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4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4" pos="7680" userDrawn="1">
          <p15:clr>
            <a:srgbClr val="A4A3A4"/>
          </p15:clr>
        </p15:guide>
        <p15:guide id="5" orient="horz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2"/>
    <a:srgbClr val="79655A"/>
    <a:srgbClr val="8F7F76"/>
    <a:srgbClr val="CAC3BC"/>
    <a:srgbClr val="262626"/>
    <a:srgbClr val="FBFC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18" y="462"/>
      </p:cViewPr>
      <p:guideLst>
        <p:guide/>
        <p:guide pos="7680"/>
        <p:guide orient="horz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A3BD7-C0F3-4397-BE05-D5A8BF2A4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5F31E0-D090-4554-B0D1-0861CA199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D1903-FBBD-4C96-9003-14B6567BF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8EEF9-B92B-4E49-A594-8D901CC61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E1B85-3DBC-441E-B006-90F42E790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828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A0099-3804-4CBF-9489-E7BA51276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55653-C142-4303-961F-386340BB7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AB936-B777-4037-AB19-A27D4A3B5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70C6B-2870-4F85-9853-DC0AB9FEE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D95DA-9B0B-42CD-867A-41F534542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007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38279-1A9D-4346-BD38-63802140C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1CB3E-52E4-42C3-A956-E6DC3A627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AB07F-9C66-428C-BCE5-9893B89F5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6F756-3D3D-4AFA-AC9B-314CA6532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9AA91-AA88-4CB5-8B3E-F6E26237F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54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81AC7-B331-434F-B40D-193B9D634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3E403-064C-41C8-9BBF-FE375372E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DDCE91-8665-4E2C-8295-E1582902D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95ABF-A391-4F9A-A9B6-A94ACC20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51090-A385-45BA-9323-59FADD04A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98207-089A-430D-BB88-FE5C246A7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19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2EB2A-40EB-47AF-A4E4-6B4BB86AC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F88EA-C81E-4FD2-BD76-61E904194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A9BA6-A6B0-4E40-A64E-1A4D2F853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9EEADA-B679-45C5-99FC-2AAAD9052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28D94C-3372-4D12-AA23-5D3BCA70B6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84A42E-EF3E-40A9-92A8-8278E81A1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5F645E-0CEB-4CCB-9C58-CADE293A0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EE349C-03DA-43DD-9B7E-7809B8F52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772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7AF3A-8580-4DDD-8C58-709E92806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0A789F-4749-479D-8A39-46A434D4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06FFC-9F95-4BA5-B6D6-80391817C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3971F4-5E72-433B-9F77-135519BDA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222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3C02E5-9D3A-4E76-A1B1-E1B199D34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CD1E44-491E-4FBA-BE97-C540CE318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3E9D1-C466-4A65-8376-B7B8A5620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84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29E45-6858-4725-AF9F-6F3332BF7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81674-D102-4335-816C-F3DD8A949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95A15-8710-4A1A-B3CC-7FE3D92CD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A26E8-001A-4900-B475-01848BC5D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54D2F-81BE-4631-83A6-2477CFD98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71238-304C-4457-B09D-CA932FEC5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382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25553-8ECF-4B6D-8C02-090EE8F8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B16EB3-A35D-4F23-B799-F48B64D483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52DA6-F6D6-43E0-9C32-7786D4CB3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E05BD-2140-47E4-A4D0-A15835F10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3AEF9-23CD-470D-93C2-475F9D2F2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96F52-5D2F-4D84-BC82-BB10E3050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334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A52A6-35E1-4FC5-94F3-B1A95417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0DCCA2-546B-4E73-B498-804C807E29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80006-558D-4016-8F5A-EEFED6286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087B4-8DAD-4A74-AE0E-5D0A120DA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854F3-B1FE-46D8-B5A8-1B948D742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13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99C52D-D001-4E8F-B5BA-FD3A11A102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5B3D7E-1C16-471F-996B-F53BEA5C63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00AEC-CD6F-44D1-A0DE-CF11121A4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906F5-7932-45EC-988C-59CA16B42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79935-07D5-44B2-B410-DCAD06106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01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2BFDA2-6690-466D-B907-6DF532199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585DA-AA95-40EB-B8BE-8BFABAD8F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A1261-EA20-4347-B671-22D6EEDB61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8ABBD-09F0-4AEE-B65C-27F172929CCC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45E03-416C-466D-8B39-A706E1CF73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0A9D3-A12E-4CA5-B67F-A44CB7AD9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B48BB-0921-4C1C-AB21-07907DA90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72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5.svg"/><Relationship Id="rId5" Type="http://schemas.openxmlformats.org/officeDocument/2006/relationships/image" Target="../media/image7.sv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1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svg"/><Relationship Id="rId7" Type="http://schemas.openxmlformats.org/officeDocument/2006/relationships/image" Target="../media/image1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9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1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11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svg"/><Relationship Id="rId7" Type="http://schemas.openxmlformats.org/officeDocument/2006/relationships/image" Target="../media/image1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11.svg"/><Relationship Id="rId5" Type="http://schemas.openxmlformats.org/officeDocument/2006/relationships/image" Target="../media/image17.svg"/><Relationship Id="rId10" Type="http://schemas.openxmlformats.org/officeDocument/2006/relationships/image" Target="../media/image10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1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11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1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11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id="{2A0B46FA-F7E4-476C-98DF-B45A50C33900}"/>
              </a:ext>
            </a:extLst>
          </p:cNvPr>
          <p:cNvSpPr/>
          <p:nvPr/>
        </p:nvSpPr>
        <p:spPr>
          <a:xfrm>
            <a:off x="0" y="-16157"/>
            <a:ext cx="12192000" cy="68741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4D85748-E2DD-4088-BE8C-A41089465B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84254"/>
            <a:ext cx="12192000" cy="6489492"/>
          </a:xfrm>
          <a:prstGeom prst="rect">
            <a:avLst/>
          </a:prstGeom>
        </p:spPr>
      </p:pic>
      <p:grpSp>
        <p:nvGrpSpPr>
          <p:cNvPr id="106" name="Group 4">
            <a:extLst>
              <a:ext uri="{FF2B5EF4-FFF2-40B4-BE49-F238E27FC236}">
                <a16:creationId xmlns:a16="http://schemas.microsoft.com/office/drawing/2014/main" id="{FAB77200-3980-404E-B1AF-73D6CC8965F4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3025990" y="1983720"/>
            <a:ext cx="1025290" cy="1072974"/>
            <a:chOff x="3754" y="2071"/>
            <a:chExt cx="172" cy="180"/>
          </a:xfrm>
        </p:grpSpPr>
        <p:sp>
          <p:nvSpPr>
            <p:cNvPr id="107" name="Line 5">
              <a:extLst>
                <a:ext uri="{FF2B5EF4-FFF2-40B4-BE49-F238E27FC236}">
                  <a16:creationId xmlns:a16="http://schemas.microsoft.com/office/drawing/2014/main" id="{38C28FD4-1F86-450B-B364-776467C88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Line 6">
              <a:extLst>
                <a:ext uri="{FF2B5EF4-FFF2-40B4-BE49-F238E27FC236}">
                  <a16:creationId xmlns:a16="http://schemas.microsoft.com/office/drawing/2014/main" id="{AA11B97A-D8D9-4CB6-AA4C-B8A961E9EA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Line 7">
              <a:extLst>
                <a:ext uri="{FF2B5EF4-FFF2-40B4-BE49-F238E27FC236}">
                  <a16:creationId xmlns:a16="http://schemas.microsoft.com/office/drawing/2014/main" id="{192E16F8-FEFD-4CA4-BE1A-286648028D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Line 8">
              <a:extLst>
                <a:ext uri="{FF2B5EF4-FFF2-40B4-BE49-F238E27FC236}">
                  <a16:creationId xmlns:a16="http://schemas.microsoft.com/office/drawing/2014/main" id="{5172DA0A-BAFE-42ED-908C-321C3EDB84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Line 9">
              <a:extLst>
                <a:ext uri="{FF2B5EF4-FFF2-40B4-BE49-F238E27FC236}">
                  <a16:creationId xmlns:a16="http://schemas.microsoft.com/office/drawing/2014/main" id="{1265B8CC-0DDD-4EE6-A31C-0D5C84C268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Line 10">
              <a:extLst>
                <a:ext uri="{FF2B5EF4-FFF2-40B4-BE49-F238E27FC236}">
                  <a16:creationId xmlns:a16="http://schemas.microsoft.com/office/drawing/2014/main" id="{DEB7FF80-3D0C-4B35-82E0-09D44688E9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Line 11">
              <a:extLst>
                <a:ext uri="{FF2B5EF4-FFF2-40B4-BE49-F238E27FC236}">
                  <a16:creationId xmlns:a16="http://schemas.microsoft.com/office/drawing/2014/main" id="{659EE544-5896-4947-A5F4-729CD48CAD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Line 12">
              <a:extLst>
                <a:ext uri="{FF2B5EF4-FFF2-40B4-BE49-F238E27FC236}">
                  <a16:creationId xmlns:a16="http://schemas.microsoft.com/office/drawing/2014/main" id="{1F71DFA4-ADAE-45C8-AFA9-3FE91BA3D8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Line 13">
              <a:extLst>
                <a:ext uri="{FF2B5EF4-FFF2-40B4-BE49-F238E27FC236}">
                  <a16:creationId xmlns:a16="http://schemas.microsoft.com/office/drawing/2014/main" id="{79CEA064-493F-46B6-B6E3-3DD0FBF8ED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Line 14">
              <a:extLst>
                <a:ext uri="{FF2B5EF4-FFF2-40B4-BE49-F238E27FC236}">
                  <a16:creationId xmlns:a16="http://schemas.microsoft.com/office/drawing/2014/main" id="{FD297F81-53EC-4728-B776-A5F19F6AD1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17" name="Oval 116">
            <a:extLst>
              <a:ext uri="{FF2B5EF4-FFF2-40B4-BE49-F238E27FC236}">
                <a16:creationId xmlns:a16="http://schemas.microsoft.com/office/drawing/2014/main" id="{564122D0-9832-4ADF-A5E6-E81C0602028A}"/>
              </a:ext>
            </a:extLst>
          </p:cNvPr>
          <p:cNvSpPr/>
          <p:nvPr/>
        </p:nvSpPr>
        <p:spPr>
          <a:xfrm>
            <a:off x="7503886" y="1683657"/>
            <a:ext cx="174171" cy="1741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F36A4F2E-B9CE-46BE-9D5F-39C6734BE3BF}"/>
              </a:ext>
            </a:extLst>
          </p:cNvPr>
          <p:cNvSpPr/>
          <p:nvPr/>
        </p:nvSpPr>
        <p:spPr>
          <a:xfrm>
            <a:off x="4455887" y="1628186"/>
            <a:ext cx="232228" cy="2322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C0177275-2A90-4AEC-84AB-A51C1BEC446E}"/>
              </a:ext>
            </a:extLst>
          </p:cNvPr>
          <p:cNvSpPr/>
          <p:nvPr/>
        </p:nvSpPr>
        <p:spPr>
          <a:xfrm>
            <a:off x="3505163" y="952499"/>
            <a:ext cx="119655" cy="119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57E15E0-2810-438A-A444-EE70787FEBE3}"/>
              </a:ext>
            </a:extLst>
          </p:cNvPr>
          <p:cNvSpPr/>
          <p:nvPr/>
        </p:nvSpPr>
        <p:spPr>
          <a:xfrm>
            <a:off x="6507443" y="2342800"/>
            <a:ext cx="119655" cy="119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8F8B8BBA-A5F1-4296-9486-1DADF070489E}"/>
              </a:ext>
            </a:extLst>
          </p:cNvPr>
          <p:cNvSpPr/>
          <p:nvPr/>
        </p:nvSpPr>
        <p:spPr>
          <a:xfrm>
            <a:off x="1532711" y="1962962"/>
            <a:ext cx="119655" cy="119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1DA775CE-85DC-4113-84BF-6E8D8819E3BB}"/>
              </a:ext>
            </a:extLst>
          </p:cNvPr>
          <p:cNvSpPr/>
          <p:nvPr/>
        </p:nvSpPr>
        <p:spPr>
          <a:xfrm>
            <a:off x="8794571" y="952498"/>
            <a:ext cx="119655" cy="119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F3C04001-B441-4557-BD97-5ED190DAC865}"/>
              </a:ext>
            </a:extLst>
          </p:cNvPr>
          <p:cNvSpPr/>
          <p:nvPr/>
        </p:nvSpPr>
        <p:spPr>
          <a:xfrm>
            <a:off x="5986193" y="892669"/>
            <a:ext cx="119656" cy="1196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471C35D7-2398-4201-92A3-CD10B9C4BC17}"/>
              </a:ext>
            </a:extLst>
          </p:cNvPr>
          <p:cNvSpPr/>
          <p:nvPr/>
        </p:nvSpPr>
        <p:spPr>
          <a:xfrm>
            <a:off x="2397173" y="1033219"/>
            <a:ext cx="119656" cy="1196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2D6AE18E-CA36-406E-AA10-5BA63B5BA103}"/>
              </a:ext>
            </a:extLst>
          </p:cNvPr>
          <p:cNvSpPr/>
          <p:nvPr/>
        </p:nvSpPr>
        <p:spPr>
          <a:xfrm>
            <a:off x="8112172" y="2719902"/>
            <a:ext cx="254587" cy="2545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61417176-2A45-43BB-9271-08F34ED6AD6F}"/>
              </a:ext>
            </a:extLst>
          </p:cNvPr>
          <p:cNvSpPr/>
          <p:nvPr/>
        </p:nvSpPr>
        <p:spPr>
          <a:xfrm>
            <a:off x="9701856" y="1777667"/>
            <a:ext cx="160321" cy="1603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FA699828-01EA-4260-ACD6-9088F2C7D33F}"/>
              </a:ext>
            </a:extLst>
          </p:cNvPr>
          <p:cNvSpPr/>
          <p:nvPr/>
        </p:nvSpPr>
        <p:spPr>
          <a:xfrm>
            <a:off x="10771222" y="2383466"/>
            <a:ext cx="119655" cy="119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0" name="Graphic 5">
            <a:extLst>
              <a:ext uri="{FF2B5EF4-FFF2-40B4-BE49-F238E27FC236}">
                <a16:creationId xmlns:a16="http://schemas.microsoft.com/office/drawing/2014/main" id="{2432665B-15D7-4871-941D-E188F08E4822}"/>
              </a:ext>
            </a:extLst>
          </p:cNvPr>
          <p:cNvGrpSpPr/>
          <p:nvPr/>
        </p:nvGrpSpPr>
        <p:grpSpPr>
          <a:xfrm>
            <a:off x="6971358" y="4034678"/>
            <a:ext cx="302131" cy="413982"/>
            <a:chOff x="6971358" y="4034678"/>
            <a:chExt cx="302131" cy="4139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ADDEFFA-CF80-4136-ABDE-BD7E9DA88746}"/>
                </a:ext>
              </a:extLst>
            </p:cNvPr>
            <p:cNvSpPr/>
            <p:nvPr/>
          </p:nvSpPr>
          <p:spPr>
            <a:xfrm>
              <a:off x="6971358" y="4165037"/>
              <a:ext cx="302131" cy="283622"/>
            </a:xfrm>
            <a:custGeom>
              <a:avLst/>
              <a:gdLst>
                <a:gd name="connsiteX0" fmla="*/ 2491 w 302131"/>
                <a:gd name="connsiteY0" fmla="*/ 256641 h 283622"/>
                <a:gd name="connsiteX1" fmla="*/ 151204 w 302131"/>
                <a:gd name="connsiteY1" fmla="*/ 0 h 283622"/>
                <a:gd name="connsiteX2" fmla="*/ 299918 w 302131"/>
                <a:gd name="connsiteY2" fmla="*/ 256641 h 283622"/>
                <a:gd name="connsiteX3" fmla="*/ 291133 w 302131"/>
                <a:gd name="connsiteY3" fmla="*/ 281740 h 283622"/>
                <a:gd name="connsiteX4" fmla="*/ 279211 w 302131"/>
                <a:gd name="connsiteY4" fmla="*/ 283622 h 283622"/>
                <a:gd name="connsiteX5" fmla="*/ 247209 w 302131"/>
                <a:gd name="connsiteY5" fmla="*/ 275465 h 283622"/>
                <a:gd name="connsiteX6" fmla="*/ 215208 w 302131"/>
                <a:gd name="connsiteY6" fmla="*/ 283622 h 283622"/>
                <a:gd name="connsiteX7" fmla="*/ 183205 w 302131"/>
                <a:gd name="connsiteY7" fmla="*/ 275465 h 283622"/>
                <a:gd name="connsiteX8" fmla="*/ 151204 w 302131"/>
                <a:gd name="connsiteY8" fmla="*/ 283622 h 283622"/>
                <a:gd name="connsiteX9" fmla="*/ 119202 w 302131"/>
                <a:gd name="connsiteY9" fmla="*/ 275465 h 283622"/>
                <a:gd name="connsiteX10" fmla="*/ 87201 w 302131"/>
                <a:gd name="connsiteY10" fmla="*/ 283622 h 283622"/>
                <a:gd name="connsiteX11" fmla="*/ 55199 w 302131"/>
                <a:gd name="connsiteY11" fmla="*/ 275465 h 283622"/>
                <a:gd name="connsiteX12" fmla="*/ 23197 w 302131"/>
                <a:gd name="connsiteY12" fmla="*/ 283622 h 283622"/>
                <a:gd name="connsiteX13" fmla="*/ 11276 w 302131"/>
                <a:gd name="connsiteY13" fmla="*/ 281740 h 283622"/>
                <a:gd name="connsiteX14" fmla="*/ 2491 w 302131"/>
                <a:gd name="connsiteY14" fmla="*/ 256641 h 28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2131" h="283622">
                  <a:moveTo>
                    <a:pt x="2491" y="256641"/>
                  </a:moveTo>
                  <a:lnTo>
                    <a:pt x="151204" y="0"/>
                  </a:lnTo>
                  <a:lnTo>
                    <a:pt x="299918" y="256641"/>
                  </a:lnTo>
                  <a:cubicBezTo>
                    <a:pt x="304937" y="266053"/>
                    <a:pt x="301173" y="277348"/>
                    <a:pt x="291133" y="281740"/>
                  </a:cubicBezTo>
                  <a:cubicBezTo>
                    <a:pt x="287996" y="282995"/>
                    <a:pt x="284858" y="283622"/>
                    <a:pt x="279211" y="283622"/>
                  </a:cubicBezTo>
                  <a:cubicBezTo>
                    <a:pt x="263524" y="283622"/>
                    <a:pt x="263524" y="275465"/>
                    <a:pt x="247209" y="275465"/>
                  </a:cubicBezTo>
                  <a:cubicBezTo>
                    <a:pt x="231522" y="275465"/>
                    <a:pt x="231522" y="283622"/>
                    <a:pt x="215208" y="283622"/>
                  </a:cubicBezTo>
                  <a:cubicBezTo>
                    <a:pt x="199521" y="283622"/>
                    <a:pt x="199521" y="275465"/>
                    <a:pt x="183205" y="275465"/>
                  </a:cubicBezTo>
                  <a:cubicBezTo>
                    <a:pt x="167518" y="275465"/>
                    <a:pt x="167518" y="283622"/>
                    <a:pt x="151204" y="283622"/>
                  </a:cubicBezTo>
                  <a:cubicBezTo>
                    <a:pt x="135517" y="283622"/>
                    <a:pt x="135517" y="275465"/>
                    <a:pt x="119202" y="275465"/>
                  </a:cubicBezTo>
                  <a:cubicBezTo>
                    <a:pt x="103515" y="275465"/>
                    <a:pt x="103515" y="283622"/>
                    <a:pt x="87201" y="283622"/>
                  </a:cubicBezTo>
                  <a:cubicBezTo>
                    <a:pt x="71514" y="283622"/>
                    <a:pt x="71514" y="275465"/>
                    <a:pt x="55199" y="275465"/>
                  </a:cubicBezTo>
                  <a:cubicBezTo>
                    <a:pt x="39512" y="275465"/>
                    <a:pt x="39512" y="283622"/>
                    <a:pt x="23197" y="283622"/>
                  </a:cubicBezTo>
                  <a:cubicBezTo>
                    <a:pt x="17550" y="283622"/>
                    <a:pt x="14413" y="282995"/>
                    <a:pt x="11276" y="281740"/>
                  </a:cubicBezTo>
                  <a:cubicBezTo>
                    <a:pt x="1235" y="277348"/>
                    <a:pt x="-3157" y="265425"/>
                    <a:pt x="2491" y="256641"/>
                  </a:cubicBezTo>
                  <a:close/>
                </a:path>
              </a:pathLst>
            </a:custGeom>
            <a:solidFill>
              <a:srgbClr val="5A653E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5CDD95A-2368-4BE5-825F-505B9233E1FC}"/>
                </a:ext>
              </a:extLst>
            </p:cNvPr>
            <p:cNvSpPr/>
            <p:nvPr/>
          </p:nvSpPr>
          <p:spPr>
            <a:xfrm>
              <a:off x="7017145" y="4165037"/>
              <a:ext cx="209578" cy="181342"/>
            </a:xfrm>
            <a:custGeom>
              <a:avLst/>
              <a:gdLst>
                <a:gd name="connsiteX0" fmla="*/ 25099 w 209578"/>
                <a:gd name="connsiteY0" fmla="*/ 173185 h 181342"/>
                <a:gd name="connsiteX1" fmla="*/ 0 w 209578"/>
                <a:gd name="connsiteY1" fmla="*/ 181343 h 181342"/>
                <a:gd name="connsiteX2" fmla="*/ 104789 w 209578"/>
                <a:gd name="connsiteY2" fmla="*/ 0 h 181342"/>
                <a:gd name="connsiteX3" fmla="*/ 209579 w 209578"/>
                <a:gd name="connsiteY3" fmla="*/ 181343 h 181342"/>
                <a:gd name="connsiteX4" fmla="*/ 184479 w 209578"/>
                <a:gd name="connsiteY4" fmla="*/ 173185 h 181342"/>
                <a:gd name="connsiteX5" fmla="*/ 158125 w 209578"/>
                <a:gd name="connsiteY5" fmla="*/ 181343 h 181342"/>
                <a:gd name="connsiteX6" fmla="*/ 131771 w 209578"/>
                <a:gd name="connsiteY6" fmla="*/ 173185 h 181342"/>
                <a:gd name="connsiteX7" fmla="*/ 105417 w 209578"/>
                <a:gd name="connsiteY7" fmla="*/ 181343 h 181342"/>
                <a:gd name="connsiteX8" fmla="*/ 79063 w 209578"/>
                <a:gd name="connsiteY8" fmla="*/ 173185 h 181342"/>
                <a:gd name="connsiteX9" fmla="*/ 52708 w 209578"/>
                <a:gd name="connsiteY9" fmla="*/ 181343 h 181342"/>
                <a:gd name="connsiteX10" fmla="*/ 25099 w 209578"/>
                <a:gd name="connsiteY10" fmla="*/ 173185 h 181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578" h="181342">
                  <a:moveTo>
                    <a:pt x="25099" y="173185"/>
                  </a:moveTo>
                  <a:cubicBezTo>
                    <a:pt x="12550" y="173185"/>
                    <a:pt x="11922" y="180715"/>
                    <a:pt x="0" y="181343"/>
                  </a:cubicBezTo>
                  <a:lnTo>
                    <a:pt x="104789" y="0"/>
                  </a:lnTo>
                  <a:lnTo>
                    <a:pt x="209579" y="181343"/>
                  </a:lnTo>
                  <a:cubicBezTo>
                    <a:pt x="197657" y="180715"/>
                    <a:pt x="197029" y="173185"/>
                    <a:pt x="184479" y="173185"/>
                  </a:cubicBezTo>
                  <a:cubicBezTo>
                    <a:pt x="171302" y="173185"/>
                    <a:pt x="171302" y="181343"/>
                    <a:pt x="158125" y="181343"/>
                  </a:cubicBezTo>
                  <a:cubicBezTo>
                    <a:pt x="144948" y="181343"/>
                    <a:pt x="144948" y="173185"/>
                    <a:pt x="131771" y="173185"/>
                  </a:cubicBezTo>
                  <a:cubicBezTo>
                    <a:pt x="118594" y="173185"/>
                    <a:pt x="118594" y="181343"/>
                    <a:pt x="105417" y="181343"/>
                  </a:cubicBezTo>
                  <a:cubicBezTo>
                    <a:pt x="92240" y="181343"/>
                    <a:pt x="92240" y="173185"/>
                    <a:pt x="79063" y="173185"/>
                  </a:cubicBezTo>
                  <a:cubicBezTo>
                    <a:pt x="65886" y="173185"/>
                    <a:pt x="65886" y="181343"/>
                    <a:pt x="52708" y="181343"/>
                  </a:cubicBezTo>
                  <a:cubicBezTo>
                    <a:pt x="38904" y="181343"/>
                    <a:pt x="38904" y="173185"/>
                    <a:pt x="25099" y="173185"/>
                  </a:cubicBezTo>
                  <a:close/>
                </a:path>
              </a:pathLst>
            </a:custGeom>
            <a:solidFill>
              <a:srgbClr val="4F5B35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CE58945-A832-4051-8899-BE91877C5401}"/>
                </a:ext>
              </a:extLst>
            </p:cNvPr>
            <p:cNvSpPr/>
            <p:nvPr/>
          </p:nvSpPr>
          <p:spPr>
            <a:xfrm>
              <a:off x="6997445" y="4092249"/>
              <a:ext cx="249255" cy="237188"/>
            </a:xfrm>
            <a:custGeom>
              <a:avLst/>
              <a:gdLst>
                <a:gd name="connsiteX0" fmla="*/ 2131 w 249255"/>
                <a:gd name="connsiteY0" fmla="*/ 210834 h 237188"/>
                <a:gd name="connsiteX1" fmla="*/ 124490 w 249255"/>
                <a:gd name="connsiteY1" fmla="*/ 0 h 237188"/>
                <a:gd name="connsiteX2" fmla="*/ 246849 w 249255"/>
                <a:gd name="connsiteY2" fmla="*/ 210834 h 237188"/>
                <a:gd name="connsiteX3" fmla="*/ 231162 w 249255"/>
                <a:gd name="connsiteY3" fmla="*/ 237189 h 237188"/>
                <a:gd name="connsiteX4" fmla="*/ 230535 w 249255"/>
                <a:gd name="connsiteY4" fmla="*/ 237189 h 237188"/>
                <a:gd name="connsiteX5" fmla="*/ 204180 w 249255"/>
                <a:gd name="connsiteY5" fmla="*/ 229031 h 237188"/>
                <a:gd name="connsiteX6" fmla="*/ 177826 w 249255"/>
                <a:gd name="connsiteY6" fmla="*/ 237189 h 237188"/>
                <a:gd name="connsiteX7" fmla="*/ 151472 w 249255"/>
                <a:gd name="connsiteY7" fmla="*/ 229031 h 237188"/>
                <a:gd name="connsiteX8" fmla="*/ 125117 w 249255"/>
                <a:gd name="connsiteY8" fmla="*/ 237189 h 237188"/>
                <a:gd name="connsiteX9" fmla="*/ 98763 w 249255"/>
                <a:gd name="connsiteY9" fmla="*/ 229031 h 237188"/>
                <a:gd name="connsiteX10" fmla="*/ 72409 w 249255"/>
                <a:gd name="connsiteY10" fmla="*/ 237189 h 237188"/>
                <a:gd name="connsiteX11" fmla="*/ 46055 w 249255"/>
                <a:gd name="connsiteY11" fmla="*/ 229031 h 237188"/>
                <a:gd name="connsiteX12" fmla="*/ 19701 w 249255"/>
                <a:gd name="connsiteY12" fmla="*/ 237189 h 237188"/>
                <a:gd name="connsiteX13" fmla="*/ 19073 w 249255"/>
                <a:gd name="connsiteY13" fmla="*/ 237189 h 237188"/>
                <a:gd name="connsiteX14" fmla="*/ 2131 w 249255"/>
                <a:gd name="connsiteY14" fmla="*/ 210834 h 23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9255" h="237188">
                  <a:moveTo>
                    <a:pt x="2131" y="210834"/>
                  </a:moveTo>
                  <a:lnTo>
                    <a:pt x="124490" y="0"/>
                  </a:lnTo>
                  <a:lnTo>
                    <a:pt x="246849" y="210834"/>
                  </a:lnTo>
                  <a:cubicBezTo>
                    <a:pt x="253752" y="222129"/>
                    <a:pt x="244967" y="237189"/>
                    <a:pt x="231162" y="237189"/>
                  </a:cubicBezTo>
                  <a:cubicBezTo>
                    <a:pt x="231162" y="237189"/>
                    <a:pt x="231162" y="237189"/>
                    <a:pt x="230535" y="237189"/>
                  </a:cubicBezTo>
                  <a:cubicBezTo>
                    <a:pt x="217358" y="237189"/>
                    <a:pt x="217358" y="229031"/>
                    <a:pt x="204180" y="229031"/>
                  </a:cubicBezTo>
                  <a:cubicBezTo>
                    <a:pt x="191003" y="229031"/>
                    <a:pt x="191003" y="237189"/>
                    <a:pt x="177826" y="237189"/>
                  </a:cubicBezTo>
                  <a:cubicBezTo>
                    <a:pt x="164649" y="237189"/>
                    <a:pt x="164649" y="229031"/>
                    <a:pt x="151472" y="229031"/>
                  </a:cubicBezTo>
                  <a:cubicBezTo>
                    <a:pt x="138294" y="229031"/>
                    <a:pt x="138294" y="237189"/>
                    <a:pt x="125117" y="237189"/>
                  </a:cubicBezTo>
                  <a:cubicBezTo>
                    <a:pt x="111940" y="237189"/>
                    <a:pt x="111940" y="229031"/>
                    <a:pt x="98763" y="229031"/>
                  </a:cubicBezTo>
                  <a:cubicBezTo>
                    <a:pt x="85586" y="229031"/>
                    <a:pt x="85586" y="237189"/>
                    <a:pt x="72409" y="237189"/>
                  </a:cubicBezTo>
                  <a:cubicBezTo>
                    <a:pt x="59232" y="237189"/>
                    <a:pt x="59232" y="229031"/>
                    <a:pt x="46055" y="229031"/>
                  </a:cubicBezTo>
                  <a:cubicBezTo>
                    <a:pt x="32878" y="229031"/>
                    <a:pt x="32878" y="237189"/>
                    <a:pt x="19701" y="237189"/>
                  </a:cubicBezTo>
                  <a:cubicBezTo>
                    <a:pt x="19701" y="237189"/>
                    <a:pt x="19701" y="237189"/>
                    <a:pt x="19073" y="237189"/>
                  </a:cubicBezTo>
                  <a:cubicBezTo>
                    <a:pt x="4014" y="237189"/>
                    <a:pt x="-4144" y="222757"/>
                    <a:pt x="2131" y="210834"/>
                  </a:cubicBezTo>
                  <a:close/>
                </a:path>
              </a:pathLst>
            </a:custGeom>
            <a:solidFill>
              <a:srgbClr val="5A653E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0A227F4-32F9-49ED-AF73-389FAACE1D54}"/>
                </a:ext>
              </a:extLst>
            </p:cNvPr>
            <p:cNvSpPr/>
            <p:nvPr/>
          </p:nvSpPr>
          <p:spPr>
            <a:xfrm>
              <a:off x="7051657" y="4092249"/>
              <a:ext cx="141811" cy="123614"/>
            </a:xfrm>
            <a:custGeom>
              <a:avLst/>
              <a:gdLst>
                <a:gd name="connsiteX0" fmla="*/ 141811 w 141811"/>
                <a:gd name="connsiteY0" fmla="*/ 122987 h 123614"/>
                <a:gd name="connsiteX1" fmla="*/ 134909 w 141811"/>
                <a:gd name="connsiteY1" fmla="*/ 123614 h 123614"/>
                <a:gd name="connsiteX2" fmla="*/ 102907 w 141811"/>
                <a:gd name="connsiteY2" fmla="*/ 115457 h 123614"/>
                <a:gd name="connsiteX3" fmla="*/ 70905 w 141811"/>
                <a:gd name="connsiteY3" fmla="*/ 123614 h 123614"/>
                <a:gd name="connsiteX4" fmla="*/ 38904 w 141811"/>
                <a:gd name="connsiteY4" fmla="*/ 115457 h 123614"/>
                <a:gd name="connsiteX5" fmla="*/ 6902 w 141811"/>
                <a:gd name="connsiteY5" fmla="*/ 123614 h 123614"/>
                <a:gd name="connsiteX6" fmla="*/ 0 w 141811"/>
                <a:gd name="connsiteY6" fmla="*/ 122987 h 123614"/>
                <a:gd name="connsiteX7" fmla="*/ 71532 w 141811"/>
                <a:gd name="connsiteY7" fmla="*/ 0 h 123614"/>
                <a:gd name="connsiteX8" fmla="*/ 141811 w 141811"/>
                <a:gd name="connsiteY8" fmla="*/ 122987 h 123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811" h="123614">
                  <a:moveTo>
                    <a:pt x="141811" y="122987"/>
                  </a:moveTo>
                  <a:cubicBezTo>
                    <a:pt x="139928" y="123614"/>
                    <a:pt x="137418" y="123614"/>
                    <a:pt x="134909" y="123614"/>
                  </a:cubicBezTo>
                  <a:cubicBezTo>
                    <a:pt x="118594" y="123614"/>
                    <a:pt x="118594" y="115457"/>
                    <a:pt x="102907" y="115457"/>
                  </a:cubicBezTo>
                  <a:cubicBezTo>
                    <a:pt x="87220" y="115457"/>
                    <a:pt x="86592" y="123614"/>
                    <a:pt x="70905" y="123614"/>
                  </a:cubicBezTo>
                  <a:cubicBezTo>
                    <a:pt x="54591" y="123614"/>
                    <a:pt x="54591" y="115457"/>
                    <a:pt x="38904" y="115457"/>
                  </a:cubicBezTo>
                  <a:cubicBezTo>
                    <a:pt x="23217" y="115457"/>
                    <a:pt x="22589" y="123614"/>
                    <a:pt x="6902" y="123614"/>
                  </a:cubicBezTo>
                  <a:cubicBezTo>
                    <a:pt x="4392" y="123614"/>
                    <a:pt x="1882" y="123614"/>
                    <a:pt x="0" y="122987"/>
                  </a:cubicBezTo>
                  <a:lnTo>
                    <a:pt x="71532" y="0"/>
                  </a:lnTo>
                  <a:lnTo>
                    <a:pt x="141811" y="122987"/>
                  </a:lnTo>
                  <a:close/>
                </a:path>
              </a:pathLst>
            </a:custGeom>
            <a:solidFill>
              <a:srgbClr val="4F5B35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198A64D-EF2D-48AD-A3DA-F6A81DA20BB4}"/>
                </a:ext>
              </a:extLst>
            </p:cNvPr>
            <p:cNvSpPr/>
            <p:nvPr/>
          </p:nvSpPr>
          <p:spPr>
            <a:xfrm>
              <a:off x="7034431" y="4034678"/>
              <a:ext cx="175959" cy="164243"/>
            </a:xfrm>
            <a:custGeom>
              <a:avLst/>
              <a:gdLst>
                <a:gd name="connsiteX0" fmla="*/ 2166 w 175959"/>
                <a:gd name="connsiteY0" fmla="*/ 137262 h 164243"/>
                <a:gd name="connsiteX1" fmla="*/ 79975 w 175959"/>
                <a:gd name="connsiteY1" fmla="*/ 4235 h 164243"/>
                <a:gd name="connsiteX2" fmla="*/ 95662 w 175959"/>
                <a:gd name="connsiteY2" fmla="*/ 4235 h 164243"/>
                <a:gd name="connsiteX3" fmla="*/ 173469 w 175959"/>
                <a:gd name="connsiteY3" fmla="*/ 137262 h 164243"/>
                <a:gd name="connsiteX4" fmla="*/ 164685 w 175959"/>
                <a:gd name="connsiteY4" fmla="*/ 162361 h 164243"/>
                <a:gd name="connsiteX5" fmla="*/ 152762 w 175959"/>
                <a:gd name="connsiteY5" fmla="*/ 164244 h 164243"/>
                <a:gd name="connsiteX6" fmla="*/ 120761 w 175959"/>
                <a:gd name="connsiteY6" fmla="*/ 156086 h 164243"/>
                <a:gd name="connsiteX7" fmla="*/ 88759 w 175959"/>
                <a:gd name="connsiteY7" fmla="*/ 164244 h 164243"/>
                <a:gd name="connsiteX8" fmla="*/ 56757 w 175959"/>
                <a:gd name="connsiteY8" fmla="*/ 156086 h 164243"/>
                <a:gd name="connsiteX9" fmla="*/ 24756 w 175959"/>
                <a:gd name="connsiteY9" fmla="*/ 164244 h 164243"/>
                <a:gd name="connsiteX10" fmla="*/ 12833 w 175959"/>
                <a:gd name="connsiteY10" fmla="*/ 162361 h 164243"/>
                <a:gd name="connsiteX11" fmla="*/ 2166 w 175959"/>
                <a:gd name="connsiteY11" fmla="*/ 137262 h 164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5959" h="164243">
                  <a:moveTo>
                    <a:pt x="2166" y="137262"/>
                  </a:moveTo>
                  <a:lnTo>
                    <a:pt x="79975" y="4235"/>
                  </a:lnTo>
                  <a:cubicBezTo>
                    <a:pt x="83112" y="-1412"/>
                    <a:pt x="91896" y="-1412"/>
                    <a:pt x="95662" y="4235"/>
                  </a:cubicBezTo>
                  <a:lnTo>
                    <a:pt x="173469" y="137262"/>
                  </a:lnTo>
                  <a:cubicBezTo>
                    <a:pt x="179116" y="146674"/>
                    <a:pt x="174724" y="157969"/>
                    <a:pt x="164685" y="162361"/>
                  </a:cubicBezTo>
                  <a:cubicBezTo>
                    <a:pt x="161547" y="163616"/>
                    <a:pt x="157782" y="164244"/>
                    <a:pt x="152762" y="164244"/>
                  </a:cubicBezTo>
                  <a:cubicBezTo>
                    <a:pt x="136448" y="164244"/>
                    <a:pt x="136448" y="156086"/>
                    <a:pt x="120761" y="156086"/>
                  </a:cubicBezTo>
                  <a:cubicBezTo>
                    <a:pt x="105074" y="156086"/>
                    <a:pt x="104446" y="164244"/>
                    <a:pt x="88759" y="164244"/>
                  </a:cubicBezTo>
                  <a:cubicBezTo>
                    <a:pt x="72444" y="164244"/>
                    <a:pt x="72444" y="156086"/>
                    <a:pt x="56757" y="156086"/>
                  </a:cubicBezTo>
                  <a:cubicBezTo>
                    <a:pt x="41070" y="156086"/>
                    <a:pt x="40443" y="164244"/>
                    <a:pt x="24756" y="164244"/>
                  </a:cubicBezTo>
                  <a:cubicBezTo>
                    <a:pt x="19108" y="164244"/>
                    <a:pt x="15343" y="163616"/>
                    <a:pt x="12833" y="162361"/>
                  </a:cubicBezTo>
                  <a:cubicBezTo>
                    <a:pt x="911" y="157969"/>
                    <a:pt x="-2854" y="146047"/>
                    <a:pt x="2166" y="137262"/>
                  </a:cubicBezTo>
                  <a:close/>
                </a:path>
              </a:pathLst>
            </a:custGeom>
            <a:solidFill>
              <a:srgbClr val="5A653E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5E68594E-4EAC-4B1B-BB46-230F5246009E}"/>
              </a:ext>
            </a:extLst>
          </p:cNvPr>
          <p:cNvSpPr/>
          <p:nvPr/>
        </p:nvSpPr>
        <p:spPr>
          <a:xfrm>
            <a:off x="163" y="3429000"/>
            <a:ext cx="8666007" cy="3445157"/>
          </a:xfrm>
          <a:custGeom>
            <a:avLst/>
            <a:gdLst>
              <a:gd name="connsiteX0" fmla="*/ 8666008 w 8666007"/>
              <a:gd name="connsiteY0" fmla="*/ 1362894 h 3445157"/>
              <a:gd name="connsiteX1" fmla="*/ 6974313 w 8666007"/>
              <a:gd name="connsiteY1" fmla="*/ 3409116 h 3445157"/>
              <a:gd name="connsiteX2" fmla="*/ 3230120 w 8666007"/>
              <a:gd name="connsiteY2" fmla="*/ 3227146 h 3445157"/>
              <a:gd name="connsiteX3" fmla="*/ 966161 w 8666007"/>
              <a:gd name="connsiteY3" fmla="*/ 2465382 h 3445157"/>
              <a:gd name="connsiteX4" fmla="*/ 781681 w 8666007"/>
              <a:gd name="connsiteY4" fmla="*/ 2330473 h 3445157"/>
              <a:gd name="connsiteX5" fmla="*/ 781681 w 8666007"/>
              <a:gd name="connsiteY5" fmla="*/ 2330473 h 3445157"/>
              <a:gd name="connsiteX6" fmla="*/ 96469 w 8666007"/>
              <a:gd name="connsiteY6" fmla="*/ 1455134 h 3445157"/>
              <a:gd name="connsiteX7" fmla="*/ 8621 w 8666007"/>
              <a:gd name="connsiteY7" fmla="*/ 1228612 h 3445157"/>
              <a:gd name="connsiteX8" fmla="*/ 2346 w 8666007"/>
              <a:gd name="connsiteY8" fmla="*/ 0 h 3445157"/>
              <a:gd name="connsiteX9" fmla="*/ 641124 w 8666007"/>
              <a:gd name="connsiteY9" fmla="*/ 384647 h 3445157"/>
              <a:gd name="connsiteX10" fmla="*/ 8666008 w 8666007"/>
              <a:gd name="connsiteY10" fmla="*/ 1362894 h 344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66007" h="3445157">
                <a:moveTo>
                  <a:pt x="8666008" y="1362894"/>
                </a:moveTo>
                <a:cubicBezTo>
                  <a:pt x="8493450" y="1571218"/>
                  <a:pt x="7104830" y="3250990"/>
                  <a:pt x="6974313" y="3409116"/>
                </a:cubicBezTo>
                <a:cubicBezTo>
                  <a:pt x="5704915" y="3494454"/>
                  <a:pt x="4456223" y="3426058"/>
                  <a:pt x="3230120" y="3227146"/>
                </a:cubicBezTo>
                <a:cubicBezTo>
                  <a:pt x="2443884" y="3096002"/>
                  <a:pt x="1638823" y="2910895"/>
                  <a:pt x="966161" y="2465382"/>
                </a:cubicBezTo>
                <a:cubicBezTo>
                  <a:pt x="902785" y="2422713"/>
                  <a:pt x="841292" y="2378161"/>
                  <a:pt x="781681" y="2330473"/>
                </a:cubicBezTo>
                <a:cubicBezTo>
                  <a:pt x="781681" y="2330473"/>
                  <a:pt x="781681" y="2330473"/>
                  <a:pt x="781681" y="2330473"/>
                </a:cubicBezTo>
                <a:cubicBezTo>
                  <a:pt x="488018" y="2098304"/>
                  <a:pt x="247692" y="1798367"/>
                  <a:pt x="96469" y="1455134"/>
                </a:cubicBezTo>
                <a:cubicBezTo>
                  <a:pt x="62585" y="1381718"/>
                  <a:pt x="33721" y="1305165"/>
                  <a:pt x="8621" y="1228612"/>
                </a:cubicBezTo>
                <a:cubicBezTo>
                  <a:pt x="-10203" y="1209160"/>
                  <a:pt x="8621" y="21962"/>
                  <a:pt x="2346" y="0"/>
                </a:cubicBezTo>
                <a:cubicBezTo>
                  <a:pt x="218828" y="111065"/>
                  <a:pt x="388876" y="286132"/>
                  <a:pt x="641124" y="384647"/>
                </a:cubicBezTo>
                <a:cubicBezTo>
                  <a:pt x="3605355" y="328801"/>
                  <a:pt x="7694036" y="933695"/>
                  <a:pt x="8666008" y="1362894"/>
                </a:cubicBezTo>
                <a:close/>
              </a:path>
            </a:pathLst>
          </a:custGeom>
          <a:solidFill>
            <a:srgbClr val="E8E8E2"/>
          </a:solidFill>
          <a:ln w="627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C5A43E5-73F6-475D-BBE9-7BF9D01BF684}"/>
              </a:ext>
            </a:extLst>
          </p:cNvPr>
          <p:cNvGrpSpPr/>
          <p:nvPr/>
        </p:nvGrpSpPr>
        <p:grpSpPr>
          <a:xfrm>
            <a:off x="1239115" y="2480733"/>
            <a:ext cx="4575223" cy="6880981"/>
            <a:chOff x="1239115" y="2480733"/>
            <a:chExt cx="4575223" cy="6880981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3885D6E9-B271-4506-9816-3D77AEEC2451}"/>
                </a:ext>
              </a:extLst>
            </p:cNvPr>
            <p:cNvSpPr/>
            <p:nvPr/>
          </p:nvSpPr>
          <p:spPr>
            <a:xfrm>
              <a:off x="3374851" y="8650514"/>
              <a:ext cx="711200" cy="7112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7" name="Graphic 71">
              <a:extLst>
                <a:ext uri="{FF2B5EF4-FFF2-40B4-BE49-F238E27FC236}">
                  <a16:creationId xmlns:a16="http://schemas.microsoft.com/office/drawing/2014/main" id="{AD8CAA6A-9E90-41FC-9791-E979DE628CD8}"/>
                </a:ext>
              </a:extLst>
            </p:cNvPr>
            <p:cNvGrpSpPr/>
            <p:nvPr/>
          </p:nvGrpSpPr>
          <p:grpSpPr>
            <a:xfrm>
              <a:off x="1239115" y="2480733"/>
              <a:ext cx="4575223" cy="3068954"/>
              <a:chOff x="1239115" y="2480733"/>
              <a:chExt cx="4575223" cy="306895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29AC7E71-95A2-4FD6-904B-A51B9C577B29}"/>
                  </a:ext>
                </a:extLst>
              </p:cNvPr>
              <p:cNvSpPr/>
              <p:nvPr/>
            </p:nvSpPr>
            <p:spPr>
              <a:xfrm>
                <a:off x="2045113" y="2480733"/>
                <a:ext cx="2967990" cy="3068954"/>
              </a:xfrm>
              <a:custGeom>
                <a:avLst/>
                <a:gdLst>
                  <a:gd name="connsiteX0" fmla="*/ 2967990 w 2967990"/>
                  <a:gd name="connsiteY0" fmla="*/ 1534478 h 3068954"/>
                  <a:gd name="connsiteX1" fmla="*/ 1483995 w 2967990"/>
                  <a:gd name="connsiteY1" fmla="*/ 3068955 h 3068954"/>
                  <a:gd name="connsiteX2" fmla="*/ 0 w 2967990"/>
                  <a:gd name="connsiteY2" fmla="*/ 1534477 h 3068954"/>
                  <a:gd name="connsiteX3" fmla="*/ 1483995 w 2967990"/>
                  <a:gd name="connsiteY3" fmla="*/ 0 h 3068954"/>
                  <a:gd name="connsiteX4" fmla="*/ 2967990 w 2967990"/>
                  <a:gd name="connsiteY4" fmla="*/ 1534478 h 3068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67990" h="3068954">
                    <a:moveTo>
                      <a:pt x="2967990" y="1534478"/>
                    </a:moveTo>
                    <a:cubicBezTo>
                      <a:pt x="2967990" y="2381946"/>
                      <a:pt x="2303583" y="3068955"/>
                      <a:pt x="1483995" y="3068955"/>
                    </a:cubicBezTo>
                    <a:cubicBezTo>
                      <a:pt x="664407" y="3068955"/>
                      <a:pt x="0" y="2381946"/>
                      <a:pt x="0" y="1534477"/>
                    </a:cubicBezTo>
                    <a:cubicBezTo>
                      <a:pt x="0" y="687009"/>
                      <a:pt x="664407" y="0"/>
                      <a:pt x="1483995" y="0"/>
                    </a:cubicBezTo>
                    <a:cubicBezTo>
                      <a:pt x="2303583" y="0"/>
                      <a:pt x="2967990" y="687009"/>
                      <a:pt x="2967990" y="1534478"/>
                    </a:cubicBezTo>
                    <a:close/>
                  </a:path>
                </a:pathLst>
              </a:custGeom>
              <a:solidFill>
                <a:srgbClr val="CCCC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E185C780-935E-4FC3-8C2D-25B268E3CA9F}"/>
                  </a:ext>
                </a:extLst>
              </p:cNvPr>
              <p:cNvSpPr/>
              <p:nvPr/>
            </p:nvSpPr>
            <p:spPr>
              <a:xfrm>
                <a:off x="2165128" y="2605510"/>
                <a:ext cx="2727960" cy="2819400"/>
              </a:xfrm>
              <a:custGeom>
                <a:avLst/>
                <a:gdLst>
                  <a:gd name="connsiteX0" fmla="*/ 2727960 w 2727960"/>
                  <a:gd name="connsiteY0" fmla="*/ 1409700 h 2819400"/>
                  <a:gd name="connsiteX1" fmla="*/ 1363980 w 2727960"/>
                  <a:gd name="connsiteY1" fmla="*/ 2819400 h 2819400"/>
                  <a:gd name="connsiteX2" fmla="*/ 0 w 2727960"/>
                  <a:gd name="connsiteY2" fmla="*/ 1409700 h 2819400"/>
                  <a:gd name="connsiteX3" fmla="*/ 1363980 w 2727960"/>
                  <a:gd name="connsiteY3" fmla="*/ 0 h 2819400"/>
                  <a:gd name="connsiteX4" fmla="*/ 2727960 w 2727960"/>
                  <a:gd name="connsiteY4" fmla="*/ 1409700 h 2819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27960" h="2819400">
                    <a:moveTo>
                      <a:pt x="2727960" y="1409700"/>
                    </a:moveTo>
                    <a:cubicBezTo>
                      <a:pt x="2727960" y="2188256"/>
                      <a:pt x="2117285" y="2819400"/>
                      <a:pt x="1363980" y="2819400"/>
                    </a:cubicBezTo>
                    <a:cubicBezTo>
                      <a:pt x="610675" y="2819400"/>
                      <a:pt x="0" y="2188256"/>
                      <a:pt x="0" y="1409700"/>
                    </a:cubicBezTo>
                    <a:cubicBezTo>
                      <a:pt x="0" y="631144"/>
                      <a:pt x="610675" y="0"/>
                      <a:pt x="1363980" y="0"/>
                    </a:cubicBezTo>
                    <a:cubicBezTo>
                      <a:pt x="2117285" y="0"/>
                      <a:pt x="2727960" y="631144"/>
                      <a:pt x="2727960" y="1409700"/>
                    </a:cubicBezTo>
                    <a:close/>
                  </a:path>
                </a:pathLst>
              </a:custGeom>
              <a:solidFill>
                <a:srgbClr val="E6E6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C6746809-C728-4F49-8E34-85A4877CCBAA}"/>
                  </a:ext>
                </a:extLst>
              </p:cNvPr>
              <p:cNvSpPr/>
              <p:nvPr/>
            </p:nvSpPr>
            <p:spPr>
              <a:xfrm>
                <a:off x="4230148" y="3147996"/>
                <a:ext cx="1584190" cy="683211"/>
              </a:xfrm>
              <a:custGeom>
                <a:avLst/>
                <a:gdLst>
                  <a:gd name="connsiteX0" fmla="*/ 0 w 1584190"/>
                  <a:gd name="connsiteY0" fmla="*/ 132836 h 683211"/>
                  <a:gd name="connsiteX1" fmla="*/ 794385 w 1584190"/>
                  <a:gd name="connsiteY1" fmla="*/ 439 h 683211"/>
                  <a:gd name="connsiteX2" fmla="*/ 1548765 w 1584190"/>
                  <a:gd name="connsiteY2" fmla="*/ 77591 h 683211"/>
                  <a:gd name="connsiteX3" fmla="*/ 1558290 w 1584190"/>
                  <a:gd name="connsiteY3" fmla="*/ 160459 h 683211"/>
                  <a:gd name="connsiteX4" fmla="*/ 1241107 w 1584190"/>
                  <a:gd name="connsiteY4" fmla="*/ 300476 h 683211"/>
                  <a:gd name="connsiteX5" fmla="*/ 60960 w 1584190"/>
                  <a:gd name="connsiteY5" fmla="*/ 662426 h 683211"/>
                  <a:gd name="connsiteX6" fmla="*/ 0 w 1584190"/>
                  <a:gd name="connsiteY6" fmla="*/ 132836 h 683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4190" h="683211">
                    <a:moveTo>
                      <a:pt x="0" y="132836"/>
                    </a:moveTo>
                    <a:cubicBezTo>
                      <a:pt x="0" y="132836"/>
                      <a:pt x="271463" y="8059"/>
                      <a:pt x="794385" y="439"/>
                    </a:cubicBezTo>
                    <a:cubicBezTo>
                      <a:pt x="1186815" y="-5276"/>
                      <a:pt x="1388745" y="46159"/>
                      <a:pt x="1548765" y="77591"/>
                    </a:cubicBezTo>
                    <a:cubicBezTo>
                      <a:pt x="1590675" y="86164"/>
                      <a:pt x="1597342" y="143314"/>
                      <a:pt x="1558290" y="160459"/>
                    </a:cubicBezTo>
                    <a:cubicBezTo>
                      <a:pt x="1477327" y="195701"/>
                      <a:pt x="1367790" y="244279"/>
                      <a:pt x="1241107" y="300476"/>
                    </a:cubicBezTo>
                    <a:cubicBezTo>
                      <a:pt x="975360" y="418586"/>
                      <a:pt x="444817" y="771964"/>
                      <a:pt x="60960" y="662426"/>
                    </a:cubicBezTo>
                    <a:lnTo>
                      <a:pt x="0" y="132836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ECF3842-0544-490A-BFBF-41E4074F3453}"/>
                  </a:ext>
                </a:extLst>
              </p:cNvPr>
              <p:cNvSpPr/>
              <p:nvPr/>
            </p:nvSpPr>
            <p:spPr>
              <a:xfrm>
                <a:off x="4283488" y="3284831"/>
                <a:ext cx="1079182" cy="416054"/>
              </a:xfrm>
              <a:custGeom>
                <a:avLst/>
                <a:gdLst>
                  <a:gd name="connsiteX0" fmla="*/ 0 w 1079182"/>
                  <a:gd name="connsiteY0" fmla="*/ 145544 h 416054"/>
                  <a:gd name="connsiteX1" fmla="*/ 1079183 w 1079182"/>
                  <a:gd name="connsiteY1" fmla="*/ 2669 h 416054"/>
                  <a:gd name="connsiteX2" fmla="*/ 387668 w 1079182"/>
                  <a:gd name="connsiteY2" fmla="*/ 145544 h 416054"/>
                  <a:gd name="connsiteX3" fmla="*/ 20955 w 1079182"/>
                  <a:gd name="connsiteY3" fmla="*/ 416054 h 416054"/>
                  <a:gd name="connsiteX4" fmla="*/ 0 w 1079182"/>
                  <a:gd name="connsiteY4" fmla="*/ 145544 h 416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9182" h="416054">
                    <a:moveTo>
                      <a:pt x="0" y="145544"/>
                    </a:moveTo>
                    <a:cubicBezTo>
                      <a:pt x="0" y="145544"/>
                      <a:pt x="362903" y="-23048"/>
                      <a:pt x="1079183" y="2669"/>
                    </a:cubicBezTo>
                    <a:cubicBezTo>
                      <a:pt x="1079183" y="2669"/>
                      <a:pt x="564833" y="44579"/>
                      <a:pt x="387668" y="145544"/>
                    </a:cubicBezTo>
                    <a:cubicBezTo>
                      <a:pt x="210503" y="246509"/>
                      <a:pt x="20955" y="416054"/>
                      <a:pt x="20955" y="416054"/>
                    </a:cubicBezTo>
                    <a:lnTo>
                      <a:pt x="0" y="145544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6D5508CB-3EF7-4FFA-B0FA-E16B29FEB4DF}"/>
                  </a:ext>
                </a:extLst>
              </p:cNvPr>
              <p:cNvSpPr/>
              <p:nvPr/>
            </p:nvSpPr>
            <p:spPr>
              <a:xfrm>
                <a:off x="1239115" y="3147996"/>
                <a:ext cx="1584190" cy="683211"/>
              </a:xfrm>
              <a:custGeom>
                <a:avLst/>
                <a:gdLst>
                  <a:gd name="connsiteX0" fmla="*/ 1584191 w 1584190"/>
                  <a:gd name="connsiteY0" fmla="*/ 132836 h 683211"/>
                  <a:gd name="connsiteX1" fmla="*/ 789806 w 1584190"/>
                  <a:gd name="connsiteY1" fmla="*/ 439 h 683211"/>
                  <a:gd name="connsiteX2" fmla="*/ 35426 w 1584190"/>
                  <a:gd name="connsiteY2" fmla="*/ 77591 h 683211"/>
                  <a:gd name="connsiteX3" fmla="*/ 25901 w 1584190"/>
                  <a:gd name="connsiteY3" fmla="*/ 160459 h 683211"/>
                  <a:gd name="connsiteX4" fmla="*/ 343083 w 1584190"/>
                  <a:gd name="connsiteY4" fmla="*/ 300476 h 683211"/>
                  <a:gd name="connsiteX5" fmla="*/ 1523231 w 1584190"/>
                  <a:gd name="connsiteY5" fmla="*/ 662426 h 683211"/>
                  <a:gd name="connsiteX6" fmla="*/ 1584191 w 1584190"/>
                  <a:gd name="connsiteY6" fmla="*/ 132836 h 683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4190" h="683211">
                    <a:moveTo>
                      <a:pt x="1584191" y="132836"/>
                    </a:moveTo>
                    <a:cubicBezTo>
                      <a:pt x="1584191" y="132836"/>
                      <a:pt x="1312728" y="8059"/>
                      <a:pt x="789806" y="439"/>
                    </a:cubicBezTo>
                    <a:cubicBezTo>
                      <a:pt x="397376" y="-5276"/>
                      <a:pt x="195446" y="46159"/>
                      <a:pt x="35426" y="77591"/>
                    </a:cubicBezTo>
                    <a:cubicBezTo>
                      <a:pt x="-6484" y="86164"/>
                      <a:pt x="-13152" y="143314"/>
                      <a:pt x="25901" y="160459"/>
                    </a:cubicBezTo>
                    <a:cubicBezTo>
                      <a:pt x="106863" y="195701"/>
                      <a:pt x="216401" y="244279"/>
                      <a:pt x="343083" y="300476"/>
                    </a:cubicBezTo>
                    <a:cubicBezTo>
                      <a:pt x="608831" y="418586"/>
                      <a:pt x="1139373" y="771964"/>
                      <a:pt x="1523231" y="662426"/>
                    </a:cubicBezTo>
                    <a:lnTo>
                      <a:pt x="1584191" y="132836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9BD6A7A3-E4C6-435B-91A3-F4F347330D5A}"/>
                  </a:ext>
                </a:extLst>
              </p:cNvPr>
              <p:cNvSpPr/>
              <p:nvPr/>
            </p:nvSpPr>
            <p:spPr>
              <a:xfrm>
                <a:off x="1668875" y="3284831"/>
                <a:ext cx="1079182" cy="416054"/>
              </a:xfrm>
              <a:custGeom>
                <a:avLst/>
                <a:gdLst>
                  <a:gd name="connsiteX0" fmla="*/ 1079183 w 1079182"/>
                  <a:gd name="connsiteY0" fmla="*/ 145544 h 416054"/>
                  <a:gd name="connsiteX1" fmla="*/ 0 w 1079182"/>
                  <a:gd name="connsiteY1" fmla="*/ 2669 h 416054"/>
                  <a:gd name="connsiteX2" fmla="*/ 691515 w 1079182"/>
                  <a:gd name="connsiteY2" fmla="*/ 145544 h 416054"/>
                  <a:gd name="connsiteX3" fmla="*/ 1058228 w 1079182"/>
                  <a:gd name="connsiteY3" fmla="*/ 416054 h 416054"/>
                  <a:gd name="connsiteX4" fmla="*/ 1079183 w 1079182"/>
                  <a:gd name="connsiteY4" fmla="*/ 145544 h 416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9182" h="416054">
                    <a:moveTo>
                      <a:pt x="1079183" y="145544"/>
                    </a:moveTo>
                    <a:cubicBezTo>
                      <a:pt x="1079183" y="145544"/>
                      <a:pt x="716280" y="-23048"/>
                      <a:pt x="0" y="2669"/>
                    </a:cubicBezTo>
                    <a:cubicBezTo>
                      <a:pt x="0" y="2669"/>
                      <a:pt x="514350" y="44579"/>
                      <a:pt x="691515" y="145544"/>
                    </a:cubicBezTo>
                    <a:cubicBezTo>
                      <a:pt x="868680" y="246509"/>
                      <a:pt x="1058228" y="416054"/>
                      <a:pt x="1058228" y="416054"/>
                    </a:cubicBezTo>
                    <a:lnTo>
                      <a:pt x="1079183" y="145544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CBE2CDA1-B694-4804-BFE9-DBAC2B5BB77B}"/>
                  </a:ext>
                </a:extLst>
              </p:cNvPr>
              <p:cNvSpPr/>
              <p:nvPr/>
            </p:nvSpPr>
            <p:spPr>
              <a:xfrm>
                <a:off x="2689003" y="2966508"/>
                <a:ext cx="1645920" cy="2334577"/>
              </a:xfrm>
              <a:custGeom>
                <a:avLst/>
                <a:gdLst>
                  <a:gd name="connsiteX0" fmla="*/ 1421130 w 1645920"/>
                  <a:gd name="connsiteY0" fmla="*/ 2334578 h 2334577"/>
                  <a:gd name="connsiteX1" fmla="*/ 223838 w 1645920"/>
                  <a:gd name="connsiteY1" fmla="*/ 2334578 h 2334577"/>
                  <a:gd name="connsiteX2" fmla="*/ 0 w 1645920"/>
                  <a:gd name="connsiteY2" fmla="*/ 2110740 h 2334577"/>
                  <a:gd name="connsiteX3" fmla="*/ 0 w 1645920"/>
                  <a:gd name="connsiteY3" fmla="*/ 680085 h 2334577"/>
                  <a:gd name="connsiteX4" fmla="*/ 822960 w 1645920"/>
                  <a:gd name="connsiteY4" fmla="*/ 0 h 2334577"/>
                  <a:gd name="connsiteX5" fmla="*/ 822960 w 1645920"/>
                  <a:gd name="connsiteY5" fmla="*/ 0 h 2334577"/>
                  <a:gd name="connsiteX6" fmla="*/ 1645920 w 1645920"/>
                  <a:gd name="connsiteY6" fmla="*/ 680085 h 2334577"/>
                  <a:gd name="connsiteX7" fmla="*/ 1645920 w 1645920"/>
                  <a:gd name="connsiteY7" fmla="*/ 2109788 h 2334577"/>
                  <a:gd name="connsiteX8" fmla="*/ 1421130 w 1645920"/>
                  <a:gd name="connsiteY8" fmla="*/ 2334578 h 2334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5920" h="2334577">
                    <a:moveTo>
                      <a:pt x="1421130" y="2334578"/>
                    </a:moveTo>
                    <a:lnTo>
                      <a:pt x="223838" y="2334578"/>
                    </a:lnTo>
                    <a:cubicBezTo>
                      <a:pt x="100013" y="2334578"/>
                      <a:pt x="0" y="2234565"/>
                      <a:pt x="0" y="2110740"/>
                    </a:cubicBezTo>
                    <a:lnTo>
                      <a:pt x="0" y="680085"/>
                    </a:lnTo>
                    <a:cubicBezTo>
                      <a:pt x="0" y="225743"/>
                      <a:pt x="368618" y="0"/>
                      <a:pt x="822960" y="0"/>
                    </a:cubicBezTo>
                    <a:lnTo>
                      <a:pt x="822960" y="0"/>
                    </a:lnTo>
                    <a:cubicBezTo>
                      <a:pt x="1277303" y="0"/>
                      <a:pt x="1645920" y="225743"/>
                      <a:pt x="1645920" y="680085"/>
                    </a:cubicBezTo>
                    <a:lnTo>
                      <a:pt x="1645920" y="2109788"/>
                    </a:lnTo>
                    <a:cubicBezTo>
                      <a:pt x="1644968" y="2234565"/>
                      <a:pt x="1544955" y="2334578"/>
                      <a:pt x="1421130" y="2334578"/>
                    </a:cubicBez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65" name="Graphic 71">
                <a:extLst>
                  <a:ext uri="{FF2B5EF4-FFF2-40B4-BE49-F238E27FC236}">
                    <a16:creationId xmlns:a16="http://schemas.microsoft.com/office/drawing/2014/main" id="{3FD2B4A7-FE06-4669-ACF8-3658D41DFD99}"/>
                  </a:ext>
                </a:extLst>
              </p:cNvPr>
              <p:cNvGrpSpPr/>
              <p:nvPr/>
            </p:nvGrpSpPr>
            <p:grpSpPr>
              <a:xfrm>
                <a:off x="2823306" y="3493240"/>
                <a:ext cx="300990" cy="300990"/>
                <a:chOff x="2823306" y="3493240"/>
                <a:chExt cx="300990" cy="300990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B7E25861-EA17-4014-ADE5-00A454983621}"/>
                    </a:ext>
                  </a:extLst>
                </p:cNvPr>
                <p:cNvSpPr/>
                <p:nvPr/>
              </p:nvSpPr>
              <p:spPr>
                <a:xfrm>
                  <a:off x="2823306" y="3493240"/>
                  <a:ext cx="300990" cy="300990"/>
                </a:xfrm>
                <a:custGeom>
                  <a:avLst/>
                  <a:gdLst>
                    <a:gd name="connsiteX0" fmla="*/ 300990 w 300990"/>
                    <a:gd name="connsiteY0" fmla="*/ 150495 h 300990"/>
                    <a:gd name="connsiteX1" fmla="*/ 150495 w 300990"/>
                    <a:gd name="connsiteY1" fmla="*/ 300990 h 300990"/>
                    <a:gd name="connsiteX2" fmla="*/ 0 w 300990"/>
                    <a:gd name="connsiteY2" fmla="*/ 150495 h 300990"/>
                    <a:gd name="connsiteX3" fmla="*/ 150495 w 300990"/>
                    <a:gd name="connsiteY3" fmla="*/ 0 h 300990"/>
                    <a:gd name="connsiteX4" fmla="*/ 300990 w 300990"/>
                    <a:gd name="connsiteY4" fmla="*/ 150495 h 300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0990" h="300990">
                      <a:moveTo>
                        <a:pt x="300990" y="150495"/>
                      </a:moveTo>
                      <a:cubicBezTo>
                        <a:pt x="300990" y="233611"/>
                        <a:pt x="233611" y="300990"/>
                        <a:pt x="150495" y="300990"/>
                      </a:cubicBezTo>
                      <a:cubicBezTo>
                        <a:pt x="67379" y="300990"/>
                        <a:pt x="0" y="233611"/>
                        <a:pt x="0" y="150495"/>
                      </a:cubicBezTo>
                      <a:cubicBezTo>
                        <a:pt x="0" y="67379"/>
                        <a:pt x="67379" y="0"/>
                        <a:pt x="150495" y="0"/>
                      </a:cubicBezTo>
                      <a:cubicBezTo>
                        <a:pt x="233611" y="0"/>
                        <a:pt x="300990" y="67379"/>
                        <a:pt x="300990" y="150495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04658C94-9696-48F7-A0DE-9D1218CB4A8A}"/>
                    </a:ext>
                  </a:extLst>
                </p:cNvPr>
                <p:cNvSpPr/>
                <p:nvPr/>
              </p:nvSpPr>
              <p:spPr>
                <a:xfrm>
                  <a:off x="2982373" y="3538008"/>
                  <a:ext cx="80009" cy="80010"/>
                </a:xfrm>
                <a:custGeom>
                  <a:avLst/>
                  <a:gdLst>
                    <a:gd name="connsiteX0" fmla="*/ 80010 w 80009"/>
                    <a:gd name="connsiteY0" fmla="*/ 40005 h 80010"/>
                    <a:gd name="connsiteX1" fmla="*/ 40005 w 80009"/>
                    <a:gd name="connsiteY1" fmla="*/ 80010 h 80010"/>
                    <a:gd name="connsiteX2" fmla="*/ 0 w 80009"/>
                    <a:gd name="connsiteY2" fmla="*/ 40005 h 80010"/>
                    <a:gd name="connsiteX3" fmla="*/ 40005 w 80009"/>
                    <a:gd name="connsiteY3" fmla="*/ 0 h 80010"/>
                    <a:gd name="connsiteX4" fmla="*/ 80010 w 80009"/>
                    <a:gd name="connsiteY4" fmla="*/ 40005 h 80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0009" h="80010">
                      <a:moveTo>
                        <a:pt x="80010" y="40005"/>
                      </a:moveTo>
                      <a:cubicBezTo>
                        <a:pt x="80010" y="62099"/>
                        <a:pt x="62099" y="80010"/>
                        <a:pt x="40005" y="80010"/>
                      </a:cubicBezTo>
                      <a:cubicBezTo>
                        <a:pt x="17911" y="80010"/>
                        <a:pt x="0" y="62099"/>
                        <a:pt x="0" y="40005"/>
                      </a:cubicBezTo>
                      <a:cubicBezTo>
                        <a:pt x="0" y="17911"/>
                        <a:pt x="17911" y="0"/>
                        <a:pt x="40005" y="0"/>
                      </a:cubicBezTo>
                      <a:cubicBezTo>
                        <a:pt x="62099" y="0"/>
                        <a:pt x="80010" y="17911"/>
                        <a:pt x="80010" y="4000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6" name="Graphic 71">
                <a:extLst>
                  <a:ext uri="{FF2B5EF4-FFF2-40B4-BE49-F238E27FC236}">
                    <a16:creationId xmlns:a16="http://schemas.microsoft.com/office/drawing/2014/main" id="{AA122BD9-93D9-4F9C-981A-8A454F4C0E3A}"/>
                  </a:ext>
                </a:extLst>
              </p:cNvPr>
              <p:cNvGrpSpPr/>
              <p:nvPr/>
            </p:nvGrpSpPr>
            <p:grpSpPr>
              <a:xfrm>
                <a:off x="3912013" y="3493240"/>
                <a:ext cx="300990" cy="300990"/>
                <a:chOff x="3912013" y="3493240"/>
                <a:chExt cx="300990" cy="300990"/>
              </a:xfrm>
            </p:grpSpPr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85FD1260-72F6-47EE-9FDC-26BAE7F1C423}"/>
                    </a:ext>
                  </a:extLst>
                </p:cNvPr>
                <p:cNvSpPr/>
                <p:nvPr/>
              </p:nvSpPr>
              <p:spPr>
                <a:xfrm>
                  <a:off x="3912013" y="3493240"/>
                  <a:ext cx="300990" cy="300990"/>
                </a:xfrm>
                <a:custGeom>
                  <a:avLst/>
                  <a:gdLst>
                    <a:gd name="connsiteX0" fmla="*/ 300990 w 300990"/>
                    <a:gd name="connsiteY0" fmla="*/ 150495 h 300990"/>
                    <a:gd name="connsiteX1" fmla="*/ 150495 w 300990"/>
                    <a:gd name="connsiteY1" fmla="*/ 300990 h 300990"/>
                    <a:gd name="connsiteX2" fmla="*/ 0 w 300990"/>
                    <a:gd name="connsiteY2" fmla="*/ 150495 h 300990"/>
                    <a:gd name="connsiteX3" fmla="*/ 150495 w 300990"/>
                    <a:gd name="connsiteY3" fmla="*/ 0 h 300990"/>
                    <a:gd name="connsiteX4" fmla="*/ 300990 w 300990"/>
                    <a:gd name="connsiteY4" fmla="*/ 150495 h 300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0990" h="300990">
                      <a:moveTo>
                        <a:pt x="300990" y="150495"/>
                      </a:moveTo>
                      <a:cubicBezTo>
                        <a:pt x="300990" y="233611"/>
                        <a:pt x="233611" y="300990"/>
                        <a:pt x="150495" y="300990"/>
                      </a:cubicBezTo>
                      <a:cubicBezTo>
                        <a:pt x="67379" y="300990"/>
                        <a:pt x="0" y="233611"/>
                        <a:pt x="0" y="150495"/>
                      </a:cubicBezTo>
                      <a:cubicBezTo>
                        <a:pt x="0" y="67379"/>
                        <a:pt x="67379" y="0"/>
                        <a:pt x="150495" y="0"/>
                      </a:cubicBezTo>
                      <a:cubicBezTo>
                        <a:pt x="233611" y="0"/>
                        <a:pt x="300990" y="67379"/>
                        <a:pt x="300990" y="150495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20CA41F7-A678-414F-81D3-72D5EC82491F}"/>
                    </a:ext>
                  </a:extLst>
                </p:cNvPr>
                <p:cNvSpPr/>
                <p:nvPr/>
              </p:nvSpPr>
              <p:spPr>
                <a:xfrm>
                  <a:off x="4072033" y="3538008"/>
                  <a:ext cx="80009" cy="80010"/>
                </a:xfrm>
                <a:custGeom>
                  <a:avLst/>
                  <a:gdLst>
                    <a:gd name="connsiteX0" fmla="*/ 80010 w 80009"/>
                    <a:gd name="connsiteY0" fmla="*/ 40005 h 80010"/>
                    <a:gd name="connsiteX1" fmla="*/ 40005 w 80009"/>
                    <a:gd name="connsiteY1" fmla="*/ 80010 h 80010"/>
                    <a:gd name="connsiteX2" fmla="*/ 0 w 80009"/>
                    <a:gd name="connsiteY2" fmla="*/ 40005 h 80010"/>
                    <a:gd name="connsiteX3" fmla="*/ 40005 w 80009"/>
                    <a:gd name="connsiteY3" fmla="*/ 0 h 80010"/>
                    <a:gd name="connsiteX4" fmla="*/ 80010 w 80009"/>
                    <a:gd name="connsiteY4" fmla="*/ 40005 h 80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0009" h="80010">
                      <a:moveTo>
                        <a:pt x="80010" y="40005"/>
                      </a:moveTo>
                      <a:cubicBezTo>
                        <a:pt x="80010" y="62099"/>
                        <a:pt x="62099" y="80010"/>
                        <a:pt x="40005" y="80010"/>
                      </a:cubicBezTo>
                      <a:cubicBezTo>
                        <a:pt x="17911" y="80010"/>
                        <a:pt x="0" y="62099"/>
                        <a:pt x="0" y="40005"/>
                      </a:cubicBezTo>
                      <a:cubicBezTo>
                        <a:pt x="0" y="17911"/>
                        <a:pt x="17911" y="0"/>
                        <a:pt x="40005" y="0"/>
                      </a:cubicBezTo>
                      <a:cubicBezTo>
                        <a:pt x="62099" y="0"/>
                        <a:pt x="80010" y="17911"/>
                        <a:pt x="80010" y="4000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F222628-7526-4409-AA75-9CBDCEEC3D8D}"/>
                  </a:ext>
                </a:extLst>
              </p:cNvPr>
              <p:cNvSpPr/>
              <p:nvPr/>
            </p:nvSpPr>
            <p:spPr>
              <a:xfrm>
                <a:off x="3383376" y="3224106"/>
                <a:ext cx="291464" cy="22436"/>
              </a:xfrm>
              <a:custGeom>
                <a:avLst/>
                <a:gdLst>
                  <a:gd name="connsiteX0" fmla="*/ 291465 w 291464"/>
                  <a:gd name="connsiteY0" fmla="*/ 22437 h 22436"/>
                  <a:gd name="connsiteX1" fmla="*/ 0 w 291464"/>
                  <a:gd name="connsiteY1" fmla="*/ 22437 h 22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1464" h="22436">
                    <a:moveTo>
                      <a:pt x="291465" y="22437"/>
                    </a:moveTo>
                    <a:cubicBezTo>
                      <a:pt x="291465" y="22437"/>
                      <a:pt x="156210" y="-28046"/>
                      <a:pt x="0" y="22437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6E05F173-BB00-43FD-9772-FB964C6431F2}"/>
                  </a:ext>
                </a:extLst>
              </p:cNvPr>
              <p:cNvSpPr/>
              <p:nvPr/>
            </p:nvSpPr>
            <p:spPr>
              <a:xfrm>
                <a:off x="3431001" y="3147483"/>
                <a:ext cx="196214" cy="15240"/>
              </a:xfrm>
              <a:custGeom>
                <a:avLst/>
                <a:gdLst>
                  <a:gd name="connsiteX0" fmla="*/ 196215 w 196214"/>
                  <a:gd name="connsiteY0" fmla="*/ 15240 h 15240"/>
                  <a:gd name="connsiteX1" fmla="*/ 0 w 196214"/>
                  <a:gd name="connsiteY1" fmla="*/ 15240 h 1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214" h="15240">
                    <a:moveTo>
                      <a:pt x="196215" y="15240"/>
                    </a:moveTo>
                    <a:cubicBezTo>
                      <a:pt x="196215" y="15240"/>
                      <a:pt x="105727" y="-19050"/>
                      <a:pt x="0" y="15240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1B59842A-485D-4C4D-9986-31A981FB7466}"/>
                  </a:ext>
                </a:extLst>
              </p:cNvPr>
              <p:cNvSpPr/>
              <p:nvPr/>
            </p:nvSpPr>
            <p:spPr>
              <a:xfrm>
                <a:off x="3361164" y="3843991"/>
                <a:ext cx="1053565" cy="758732"/>
              </a:xfrm>
              <a:custGeom>
                <a:avLst/>
                <a:gdLst>
                  <a:gd name="connsiteX0" fmla="*/ 98412 w 1053565"/>
                  <a:gd name="connsiteY0" fmla="*/ 140739 h 758732"/>
                  <a:gd name="connsiteX1" fmla="*/ 967092 w 1053565"/>
                  <a:gd name="connsiteY1" fmla="*/ 1674 h 758732"/>
                  <a:gd name="connsiteX2" fmla="*/ 1029004 w 1053565"/>
                  <a:gd name="connsiteY2" fmla="*/ 45489 h 758732"/>
                  <a:gd name="connsiteX3" fmla="*/ 1026147 w 1053565"/>
                  <a:gd name="connsiteY3" fmla="*/ 466494 h 758732"/>
                  <a:gd name="connsiteX4" fmla="*/ 982332 w 1053565"/>
                  <a:gd name="connsiteY4" fmla="*/ 524596 h 758732"/>
                  <a:gd name="connsiteX5" fmla="*/ 156514 w 1053565"/>
                  <a:gd name="connsiteY5" fmla="*/ 757959 h 758732"/>
                  <a:gd name="connsiteX6" fmla="*/ 92697 w 1053565"/>
                  <a:gd name="connsiteY6" fmla="*/ 719859 h 758732"/>
                  <a:gd name="connsiteX7" fmla="*/ 23164 w 1053565"/>
                  <a:gd name="connsiteY7" fmla="*/ 212177 h 758732"/>
                  <a:gd name="connsiteX8" fmla="*/ 98412 w 1053565"/>
                  <a:gd name="connsiteY8" fmla="*/ 140739 h 758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3565" h="758732">
                    <a:moveTo>
                      <a:pt x="98412" y="140739"/>
                    </a:moveTo>
                    <a:cubicBezTo>
                      <a:pt x="243192" y="131214"/>
                      <a:pt x="636574" y="97877"/>
                      <a:pt x="967092" y="1674"/>
                    </a:cubicBezTo>
                    <a:cubicBezTo>
                      <a:pt x="994714" y="-5946"/>
                      <a:pt x="1021384" y="13104"/>
                      <a:pt x="1029004" y="45489"/>
                    </a:cubicBezTo>
                    <a:cubicBezTo>
                      <a:pt x="1049007" y="130261"/>
                      <a:pt x="1073772" y="295996"/>
                      <a:pt x="1026147" y="466494"/>
                    </a:cubicBezTo>
                    <a:cubicBezTo>
                      <a:pt x="1018527" y="492212"/>
                      <a:pt x="1002334" y="513166"/>
                      <a:pt x="982332" y="524596"/>
                    </a:cubicBezTo>
                    <a:cubicBezTo>
                      <a:pt x="873747" y="584604"/>
                      <a:pt x="503224" y="772246"/>
                      <a:pt x="156514" y="757959"/>
                    </a:cubicBezTo>
                    <a:cubicBezTo>
                      <a:pt x="131749" y="757007"/>
                      <a:pt x="107937" y="743671"/>
                      <a:pt x="92697" y="719859"/>
                    </a:cubicBezTo>
                    <a:cubicBezTo>
                      <a:pt x="45072" y="649374"/>
                      <a:pt x="-41606" y="475066"/>
                      <a:pt x="23164" y="212177"/>
                    </a:cubicBezTo>
                    <a:cubicBezTo>
                      <a:pt x="32689" y="172171"/>
                      <a:pt x="63169" y="143596"/>
                      <a:pt x="98412" y="140739"/>
                    </a:cubicBezTo>
                    <a:close/>
                  </a:path>
                </a:pathLst>
              </a:custGeom>
              <a:solidFill>
                <a:srgbClr val="8D633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43BE854B-14FC-4544-8F52-02B9A9891E10}"/>
                  </a:ext>
                </a:extLst>
              </p:cNvPr>
              <p:cNvSpPr/>
              <p:nvPr/>
            </p:nvSpPr>
            <p:spPr>
              <a:xfrm>
                <a:off x="2561788" y="3786768"/>
                <a:ext cx="1075865" cy="787940"/>
              </a:xfrm>
              <a:custGeom>
                <a:avLst/>
                <a:gdLst>
                  <a:gd name="connsiteX0" fmla="*/ 112928 w 1075865"/>
                  <a:gd name="connsiteY0" fmla="*/ 2700 h 787940"/>
                  <a:gd name="connsiteX1" fmla="*/ 1022565 w 1075865"/>
                  <a:gd name="connsiteY1" fmla="*/ 206535 h 787940"/>
                  <a:gd name="connsiteX2" fmla="*/ 1074000 w 1075865"/>
                  <a:gd name="connsiteY2" fmla="*/ 271305 h 787940"/>
                  <a:gd name="connsiteX3" fmla="*/ 985418 w 1075865"/>
                  <a:gd name="connsiteY3" fmla="*/ 714217 h 787940"/>
                  <a:gd name="connsiteX4" fmla="*/ 71018 w 1075865"/>
                  <a:gd name="connsiteY4" fmla="*/ 528480 h 787940"/>
                  <a:gd name="connsiteX5" fmla="*/ 52920 w 1075865"/>
                  <a:gd name="connsiteY5" fmla="*/ 505620 h 787940"/>
                  <a:gd name="connsiteX6" fmla="*/ 35775 w 1075865"/>
                  <a:gd name="connsiteY6" fmla="*/ 49372 h 787940"/>
                  <a:gd name="connsiteX7" fmla="*/ 112928 w 1075865"/>
                  <a:gd name="connsiteY7" fmla="*/ 2700 h 787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5865" h="787940">
                    <a:moveTo>
                      <a:pt x="112928" y="2700"/>
                    </a:moveTo>
                    <a:cubicBezTo>
                      <a:pt x="254850" y="48420"/>
                      <a:pt x="657758" y="169387"/>
                      <a:pt x="1022565" y="206535"/>
                    </a:cubicBezTo>
                    <a:cubicBezTo>
                      <a:pt x="1050188" y="209392"/>
                      <a:pt x="1072095" y="237015"/>
                      <a:pt x="1074000" y="271305"/>
                    </a:cubicBezTo>
                    <a:cubicBezTo>
                      <a:pt x="1079715" y="376080"/>
                      <a:pt x="1077810" y="590392"/>
                      <a:pt x="985418" y="714217"/>
                    </a:cubicBezTo>
                    <a:cubicBezTo>
                      <a:pt x="860640" y="879952"/>
                      <a:pt x="356768" y="743745"/>
                      <a:pt x="71018" y="528480"/>
                    </a:cubicBezTo>
                    <a:cubicBezTo>
                      <a:pt x="63398" y="522765"/>
                      <a:pt x="57683" y="515145"/>
                      <a:pt x="52920" y="505620"/>
                    </a:cubicBezTo>
                    <a:cubicBezTo>
                      <a:pt x="28155" y="456090"/>
                      <a:pt x="-42330" y="285592"/>
                      <a:pt x="35775" y="49372"/>
                    </a:cubicBezTo>
                    <a:cubicBezTo>
                      <a:pt x="48158" y="13177"/>
                      <a:pt x="81495" y="-7778"/>
                      <a:pt x="112928" y="2700"/>
                    </a:cubicBezTo>
                    <a:close/>
                  </a:path>
                </a:pathLst>
              </a:custGeom>
              <a:solidFill>
                <a:srgbClr val="8D633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F9AE93C6-2E9D-461A-9189-DD6C602A0473}"/>
                  </a:ext>
                </a:extLst>
              </p:cNvPr>
              <p:cNvSpPr/>
              <p:nvPr/>
            </p:nvSpPr>
            <p:spPr>
              <a:xfrm>
                <a:off x="3431115" y="3782719"/>
                <a:ext cx="195902" cy="74376"/>
              </a:xfrm>
              <a:custGeom>
                <a:avLst/>
                <a:gdLst>
                  <a:gd name="connsiteX0" fmla="*/ 10363 w 195902"/>
                  <a:gd name="connsiteY0" fmla="*/ 1034 h 74376"/>
                  <a:gd name="connsiteX1" fmla="*/ 185623 w 195902"/>
                  <a:gd name="connsiteY1" fmla="*/ 81 h 74376"/>
                  <a:gd name="connsiteX2" fmla="*/ 195148 w 195902"/>
                  <a:gd name="connsiteY2" fmla="*/ 12464 h 74376"/>
                  <a:gd name="connsiteX3" fmla="*/ 97993 w 195902"/>
                  <a:gd name="connsiteY3" fmla="*/ 74376 h 74376"/>
                  <a:gd name="connsiteX4" fmla="*/ 838 w 195902"/>
                  <a:gd name="connsiteY4" fmla="*/ 12464 h 74376"/>
                  <a:gd name="connsiteX5" fmla="*/ 10363 w 195902"/>
                  <a:gd name="connsiteY5" fmla="*/ 1034 h 7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5902" h="74376">
                    <a:moveTo>
                      <a:pt x="10363" y="1034"/>
                    </a:moveTo>
                    <a:cubicBezTo>
                      <a:pt x="38938" y="5796"/>
                      <a:pt x="102756" y="12464"/>
                      <a:pt x="185623" y="81"/>
                    </a:cubicBezTo>
                    <a:cubicBezTo>
                      <a:pt x="192291" y="-871"/>
                      <a:pt x="198006" y="6749"/>
                      <a:pt x="195148" y="12464"/>
                    </a:cubicBezTo>
                    <a:cubicBezTo>
                      <a:pt x="184671" y="35324"/>
                      <a:pt x="157048" y="74376"/>
                      <a:pt x="97993" y="74376"/>
                    </a:cubicBezTo>
                    <a:cubicBezTo>
                      <a:pt x="38938" y="74376"/>
                      <a:pt x="11316" y="35324"/>
                      <a:pt x="838" y="12464"/>
                    </a:cubicBezTo>
                    <a:cubicBezTo>
                      <a:pt x="-2019" y="7701"/>
                      <a:pt x="2743" y="81"/>
                      <a:pt x="10363" y="1034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3973537C-2FAD-41EE-BCB7-B4881CFE6ECE}"/>
                  </a:ext>
                </a:extLst>
              </p:cNvPr>
              <p:cNvSpPr/>
              <p:nvPr/>
            </p:nvSpPr>
            <p:spPr>
              <a:xfrm>
                <a:off x="2045113" y="4015210"/>
                <a:ext cx="2967989" cy="1534477"/>
              </a:xfrm>
              <a:custGeom>
                <a:avLst/>
                <a:gdLst>
                  <a:gd name="connsiteX0" fmla="*/ 2967990 w 2967989"/>
                  <a:gd name="connsiteY0" fmla="*/ 0 h 1534477"/>
                  <a:gd name="connsiteX1" fmla="*/ 1483995 w 2967989"/>
                  <a:gd name="connsiteY1" fmla="*/ 1534477 h 1534477"/>
                  <a:gd name="connsiteX2" fmla="*/ 0 w 2967989"/>
                  <a:gd name="connsiteY2" fmla="*/ 0 h 1534477"/>
                  <a:gd name="connsiteX3" fmla="*/ 2967990 w 2967989"/>
                  <a:gd name="connsiteY3" fmla="*/ 0 h 1534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7989" h="1534477">
                    <a:moveTo>
                      <a:pt x="2967990" y="0"/>
                    </a:moveTo>
                    <a:cubicBezTo>
                      <a:pt x="2967990" y="847725"/>
                      <a:pt x="2304098" y="1534477"/>
                      <a:pt x="1483995" y="1534477"/>
                    </a:cubicBezTo>
                    <a:cubicBezTo>
                      <a:pt x="663893" y="1534477"/>
                      <a:pt x="0" y="847725"/>
                      <a:pt x="0" y="0"/>
                    </a:cubicBezTo>
                    <a:lnTo>
                      <a:pt x="2967990" y="0"/>
                    </a:lnTo>
                    <a:close/>
                  </a:path>
                </a:pathLst>
              </a:custGeom>
              <a:solidFill>
                <a:srgbClr val="F2F2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7AE36FE-45CC-4B5A-A676-BA6950406B7B}"/>
                  </a:ext>
                </a:extLst>
              </p:cNvPr>
              <p:cNvSpPr/>
              <p:nvPr/>
            </p:nvSpPr>
            <p:spPr>
              <a:xfrm>
                <a:off x="2405900" y="3965680"/>
                <a:ext cx="242149" cy="215264"/>
              </a:xfrm>
              <a:custGeom>
                <a:avLst/>
                <a:gdLst>
                  <a:gd name="connsiteX0" fmla="*/ 80220 w 242149"/>
                  <a:gd name="connsiteY0" fmla="*/ 119063 h 215264"/>
                  <a:gd name="connsiteX1" fmla="*/ 133560 w 242149"/>
                  <a:gd name="connsiteY1" fmla="*/ 215265 h 215264"/>
                  <a:gd name="connsiteX2" fmla="*/ 159278 w 242149"/>
                  <a:gd name="connsiteY2" fmla="*/ 122872 h 215264"/>
                  <a:gd name="connsiteX3" fmla="*/ 225953 w 242149"/>
                  <a:gd name="connsiteY3" fmla="*/ 196215 h 215264"/>
                  <a:gd name="connsiteX4" fmla="*/ 220238 w 242149"/>
                  <a:gd name="connsiteY4" fmla="*/ 44767 h 215264"/>
                  <a:gd name="connsiteX5" fmla="*/ 120225 w 242149"/>
                  <a:gd name="connsiteY5" fmla="*/ 0 h 215264"/>
                  <a:gd name="connsiteX6" fmla="*/ 7830 w 242149"/>
                  <a:gd name="connsiteY6" fmla="*/ 64770 h 215264"/>
                  <a:gd name="connsiteX7" fmla="*/ 24023 w 242149"/>
                  <a:gd name="connsiteY7" fmla="*/ 205740 h 215264"/>
                  <a:gd name="connsiteX8" fmla="*/ 80220 w 242149"/>
                  <a:gd name="connsiteY8" fmla="*/ 119063 h 215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2149" h="215264">
                    <a:moveTo>
                      <a:pt x="80220" y="119063"/>
                    </a:moveTo>
                    <a:cubicBezTo>
                      <a:pt x="80220" y="165735"/>
                      <a:pt x="103080" y="215265"/>
                      <a:pt x="133560" y="215265"/>
                    </a:cubicBezTo>
                    <a:cubicBezTo>
                      <a:pt x="164040" y="215265"/>
                      <a:pt x="159278" y="122872"/>
                      <a:pt x="159278" y="122872"/>
                    </a:cubicBezTo>
                    <a:cubicBezTo>
                      <a:pt x="173565" y="159067"/>
                      <a:pt x="189758" y="202882"/>
                      <a:pt x="225953" y="196215"/>
                    </a:cubicBezTo>
                    <a:cubicBezTo>
                      <a:pt x="258338" y="189547"/>
                      <a:pt x="234525" y="60960"/>
                      <a:pt x="220238" y="44767"/>
                    </a:cubicBezTo>
                    <a:cubicBezTo>
                      <a:pt x="220238" y="44767"/>
                      <a:pt x="199283" y="0"/>
                      <a:pt x="120225" y="0"/>
                    </a:cubicBezTo>
                    <a:cubicBezTo>
                      <a:pt x="39263" y="0"/>
                      <a:pt x="26880" y="24765"/>
                      <a:pt x="7830" y="64770"/>
                    </a:cubicBezTo>
                    <a:cubicBezTo>
                      <a:pt x="-1695" y="93345"/>
                      <a:pt x="-8362" y="199072"/>
                      <a:pt x="24023" y="205740"/>
                    </a:cubicBezTo>
                    <a:cubicBezTo>
                      <a:pt x="52598" y="210502"/>
                      <a:pt x="80220" y="119063"/>
                      <a:pt x="80220" y="119063"/>
                    </a:cubicBez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06C759BB-996D-48AB-B996-93F9D5D15FDA}"/>
                  </a:ext>
                </a:extLst>
              </p:cNvPr>
              <p:cNvSpPr/>
              <p:nvPr/>
            </p:nvSpPr>
            <p:spPr>
              <a:xfrm>
                <a:off x="4320631" y="3965680"/>
                <a:ext cx="242149" cy="215264"/>
              </a:xfrm>
              <a:custGeom>
                <a:avLst/>
                <a:gdLst>
                  <a:gd name="connsiteX0" fmla="*/ 161930 w 242149"/>
                  <a:gd name="connsiteY0" fmla="*/ 119063 h 215264"/>
                  <a:gd name="connsiteX1" fmla="*/ 108590 w 242149"/>
                  <a:gd name="connsiteY1" fmla="*/ 215265 h 215264"/>
                  <a:gd name="connsiteX2" fmla="*/ 82872 w 242149"/>
                  <a:gd name="connsiteY2" fmla="*/ 122872 h 215264"/>
                  <a:gd name="connsiteX3" fmla="*/ 16197 w 242149"/>
                  <a:gd name="connsiteY3" fmla="*/ 196215 h 215264"/>
                  <a:gd name="connsiteX4" fmla="*/ 21912 w 242149"/>
                  <a:gd name="connsiteY4" fmla="*/ 44767 h 215264"/>
                  <a:gd name="connsiteX5" fmla="*/ 121925 w 242149"/>
                  <a:gd name="connsiteY5" fmla="*/ 0 h 215264"/>
                  <a:gd name="connsiteX6" fmla="*/ 234319 w 242149"/>
                  <a:gd name="connsiteY6" fmla="*/ 64770 h 215264"/>
                  <a:gd name="connsiteX7" fmla="*/ 218127 w 242149"/>
                  <a:gd name="connsiteY7" fmla="*/ 205740 h 215264"/>
                  <a:gd name="connsiteX8" fmla="*/ 161930 w 242149"/>
                  <a:gd name="connsiteY8" fmla="*/ 119063 h 215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2149" h="215264">
                    <a:moveTo>
                      <a:pt x="161930" y="119063"/>
                    </a:moveTo>
                    <a:cubicBezTo>
                      <a:pt x="161930" y="165735"/>
                      <a:pt x="139069" y="215265"/>
                      <a:pt x="108590" y="215265"/>
                    </a:cubicBezTo>
                    <a:cubicBezTo>
                      <a:pt x="78110" y="215265"/>
                      <a:pt x="82872" y="122872"/>
                      <a:pt x="82872" y="122872"/>
                    </a:cubicBezTo>
                    <a:cubicBezTo>
                      <a:pt x="68585" y="159067"/>
                      <a:pt x="52392" y="202882"/>
                      <a:pt x="16197" y="196215"/>
                    </a:cubicBezTo>
                    <a:cubicBezTo>
                      <a:pt x="-16188" y="189547"/>
                      <a:pt x="7625" y="60960"/>
                      <a:pt x="21912" y="44767"/>
                    </a:cubicBezTo>
                    <a:cubicBezTo>
                      <a:pt x="21912" y="44767"/>
                      <a:pt x="42867" y="0"/>
                      <a:pt x="121925" y="0"/>
                    </a:cubicBezTo>
                    <a:cubicBezTo>
                      <a:pt x="202887" y="0"/>
                      <a:pt x="215269" y="24765"/>
                      <a:pt x="234319" y="64770"/>
                    </a:cubicBezTo>
                    <a:cubicBezTo>
                      <a:pt x="243844" y="93345"/>
                      <a:pt x="250512" y="199072"/>
                      <a:pt x="218127" y="205740"/>
                    </a:cubicBezTo>
                    <a:cubicBezTo>
                      <a:pt x="189552" y="210502"/>
                      <a:pt x="161930" y="119063"/>
                      <a:pt x="161930" y="119063"/>
                    </a:cubicBez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B2B45C30-025A-41A4-A162-CBC72EE3F4A3}"/>
                  </a:ext>
                </a:extLst>
              </p:cNvPr>
              <p:cNvSpPr/>
              <p:nvPr/>
            </p:nvSpPr>
            <p:spPr>
              <a:xfrm>
                <a:off x="3494818" y="4092362"/>
                <a:ext cx="67627" cy="139065"/>
              </a:xfrm>
              <a:custGeom>
                <a:avLst/>
                <a:gdLst>
                  <a:gd name="connsiteX0" fmla="*/ 43815 w 67627"/>
                  <a:gd name="connsiteY0" fmla="*/ 139065 h 139065"/>
                  <a:gd name="connsiteX1" fmla="*/ 23813 w 67627"/>
                  <a:gd name="connsiteY1" fmla="*/ 139065 h 139065"/>
                  <a:gd name="connsiteX2" fmla="*/ 0 w 67627"/>
                  <a:gd name="connsiteY2" fmla="*/ 115253 h 139065"/>
                  <a:gd name="connsiteX3" fmla="*/ 0 w 67627"/>
                  <a:gd name="connsiteY3" fmla="*/ 23813 h 139065"/>
                  <a:gd name="connsiteX4" fmla="*/ 23813 w 67627"/>
                  <a:gd name="connsiteY4" fmla="*/ 0 h 139065"/>
                  <a:gd name="connsiteX5" fmla="*/ 43815 w 67627"/>
                  <a:gd name="connsiteY5" fmla="*/ 0 h 139065"/>
                  <a:gd name="connsiteX6" fmla="*/ 67628 w 67627"/>
                  <a:gd name="connsiteY6" fmla="*/ 23813 h 139065"/>
                  <a:gd name="connsiteX7" fmla="*/ 67628 w 67627"/>
                  <a:gd name="connsiteY7" fmla="*/ 115253 h 139065"/>
                  <a:gd name="connsiteX8" fmla="*/ 43815 w 67627"/>
                  <a:gd name="connsiteY8" fmla="*/ 139065 h 139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627" h="139065">
                    <a:moveTo>
                      <a:pt x="43815" y="139065"/>
                    </a:moveTo>
                    <a:lnTo>
                      <a:pt x="23813" y="139065"/>
                    </a:lnTo>
                    <a:cubicBezTo>
                      <a:pt x="10478" y="139065"/>
                      <a:pt x="0" y="128588"/>
                      <a:pt x="0" y="115253"/>
                    </a:cubicBezTo>
                    <a:lnTo>
                      <a:pt x="0" y="23813"/>
                    </a:lnTo>
                    <a:cubicBezTo>
                      <a:pt x="0" y="10478"/>
                      <a:pt x="10478" y="0"/>
                      <a:pt x="23813" y="0"/>
                    </a:cubicBezTo>
                    <a:lnTo>
                      <a:pt x="43815" y="0"/>
                    </a:lnTo>
                    <a:cubicBezTo>
                      <a:pt x="57150" y="0"/>
                      <a:pt x="67628" y="10478"/>
                      <a:pt x="67628" y="23813"/>
                    </a:cubicBezTo>
                    <a:lnTo>
                      <a:pt x="67628" y="115253"/>
                    </a:lnTo>
                    <a:cubicBezTo>
                      <a:pt x="67628" y="128588"/>
                      <a:pt x="57150" y="139065"/>
                      <a:pt x="43815" y="139065"/>
                    </a:cubicBezTo>
                    <a:close/>
                  </a:path>
                </a:pathLst>
              </a:custGeom>
              <a:solidFill>
                <a:srgbClr val="E6E6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06FE8953-74B6-46FF-8B2E-3AF7D61C1D9B}"/>
                  </a:ext>
                </a:extLst>
              </p:cNvPr>
              <p:cNvSpPr/>
              <p:nvPr/>
            </p:nvSpPr>
            <p:spPr>
              <a:xfrm>
                <a:off x="3396710" y="4092362"/>
                <a:ext cx="67627" cy="139065"/>
              </a:xfrm>
              <a:custGeom>
                <a:avLst/>
                <a:gdLst>
                  <a:gd name="connsiteX0" fmla="*/ 43815 w 67627"/>
                  <a:gd name="connsiteY0" fmla="*/ 139065 h 139065"/>
                  <a:gd name="connsiteX1" fmla="*/ 23813 w 67627"/>
                  <a:gd name="connsiteY1" fmla="*/ 139065 h 139065"/>
                  <a:gd name="connsiteX2" fmla="*/ 0 w 67627"/>
                  <a:gd name="connsiteY2" fmla="*/ 115253 h 139065"/>
                  <a:gd name="connsiteX3" fmla="*/ 0 w 67627"/>
                  <a:gd name="connsiteY3" fmla="*/ 23813 h 139065"/>
                  <a:gd name="connsiteX4" fmla="*/ 23813 w 67627"/>
                  <a:gd name="connsiteY4" fmla="*/ 0 h 139065"/>
                  <a:gd name="connsiteX5" fmla="*/ 43815 w 67627"/>
                  <a:gd name="connsiteY5" fmla="*/ 0 h 139065"/>
                  <a:gd name="connsiteX6" fmla="*/ 67628 w 67627"/>
                  <a:gd name="connsiteY6" fmla="*/ 23813 h 139065"/>
                  <a:gd name="connsiteX7" fmla="*/ 67628 w 67627"/>
                  <a:gd name="connsiteY7" fmla="*/ 115253 h 139065"/>
                  <a:gd name="connsiteX8" fmla="*/ 43815 w 67627"/>
                  <a:gd name="connsiteY8" fmla="*/ 139065 h 139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627" h="139065">
                    <a:moveTo>
                      <a:pt x="43815" y="139065"/>
                    </a:moveTo>
                    <a:lnTo>
                      <a:pt x="23813" y="139065"/>
                    </a:lnTo>
                    <a:cubicBezTo>
                      <a:pt x="10478" y="139065"/>
                      <a:pt x="0" y="128588"/>
                      <a:pt x="0" y="115253"/>
                    </a:cubicBezTo>
                    <a:lnTo>
                      <a:pt x="0" y="23813"/>
                    </a:lnTo>
                    <a:cubicBezTo>
                      <a:pt x="0" y="10478"/>
                      <a:pt x="10478" y="0"/>
                      <a:pt x="23813" y="0"/>
                    </a:cubicBezTo>
                    <a:lnTo>
                      <a:pt x="43815" y="0"/>
                    </a:lnTo>
                    <a:cubicBezTo>
                      <a:pt x="57150" y="0"/>
                      <a:pt x="67628" y="10478"/>
                      <a:pt x="67628" y="23813"/>
                    </a:cubicBezTo>
                    <a:lnTo>
                      <a:pt x="67628" y="115253"/>
                    </a:lnTo>
                    <a:cubicBezTo>
                      <a:pt x="67628" y="128588"/>
                      <a:pt x="57150" y="139065"/>
                      <a:pt x="43815" y="139065"/>
                    </a:cubicBezTo>
                    <a:close/>
                  </a:path>
                </a:pathLst>
              </a:custGeom>
              <a:solidFill>
                <a:srgbClr val="E6E6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AACC1693-7CD2-4F8C-AB31-4805FA69490A}"/>
                  </a:ext>
                </a:extLst>
              </p:cNvPr>
              <p:cNvSpPr/>
              <p:nvPr/>
            </p:nvSpPr>
            <p:spPr>
              <a:xfrm>
                <a:off x="3592926" y="4092362"/>
                <a:ext cx="67627" cy="139065"/>
              </a:xfrm>
              <a:custGeom>
                <a:avLst/>
                <a:gdLst>
                  <a:gd name="connsiteX0" fmla="*/ 43815 w 67627"/>
                  <a:gd name="connsiteY0" fmla="*/ 139065 h 139065"/>
                  <a:gd name="connsiteX1" fmla="*/ 23812 w 67627"/>
                  <a:gd name="connsiteY1" fmla="*/ 139065 h 139065"/>
                  <a:gd name="connsiteX2" fmla="*/ 0 w 67627"/>
                  <a:gd name="connsiteY2" fmla="*/ 115253 h 139065"/>
                  <a:gd name="connsiteX3" fmla="*/ 0 w 67627"/>
                  <a:gd name="connsiteY3" fmla="*/ 23813 h 139065"/>
                  <a:gd name="connsiteX4" fmla="*/ 23812 w 67627"/>
                  <a:gd name="connsiteY4" fmla="*/ 0 h 139065"/>
                  <a:gd name="connsiteX5" fmla="*/ 43815 w 67627"/>
                  <a:gd name="connsiteY5" fmla="*/ 0 h 139065"/>
                  <a:gd name="connsiteX6" fmla="*/ 67627 w 67627"/>
                  <a:gd name="connsiteY6" fmla="*/ 23813 h 139065"/>
                  <a:gd name="connsiteX7" fmla="*/ 67627 w 67627"/>
                  <a:gd name="connsiteY7" fmla="*/ 115253 h 139065"/>
                  <a:gd name="connsiteX8" fmla="*/ 43815 w 67627"/>
                  <a:gd name="connsiteY8" fmla="*/ 139065 h 139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627" h="139065">
                    <a:moveTo>
                      <a:pt x="43815" y="139065"/>
                    </a:moveTo>
                    <a:lnTo>
                      <a:pt x="23812" y="139065"/>
                    </a:lnTo>
                    <a:cubicBezTo>
                      <a:pt x="10477" y="139065"/>
                      <a:pt x="0" y="128588"/>
                      <a:pt x="0" y="115253"/>
                    </a:cubicBezTo>
                    <a:lnTo>
                      <a:pt x="0" y="23813"/>
                    </a:lnTo>
                    <a:cubicBezTo>
                      <a:pt x="0" y="10478"/>
                      <a:pt x="10477" y="0"/>
                      <a:pt x="23812" y="0"/>
                    </a:cubicBezTo>
                    <a:lnTo>
                      <a:pt x="43815" y="0"/>
                    </a:lnTo>
                    <a:cubicBezTo>
                      <a:pt x="57150" y="0"/>
                      <a:pt x="67627" y="10478"/>
                      <a:pt x="67627" y="23813"/>
                    </a:cubicBezTo>
                    <a:lnTo>
                      <a:pt x="67627" y="115253"/>
                    </a:lnTo>
                    <a:cubicBezTo>
                      <a:pt x="67627" y="128588"/>
                      <a:pt x="57150" y="139065"/>
                      <a:pt x="43815" y="139065"/>
                    </a:cubicBezTo>
                    <a:close/>
                  </a:path>
                </a:pathLst>
              </a:custGeom>
              <a:solidFill>
                <a:srgbClr val="E6E6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4" name="Graphic 72">
            <a:extLst>
              <a:ext uri="{FF2B5EF4-FFF2-40B4-BE49-F238E27FC236}">
                <a16:creationId xmlns:a16="http://schemas.microsoft.com/office/drawing/2014/main" id="{D0CB7921-2702-4A80-9643-4156016F1667}"/>
              </a:ext>
            </a:extLst>
          </p:cNvPr>
          <p:cNvGrpSpPr/>
          <p:nvPr/>
        </p:nvGrpSpPr>
        <p:grpSpPr>
          <a:xfrm>
            <a:off x="-5822713" y="2518833"/>
            <a:ext cx="4077865" cy="2997517"/>
            <a:chOff x="-5822713" y="2518833"/>
            <a:chExt cx="4077865" cy="29975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4F3A2B4-7D08-4F6B-8054-7DA78F13D893}"/>
                </a:ext>
              </a:extLst>
            </p:cNvPr>
            <p:cNvSpPr/>
            <p:nvPr/>
          </p:nvSpPr>
          <p:spPr>
            <a:xfrm>
              <a:off x="-5822713" y="2518833"/>
              <a:ext cx="1579244" cy="1895474"/>
            </a:xfrm>
            <a:custGeom>
              <a:avLst/>
              <a:gdLst>
                <a:gd name="connsiteX0" fmla="*/ 0 w 1579244"/>
                <a:gd name="connsiteY0" fmla="*/ 1499235 h 1895474"/>
                <a:gd name="connsiteX1" fmla="*/ 56197 w 1579244"/>
                <a:gd name="connsiteY1" fmla="*/ 1895475 h 1895474"/>
                <a:gd name="connsiteX2" fmla="*/ 1579245 w 1579244"/>
                <a:gd name="connsiteY2" fmla="*/ 1895475 h 1895474"/>
                <a:gd name="connsiteX3" fmla="*/ 1579245 w 1579244"/>
                <a:gd name="connsiteY3" fmla="*/ 0 h 1895474"/>
                <a:gd name="connsiteX4" fmla="*/ 0 w 1579244"/>
                <a:gd name="connsiteY4" fmla="*/ 1499235 h 189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9244" h="1895474">
                  <a:moveTo>
                    <a:pt x="0" y="1499235"/>
                  </a:moveTo>
                  <a:cubicBezTo>
                    <a:pt x="0" y="1636395"/>
                    <a:pt x="20002" y="1769745"/>
                    <a:pt x="56197" y="1895475"/>
                  </a:cubicBezTo>
                  <a:lnTo>
                    <a:pt x="1579245" y="1895475"/>
                  </a:lnTo>
                  <a:lnTo>
                    <a:pt x="1579245" y="0"/>
                  </a:lnTo>
                  <a:cubicBezTo>
                    <a:pt x="707708" y="0"/>
                    <a:pt x="0" y="671513"/>
                    <a:pt x="0" y="1499235"/>
                  </a:cubicBez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FDB3C9A-4D92-48DD-A5FC-6C1FBACE81F3}"/>
                </a:ext>
              </a:extLst>
            </p:cNvPr>
            <p:cNvSpPr/>
            <p:nvPr/>
          </p:nvSpPr>
          <p:spPr>
            <a:xfrm>
              <a:off x="-5822713" y="2518833"/>
              <a:ext cx="1579244" cy="1895474"/>
            </a:xfrm>
            <a:custGeom>
              <a:avLst/>
              <a:gdLst>
                <a:gd name="connsiteX0" fmla="*/ 1427798 w 1579244"/>
                <a:gd name="connsiteY0" fmla="*/ 7620 h 1895474"/>
                <a:gd name="connsiteX1" fmla="*/ 1427798 w 1579244"/>
                <a:gd name="connsiteY1" fmla="*/ 1325880 h 1895474"/>
                <a:gd name="connsiteX2" fmla="*/ 10477 w 1579244"/>
                <a:gd name="connsiteY2" fmla="*/ 1325880 h 1895474"/>
                <a:gd name="connsiteX3" fmla="*/ 0 w 1579244"/>
                <a:gd name="connsiteY3" fmla="*/ 1499235 h 1895474"/>
                <a:gd name="connsiteX4" fmla="*/ 56197 w 1579244"/>
                <a:gd name="connsiteY4" fmla="*/ 1895475 h 1895474"/>
                <a:gd name="connsiteX5" fmla="*/ 1579245 w 1579244"/>
                <a:gd name="connsiteY5" fmla="*/ 1895475 h 1895474"/>
                <a:gd name="connsiteX6" fmla="*/ 1579245 w 1579244"/>
                <a:gd name="connsiteY6" fmla="*/ 0 h 1895474"/>
                <a:gd name="connsiteX7" fmla="*/ 1427798 w 1579244"/>
                <a:gd name="connsiteY7" fmla="*/ 7620 h 189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9244" h="1895474">
                  <a:moveTo>
                    <a:pt x="1427798" y="7620"/>
                  </a:moveTo>
                  <a:lnTo>
                    <a:pt x="1427798" y="1325880"/>
                  </a:lnTo>
                  <a:lnTo>
                    <a:pt x="10477" y="1325880"/>
                  </a:lnTo>
                  <a:cubicBezTo>
                    <a:pt x="3810" y="1383030"/>
                    <a:pt x="0" y="1440180"/>
                    <a:pt x="0" y="1499235"/>
                  </a:cubicBezTo>
                  <a:cubicBezTo>
                    <a:pt x="0" y="1636395"/>
                    <a:pt x="20002" y="1769745"/>
                    <a:pt x="56197" y="1895475"/>
                  </a:cubicBezTo>
                  <a:lnTo>
                    <a:pt x="1579245" y="1895475"/>
                  </a:lnTo>
                  <a:lnTo>
                    <a:pt x="1579245" y="0"/>
                  </a:lnTo>
                  <a:cubicBezTo>
                    <a:pt x="1527810" y="0"/>
                    <a:pt x="1477328" y="2858"/>
                    <a:pt x="1427798" y="7620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7" name="Graphic 72">
              <a:extLst>
                <a:ext uri="{FF2B5EF4-FFF2-40B4-BE49-F238E27FC236}">
                  <a16:creationId xmlns:a16="http://schemas.microsoft.com/office/drawing/2014/main" id="{D0CB7921-2702-4A80-9643-4156016F1667}"/>
                </a:ext>
              </a:extLst>
            </p:cNvPr>
            <p:cNvGrpSpPr/>
            <p:nvPr/>
          </p:nvGrpSpPr>
          <p:grpSpPr>
            <a:xfrm>
              <a:off x="-2870916" y="3337705"/>
              <a:ext cx="1126068" cy="485659"/>
              <a:chOff x="-2870916" y="3337705"/>
              <a:chExt cx="1126068" cy="485659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943D835-A442-4210-9D80-9ECB5189D920}"/>
                  </a:ext>
                </a:extLst>
              </p:cNvPr>
              <p:cNvSpPr/>
              <p:nvPr/>
            </p:nvSpPr>
            <p:spPr>
              <a:xfrm>
                <a:off x="-2870916" y="3337705"/>
                <a:ext cx="1126068" cy="485659"/>
              </a:xfrm>
              <a:custGeom>
                <a:avLst/>
                <a:gdLst>
                  <a:gd name="connsiteX0" fmla="*/ 0 w 1126068"/>
                  <a:gd name="connsiteY0" fmla="*/ 94576 h 485659"/>
                  <a:gd name="connsiteX1" fmla="*/ 564832 w 1126068"/>
                  <a:gd name="connsiteY1" fmla="*/ 278 h 485659"/>
                  <a:gd name="connsiteX2" fmla="*/ 1101090 w 1126068"/>
                  <a:gd name="connsiteY2" fmla="*/ 55523 h 485659"/>
                  <a:gd name="connsiteX3" fmla="*/ 1107757 w 1126068"/>
                  <a:gd name="connsiteY3" fmla="*/ 114578 h 485659"/>
                  <a:gd name="connsiteX4" fmla="*/ 882015 w 1126068"/>
                  <a:gd name="connsiteY4" fmla="*/ 213638 h 485659"/>
                  <a:gd name="connsiteX5" fmla="*/ 42863 w 1126068"/>
                  <a:gd name="connsiteY5" fmla="*/ 470813 h 485659"/>
                  <a:gd name="connsiteX6" fmla="*/ 0 w 1126068"/>
                  <a:gd name="connsiteY6" fmla="*/ 94576 h 485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6068" h="485659">
                    <a:moveTo>
                      <a:pt x="0" y="94576"/>
                    </a:moveTo>
                    <a:cubicBezTo>
                      <a:pt x="0" y="94576"/>
                      <a:pt x="193357" y="5993"/>
                      <a:pt x="564832" y="278"/>
                    </a:cubicBezTo>
                    <a:cubicBezTo>
                      <a:pt x="843915" y="-3532"/>
                      <a:pt x="987743" y="32663"/>
                      <a:pt x="1101090" y="55523"/>
                    </a:cubicBezTo>
                    <a:cubicBezTo>
                      <a:pt x="1130618" y="61238"/>
                      <a:pt x="1135380" y="102196"/>
                      <a:pt x="1107757" y="114578"/>
                    </a:cubicBezTo>
                    <a:cubicBezTo>
                      <a:pt x="1050607" y="139343"/>
                      <a:pt x="971550" y="173633"/>
                      <a:pt x="882015" y="213638"/>
                    </a:cubicBezTo>
                    <a:cubicBezTo>
                      <a:pt x="693420" y="297458"/>
                      <a:pt x="315278" y="548918"/>
                      <a:pt x="42863" y="470813"/>
                    </a:cubicBezTo>
                    <a:lnTo>
                      <a:pt x="0" y="94576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C530212-E576-4A7A-84A3-C64C4FF00207}"/>
                  </a:ext>
                </a:extLst>
              </p:cNvPr>
              <p:cNvSpPr/>
              <p:nvPr/>
            </p:nvSpPr>
            <p:spPr>
              <a:xfrm>
                <a:off x="-2832816" y="3435184"/>
                <a:ext cx="767715" cy="296181"/>
              </a:xfrm>
              <a:custGeom>
                <a:avLst/>
                <a:gdLst>
                  <a:gd name="connsiteX0" fmla="*/ 0 w 767715"/>
                  <a:gd name="connsiteY0" fmla="*/ 103776 h 296181"/>
                  <a:gd name="connsiteX1" fmla="*/ 767715 w 767715"/>
                  <a:gd name="connsiteY1" fmla="*/ 1859 h 296181"/>
                  <a:gd name="connsiteX2" fmla="*/ 276225 w 767715"/>
                  <a:gd name="connsiteY2" fmla="*/ 103776 h 296181"/>
                  <a:gd name="connsiteX3" fmla="*/ 15240 w 767715"/>
                  <a:gd name="connsiteY3" fmla="*/ 296181 h 296181"/>
                  <a:gd name="connsiteX4" fmla="*/ 0 w 767715"/>
                  <a:gd name="connsiteY4" fmla="*/ 103776 h 29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7715" h="296181">
                    <a:moveTo>
                      <a:pt x="0" y="103776"/>
                    </a:moveTo>
                    <a:cubicBezTo>
                      <a:pt x="0" y="103776"/>
                      <a:pt x="258128" y="-16239"/>
                      <a:pt x="767715" y="1859"/>
                    </a:cubicBezTo>
                    <a:cubicBezTo>
                      <a:pt x="767715" y="1859"/>
                      <a:pt x="401955" y="31386"/>
                      <a:pt x="276225" y="103776"/>
                    </a:cubicBezTo>
                    <a:cubicBezTo>
                      <a:pt x="150495" y="176166"/>
                      <a:pt x="15240" y="296181"/>
                      <a:pt x="15240" y="296181"/>
                    </a:cubicBezTo>
                    <a:lnTo>
                      <a:pt x="0" y="103776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8A1EE2C-D493-41D3-8DF5-66DC139B4A07}"/>
                </a:ext>
              </a:extLst>
            </p:cNvPr>
            <p:cNvSpPr/>
            <p:nvPr/>
          </p:nvSpPr>
          <p:spPr>
            <a:xfrm>
              <a:off x="-4158695" y="3139863"/>
              <a:ext cx="1375410" cy="1192530"/>
            </a:xfrm>
            <a:custGeom>
              <a:avLst/>
              <a:gdLst>
                <a:gd name="connsiteX0" fmla="*/ 1375410 w 1375410"/>
                <a:gd name="connsiteY0" fmla="*/ 1192530 h 1192530"/>
                <a:gd name="connsiteX1" fmla="*/ 1375410 w 1375410"/>
                <a:gd name="connsiteY1" fmla="*/ 568643 h 1192530"/>
                <a:gd name="connsiteX2" fmla="*/ 687705 w 1375410"/>
                <a:gd name="connsiteY2" fmla="*/ 0 h 1192530"/>
                <a:gd name="connsiteX3" fmla="*/ 687705 w 1375410"/>
                <a:gd name="connsiteY3" fmla="*/ 0 h 1192530"/>
                <a:gd name="connsiteX4" fmla="*/ 0 w 1375410"/>
                <a:gd name="connsiteY4" fmla="*/ 568643 h 1192530"/>
                <a:gd name="connsiteX5" fmla="*/ 0 w 1375410"/>
                <a:gd name="connsiteY5" fmla="*/ 1192530 h 1192530"/>
                <a:gd name="connsiteX6" fmla="*/ 1375410 w 1375410"/>
                <a:gd name="connsiteY6" fmla="*/ 1192530 h 119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5410" h="1192530">
                  <a:moveTo>
                    <a:pt x="1375410" y="1192530"/>
                  </a:moveTo>
                  <a:lnTo>
                    <a:pt x="1375410" y="568643"/>
                  </a:lnTo>
                  <a:cubicBezTo>
                    <a:pt x="1375410" y="188595"/>
                    <a:pt x="1067752" y="0"/>
                    <a:pt x="687705" y="0"/>
                  </a:cubicBezTo>
                  <a:lnTo>
                    <a:pt x="687705" y="0"/>
                  </a:lnTo>
                  <a:cubicBezTo>
                    <a:pt x="307658" y="0"/>
                    <a:pt x="0" y="188595"/>
                    <a:pt x="0" y="568643"/>
                  </a:cubicBezTo>
                  <a:lnTo>
                    <a:pt x="0" y="1192530"/>
                  </a:lnTo>
                  <a:lnTo>
                    <a:pt x="1375410" y="119253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102844C-25B7-4031-8822-EEC314850F6C}"/>
                </a:ext>
              </a:extLst>
            </p:cNvPr>
            <p:cNvSpPr/>
            <p:nvPr/>
          </p:nvSpPr>
          <p:spPr>
            <a:xfrm>
              <a:off x="-4275043" y="3825369"/>
              <a:ext cx="1012641" cy="658965"/>
            </a:xfrm>
            <a:custGeom>
              <a:avLst/>
              <a:gdLst>
                <a:gd name="connsiteX0" fmla="*/ 106823 w 1012641"/>
                <a:gd name="connsiteY0" fmla="*/ 2199 h 658965"/>
                <a:gd name="connsiteX1" fmla="*/ 962168 w 1012641"/>
                <a:gd name="connsiteY1" fmla="*/ 172697 h 658965"/>
                <a:gd name="connsiteX2" fmla="*/ 1010745 w 1012641"/>
                <a:gd name="connsiteY2" fmla="*/ 226989 h 658965"/>
                <a:gd name="connsiteX3" fmla="*/ 926925 w 1012641"/>
                <a:gd name="connsiteY3" fmla="*/ 597512 h 658965"/>
                <a:gd name="connsiteX4" fmla="*/ 66818 w 1012641"/>
                <a:gd name="connsiteY4" fmla="*/ 442254 h 658965"/>
                <a:gd name="connsiteX5" fmla="*/ 49673 w 1012641"/>
                <a:gd name="connsiteY5" fmla="*/ 423204 h 658965"/>
                <a:gd name="connsiteX6" fmla="*/ 33480 w 1012641"/>
                <a:gd name="connsiteY6" fmla="*/ 42204 h 658965"/>
                <a:gd name="connsiteX7" fmla="*/ 106823 w 1012641"/>
                <a:gd name="connsiteY7" fmla="*/ 2199 h 65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2641" h="658965">
                  <a:moveTo>
                    <a:pt x="106823" y="2199"/>
                  </a:moveTo>
                  <a:cubicBezTo>
                    <a:pt x="240173" y="40299"/>
                    <a:pt x="619268" y="141264"/>
                    <a:pt x="962168" y="172697"/>
                  </a:cubicBezTo>
                  <a:cubicBezTo>
                    <a:pt x="988838" y="175554"/>
                    <a:pt x="1008840" y="198414"/>
                    <a:pt x="1010745" y="226989"/>
                  </a:cubicBezTo>
                  <a:cubicBezTo>
                    <a:pt x="1016460" y="314619"/>
                    <a:pt x="1014555" y="493689"/>
                    <a:pt x="926925" y="597512"/>
                  </a:cubicBezTo>
                  <a:cubicBezTo>
                    <a:pt x="809768" y="735624"/>
                    <a:pt x="335423" y="622277"/>
                    <a:pt x="66818" y="442254"/>
                  </a:cubicBezTo>
                  <a:cubicBezTo>
                    <a:pt x="60150" y="437492"/>
                    <a:pt x="53483" y="430824"/>
                    <a:pt x="49673" y="423204"/>
                  </a:cubicBezTo>
                  <a:cubicBezTo>
                    <a:pt x="26813" y="382247"/>
                    <a:pt x="-39862" y="239372"/>
                    <a:pt x="33480" y="42204"/>
                  </a:cubicBezTo>
                  <a:cubicBezTo>
                    <a:pt x="45863" y="10772"/>
                    <a:pt x="77295" y="-6373"/>
                    <a:pt x="106823" y="2199"/>
                  </a:cubicBezTo>
                  <a:close/>
                </a:path>
              </a:pathLst>
            </a:custGeom>
            <a:solidFill>
              <a:srgbClr val="8D633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2" name="Graphic 72">
              <a:extLst>
                <a:ext uri="{FF2B5EF4-FFF2-40B4-BE49-F238E27FC236}">
                  <a16:creationId xmlns:a16="http://schemas.microsoft.com/office/drawing/2014/main" id="{D0CB7921-2702-4A80-9643-4156016F1667}"/>
                </a:ext>
              </a:extLst>
            </p:cNvPr>
            <p:cNvGrpSpPr/>
            <p:nvPr/>
          </p:nvGrpSpPr>
          <p:grpSpPr>
            <a:xfrm>
              <a:off x="-3846276" y="3579918"/>
              <a:ext cx="251459" cy="251459"/>
              <a:chOff x="-3846276" y="3579918"/>
              <a:chExt cx="251459" cy="251459"/>
            </a:xfrm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195AE51E-7360-4128-9278-ECCDFE20D033}"/>
                  </a:ext>
                </a:extLst>
              </p:cNvPr>
              <p:cNvSpPr/>
              <p:nvPr/>
            </p:nvSpPr>
            <p:spPr>
              <a:xfrm>
                <a:off x="-3846276" y="3579918"/>
                <a:ext cx="251459" cy="251459"/>
              </a:xfrm>
              <a:custGeom>
                <a:avLst/>
                <a:gdLst>
                  <a:gd name="connsiteX0" fmla="*/ 251460 w 251459"/>
                  <a:gd name="connsiteY0" fmla="*/ 125730 h 251459"/>
                  <a:gd name="connsiteX1" fmla="*/ 125730 w 251459"/>
                  <a:gd name="connsiteY1" fmla="*/ 251460 h 251459"/>
                  <a:gd name="connsiteX2" fmla="*/ 0 w 251459"/>
                  <a:gd name="connsiteY2" fmla="*/ 125730 h 251459"/>
                  <a:gd name="connsiteX3" fmla="*/ 125730 w 251459"/>
                  <a:gd name="connsiteY3" fmla="*/ 0 h 251459"/>
                  <a:gd name="connsiteX4" fmla="*/ 251460 w 251459"/>
                  <a:gd name="connsiteY4" fmla="*/ 125730 h 251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1459" h="251459">
                    <a:moveTo>
                      <a:pt x="251460" y="125730"/>
                    </a:moveTo>
                    <a:cubicBezTo>
                      <a:pt x="251460" y="195169"/>
                      <a:pt x="195169" y="251460"/>
                      <a:pt x="125730" y="251460"/>
                    </a:cubicBezTo>
                    <a:cubicBezTo>
                      <a:pt x="56291" y="251460"/>
                      <a:pt x="0" y="195169"/>
                      <a:pt x="0" y="125730"/>
                    </a:cubicBezTo>
                    <a:cubicBezTo>
                      <a:pt x="0" y="56291"/>
                      <a:pt x="56291" y="0"/>
                      <a:pt x="125730" y="0"/>
                    </a:cubicBezTo>
                    <a:cubicBezTo>
                      <a:pt x="195169" y="0"/>
                      <a:pt x="251460" y="56291"/>
                      <a:pt x="251460" y="12573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6A9D942-E88B-4D90-A0D6-47E3C457D817}"/>
                  </a:ext>
                </a:extLst>
              </p:cNvPr>
              <p:cNvSpPr/>
              <p:nvPr/>
            </p:nvSpPr>
            <p:spPr>
              <a:xfrm>
                <a:off x="-3712926" y="3617066"/>
                <a:ext cx="66675" cy="66675"/>
              </a:xfrm>
              <a:custGeom>
                <a:avLst/>
                <a:gdLst>
                  <a:gd name="connsiteX0" fmla="*/ 66675 w 66675"/>
                  <a:gd name="connsiteY0" fmla="*/ 33338 h 66675"/>
                  <a:gd name="connsiteX1" fmla="*/ 33338 w 66675"/>
                  <a:gd name="connsiteY1" fmla="*/ 66675 h 66675"/>
                  <a:gd name="connsiteX2" fmla="*/ 0 w 66675"/>
                  <a:gd name="connsiteY2" fmla="*/ 33338 h 66675"/>
                  <a:gd name="connsiteX3" fmla="*/ 33338 w 66675"/>
                  <a:gd name="connsiteY3" fmla="*/ 0 h 66675"/>
                  <a:gd name="connsiteX4" fmla="*/ 66675 w 66675"/>
                  <a:gd name="connsiteY4" fmla="*/ 33338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6675" y="33338"/>
                    </a:moveTo>
                    <a:cubicBezTo>
                      <a:pt x="66675" y="51749"/>
                      <a:pt x="51749" y="66675"/>
                      <a:pt x="33338" y="66675"/>
                    </a:cubicBezTo>
                    <a:cubicBezTo>
                      <a:pt x="14926" y="66675"/>
                      <a:pt x="0" y="51749"/>
                      <a:pt x="0" y="33338"/>
                    </a:cubicBezTo>
                    <a:cubicBezTo>
                      <a:pt x="0" y="14926"/>
                      <a:pt x="14926" y="0"/>
                      <a:pt x="33338" y="0"/>
                    </a:cubicBezTo>
                    <a:cubicBezTo>
                      <a:pt x="51749" y="0"/>
                      <a:pt x="66675" y="14926"/>
                      <a:pt x="66675" y="333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5" name="Graphic 72">
              <a:extLst>
                <a:ext uri="{FF2B5EF4-FFF2-40B4-BE49-F238E27FC236}">
                  <a16:creationId xmlns:a16="http://schemas.microsoft.com/office/drawing/2014/main" id="{D0CB7921-2702-4A80-9643-4156016F1667}"/>
                </a:ext>
              </a:extLst>
            </p:cNvPr>
            <p:cNvGrpSpPr/>
            <p:nvPr/>
          </p:nvGrpSpPr>
          <p:grpSpPr>
            <a:xfrm>
              <a:off x="-3095705" y="3579918"/>
              <a:ext cx="251459" cy="251459"/>
              <a:chOff x="-3095705" y="3579918"/>
              <a:chExt cx="251459" cy="251459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2C5C6A4-58BD-4339-9C41-1E625B76922D}"/>
                  </a:ext>
                </a:extLst>
              </p:cNvPr>
              <p:cNvSpPr/>
              <p:nvPr/>
            </p:nvSpPr>
            <p:spPr>
              <a:xfrm>
                <a:off x="-3095705" y="3579918"/>
                <a:ext cx="251459" cy="251459"/>
              </a:xfrm>
              <a:custGeom>
                <a:avLst/>
                <a:gdLst>
                  <a:gd name="connsiteX0" fmla="*/ 251460 w 251459"/>
                  <a:gd name="connsiteY0" fmla="*/ 125730 h 251459"/>
                  <a:gd name="connsiteX1" fmla="*/ 125730 w 251459"/>
                  <a:gd name="connsiteY1" fmla="*/ 251460 h 251459"/>
                  <a:gd name="connsiteX2" fmla="*/ 0 w 251459"/>
                  <a:gd name="connsiteY2" fmla="*/ 125730 h 251459"/>
                  <a:gd name="connsiteX3" fmla="*/ 125730 w 251459"/>
                  <a:gd name="connsiteY3" fmla="*/ 0 h 251459"/>
                  <a:gd name="connsiteX4" fmla="*/ 251460 w 251459"/>
                  <a:gd name="connsiteY4" fmla="*/ 125730 h 251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1459" h="251459">
                    <a:moveTo>
                      <a:pt x="251460" y="125730"/>
                    </a:moveTo>
                    <a:cubicBezTo>
                      <a:pt x="251460" y="195169"/>
                      <a:pt x="195169" y="251460"/>
                      <a:pt x="125730" y="251460"/>
                    </a:cubicBezTo>
                    <a:cubicBezTo>
                      <a:pt x="56291" y="251460"/>
                      <a:pt x="0" y="195169"/>
                      <a:pt x="0" y="125730"/>
                    </a:cubicBezTo>
                    <a:cubicBezTo>
                      <a:pt x="0" y="56291"/>
                      <a:pt x="56291" y="0"/>
                      <a:pt x="125730" y="0"/>
                    </a:cubicBezTo>
                    <a:cubicBezTo>
                      <a:pt x="195169" y="0"/>
                      <a:pt x="251460" y="56291"/>
                      <a:pt x="251460" y="12573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373EBAE-3A30-410C-88CD-A7A14A1C2892}"/>
                  </a:ext>
                </a:extLst>
              </p:cNvPr>
              <p:cNvSpPr/>
              <p:nvPr/>
            </p:nvSpPr>
            <p:spPr>
              <a:xfrm>
                <a:off x="-2962356" y="3617066"/>
                <a:ext cx="66675" cy="66675"/>
              </a:xfrm>
              <a:custGeom>
                <a:avLst/>
                <a:gdLst>
                  <a:gd name="connsiteX0" fmla="*/ 66675 w 66675"/>
                  <a:gd name="connsiteY0" fmla="*/ 33338 h 66675"/>
                  <a:gd name="connsiteX1" fmla="*/ 33337 w 66675"/>
                  <a:gd name="connsiteY1" fmla="*/ 66675 h 66675"/>
                  <a:gd name="connsiteX2" fmla="*/ 0 w 66675"/>
                  <a:gd name="connsiteY2" fmla="*/ 33338 h 66675"/>
                  <a:gd name="connsiteX3" fmla="*/ 33337 w 66675"/>
                  <a:gd name="connsiteY3" fmla="*/ 0 h 66675"/>
                  <a:gd name="connsiteX4" fmla="*/ 66675 w 66675"/>
                  <a:gd name="connsiteY4" fmla="*/ 33338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6675" y="33338"/>
                    </a:moveTo>
                    <a:cubicBezTo>
                      <a:pt x="66675" y="51749"/>
                      <a:pt x="51749" y="66675"/>
                      <a:pt x="33337" y="66675"/>
                    </a:cubicBezTo>
                    <a:cubicBezTo>
                      <a:pt x="14926" y="66675"/>
                      <a:pt x="0" y="51749"/>
                      <a:pt x="0" y="33338"/>
                    </a:cubicBezTo>
                    <a:cubicBezTo>
                      <a:pt x="0" y="14926"/>
                      <a:pt x="14926" y="0"/>
                      <a:pt x="33337" y="0"/>
                    </a:cubicBezTo>
                    <a:cubicBezTo>
                      <a:pt x="51749" y="0"/>
                      <a:pt x="66675" y="14926"/>
                      <a:pt x="66675" y="333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4E9D373-8F21-4848-B231-BEFB12A8F84F}"/>
                </a:ext>
              </a:extLst>
            </p:cNvPr>
            <p:cNvSpPr/>
            <p:nvPr/>
          </p:nvSpPr>
          <p:spPr>
            <a:xfrm>
              <a:off x="-3407173" y="3835188"/>
              <a:ext cx="144779" cy="18626"/>
            </a:xfrm>
            <a:custGeom>
              <a:avLst/>
              <a:gdLst>
                <a:gd name="connsiteX0" fmla="*/ 0 w 144779"/>
                <a:gd name="connsiteY0" fmla="*/ 0 h 18626"/>
                <a:gd name="connsiteX1" fmla="*/ 144780 w 144779"/>
                <a:gd name="connsiteY1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79" h="18626">
                  <a:moveTo>
                    <a:pt x="0" y="0"/>
                  </a:moveTo>
                  <a:cubicBezTo>
                    <a:pt x="0" y="0"/>
                    <a:pt x="66675" y="41910"/>
                    <a:pt x="144780" y="0"/>
                  </a:cubicBezTo>
                </a:path>
              </a:pathLst>
            </a:custGeom>
            <a:noFill/>
            <a:ln w="19050" cap="rnd">
              <a:solidFill>
                <a:srgbClr val="7597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19984F0-23F0-47DE-A010-BE2538E0862B}"/>
                </a:ext>
              </a:extLst>
            </p:cNvPr>
            <p:cNvSpPr/>
            <p:nvPr/>
          </p:nvSpPr>
          <p:spPr>
            <a:xfrm>
              <a:off x="-3496708" y="3354599"/>
              <a:ext cx="243839" cy="18626"/>
            </a:xfrm>
            <a:custGeom>
              <a:avLst/>
              <a:gdLst>
                <a:gd name="connsiteX0" fmla="*/ 243840 w 243839"/>
                <a:gd name="connsiteY0" fmla="*/ 18627 h 18626"/>
                <a:gd name="connsiteX1" fmla="*/ 0 w 243839"/>
                <a:gd name="connsiteY1" fmla="*/ 18627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839" h="18626">
                  <a:moveTo>
                    <a:pt x="243840" y="18627"/>
                  </a:moveTo>
                  <a:cubicBezTo>
                    <a:pt x="243840" y="18627"/>
                    <a:pt x="130492" y="-23283"/>
                    <a:pt x="0" y="18627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17C067C-617E-4679-9EB7-CA8537467091}"/>
                </a:ext>
              </a:extLst>
            </p:cNvPr>
            <p:cNvSpPr/>
            <p:nvPr/>
          </p:nvSpPr>
          <p:spPr>
            <a:xfrm>
              <a:off x="-3456703" y="3290993"/>
              <a:ext cx="163830" cy="12699"/>
            </a:xfrm>
            <a:custGeom>
              <a:avLst/>
              <a:gdLst>
                <a:gd name="connsiteX0" fmla="*/ 163830 w 163830"/>
                <a:gd name="connsiteY0" fmla="*/ 12700 h 12699"/>
                <a:gd name="connsiteX1" fmla="*/ 0 w 163830"/>
                <a:gd name="connsiteY1" fmla="*/ 12700 h 1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30" h="12699">
                  <a:moveTo>
                    <a:pt x="163830" y="12700"/>
                  </a:moveTo>
                  <a:cubicBezTo>
                    <a:pt x="163830" y="12700"/>
                    <a:pt x="87630" y="-15875"/>
                    <a:pt x="0" y="12700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977B49B-829E-4894-8474-045CB83C9653}"/>
                </a:ext>
              </a:extLst>
            </p:cNvPr>
            <p:cNvSpPr/>
            <p:nvPr/>
          </p:nvSpPr>
          <p:spPr>
            <a:xfrm>
              <a:off x="-3456498" y="3873687"/>
              <a:ext cx="729859" cy="598399"/>
            </a:xfrm>
            <a:custGeom>
              <a:avLst/>
              <a:gdLst>
                <a:gd name="connsiteX0" fmla="*/ 68375 w 729859"/>
                <a:gd name="connsiteY0" fmla="*/ 111044 h 598399"/>
                <a:gd name="connsiteX1" fmla="*/ 670355 w 729859"/>
                <a:gd name="connsiteY1" fmla="*/ 1506 h 598399"/>
                <a:gd name="connsiteX2" fmla="*/ 713218 w 729859"/>
                <a:gd name="connsiteY2" fmla="*/ 35796 h 598399"/>
                <a:gd name="connsiteX3" fmla="*/ 711313 w 729859"/>
                <a:gd name="connsiteY3" fmla="*/ 368219 h 598399"/>
                <a:gd name="connsiteX4" fmla="*/ 680833 w 729859"/>
                <a:gd name="connsiteY4" fmla="*/ 413939 h 598399"/>
                <a:gd name="connsiteX5" fmla="*/ 108380 w 729859"/>
                <a:gd name="connsiteY5" fmla="*/ 597771 h 598399"/>
                <a:gd name="connsiteX6" fmla="*/ 64565 w 729859"/>
                <a:gd name="connsiteY6" fmla="*/ 568244 h 598399"/>
                <a:gd name="connsiteX7" fmla="*/ 15988 w 729859"/>
                <a:gd name="connsiteY7" fmla="*/ 167241 h 598399"/>
                <a:gd name="connsiteX8" fmla="*/ 68375 w 729859"/>
                <a:gd name="connsiteY8" fmla="*/ 111044 h 59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9859" h="598399">
                  <a:moveTo>
                    <a:pt x="68375" y="111044"/>
                  </a:moveTo>
                  <a:cubicBezTo>
                    <a:pt x="168388" y="103424"/>
                    <a:pt x="441755" y="77706"/>
                    <a:pt x="670355" y="1506"/>
                  </a:cubicBezTo>
                  <a:cubicBezTo>
                    <a:pt x="689405" y="-5161"/>
                    <a:pt x="708455" y="11031"/>
                    <a:pt x="713218" y="35796"/>
                  </a:cubicBezTo>
                  <a:cubicBezTo>
                    <a:pt x="726553" y="102471"/>
                    <a:pt x="743698" y="232964"/>
                    <a:pt x="711313" y="368219"/>
                  </a:cubicBezTo>
                  <a:cubicBezTo>
                    <a:pt x="706550" y="388221"/>
                    <a:pt x="695120" y="405366"/>
                    <a:pt x="680833" y="413939"/>
                  </a:cubicBezTo>
                  <a:cubicBezTo>
                    <a:pt x="605585" y="461564"/>
                    <a:pt x="348410" y="609201"/>
                    <a:pt x="108380" y="597771"/>
                  </a:cubicBezTo>
                  <a:cubicBezTo>
                    <a:pt x="91235" y="596819"/>
                    <a:pt x="75043" y="586341"/>
                    <a:pt x="64565" y="568244"/>
                  </a:cubicBezTo>
                  <a:cubicBezTo>
                    <a:pt x="31228" y="512046"/>
                    <a:pt x="-28780" y="374886"/>
                    <a:pt x="15988" y="167241"/>
                  </a:cubicBezTo>
                  <a:cubicBezTo>
                    <a:pt x="22655" y="134856"/>
                    <a:pt x="44563" y="112949"/>
                    <a:pt x="68375" y="111044"/>
                  </a:cubicBezTo>
                  <a:close/>
                </a:path>
              </a:pathLst>
            </a:custGeom>
            <a:solidFill>
              <a:srgbClr val="8D633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71D716C-9098-4FD7-9C50-56C09590E687}"/>
                </a:ext>
              </a:extLst>
            </p:cNvPr>
            <p:cNvSpPr/>
            <p:nvPr/>
          </p:nvSpPr>
          <p:spPr>
            <a:xfrm>
              <a:off x="-5822713" y="4018068"/>
              <a:ext cx="3158490" cy="1498282"/>
            </a:xfrm>
            <a:custGeom>
              <a:avLst/>
              <a:gdLst>
                <a:gd name="connsiteX0" fmla="*/ 3158490 w 3158490"/>
                <a:gd name="connsiteY0" fmla="*/ 0 h 1498282"/>
                <a:gd name="connsiteX1" fmla="*/ 1579245 w 3158490"/>
                <a:gd name="connsiteY1" fmla="*/ 1498282 h 1498282"/>
                <a:gd name="connsiteX2" fmla="*/ 0 w 3158490"/>
                <a:gd name="connsiteY2" fmla="*/ 0 h 1498282"/>
                <a:gd name="connsiteX3" fmla="*/ 3158490 w 3158490"/>
                <a:gd name="connsiteY3" fmla="*/ 0 h 149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8490" h="1498282">
                  <a:moveTo>
                    <a:pt x="3158490" y="0"/>
                  </a:moveTo>
                  <a:cubicBezTo>
                    <a:pt x="3158490" y="827722"/>
                    <a:pt x="2451735" y="1498282"/>
                    <a:pt x="1579245" y="1498282"/>
                  </a:cubicBezTo>
                  <a:cubicBezTo>
                    <a:pt x="706755" y="1498282"/>
                    <a:pt x="0" y="827722"/>
                    <a:pt x="0" y="0"/>
                  </a:cubicBezTo>
                  <a:lnTo>
                    <a:pt x="3158490" y="0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28F4918-45F8-4F94-BFAD-B3F4446B02D3}"/>
                </a:ext>
              </a:extLst>
            </p:cNvPr>
            <p:cNvSpPr/>
            <p:nvPr/>
          </p:nvSpPr>
          <p:spPr>
            <a:xfrm>
              <a:off x="-5320988" y="3289992"/>
              <a:ext cx="1324217" cy="572057"/>
            </a:xfrm>
            <a:custGeom>
              <a:avLst/>
              <a:gdLst>
                <a:gd name="connsiteX0" fmla="*/ 1324217 w 1324217"/>
                <a:gd name="connsiteY0" fmla="*/ 111808 h 572057"/>
                <a:gd name="connsiteX1" fmla="*/ 660325 w 1324217"/>
                <a:gd name="connsiteY1" fmla="*/ 366 h 572057"/>
                <a:gd name="connsiteX2" fmla="*/ 29770 w 1324217"/>
                <a:gd name="connsiteY2" fmla="*/ 65136 h 572057"/>
                <a:gd name="connsiteX3" fmla="*/ 22149 w 1324217"/>
                <a:gd name="connsiteY3" fmla="*/ 134668 h 572057"/>
                <a:gd name="connsiteX4" fmla="*/ 287897 w 1324217"/>
                <a:gd name="connsiteY4" fmla="*/ 251826 h 572057"/>
                <a:gd name="connsiteX5" fmla="*/ 1274687 w 1324217"/>
                <a:gd name="connsiteY5" fmla="*/ 554721 h 572057"/>
                <a:gd name="connsiteX6" fmla="*/ 1324217 w 1324217"/>
                <a:gd name="connsiteY6" fmla="*/ 111808 h 57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217" h="572057">
                  <a:moveTo>
                    <a:pt x="1324217" y="111808"/>
                  </a:moveTo>
                  <a:cubicBezTo>
                    <a:pt x="1324217" y="111808"/>
                    <a:pt x="1097522" y="7033"/>
                    <a:pt x="660325" y="366"/>
                  </a:cubicBezTo>
                  <a:cubicBezTo>
                    <a:pt x="332664" y="-4397"/>
                    <a:pt x="163120" y="38466"/>
                    <a:pt x="29770" y="65136"/>
                  </a:cubicBezTo>
                  <a:cubicBezTo>
                    <a:pt x="-5473" y="71803"/>
                    <a:pt x="-11188" y="120381"/>
                    <a:pt x="22149" y="134668"/>
                  </a:cubicBezTo>
                  <a:cubicBezTo>
                    <a:pt x="89777" y="164196"/>
                    <a:pt x="182170" y="204201"/>
                    <a:pt x="287897" y="251826"/>
                  </a:cubicBezTo>
                  <a:cubicBezTo>
                    <a:pt x="509830" y="350886"/>
                    <a:pt x="953694" y="646161"/>
                    <a:pt x="1274687" y="554721"/>
                  </a:cubicBezTo>
                  <a:lnTo>
                    <a:pt x="1324217" y="111808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E5E08A6-3A8A-4BF8-878D-57D215D5A30E}"/>
                </a:ext>
              </a:extLst>
            </p:cNvPr>
            <p:cNvSpPr/>
            <p:nvPr/>
          </p:nvSpPr>
          <p:spPr>
            <a:xfrm>
              <a:off x="-4960701" y="3406297"/>
              <a:ext cx="896511" cy="297307"/>
            </a:xfrm>
            <a:custGeom>
              <a:avLst/>
              <a:gdLst>
                <a:gd name="connsiteX0" fmla="*/ 831532 w 896511"/>
                <a:gd name="connsiteY0" fmla="*/ 95516 h 297307"/>
                <a:gd name="connsiteX1" fmla="*/ 0 w 896511"/>
                <a:gd name="connsiteY1" fmla="*/ 2171 h 297307"/>
                <a:gd name="connsiteX2" fmla="*/ 578168 w 896511"/>
                <a:gd name="connsiteY2" fmla="*/ 122186 h 297307"/>
                <a:gd name="connsiteX3" fmla="*/ 810578 w 896511"/>
                <a:gd name="connsiteY3" fmla="*/ 286016 h 297307"/>
                <a:gd name="connsiteX4" fmla="*/ 891540 w 896511"/>
                <a:gd name="connsiteY4" fmla="*/ 250774 h 297307"/>
                <a:gd name="connsiteX5" fmla="*/ 896303 w 896511"/>
                <a:gd name="connsiteY5" fmla="*/ 191719 h 297307"/>
                <a:gd name="connsiteX6" fmla="*/ 831532 w 896511"/>
                <a:gd name="connsiteY6" fmla="*/ 95516 h 29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6511" h="297307">
                  <a:moveTo>
                    <a:pt x="831532" y="95516"/>
                  </a:moveTo>
                  <a:cubicBezTo>
                    <a:pt x="710565" y="55511"/>
                    <a:pt x="432435" y="-13069"/>
                    <a:pt x="0" y="2171"/>
                  </a:cubicBezTo>
                  <a:cubicBezTo>
                    <a:pt x="0" y="2171"/>
                    <a:pt x="429578" y="37414"/>
                    <a:pt x="578168" y="122186"/>
                  </a:cubicBezTo>
                  <a:cubicBezTo>
                    <a:pt x="662940" y="170764"/>
                    <a:pt x="751523" y="237439"/>
                    <a:pt x="810578" y="286016"/>
                  </a:cubicBezTo>
                  <a:cubicBezTo>
                    <a:pt x="842010" y="311734"/>
                    <a:pt x="888682" y="290779"/>
                    <a:pt x="891540" y="250774"/>
                  </a:cubicBezTo>
                  <a:lnTo>
                    <a:pt x="896303" y="191719"/>
                  </a:lnTo>
                  <a:cubicBezTo>
                    <a:pt x="899160" y="148856"/>
                    <a:pt x="872490" y="108851"/>
                    <a:pt x="831532" y="95516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76C800E-6048-4AB8-9F27-AC6998439DB2}"/>
                </a:ext>
              </a:extLst>
            </p:cNvPr>
            <p:cNvSpPr/>
            <p:nvPr/>
          </p:nvSpPr>
          <p:spPr>
            <a:xfrm>
              <a:off x="-4054460" y="3946631"/>
              <a:ext cx="225027" cy="199072"/>
            </a:xfrm>
            <a:custGeom>
              <a:avLst/>
              <a:gdLst>
                <a:gd name="connsiteX0" fmla="*/ 74835 w 225027"/>
                <a:gd name="connsiteY0" fmla="*/ 109538 h 199072"/>
                <a:gd name="connsiteX1" fmla="*/ 124365 w 225027"/>
                <a:gd name="connsiteY1" fmla="*/ 199072 h 199072"/>
                <a:gd name="connsiteX2" fmla="*/ 148177 w 225027"/>
                <a:gd name="connsiteY2" fmla="*/ 113347 h 199072"/>
                <a:gd name="connsiteX3" fmla="*/ 210090 w 225027"/>
                <a:gd name="connsiteY3" fmla="*/ 180975 h 199072"/>
                <a:gd name="connsiteX4" fmla="*/ 204375 w 225027"/>
                <a:gd name="connsiteY4" fmla="*/ 40957 h 199072"/>
                <a:gd name="connsiteX5" fmla="*/ 111982 w 225027"/>
                <a:gd name="connsiteY5" fmla="*/ 0 h 199072"/>
                <a:gd name="connsiteX6" fmla="*/ 7207 w 225027"/>
                <a:gd name="connsiteY6" fmla="*/ 60007 h 199072"/>
                <a:gd name="connsiteX7" fmla="*/ 22447 w 225027"/>
                <a:gd name="connsiteY7" fmla="*/ 190500 h 199072"/>
                <a:gd name="connsiteX8" fmla="*/ 74835 w 225027"/>
                <a:gd name="connsiteY8" fmla="*/ 109538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027" h="199072">
                  <a:moveTo>
                    <a:pt x="74835" y="109538"/>
                  </a:moveTo>
                  <a:cubicBezTo>
                    <a:pt x="74835" y="153352"/>
                    <a:pt x="95790" y="199072"/>
                    <a:pt x="124365" y="199072"/>
                  </a:cubicBezTo>
                  <a:cubicBezTo>
                    <a:pt x="152940" y="199072"/>
                    <a:pt x="148177" y="113347"/>
                    <a:pt x="148177" y="113347"/>
                  </a:cubicBezTo>
                  <a:cubicBezTo>
                    <a:pt x="161512" y="146685"/>
                    <a:pt x="176752" y="187642"/>
                    <a:pt x="210090" y="180975"/>
                  </a:cubicBezTo>
                  <a:cubicBezTo>
                    <a:pt x="239617" y="175260"/>
                    <a:pt x="218662" y="55245"/>
                    <a:pt x="204375" y="40957"/>
                  </a:cubicBezTo>
                  <a:cubicBezTo>
                    <a:pt x="204375" y="40957"/>
                    <a:pt x="185325" y="0"/>
                    <a:pt x="111982" y="0"/>
                  </a:cubicBezTo>
                  <a:cubicBezTo>
                    <a:pt x="36735" y="0"/>
                    <a:pt x="25305" y="22860"/>
                    <a:pt x="7207" y="60007"/>
                  </a:cubicBezTo>
                  <a:cubicBezTo>
                    <a:pt x="-1365" y="86677"/>
                    <a:pt x="-8033" y="184785"/>
                    <a:pt x="22447" y="190500"/>
                  </a:cubicBezTo>
                  <a:cubicBezTo>
                    <a:pt x="50070" y="195263"/>
                    <a:pt x="74835" y="109538"/>
                    <a:pt x="74835" y="109538"/>
                  </a:cubicBez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E61FF54-6AB9-40DA-8CFB-B41E1773A811}"/>
                </a:ext>
              </a:extLst>
            </p:cNvPr>
            <p:cNvSpPr/>
            <p:nvPr/>
          </p:nvSpPr>
          <p:spPr>
            <a:xfrm>
              <a:off x="-2857278" y="3960918"/>
              <a:ext cx="225027" cy="199072"/>
            </a:xfrm>
            <a:custGeom>
              <a:avLst/>
              <a:gdLst>
                <a:gd name="connsiteX0" fmla="*/ 150192 w 225027"/>
                <a:gd name="connsiteY0" fmla="*/ 109538 h 199072"/>
                <a:gd name="connsiteX1" fmla="*/ 100662 w 225027"/>
                <a:gd name="connsiteY1" fmla="*/ 199072 h 199072"/>
                <a:gd name="connsiteX2" fmla="*/ 76850 w 225027"/>
                <a:gd name="connsiteY2" fmla="*/ 113347 h 199072"/>
                <a:gd name="connsiteX3" fmla="*/ 14937 w 225027"/>
                <a:gd name="connsiteY3" fmla="*/ 180975 h 199072"/>
                <a:gd name="connsiteX4" fmla="*/ 20652 w 225027"/>
                <a:gd name="connsiteY4" fmla="*/ 40957 h 199072"/>
                <a:gd name="connsiteX5" fmla="*/ 113045 w 225027"/>
                <a:gd name="connsiteY5" fmla="*/ 0 h 199072"/>
                <a:gd name="connsiteX6" fmla="*/ 217820 w 225027"/>
                <a:gd name="connsiteY6" fmla="*/ 60007 h 199072"/>
                <a:gd name="connsiteX7" fmla="*/ 202580 w 225027"/>
                <a:gd name="connsiteY7" fmla="*/ 190500 h 199072"/>
                <a:gd name="connsiteX8" fmla="*/ 150192 w 225027"/>
                <a:gd name="connsiteY8" fmla="*/ 109538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027" h="199072">
                  <a:moveTo>
                    <a:pt x="150192" y="109538"/>
                  </a:moveTo>
                  <a:cubicBezTo>
                    <a:pt x="150192" y="153352"/>
                    <a:pt x="129237" y="199072"/>
                    <a:pt x="100662" y="199072"/>
                  </a:cubicBezTo>
                  <a:cubicBezTo>
                    <a:pt x="72087" y="199072"/>
                    <a:pt x="76850" y="113347"/>
                    <a:pt x="76850" y="113347"/>
                  </a:cubicBezTo>
                  <a:cubicBezTo>
                    <a:pt x="63515" y="146685"/>
                    <a:pt x="48275" y="187642"/>
                    <a:pt x="14937" y="180975"/>
                  </a:cubicBezTo>
                  <a:cubicBezTo>
                    <a:pt x="-14590" y="175260"/>
                    <a:pt x="6365" y="55245"/>
                    <a:pt x="20652" y="40957"/>
                  </a:cubicBezTo>
                  <a:cubicBezTo>
                    <a:pt x="20652" y="40957"/>
                    <a:pt x="39702" y="0"/>
                    <a:pt x="113045" y="0"/>
                  </a:cubicBezTo>
                  <a:cubicBezTo>
                    <a:pt x="188292" y="0"/>
                    <a:pt x="199722" y="22860"/>
                    <a:pt x="217820" y="60007"/>
                  </a:cubicBezTo>
                  <a:cubicBezTo>
                    <a:pt x="226392" y="86677"/>
                    <a:pt x="233060" y="184785"/>
                    <a:pt x="202580" y="190500"/>
                  </a:cubicBezTo>
                  <a:cubicBezTo>
                    <a:pt x="175910" y="194310"/>
                    <a:pt x="150192" y="109538"/>
                    <a:pt x="150192" y="109538"/>
                  </a:cubicBez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62FDD3-388A-49E5-895E-B6F5A5AB15C4}"/>
                </a:ext>
              </a:extLst>
            </p:cNvPr>
            <p:cNvSpPr/>
            <p:nvPr/>
          </p:nvSpPr>
          <p:spPr>
            <a:xfrm>
              <a:off x="-3189050" y="4090458"/>
              <a:ext cx="73342" cy="150495"/>
            </a:xfrm>
            <a:custGeom>
              <a:avLst/>
              <a:gdLst>
                <a:gd name="connsiteX0" fmla="*/ 47625 w 73342"/>
                <a:gd name="connsiteY0" fmla="*/ 150495 h 150495"/>
                <a:gd name="connsiteX1" fmla="*/ 25717 w 73342"/>
                <a:gd name="connsiteY1" fmla="*/ 150495 h 150495"/>
                <a:gd name="connsiteX2" fmla="*/ 0 w 73342"/>
                <a:gd name="connsiteY2" fmla="*/ 124778 h 150495"/>
                <a:gd name="connsiteX3" fmla="*/ 0 w 73342"/>
                <a:gd name="connsiteY3" fmla="*/ 25717 h 150495"/>
                <a:gd name="connsiteX4" fmla="*/ 25717 w 73342"/>
                <a:gd name="connsiteY4" fmla="*/ 0 h 150495"/>
                <a:gd name="connsiteX5" fmla="*/ 47625 w 73342"/>
                <a:gd name="connsiteY5" fmla="*/ 0 h 150495"/>
                <a:gd name="connsiteX6" fmla="*/ 73342 w 73342"/>
                <a:gd name="connsiteY6" fmla="*/ 25717 h 150495"/>
                <a:gd name="connsiteX7" fmla="*/ 73342 w 73342"/>
                <a:gd name="connsiteY7" fmla="*/ 124778 h 150495"/>
                <a:gd name="connsiteX8" fmla="*/ 47625 w 73342"/>
                <a:gd name="connsiteY8" fmla="*/ 150495 h 15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342" h="150495">
                  <a:moveTo>
                    <a:pt x="47625" y="150495"/>
                  </a:moveTo>
                  <a:lnTo>
                    <a:pt x="25717" y="150495"/>
                  </a:lnTo>
                  <a:cubicBezTo>
                    <a:pt x="11430" y="150495"/>
                    <a:pt x="0" y="139065"/>
                    <a:pt x="0" y="124778"/>
                  </a:cubicBezTo>
                  <a:lnTo>
                    <a:pt x="0" y="25717"/>
                  </a:lnTo>
                  <a:cubicBezTo>
                    <a:pt x="0" y="11430"/>
                    <a:pt x="11430" y="0"/>
                    <a:pt x="25717" y="0"/>
                  </a:cubicBezTo>
                  <a:lnTo>
                    <a:pt x="47625" y="0"/>
                  </a:lnTo>
                  <a:cubicBezTo>
                    <a:pt x="61913" y="0"/>
                    <a:pt x="73342" y="11430"/>
                    <a:pt x="73342" y="25717"/>
                  </a:cubicBezTo>
                  <a:lnTo>
                    <a:pt x="73342" y="124778"/>
                  </a:lnTo>
                  <a:cubicBezTo>
                    <a:pt x="73342" y="139065"/>
                    <a:pt x="61913" y="150495"/>
                    <a:pt x="47625" y="150495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B1F9D6-C4AE-47B6-B580-D5F45B60D2ED}"/>
                </a:ext>
              </a:extLst>
            </p:cNvPr>
            <p:cNvSpPr/>
            <p:nvPr/>
          </p:nvSpPr>
          <p:spPr>
            <a:xfrm>
              <a:off x="-3294778" y="4090458"/>
              <a:ext cx="73342" cy="150495"/>
            </a:xfrm>
            <a:custGeom>
              <a:avLst/>
              <a:gdLst>
                <a:gd name="connsiteX0" fmla="*/ 47625 w 73342"/>
                <a:gd name="connsiteY0" fmla="*/ 150495 h 150495"/>
                <a:gd name="connsiteX1" fmla="*/ 25718 w 73342"/>
                <a:gd name="connsiteY1" fmla="*/ 150495 h 150495"/>
                <a:gd name="connsiteX2" fmla="*/ 0 w 73342"/>
                <a:gd name="connsiteY2" fmla="*/ 124778 h 150495"/>
                <a:gd name="connsiteX3" fmla="*/ 0 w 73342"/>
                <a:gd name="connsiteY3" fmla="*/ 25717 h 150495"/>
                <a:gd name="connsiteX4" fmla="*/ 25718 w 73342"/>
                <a:gd name="connsiteY4" fmla="*/ 0 h 150495"/>
                <a:gd name="connsiteX5" fmla="*/ 47625 w 73342"/>
                <a:gd name="connsiteY5" fmla="*/ 0 h 150495"/>
                <a:gd name="connsiteX6" fmla="*/ 73343 w 73342"/>
                <a:gd name="connsiteY6" fmla="*/ 25717 h 150495"/>
                <a:gd name="connsiteX7" fmla="*/ 73343 w 73342"/>
                <a:gd name="connsiteY7" fmla="*/ 124778 h 150495"/>
                <a:gd name="connsiteX8" fmla="*/ 47625 w 73342"/>
                <a:gd name="connsiteY8" fmla="*/ 150495 h 15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342" h="150495">
                  <a:moveTo>
                    <a:pt x="47625" y="150495"/>
                  </a:moveTo>
                  <a:lnTo>
                    <a:pt x="25718" y="150495"/>
                  </a:lnTo>
                  <a:cubicBezTo>
                    <a:pt x="11430" y="150495"/>
                    <a:pt x="0" y="139065"/>
                    <a:pt x="0" y="124778"/>
                  </a:cubicBezTo>
                  <a:lnTo>
                    <a:pt x="0" y="25717"/>
                  </a:lnTo>
                  <a:cubicBezTo>
                    <a:pt x="0" y="11430"/>
                    <a:pt x="11430" y="0"/>
                    <a:pt x="25718" y="0"/>
                  </a:cubicBezTo>
                  <a:lnTo>
                    <a:pt x="47625" y="0"/>
                  </a:lnTo>
                  <a:cubicBezTo>
                    <a:pt x="61913" y="0"/>
                    <a:pt x="73343" y="11430"/>
                    <a:pt x="73343" y="25717"/>
                  </a:cubicBezTo>
                  <a:lnTo>
                    <a:pt x="73343" y="124778"/>
                  </a:lnTo>
                  <a:cubicBezTo>
                    <a:pt x="73343" y="139065"/>
                    <a:pt x="61913" y="150495"/>
                    <a:pt x="47625" y="150495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ECACF09-D35D-4B53-A39C-CCF4DEE0A05D}"/>
                </a:ext>
              </a:extLst>
            </p:cNvPr>
            <p:cNvSpPr/>
            <p:nvPr/>
          </p:nvSpPr>
          <p:spPr>
            <a:xfrm>
              <a:off x="-3083323" y="4090458"/>
              <a:ext cx="73342" cy="150495"/>
            </a:xfrm>
            <a:custGeom>
              <a:avLst/>
              <a:gdLst>
                <a:gd name="connsiteX0" fmla="*/ 47625 w 73342"/>
                <a:gd name="connsiteY0" fmla="*/ 150495 h 150495"/>
                <a:gd name="connsiteX1" fmla="*/ 25717 w 73342"/>
                <a:gd name="connsiteY1" fmla="*/ 150495 h 150495"/>
                <a:gd name="connsiteX2" fmla="*/ 0 w 73342"/>
                <a:gd name="connsiteY2" fmla="*/ 124778 h 150495"/>
                <a:gd name="connsiteX3" fmla="*/ 0 w 73342"/>
                <a:gd name="connsiteY3" fmla="*/ 25717 h 150495"/>
                <a:gd name="connsiteX4" fmla="*/ 25717 w 73342"/>
                <a:gd name="connsiteY4" fmla="*/ 0 h 150495"/>
                <a:gd name="connsiteX5" fmla="*/ 47625 w 73342"/>
                <a:gd name="connsiteY5" fmla="*/ 0 h 150495"/>
                <a:gd name="connsiteX6" fmla="*/ 73342 w 73342"/>
                <a:gd name="connsiteY6" fmla="*/ 25717 h 150495"/>
                <a:gd name="connsiteX7" fmla="*/ 73342 w 73342"/>
                <a:gd name="connsiteY7" fmla="*/ 124778 h 150495"/>
                <a:gd name="connsiteX8" fmla="*/ 47625 w 73342"/>
                <a:gd name="connsiteY8" fmla="*/ 150495 h 15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342" h="150495">
                  <a:moveTo>
                    <a:pt x="47625" y="150495"/>
                  </a:moveTo>
                  <a:lnTo>
                    <a:pt x="25717" y="150495"/>
                  </a:lnTo>
                  <a:cubicBezTo>
                    <a:pt x="11430" y="150495"/>
                    <a:pt x="0" y="139065"/>
                    <a:pt x="0" y="124778"/>
                  </a:cubicBezTo>
                  <a:lnTo>
                    <a:pt x="0" y="25717"/>
                  </a:lnTo>
                  <a:cubicBezTo>
                    <a:pt x="0" y="11430"/>
                    <a:pt x="11430" y="0"/>
                    <a:pt x="25717" y="0"/>
                  </a:cubicBezTo>
                  <a:lnTo>
                    <a:pt x="47625" y="0"/>
                  </a:lnTo>
                  <a:cubicBezTo>
                    <a:pt x="61913" y="0"/>
                    <a:pt x="73342" y="11430"/>
                    <a:pt x="73342" y="25717"/>
                  </a:cubicBezTo>
                  <a:lnTo>
                    <a:pt x="73342" y="124778"/>
                  </a:lnTo>
                  <a:cubicBezTo>
                    <a:pt x="73342" y="139065"/>
                    <a:pt x="61913" y="150495"/>
                    <a:pt x="47625" y="150495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CA8E255C-31B4-4295-890B-D5EB0B467F48}"/>
              </a:ext>
            </a:extLst>
          </p:cNvPr>
          <p:cNvSpPr/>
          <p:nvPr/>
        </p:nvSpPr>
        <p:spPr>
          <a:xfrm>
            <a:off x="3496964" y="3502049"/>
            <a:ext cx="8552597" cy="3369403"/>
          </a:xfrm>
          <a:custGeom>
            <a:avLst/>
            <a:gdLst>
              <a:gd name="connsiteX0" fmla="*/ 8552597 w 8552597"/>
              <a:gd name="connsiteY0" fmla="*/ 34877 h 3369403"/>
              <a:gd name="connsiteX1" fmla="*/ 8552597 w 8552597"/>
              <a:gd name="connsiteY1" fmla="*/ 1314316 h 3369403"/>
              <a:gd name="connsiteX2" fmla="*/ 8538792 w 8552597"/>
              <a:gd name="connsiteY2" fmla="*/ 1359495 h 3369403"/>
              <a:gd name="connsiteX3" fmla="*/ 8413296 w 8552597"/>
              <a:gd name="connsiteY3" fmla="*/ 1676373 h 3369403"/>
              <a:gd name="connsiteX4" fmla="*/ 7625804 w 8552597"/>
              <a:gd name="connsiteY4" fmla="*/ 2557987 h 3369403"/>
              <a:gd name="connsiteX5" fmla="*/ 5601544 w 8552597"/>
              <a:gd name="connsiteY5" fmla="*/ 3108290 h 3369403"/>
              <a:gd name="connsiteX6" fmla="*/ 0 w 8552597"/>
              <a:gd name="connsiteY6" fmla="*/ 3193628 h 3369403"/>
              <a:gd name="connsiteX7" fmla="*/ 3453668 w 8552597"/>
              <a:gd name="connsiteY7" fmla="*/ 2093650 h 3369403"/>
              <a:gd name="connsiteX8" fmla="*/ 5873871 w 8552597"/>
              <a:gd name="connsiteY8" fmla="*/ 382503 h 3369403"/>
              <a:gd name="connsiteX9" fmla="*/ 8552597 w 8552597"/>
              <a:gd name="connsiteY9" fmla="*/ 34877 h 3369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52597" h="3369403">
                <a:moveTo>
                  <a:pt x="8552597" y="34877"/>
                </a:moveTo>
                <a:lnTo>
                  <a:pt x="8552597" y="1314316"/>
                </a:lnTo>
                <a:cubicBezTo>
                  <a:pt x="8548205" y="1329375"/>
                  <a:pt x="8543812" y="1344435"/>
                  <a:pt x="8538792" y="1359495"/>
                </a:cubicBezTo>
                <a:cubicBezTo>
                  <a:pt x="8504281" y="1468049"/>
                  <a:pt x="8462867" y="1573466"/>
                  <a:pt x="8413296" y="1676373"/>
                </a:cubicBezTo>
                <a:cubicBezTo>
                  <a:pt x="8236973" y="2030901"/>
                  <a:pt x="7975313" y="2361585"/>
                  <a:pt x="7625804" y="2557987"/>
                </a:cubicBezTo>
                <a:cubicBezTo>
                  <a:pt x="7000204" y="2867964"/>
                  <a:pt x="6285500" y="2987813"/>
                  <a:pt x="5601544" y="3108290"/>
                </a:cubicBezTo>
                <a:cubicBezTo>
                  <a:pt x="3751095" y="3395050"/>
                  <a:pt x="1853586" y="3477250"/>
                  <a:pt x="0" y="3193628"/>
                </a:cubicBezTo>
                <a:cubicBezTo>
                  <a:pt x="720978" y="2476415"/>
                  <a:pt x="2442792" y="2374762"/>
                  <a:pt x="3453668" y="2093650"/>
                </a:cubicBezTo>
                <a:cubicBezTo>
                  <a:pt x="4276299" y="1870266"/>
                  <a:pt x="4628317" y="954140"/>
                  <a:pt x="5873871" y="382503"/>
                </a:cubicBezTo>
                <a:cubicBezTo>
                  <a:pt x="6887884" y="-54225"/>
                  <a:pt x="7808402" y="-27243"/>
                  <a:pt x="8552597" y="34877"/>
                </a:cubicBezTo>
                <a:close/>
              </a:path>
            </a:pathLst>
          </a:custGeom>
          <a:solidFill>
            <a:srgbClr val="FBFCF8"/>
          </a:solidFill>
          <a:ln w="627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102" name="Graphic 5">
            <a:extLst>
              <a:ext uri="{FF2B5EF4-FFF2-40B4-BE49-F238E27FC236}">
                <a16:creationId xmlns:a16="http://schemas.microsoft.com/office/drawing/2014/main" id="{2432665B-15D7-4871-941D-E188F08E4822}"/>
              </a:ext>
            </a:extLst>
          </p:cNvPr>
          <p:cNvGrpSpPr/>
          <p:nvPr/>
        </p:nvGrpSpPr>
        <p:grpSpPr>
          <a:xfrm>
            <a:off x="7483107" y="4181822"/>
            <a:ext cx="348106" cy="477671"/>
            <a:chOff x="7483107" y="4181822"/>
            <a:chExt cx="348106" cy="4776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0300BF3-A802-4C49-80DD-E343C347C1A1}"/>
                </a:ext>
              </a:extLst>
            </p:cNvPr>
            <p:cNvSpPr/>
            <p:nvPr/>
          </p:nvSpPr>
          <p:spPr>
            <a:xfrm>
              <a:off x="7483107" y="4332575"/>
              <a:ext cx="348106" cy="326918"/>
            </a:xfrm>
            <a:custGeom>
              <a:avLst/>
              <a:gdLst>
                <a:gd name="connsiteX0" fmla="*/ 2767 w 348106"/>
                <a:gd name="connsiteY0" fmla="*/ 295545 h 326918"/>
                <a:gd name="connsiteX1" fmla="*/ 174071 w 348106"/>
                <a:gd name="connsiteY1" fmla="*/ 0 h 326918"/>
                <a:gd name="connsiteX2" fmla="*/ 345373 w 348106"/>
                <a:gd name="connsiteY2" fmla="*/ 295545 h 326918"/>
                <a:gd name="connsiteX3" fmla="*/ 335334 w 348106"/>
                <a:gd name="connsiteY3" fmla="*/ 324409 h 326918"/>
                <a:gd name="connsiteX4" fmla="*/ 321529 w 348106"/>
                <a:gd name="connsiteY4" fmla="*/ 326919 h 326918"/>
                <a:gd name="connsiteX5" fmla="*/ 284508 w 348106"/>
                <a:gd name="connsiteY5" fmla="*/ 317507 h 326918"/>
                <a:gd name="connsiteX6" fmla="*/ 247486 w 348106"/>
                <a:gd name="connsiteY6" fmla="*/ 326919 h 326918"/>
                <a:gd name="connsiteX7" fmla="*/ 210464 w 348106"/>
                <a:gd name="connsiteY7" fmla="*/ 317507 h 326918"/>
                <a:gd name="connsiteX8" fmla="*/ 173443 w 348106"/>
                <a:gd name="connsiteY8" fmla="*/ 326919 h 326918"/>
                <a:gd name="connsiteX9" fmla="*/ 136422 w 348106"/>
                <a:gd name="connsiteY9" fmla="*/ 317507 h 326918"/>
                <a:gd name="connsiteX10" fmla="*/ 99400 w 348106"/>
                <a:gd name="connsiteY10" fmla="*/ 326919 h 326918"/>
                <a:gd name="connsiteX11" fmla="*/ 62378 w 348106"/>
                <a:gd name="connsiteY11" fmla="*/ 317507 h 326918"/>
                <a:gd name="connsiteX12" fmla="*/ 25357 w 348106"/>
                <a:gd name="connsiteY12" fmla="*/ 326919 h 326918"/>
                <a:gd name="connsiteX13" fmla="*/ 11552 w 348106"/>
                <a:gd name="connsiteY13" fmla="*/ 324409 h 326918"/>
                <a:gd name="connsiteX14" fmla="*/ 2767 w 348106"/>
                <a:gd name="connsiteY14" fmla="*/ 295545 h 3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8106" h="326918">
                  <a:moveTo>
                    <a:pt x="2767" y="295545"/>
                  </a:moveTo>
                  <a:lnTo>
                    <a:pt x="174071" y="0"/>
                  </a:lnTo>
                  <a:lnTo>
                    <a:pt x="345373" y="295545"/>
                  </a:lnTo>
                  <a:cubicBezTo>
                    <a:pt x="351648" y="306212"/>
                    <a:pt x="346629" y="319389"/>
                    <a:pt x="335334" y="324409"/>
                  </a:cubicBezTo>
                  <a:cubicBezTo>
                    <a:pt x="332196" y="325664"/>
                    <a:pt x="327804" y="326919"/>
                    <a:pt x="321529" y="326919"/>
                  </a:cubicBezTo>
                  <a:cubicBezTo>
                    <a:pt x="303332" y="326919"/>
                    <a:pt x="303332" y="317507"/>
                    <a:pt x="284508" y="317507"/>
                  </a:cubicBezTo>
                  <a:cubicBezTo>
                    <a:pt x="266310" y="317507"/>
                    <a:pt x="266310" y="326919"/>
                    <a:pt x="247486" y="326919"/>
                  </a:cubicBezTo>
                  <a:cubicBezTo>
                    <a:pt x="229289" y="326919"/>
                    <a:pt x="229289" y="317507"/>
                    <a:pt x="210464" y="317507"/>
                  </a:cubicBezTo>
                  <a:cubicBezTo>
                    <a:pt x="191640" y="317507"/>
                    <a:pt x="192267" y="326919"/>
                    <a:pt x="173443" y="326919"/>
                  </a:cubicBezTo>
                  <a:cubicBezTo>
                    <a:pt x="155246" y="326919"/>
                    <a:pt x="155246" y="317507"/>
                    <a:pt x="136422" y="317507"/>
                  </a:cubicBezTo>
                  <a:cubicBezTo>
                    <a:pt x="118225" y="317507"/>
                    <a:pt x="118225" y="326919"/>
                    <a:pt x="99400" y="326919"/>
                  </a:cubicBezTo>
                  <a:cubicBezTo>
                    <a:pt x="81203" y="326919"/>
                    <a:pt x="81203" y="317507"/>
                    <a:pt x="62378" y="317507"/>
                  </a:cubicBezTo>
                  <a:cubicBezTo>
                    <a:pt x="44181" y="317507"/>
                    <a:pt x="44181" y="326919"/>
                    <a:pt x="25357" y="326919"/>
                  </a:cubicBezTo>
                  <a:cubicBezTo>
                    <a:pt x="19082" y="326919"/>
                    <a:pt x="14690" y="325664"/>
                    <a:pt x="11552" y="324409"/>
                  </a:cubicBezTo>
                  <a:cubicBezTo>
                    <a:pt x="1513" y="319389"/>
                    <a:pt x="-3507" y="306212"/>
                    <a:pt x="2767" y="295545"/>
                  </a:cubicBezTo>
                  <a:close/>
                </a:path>
              </a:pathLst>
            </a:custGeom>
            <a:solidFill>
              <a:srgbClr val="5A653E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704FFBA7-B999-4C7D-B8B5-EE79AA8412D1}"/>
                </a:ext>
              </a:extLst>
            </p:cNvPr>
            <p:cNvSpPr/>
            <p:nvPr/>
          </p:nvSpPr>
          <p:spPr>
            <a:xfrm>
              <a:off x="7536074" y="4333203"/>
              <a:ext cx="242208" cy="208951"/>
            </a:xfrm>
            <a:custGeom>
              <a:avLst/>
              <a:gdLst>
                <a:gd name="connsiteX0" fmla="*/ 28864 w 242208"/>
                <a:gd name="connsiteY0" fmla="*/ 199540 h 208951"/>
                <a:gd name="connsiteX1" fmla="*/ 0 w 242208"/>
                <a:gd name="connsiteY1" fmla="*/ 208952 h 208951"/>
                <a:gd name="connsiteX2" fmla="*/ 121105 w 242208"/>
                <a:gd name="connsiteY2" fmla="*/ 0 h 208951"/>
                <a:gd name="connsiteX3" fmla="*/ 242208 w 242208"/>
                <a:gd name="connsiteY3" fmla="*/ 208952 h 208951"/>
                <a:gd name="connsiteX4" fmla="*/ 213344 w 242208"/>
                <a:gd name="connsiteY4" fmla="*/ 199540 h 208951"/>
                <a:gd name="connsiteX5" fmla="*/ 182597 w 242208"/>
                <a:gd name="connsiteY5" fmla="*/ 208952 h 208951"/>
                <a:gd name="connsiteX6" fmla="*/ 151851 w 242208"/>
                <a:gd name="connsiteY6" fmla="*/ 199540 h 208951"/>
                <a:gd name="connsiteX7" fmla="*/ 121105 w 242208"/>
                <a:gd name="connsiteY7" fmla="*/ 208952 h 208951"/>
                <a:gd name="connsiteX8" fmla="*/ 90358 w 242208"/>
                <a:gd name="connsiteY8" fmla="*/ 199540 h 208951"/>
                <a:gd name="connsiteX9" fmla="*/ 59611 w 242208"/>
                <a:gd name="connsiteY9" fmla="*/ 208952 h 208951"/>
                <a:gd name="connsiteX10" fmla="*/ 28864 w 242208"/>
                <a:gd name="connsiteY10" fmla="*/ 199540 h 208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2208" h="208951">
                  <a:moveTo>
                    <a:pt x="28864" y="199540"/>
                  </a:moveTo>
                  <a:cubicBezTo>
                    <a:pt x="14432" y="199540"/>
                    <a:pt x="13177" y="207697"/>
                    <a:pt x="0" y="208952"/>
                  </a:cubicBezTo>
                  <a:lnTo>
                    <a:pt x="121105" y="0"/>
                  </a:lnTo>
                  <a:lnTo>
                    <a:pt x="242208" y="208952"/>
                  </a:lnTo>
                  <a:cubicBezTo>
                    <a:pt x="228404" y="208324"/>
                    <a:pt x="227777" y="199540"/>
                    <a:pt x="213344" y="199540"/>
                  </a:cubicBezTo>
                  <a:cubicBezTo>
                    <a:pt x="198285" y="199540"/>
                    <a:pt x="198285" y="208952"/>
                    <a:pt x="182597" y="208952"/>
                  </a:cubicBezTo>
                  <a:cubicBezTo>
                    <a:pt x="167538" y="208952"/>
                    <a:pt x="167538" y="199540"/>
                    <a:pt x="151851" y="199540"/>
                  </a:cubicBezTo>
                  <a:cubicBezTo>
                    <a:pt x="136792" y="199540"/>
                    <a:pt x="136792" y="208952"/>
                    <a:pt x="121105" y="208952"/>
                  </a:cubicBezTo>
                  <a:cubicBezTo>
                    <a:pt x="106045" y="208952"/>
                    <a:pt x="106045" y="199540"/>
                    <a:pt x="90358" y="199540"/>
                  </a:cubicBezTo>
                  <a:cubicBezTo>
                    <a:pt x="75298" y="199540"/>
                    <a:pt x="75298" y="208952"/>
                    <a:pt x="59611" y="208952"/>
                  </a:cubicBezTo>
                  <a:cubicBezTo>
                    <a:pt x="43924" y="208324"/>
                    <a:pt x="43924" y="199540"/>
                    <a:pt x="28864" y="199540"/>
                  </a:cubicBezTo>
                  <a:close/>
                </a:path>
              </a:pathLst>
            </a:custGeom>
            <a:solidFill>
              <a:srgbClr val="4F5B35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7284C96-7D8F-4A2F-995B-FC3EE91CC19A}"/>
                </a:ext>
              </a:extLst>
            </p:cNvPr>
            <p:cNvSpPr/>
            <p:nvPr/>
          </p:nvSpPr>
          <p:spPr>
            <a:xfrm>
              <a:off x="7512798" y="4248493"/>
              <a:ext cx="287568" cy="273582"/>
            </a:xfrm>
            <a:custGeom>
              <a:avLst/>
              <a:gdLst>
                <a:gd name="connsiteX0" fmla="*/ 2569 w 287568"/>
                <a:gd name="connsiteY0" fmla="*/ 243463 h 273582"/>
                <a:gd name="connsiteX1" fmla="*/ 143752 w 287568"/>
                <a:gd name="connsiteY1" fmla="*/ 0 h 273582"/>
                <a:gd name="connsiteX2" fmla="*/ 284936 w 287568"/>
                <a:gd name="connsiteY2" fmla="*/ 243463 h 273582"/>
                <a:gd name="connsiteX3" fmla="*/ 266740 w 287568"/>
                <a:gd name="connsiteY3" fmla="*/ 273583 h 273582"/>
                <a:gd name="connsiteX4" fmla="*/ 266112 w 287568"/>
                <a:gd name="connsiteY4" fmla="*/ 273583 h 273582"/>
                <a:gd name="connsiteX5" fmla="*/ 235365 w 287568"/>
                <a:gd name="connsiteY5" fmla="*/ 264170 h 273582"/>
                <a:gd name="connsiteX6" fmla="*/ 204619 w 287568"/>
                <a:gd name="connsiteY6" fmla="*/ 273583 h 273582"/>
                <a:gd name="connsiteX7" fmla="*/ 173872 w 287568"/>
                <a:gd name="connsiteY7" fmla="*/ 264170 h 273582"/>
                <a:gd name="connsiteX8" fmla="*/ 143125 w 287568"/>
                <a:gd name="connsiteY8" fmla="*/ 273583 h 273582"/>
                <a:gd name="connsiteX9" fmla="*/ 112378 w 287568"/>
                <a:gd name="connsiteY9" fmla="*/ 264170 h 273582"/>
                <a:gd name="connsiteX10" fmla="*/ 81632 w 287568"/>
                <a:gd name="connsiteY10" fmla="*/ 273583 h 273582"/>
                <a:gd name="connsiteX11" fmla="*/ 50885 w 287568"/>
                <a:gd name="connsiteY11" fmla="*/ 264170 h 273582"/>
                <a:gd name="connsiteX12" fmla="*/ 20138 w 287568"/>
                <a:gd name="connsiteY12" fmla="*/ 273583 h 273582"/>
                <a:gd name="connsiteX13" fmla="*/ 19511 w 287568"/>
                <a:gd name="connsiteY13" fmla="*/ 273583 h 273582"/>
                <a:gd name="connsiteX14" fmla="*/ 2569 w 287568"/>
                <a:gd name="connsiteY14" fmla="*/ 243463 h 273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7568" h="273582">
                  <a:moveTo>
                    <a:pt x="2569" y="243463"/>
                  </a:moveTo>
                  <a:lnTo>
                    <a:pt x="143752" y="0"/>
                  </a:lnTo>
                  <a:lnTo>
                    <a:pt x="284936" y="243463"/>
                  </a:lnTo>
                  <a:cubicBezTo>
                    <a:pt x="292466" y="256641"/>
                    <a:pt x="283054" y="273583"/>
                    <a:pt x="266740" y="273583"/>
                  </a:cubicBezTo>
                  <a:cubicBezTo>
                    <a:pt x="266740" y="273583"/>
                    <a:pt x="266740" y="273583"/>
                    <a:pt x="266112" y="273583"/>
                  </a:cubicBezTo>
                  <a:cubicBezTo>
                    <a:pt x="251053" y="273583"/>
                    <a:pt x="251053" y="264170"/>
                    <a:pt x="235365" y="264170"/>
                  </a:cubicBezTo>
                  <a:cubicBezTo>
                    <a:pt x="220306" y="264170"/>
                    <a:pt x="220306" y="273583"/>
                    <a:pt x="204619" y="273583"/>
                  </a:cubicBezTo>
                  <a:cubicBezTo>
                    <a:pt x="189559" y="273583"/>
                    <a:pt x="189559" y="264170"/>
                    <a:pt x="173872" y="264170"/>
                  </a:cubicBezTo>
                  <a:cubicBezTo>
                    <a:pt x="158812" y="264170"/>
                    <a:pt x="158812" y="273583"/>
                    <a:pt x="143125" y="273583"/>
                  </a:cubicBezTo>
                  <a:cubicBezTo>
                    <a:pt x="128065" y="273583"/>
                    <a:pt x="128065" y="264170"/>
                    <a:pt x="112378" y="264170"/>
                  </a:cubicBezTo>
                  <a:cubicBezTo>
                    <a:pt x="97319" y="264170"/>
                    <a:pt x="97319" y="273583"/>
                    <a:pt x="81632" y="273583"/>
                  </a:cubicBezTo>
                  <a:cubicBezTo>
                    <a:pt x="66572" y="273583"/>
                    <a:pt x="66572" y="264170"/>
                    <a:pt x="50885" y="264170"/>
                  </a:cubicBezTo>
                  <a:cubicBezTo>
                    <a:pt x="35825" y="264170"/>
                    <a:pt x="35825" y="273583"/>
                    <a:pt x="20138" y="273583"/>
                  </a:cubicBezTo>
                  <a:cubicBezTo>
                    <a:pt x="20138" y="273583"/>
                    <a:pt x="20138" y="273583"/>
                    <a:pt x="19511" y="273583"/>
                  </a:cubicBezTo>
                  <a:cubicBezTo>
                    <a:pt x="5079" y="273583"/>
                    <a:pt x="-4961" y="256641"/>
                    <a:pt x="2569" y="243463"/>
                  </a:cubicBezTo>
                  <a:close/>
                </a:path>
              </a:pathLst>
            </a:custGeom>
            <a:solidFill>
              <a:srgbClr val="5A653E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E9A94F4-C5F5-4CA2-81A4-F6EC54BC2162}"/>
                </a:ext>
              </a:extLst>
            </p:cNvPr>
            <p:cNvSpPr/>
            <p:nvPr/>
          </p:nvSpPr>
          <p:spPr>
            <a:xfrm>
              <a:off x="7575605" y="4248493"/>
              <a:ext cx="163145" cy="142438"/>
            </a:xfrm>
            <a:custGeom>
              <a:avLst/>
              <a:gdLst>
                <a:gd name="connsiteX0" fmla="*/ 163146 w 163145"/>
                <a:gd name="connsiteY0" fmla="*/ 141811 h 142438"/>
                <a:gd name="connsiteX1" fmla="*/ 155615 w 163145"/>
                <a:gd name="connsiteY1" fmla="*/ 142439 h 142438"/>
                <a:gd name="connsiteX2" fmla="*/ 118594 w 163145"/>
                <a:gd name="connsiteY2" fmla="*/ 133026 h 142438"/>
                <a:gd name="connsiteX3" fmla="*/ 81573 w 163145"/>
                <a:gd name="connsiteY3" fmla="*/ 142439 h 142438"/>
                <a:gd name="connsiteX4" fmla="*/ 44551 w 163145"/>
                <a:gd name="connsiteY4" fmla="*/ 133026 h 142438"/>
                <a:gd name="connsiteX5" fmla="*/ 7529 w 163145"/>
                <a:gd name="connsiteY5" fmla="*/ 142439 h 142438"/>
                <a:gd name="connsiteX6" fmla="*/ 0 w 163145"/>
                <a:gd name="connsiteY6" fmla="*/ 141811 h 142438"/>
                <a:gd name="connsiteX7" fmla="*/ 82200 w 163145"/>
                <a:gd name="connsiteY7" fmla="*/ 0 h 142438"/>
                <a:gd name="connsiteX8" fmla="*/ 163146 w 163145"/>
                <a:gd name="connsiteY8" fmla="*/ 141811 h 142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3145" h="142438">
                  <a:moveTo>
                    <a:pt x="163146" y="141811"/>
                  </a:moveTo>
                  <a:cubicBezTo>
                    <a:pt x="160636" y="142439"/>
                    <a:pt x="158125" y="142439"/>
                    <a:pt x="155615" y="142439"/>
                  </a:cubicBezTo>
                  <a:cubicBezTo>
                    <a:pt x="136791" y="142439"/>
                    <a:pt x="136791" y="133026"/>
                    <a:pt x="118594" y="133026"/>
                  </a:cubicBezTo>
                  <a:cubicBezTo>
                    <a:pt x="99769" y="133026"/>
                    <a:pt x="99769" y="142439"/>
                    <a:pt x="81573" y="142439"/>
                  </a:cubicBezTo>
                  <a:cubicBezTo>
                    <a:pt x="62748" y="142439"/>
                    <a:pt x="62748" y="133026"/>
                    <a:pt x="44551" y="133026"/>
                  </a:cubicBezTo>
                  <a:cubicBezTo>
                    <a:pt x="26354" y="133026"/>
                    <a:pt x="25727" y="142439"/>
                    <a:pt x="7529" y="142439"/>
                  </a:cubicBezTo>
                  <a:cubicBezTo>
                    <a:pt x="4392" y="142439"/>
                    <a:pt x="1882" y="142439"/>
                    <a:pt x="0" y="141811"/>
                  </a:cubicBezTo>
                  <a:lnTo>
                    <a:pt x="82200" y="0"/>
                  </a:lnTo>
                  <a:lnTo>
                    <a:pt x="163146" y="141811"/>
                  </a:lnTo>
                  <a:close/>
                </a:path>
              </a:pathLst>
            </a:custGeom>
            <a:solidFill>
              <a:srgbClr val="4F5B35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ACFDB58-D801-475A-AEBE-6F6AE7B8A500}"/>
                </a:ext>
              </a:extLst>
            </p:cNvPr>
            <p:cNvSpPr/>
            <p:nvPr/>
          </p:nvSpPr>
          <p:spPr>
            <a:xfrm>
              <a:off x="7555350" y="4181822"/>
              <a:ext cx="203076" cy="190284"/>
            </a:xfrm>
            <a:custGeom>
              <a:avLst/>
              <a:gdLst>
                <a:gd name="connsiteX0" fmla="*/ 2686 w 203076"/>
                <a:gd name="connsiteY0" fmla="*/ 158910 h 190284"/>
                <a:gd name="connsiteX1" fmla="*/ 92416 w 203076"/>
                <a:gd name="connsiteY1" fmla="*/ 5177 h 190284"/>
                <a:gd name="connsiteX2" fmla="*/ 110613 w 203076"/>
                <a:gd name="connsiteY2" fmla="*/ 5177 h 190284"/>
                <a:gd name="connsiteX3" fmla="*/ 200343 w 203076"/>
                <a:gd name="connsiteY3" fmla="*/ 158910 h 190284"/>
                <a:gd name="connsiteX4" fmla="*/ 190304 w 203076"/>
                <a:gd name="connsiteY4" fmla="*/ 187774 h 190284"/>
                <a:gd name="connsiteX5" fmla="*/ 176498 w 203076"/>
                <a:gd name="connsiteY5" fmla="*/ 190284 h 190284"/>
                <a:gd name="connsiteX6" fmla="*/ 139478 w 203076"/>
                <a:gd name="connsiteY6" fmla="*/ 180872 h 190284"/>
                <a:gd name="connsiteX7" fmla="*/ 102456 w 203076"/>
                <a:gd name="connsiteY7" fmla="*/ 190284 h 190284"/>
                <a:gd name="connsiteX8" fmla="*/ 65434 w 203076"/>
                <a:gd name="connsiteY8" fmla="*/ 180872 h 190284"/>
                <a:gd name="connsiteX9" fmla="*/ 28413 w 203076"/>
                <a:gd name="connsiteY9" fmla="*/ 190284 h 190284"/>
                <a:gd name="connsiteX10" fmla="*/ 14608 w 203076"/>
                <a:gd name="connsiteY10" fmla="*/ 187774 h 190284"/>
                <a:gd name="connsiteX11" fmla="*/ 2686 w 203076"/>
                <a:gd name="connsiteY11" fmla="*/ 158910 h 19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076" h="190284">
                  <a:moveTo>
                    <a:pt x="2686" y="158910"/>
                  </a:moveTo>
                  <a:lnTo>
                    <a:pt x="92416" y="5177"/>
                  </a:lnTo>
                  <a:cubicBezTo>
                    <a:pt x="96181" y="-1726"/>
                    <a:pt x="106221" y="-1726"/>
                    <a:pt x="110613" y="5177"/>
                  </a:cubicBezTo>
                  <a:lnTo>
                    <a:pt x="200343" y="158910"/>
                  </a:lnTo>
                  <a:cubicBezTo>
                    <a:pt x="206618" y="169577"/>
                    <a:pt x="201598" y="182755"/>
                    <a:pt x="190304" y="187774"/>
                  </a:cubicBezTo>
                  <a:cubicBezTo>
                    <a:pt x="186539" y="189029"/>
                    <a:pt x="182773" y="190284"/>
                    <a:pt x="176498" y="190284"/>
                  </a:cubicBezTo>
                  <a:cubicBezTo>
                    <a:pt x="157674" y="190284"/>
                    <a:pt x="157674" y="180872"/>
                    <a:pt x="139478" y="180872"/>
                  </a:cubicBezTo>
                  <a:cubicBezTo>
                    <a:pt x="120653" y="180872"/>
                    <a:pt x="120653" y="190284"/>
                    <a:pt x="102456" y="190284"/>
                  </a:cubicBezTo>
                  <a:cubicBezTo>
                    <a:pt x="83631" y="190284"/>
                    <a:pt x="83631" y="180872"/>
                    <a:pt x="65434" y="180872"/>
                  </a:cubicBezTo>
                  <a:cubicBezTo>
                    <a:pt x="47237" y="180872"/>
                    <a:pt x="46610" y="190284"/>
                    <a:pt x="28413" y="190284"/>
                  </a:cubicBezTo>
                  <a:cubicBezTo>
                    <a:pt x="22138" y="190284"/>
                    <a:pt x="17746" y="189029"/>
                    <a:pt x="14608" y="187774"/>
                  </a:cubicBezTo>
                  <a:cubicBezTo>
                    <a:pt x="1431" y="182755"/>
                    <a:pt x="-3589" y="169577"/>
                    <a:pt x="2686" y="158910"/>
                  </a:cubicBezTo>
                  <a:close/>
                </a:path>
              </a:pathLst>
            </a:custGeom>
            <a:solidFill>
              <a:srgbClr val="5A653E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4" name="Graphic 5">
            <a:extLst>
              <a:ext uri="{FF2B5EF4-FFF2-40B4-BE49-F238E27FC236}">
                <a16:creationId xmlns:a16="http://schemas.microsoft.com/office/drawing/2014/main" id="{2432665B-15D7-4871-941D-E188F08E4822}"/>
              </a:ext>
            </a:extLst>
          </p:cNvPr>
          <p:cNvGrpSpPr/>
          <p:nvPr/>
        </p:nvGrpSpPr>
        <p:grpSpPr>
          <a:xfrm>
            <a:off x="6755301" y="4529762"/>
            <a:ext cx="410497" cy="563950"/>
            <a:chOff x="6755301" y="4529762"/>
            <a:chExt cx="410497" cy="5639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B91FF540-46A7-4303-AE5B-80B7B7069521}"/>
                </a:ext>
              </a:extLst>
            </p:cNvPr>
            <p:cNvSpPr/>
            <p:nvPr/>
          </p:nvSpPr>
          <p:spPr>
            <a:xfrm>
              <a:off x="6755301" y="4707810"/>
              <a:ext cx="410497" cy="385902"/>
            </a:xfrm>
            <a:custGeom>
              <a:avLst/>
              <a:gdLst>
                <a:gd name="connsiteX0" fmla="*/ 3321 w 410497"/>
                <a:gd name="connsiteY0" fmla="*/ 348881 h 385902"/>
                <a:gd name="connsiteX1" fmla="*/ 205371 w 410497"/>
                <a:gd name="connsiteY1" fmla="*/ 0 h 385902"/>
                <a:gd name="connsiteX2" fmla="*/ 407420 w 410497"/>
                <a:gd name="connsiteY2" fmla="*/ 348881 h 385902"/>
                <a:gd name="connsiteX3" fmla="*/ 395498 w 410497"/>
                <a:gd name="connsiteY3" fmla="*/ 382765 h 385902"/>
                <a:gd name="connsiteX4" fmla="*/ 379183 w 410497"/>
                <a:gd name="connsiteY4" fmla="*/ 385902 h 385902"/>
                <a:gd name="connsiteX5" fmla="*/ 335887 w 410497"/>
                <a:gd name="connsiteY5" fmla="*/ 375235 h 385902"/>
                <a:gd name="connsiteX6" fmla="*/ 292590 w 410497"/>
                <a:gd name="connsiteY6" fmla="*/ 385902 h 385902"/>
                <a:gd name="connsiteX7" fmla="*/ 249294 w 410497"/>
                <a:gd name="connsiteY7" fmla="*/ 375235 h 385902"/>
                <a:gd name="connsiteX8" fmla="*/ 205998 w 410497"/>
                <a:gd name="connsiteY8" fmla="*/ 385902 h 385902"/>
                <a:gd name="connsiteX9" fmla="*/ 162701 w 410497"/>
                <a:gd name="connsiteY9" fmla="*/ 375235 h 385902"/>
                <a:gd name="connsiteX10" fmla="*/ 119405 w 410497"/>
                <a:gd name="connsiteY10" fmla="*/ 385902 h 385902"/>
                <a:gd name="connsiteX11" fmla="*/ 76108 w 410497"/>
                <a:gd name="connsiteY11" fmla="*/ 375235 h 385902"/>
                <a:gd name="connsiteX12" fmla="*/ 32813 w 410497"/>
                <a:gd name="connsiteY12" fmla="*/ 385902 h 385902"/>
                <a:gd name="connsiteX13" fmla="*/ 16498 w 410497"/>
                <a:gd name="connsiteY13" fmla="*/ 382765 h 385902"/>
                <a:gd name="connsiteX14" fmla="*/ 3321 w 410497"/>
                <a:gd name="connsiteY14" fmla="*/ 348881 h 38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0497" h="385902">
                  <a:moveTo>
                    <a:pt x="3321" y="348881"/>
                  </a:moveTo>
                  <a:lnTo>
                    <a:pt x="205371" y="0"/>
                  </a:lnTo>
                  <a:lnTo>
                    <a:pt x="407420" y="348881"/>
                  </a:lnTo>
                  <a:cubicBezTo>
                    <a:pt x="414322" y="361430"/>
                    <a:pt x="409303" y="377117"/>
                    <a:pt x="395498" y="382765"/>
                  </a:cubicBezTo>
                  <a:cubicBezTo>
                    <a:pt x="391733" y="384647"/>
                    <a:pt x="386713" y="385902"/>
                    <a:pt x="379183" y="385902"/>
                  </a:cubicBezTo>
                  <a:cubicBezTo>
                    <a:pt x="357221" y="385902"/>
                    <a:pt x="357221" y="375235"/>
                    <a:pt x="335887" y="375235"/>
                  </a:cubicBezTo>
                  <a:cubicBezTo>
                    <a:pt x="313925" y="375235"/>
                    <a:pt x="313925" y="385902"/>
                    <a:pt x="292590" y="385902"/>
                  </a:cubicBezTo>
                  <a:cubicBezTo>
                    <a:pt x="270628" y="385902"/>
                    <a:pt x="270628" y="375235"/>
                    <a:pt x="249294" y="375235"/>
                  </a:cubicBezTo>
                  <a:cubicBezTo>
                    <a:pt x="227960" y="375235"/>
                    <a:pt x="227333" y="385902"/>
                    <a:pt x="205998" y="385902"/>
                  </a:cubicBezTo>
                  <a:cubicBezTo>
                    <a:pt x="184036" y="385902"/>
                    <a:pt x="184036" y="375235"/>
                    <a:pt x="162701" y="375235"/>
                  </a:cubicBezTo>
                  <a:cubicBezTo>
                    <a:pt x="140740" y="375235"/>
                    <a:pt x="140740" y="385902"/>
                    <a:pt x="119405" y="385902"/>
                  </a:cubicBezTo>
                  <a:cubicBezTo>
                    <a:pt x="97443" y="385902"/>
                    <a:pt x="97443" y="375235"/>
                    <a:pt x="76108" y="375235"/>
                  </a:cubicBezTo>
                  <a:cubicBezTo>
                    <a:pt x="54147" y="375235"/>
                    <a:pt x="54147" y="385902"/>
                    <a:pt x="32813" y="385902"/>
                  </a:cubicBezTo>
                  <a:cubicBezTo>
                    <a:pt x="25282" y="385902"/>
                    <a:pt x="20263" y="384647"/>
                    <a:pt x="16498" y="382765"/>
                  </a:cubicBezTo>
                  <a:cubicBezTo>
                    <a:pt x="1439" y="377117"/>
                    <a:pt x="-4209" y="361430"/>
                    <a:pt x="3321" y="348881"/>
                  </a:cubicBezTo>
                  <a:close/>
                </a:path>
              </a:pathLst>
            </a:custGeom>
            <a:solidFill>
              <a:srgbClr val="5A653E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99B8D9CC-C00B-4E53-8D82-B48AB2B1309F}"/>
                </a:ext>
              </a:extLst>
            </p:cNvPr>
            <p:cNvSpPr/>
            <p:nvPr/>
          </p:nvSpPr>
          <p:spPr>
            <a:xfrm>
              <a:off x="6817605" y="4707810"/>
              <a:ext cx="284877" cy="246600"/>
            </a:xfrm>
            <a:custGeom>
              <a:avLst/>
              <a:gdLst>
                <a:gd name="connsiteX0" fmla="*/ 33884 w 284877"/>
                <a:gd name="connsiteY0" fmla="*/ 235934 h 246600"/>
                <a:gd name="connsiteX1" fmla="*/ 0 w 284877"/>
                <a:gd name="connsiteY1" fmla="*/ 246601 h 246600"/>
                <a:gd name="connsiteX2" fmla="*/ 142438 w 284877"/>
                <a:gd name="connsiteY2" fmla="*/ 0 h 246600"/>
                <a:gd name="connsiteX3" fmla="*/ 284878 w 284877"/>
                <a:gd name="connsiteY3" fmla="*/ 246601 h 246600"/>
                <a:gd name="connsiteX4" fmla="*/ 250993 w 284877"/>
                <a:gd name="connsiteY4" fmla="*/ 235934 h 246600"/>
                <a:gd name="connsiteX5" fmla="*/ 214599 w 284877"/>
                <a:gd name="connsiteY5" fmla="*/ 246601 h 246600"/>
                <a:gd name="connsiteX6" fmla="*/ 178205 w 284877"/>
                <a:gd name="connsiteY6" fmla="*/ 235934 h 246600"/>
                <a:gd name="connsiteX7" fmla="*/ 141811 w 284877"/>
                <a:gd name="connsiteY7" fmla="*/ 246601 h 246600"/>
                <a:gd name="connsiteX8" fmla="*/ 105418 w 284877"/>
                <a:gd name="connsiteY8" fmla="*/ 235934 h 246600"/>
                <a:gd name="connsiteX9" fmla="*/ 69023 w 284877"/>
                <a:gd name="connsiteY9" fmla="*/ 246601 h 246600"/>
                <a:gd name="connsiteX10" fmla="*/ 33884 w 284877"/>
                <a:gd name="connsiteY10" fmla="*/ 235934 h 24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4877" h="246600">
                  <a:moveTo>
                    <a:pt x="33884" y="235934"/>
                  </a:moveTo>
                  <a:cubicBezTo>
                    <a:pt x="16314" y="235934"/>
                    <a:pt x="15687" y="245973"/>
                    <a:pt x="0" y="246601"/>
                  </a:cubicBezTo>
                  <a:lnTo>
                    <a:pt x="142438" y="0"/>
                  </a:lnTo>
                  <a:lnTo>
                    <a:pt x="284878" y="246601"/>
                  </a:lnTo>
                  <a:cubicBezTo>
                    <a:pt x="269190" y="245973"/>
                    <a:pt x="267935" y="235934"/>
                    <a:pt x="250993" y="235934"/>
                  </a:cubicBezTo>
                  <a:cubicBezTo>
                    <a:pt x="232796" y="235934"/>
                    <a:pt x="232796" y="246601"/>
                    <a:pt x="214599" y="246601"/>
                  </a:cubicBezTo>
                  <a:cubicBezTo>
                    <a:pt x="196403" y="246601"/>
                    <a:pt x="196403" y="235934"/>
                    <a:pt x="178205" y="235934"/>
                  </a:cubicBezTo>
                  <a:cubicBezTo>
                    <a:pt x="160008" y="235934"/>
                    <a:pt x="160008" y="246601"/>
                    <a:pt x="141811" y="246601"/>
                  </a:cubicBezTo>
                  <a:cubicBezTo>
                    <a:pt x="123614" y="246601"/>
                    <a:pt x="123614" y="235934"/>
                    <a:pt x="105418" y="235934"/>
                  </a:cubicBezTo>
                  <a:cubicBezTo>
                    <a:pt x="87220" y="235934"/>
                    <a:pt x="87220" y="246601"/>
                    <a:pt x="69023" y="246601"/>
                  </a:cubicBezTo>
                  <a:cubicBezTo>
                    <a:pt x="52081" y="246601"/>
                    <a:pt x="52081" y="235934"/>
                    <a:pt x="33884" y="235934"/>
                  </a:cubicBezTo>
                  <a:close/>
                </a:path>
              </a:pathLst>
            </a:custGeom>
            <a:solidFill>
              <a:srgbClr val="4F5B35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013C0652-12B7-425A-A922-6892F2BB3EE6}"/>
                </a:ext>
              </a:extLst>
            </p:cNvPr>
            <p:cNvSpPr/>
            <p:nvPr/>
          </p:nvSpPr>
          <p:spPr>
            <a:xfrm>
              <a:off x="6790435" y="4609295"/>
              <a:ext cx="339181" cy="322526"/>
            </a:xfrm>
            <a:custGeom>
              <a:avLst/>
              <a:gdLst>
                <a:gd name="connsiteX0" fmla="*/ 3325 w 339181"/>
                <a:gd name="connsiteY0" fmla="*/ 286760 h 322526"/>
                <a:gd name="connsiteX1" fmla="*/ 169608 w 339181"/>
                <a:gd name="connsiteY1" fmla="*/ 0 h 322526"/>
                <a:gd name="connsiteX2" fmla="*/ 335892 w 339181"/>
                <a:gd name="connsiteY2" fmla="*/ 286760 h 322526"/>
                <a:gd name="connsiteX3" fmla="*/ 314558 w 339181"/>
                <a:gd name="connsiteY3" fmla="*/ 322526 h 322526"/>
                <a:gd name="connsiteX4" fmla="*/ 313930 w 339181"/>
                <a:gd name="connsiteY4" fmla="*/ 322526 h 322526"/>
                <a:gd name="connsiteX5" fmla="*/ 277536 w 339181"/>
                <a:gd name="connsiteY5" fmla="*/ 311859 h 322526"/>
                <a:gd name="connsiteX6" fmla="*/ 241142 w 339181"/>
                <a:gd name="connsiteY6" fmla="*/ 322526 h 322526"/>
                <a:gd name="connsiteX7" fmla="*/ 204748 w 339181"/>
                <a:gd name="connsiteY7" fmla="*/ 311859 h 322526"/>
                <a:gd name="connsiteX8" fmla="*/ 168354 w 339181"/>
                <a:gd name="connsiteY8" fmla="*/ 322526 h 322526"/>
                <a:gd name="connsiteX9" fmla="*/ 131959 w 339181"/>
                <a:gd name="connsiteY9" fmla="*/ 311859 h 322526"/>
                <a:gd name="connsiteX10" fmla="*/ 95566 w 339181"/>
                <a:gd name="connsiteY10" fmla="*/ 322526 h 322526"/>
                <a:gd name="connsiteX11" fmla="*/ 59172 w 339181"/>
                <a:gd name="connsiteY11" fmla="*/ 311859 h 322526"/>
                <a:gd name="connsiteX12" fmla="*/ 22778 w 339181"/>
                <a:gd name="connsiteY12" fmla="*/ 322526 h 322526"/>
                <a:gd name="connsiteX13" fmla="*/ 22150 w 339181"/>
                <a:gd name="connsiteY13" fmla="*/ 322526 h 322526"/>
                <a:gd name="connsiteX14" fmla="*/ 3325 w 339181"/>
                <a:gd name="connsiteY14" fmla="*/ 286760 h 32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39181" h="322526">
                  <a:moveTo>
                    <a:pt x="3325" y="286760"/>
                  </a:moveTo>
                  <a:lnTo>
                    <a:pt x="169608" y="0"/>
                  </a:lnTo>
                  <a:lnTo>
                    <a:pt x="335892" y="286760"/>
                  </a:lnTo>
                  <a:cubicBezTo>
                    <a:pt x="345304" y="302447"/>
                    <a:pt x="333382" y="322526"/>
                    <a:pt x="314558" y="322526"/>
                  </a:cubicBezTo>
                  <a:cubicBezTo>
                    <a:pt x="314558" y="322526"/>
                    <a:pt x="313930" y="322526"/>
                    <a:pt x="313930" y="322526"/>
                  </a:cubicBezTo>
                  <a:cubicBezTo>
                    <a:pt x="295733" y="322526"/>
                    <a:pt x="295733" y="311859"/>
                    <a:pt x="277536" y="311859"/>
                  </a:cubicBezTo>
                  <a:cubicBezTo>
                    <a:pt x="259339" y="311859"/>
                    <a:pt x="259339" y="322526"/>
                    <a:pt x="241142" y="322526"/>
                  </a:cubicBezTo>
                  <a:cubicBezTo>
                    <a:pt x="222945" y="322526"/>
                    <a:pt x="222945" y="311859"/>
                    <a:pt x="204748" y="311859"/>
                  </a:cubicBezTo>
                  <a:cubicBezTo>
                    <a:pt x="186551" y="311859"/>
                    <a:pt x="186551" y="322526"/>
                    <a:pt x="168354" y="322526"/>
                  </a:cubicBezTo>
                  <a:cubicBezTo>
                    <a:pt x="150157" y="322526"/>
                    <a:pt x="150157" y="311859"/>
                    <a:pt x="131959" y="311859"/>
                  </a:cubicBezTo>
                  <a:cubicBezTo>
                    <a:pt x="113763" y="311859"/>
                    <a:pt x="113763" y="322526"/>
                    <a:pt x="95566" y="322526"/>
                  </a:cubicBezTo>
                  <a:cubicBezTo>
                    <a:pt x="77369" y="322526"/>
                    <a:pt x="77369" y="311859"/>
                    <a:pt x="59172" y="311859"/>
                  </a:cubicBezTo>
                  <a:cubicBezTo>
                    <a:pt x="40974" y="311859"/>
                    <a:pt x="40974" y="322526"/>
                    <a:pt x="22778" y="322526"/>
                  </a:cubicBezTo>
                  <a:cubicBezTo>
                    <a:pt x="22778" y="322526"/>
                    <a:pt x="22150" y="322526"/>
                    <a:pt x="22150" y="322526"/>
                  </a:cubicBezTo>
                  <a:cubicBezTo>
                    <a:pt x="5835" y="322526"/>
                    <a:pt x="-6087" y="302447"/>
                    <a:pt x="3325" y="286760"/>
                  </a:cubicBezTo>
                  <a:close/>
                </a:path>
              </a:pathLst>
            </a:custGeom>
            <a:solidFill>
              <a:srgbClr val="5A653E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FF298170-AC06-4366-9C94-BF84B4032BC7}"/>
                </a:ext>
              </a:extLst>
            </p:cNvPr>
            <p:cNvSpPr/>
            <p:nvPr/>
          </p:nvSpPr>
          <p:spPr>
            <a:xfrm>
              <a:off x="6862784" y="4609295"/>
              <a:ext cx="194519" cy="167537"/>
            </a:xfrm>
            <a:custGeom>
              <a:avLst/>
              <a:gdLst>
                <a:gd name="connsiteX0" fmla="*/ 194520 w 194519"/>
                <a:gd name="connsiteY0" fmla="*/ 166910 h 167537"/>
                <a:gd name="connsiteX1" fmla="*/ 185108 w 194519"/>
                <a:gd name="connsiteY1" fmla="*/ 167538 h 167537"/>
                <a:gd name="connsiteX2" fmla="*/ 141184 w 194519"/>
                <a:gd name="connsiteY2" fmla="*/ 156871 h 167537"/>
                <a:gd name="connsiteX3" fmla="*/ 97260 w 194519"/>
                <a:gd name="connsiteY3" fmla="*/ 167538 h 167537"/>
                <a:gd name="connsiteX4" fmla="*/ 53336 w 194519"/>
                <a:gd name="connsiteY4" fmla="*/ 156871 h 167537"/>
                <a:gd name="connsiteX5" fmla="*/ 9412 w 194519"/>
                <a:gd name="connsiteY5" fmla="*/ 167538 h 167537"/>
                <a:gd name="connsiteX6" fmla="*/ 0 w 194519"/>
                <a:gd name="connsiteY6" fmla="*/ 166910 h 167537"/>
                <a:gd name="connsiteX7" fmla="*/ 96633 w 194519"/>
                <a:gd name="connsiteY7" fmla="*/ 0 h 167537"/>
                <a:gd name="connsiteX8" fmla="*/ 194520 w 194519"/>
                <a:gd name="connsiteY8" fmla="*/ 166910 h 16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519" h="167537">
                  <a:moveTo>
                    <a:pt x="194520" y="166910"/>
                  </a:moveTo>
                  <a:cubicBezTo>
                    <a:pt x="192011" y="167538"/>
                    <a:pt x="188873" y="167538"/>
                    <a:pt x="185108" y="167538"/>
                  </a:cubicBezTo>
                  <a:cubicBezTo>
                    <a:pt x="163146" y="167538"/>
                    <a:pt x="163146" y="156871"/>
                    <a:pt x="141184" y="156871"/>
                  </a:cubicBezTo>
                  <a:cubicBezTo>
                    <a:pt x="119222" y="156871"/>
                    <a:pt x="119222" y="167538"/>
                    <a:pt x="97260" y="167538"/>
                  </a:cubicBezTo>
                  <a:cubicBezTo>
                    <a:pt x="75298" y="167538"/>
                    <a:pt x="75298" y="156871"/>
                    <a:pt x="53336" y="156871"/>
                  </a:cubicBezTo>
                  <a:cubicBezTo>
                    <a:pt x="31374" y="156871"/>
                    <a:pt x="31374" y="167538"/>
                    <a:pt x="9412" y="167538"/>
                  </a:cubicBezTo>
                  <a:cubicBezTo>
                    <a:pt x="5648" y="167538"/>
                    <a:pt x="3137" y="167538"/>
                    <a:pt x="0" y="166910"/>
                  </a:cubicBezTo>
                  <a:lnTo>
                    <a:pt x="96633" y="0"/>
                  </a:lnTo>
                  <a:lnTo>
                    <a:pt x="194520" y="166910"/>
                  </a:lnTo>
                  <a:close/>
                </a:path>
              </a:pathLst>
            </a:custGeom>
            <a:solidFill>
              <a:srgbClr val="4F5B35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1F609005-CF90-41C4-BF4A-0CD219C2D9E5}"/>
                </a:ext>
              </a:extLst>
            </p:cNvPr>
            <p:cNvSpPr/>
            <p:nvPr/>
          </p:nvSpPr>
          <p:spPr>
            <a:xfrm>
              <a:off x="6840639" y="4529762"/>
              <a:ext cx="240099" cy="224482"/>
            </a:xfrm>
            <a:custGeom>
              <a:avLst/>
              <a:gdLst>
                <a:gd name="connsiteX0" fmla="*/ 3320 w 240099"/>
                <a:gd name="connsiteY0" fmla="*/ 187461 h 224482"/>
                <a:gd name="connsiteX1" fmla="*/ 109365 w 240099"/>
                <a:gd name="connsiteY1" fmla="*/ 6118 h 224482"/>
                <a:gd name="connsiteX2" fmla="*/ 130700 w 240099"/>
                <a:gd name="connsiteY2" fmla="*/ 6118 h 224482"/>
                <a:gd name="connsiteX3" fmla="*/ 236745 w 240099"/>
                <a:gd name="connsiteY3" fmla="*/ 187461 h 224482"/>
                <a:gd name="connsiteX4" fmla="*/ 224822 w 240099"/>
                <a:gd name="connsiteY4" fmla="*/ 221345 h 224482"/>
                <a:gd name="connsiteX5" fmla="*/ 208508 w 240099"/>
                <a:gd name="connsiteY5" fmla="*/ 224482 h 224482"/>
                <a:gd name="connsiteX6" fmla="*/ 164584 w 240099"/>
                <a:gd name="connsiteY6" fmla="*/ 213815 h 224482"/>
                <a:gd name="connsiteX7" fmla="*/ 120660 w 240099"/>
                <a:gd name="connsiteY7" fmla="*/ 224482 h 224482"/>
                <a:gd name="connsiteX8" fmla="*/ 76736 w 240099"/>
                <a:gd name="connsiteY8" fmla="*/ 213815 h 224482"/>
                <a:gd name="connsiteX9" fmla="*/ 32813 w 240099"/>
                <a:gd name="connsiteY9" fmla="*/ 224482 h 224482"/>
                <a:gd name="connsiteX10" fmla="*/ 16498 w 240099"/>
                <a:gd name="connsiteY10" fmla="*/ 221345 h 224482"/>
                <a:gd name="connsiteX11" fmla="*/ 3320 w 240099"/>
                <a:gd name="connsiteY11" fmla="*/ 187461 h 2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0099" h="224482">
                  <a:moveTo>
                    <a:pt x="3320" y="187461"/>
                  </a:moveTo>
                  <a:lnTo>
                    <a:pt x="109365" y="6118"/>
                  </a:lnTo>
                  <a:cubicBezTo>
                    <a:pt x="113758" y="-2039"/>
                    <a:pt x="125680" y="-2039"/>
                    <a:pt x="130700" y="6118"/>
                  </a:cubicBezTo>
                  <a:lnTo>
                    <a:pt x="236745" y="187461"/>
                  </a:lnTo>
                  <a:cubicBezTo>
                    <a:pt x="244274" y="200010"/>
                    <a:pt x="238627" y="215697"/>
                    <a:pt x="224822" y="221345"/>
                  </a:cubicBezTo>
                  <a:cubicBezTo>
                    <a:pt x="220430" y="223227"/>
                    <a:pt x="216037" y="224482"/>
                    <a:pt x="208508" y="224482"/>
                  </a:cubicBezTo>
                  <a:cubicBezTo>
                    <a:pt x="186546" y="224482"/>
                    <a:pt x="186546" y="213815"/>
                    <a:pt x="164584" y="213815"/>
                  </a:cubicBezTo>
                  <a:cubicBezTo>
                    <a:pt x="142622" y="213815"/>
                    <a:pt x="142622" y="224482"/>
                    <a:pt x="120660" y="224482"/>
                  </a:cubicBezTo>
                  <a:cubicBezTo>
                    <a:pt x="98698" y="224482"/>
                    <a:pt x="98698" y="213815"/>
                    <a:pt x="76736" y="213815"/>
                  </a:cubicBezTo>
                  <a:cubicBezTo>
                    <a:pt x="54775" y="213815"/>
                    <a:pt x="54775" y="224482"/>
                    <a:pt x="32813" y="224482"/>
                  </a:cubicBezTo>
                  <a:cubicBezTo>
                    <a:pt x="25282" y="224482"/>
                    <a:pt x="20263" y="223227"/>
                    <a:pt x="16498" y="221345"/>
                  </a:cubicBezTo>
                  <a:cubicBezTo>
                    <a:pt x="1439" y="215697"/>
                    <a:pt x="-4209" y="200010"/>
                    <a:pt x="3320" y="187461"/>
                  </a:cubicBezTo>
                  <a:close/>
                </a:path>
              </a:pathLst>
            </a:custGeom>
            <a:solidFill>
              <a:srgbClr val="5A653E"/>
            </a:solidFill>
            <a:ln w="62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643B3215-39B4-42A9-986E-7F8D22FE5E86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4BDA88-987B-5B42-9500-6B257C042333}"/>
              </a:ext>
            </a:extLst>
          </p:cNvPr>
          <p:cNvSpPr txBox="1"/>
          <p:nvPr/>
        </p:nvSpPr>
        <p:spPr>
          <a:xfrm>
            <a:off x="8888269" y="4385284"/>
            <a:ext cx="2096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79655A"/>
                </a:solidFill>
                <a:latin typeface="Avenir Light" panose="020B0402020203020204" pitchFamily="34" charset="77"/>
              </a:rPr>
              <a:t>Baby Yoda’s </a:t>
            </a:r>
            <a:br>
              <a:rPr lang="en-US" sz="2400" dirty="0">
                <a:solidFill>
                  <a:srgbClr val="79655A"/>
                </a:solidFill>
                <a:latin typeface="Avenir Light" panose="020B0402020203020204" pitchFamily="34" charset="77"/>
              </a:rPr>
            </a:br>
            <a:r>
              <a:rPr lang="en-US" sz="2400" dirty="0">
                <a:solidFill>
                  <a:srgbClr val="79655A"/>
                </a:solidFill>
                <a:latin typeface="Avenir Light" panose="020B0402020203020204" pitchFamily="34" charset="77"/>
              </a:rPr>
              <a:t>51</a:t>
            </a:r>
            <a:r>
              <a:rPr lang="en-US" sz="2400" baseline="30000" dirty="0">
                <a:solidFill>
                  <a:srgbClr val="79655A"/>
                </a:solidFill>
                <a:latin typeface="Avenir Light" panose="020B0402020203020204" pitchFamily="34" charset="77"/>
              </a:rPr>
              <a:t>st</a:t>
            </a:r>
            <a:r>
              <a:rPr lang="en-US" sz="2400" dirty="0">
                <a:solidFill>
                  <a:srgbClr val="79655A"/>
                </a:solidFill>
                <a:latin typeface="Avenir Light" panose="020B0402020203020204" pitchFamily="34" charset="77"/>
              </a:rPr>
              <a:t> Christmas</a:t>
            </a:r>
          </a:p>
        </p:txBody>
      </p:sp>
      <p:pic>
        <p:nvPicPr>
          <p:cNvPr id="4" name="Kai_Engel_-_03_-_Holiday_Gift-[AudioTrimmer.com]">
            <a:hlinkClick r:id="" action="ppaction://media"/>
            <a:extLst>
              <a:ext uri="{FF2B5EF4-FFF2-40B4-BE49-F238E27FC236}">
                <a16:creationId xmlns:a16="http://schemas.microsoft.com/office/drawing/2014/main" id="{D69E6611-C047-4DEA-980E-05045D9B22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-7479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4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" dur="1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path" presetSubtype="0" repeatCount="indefinite" decel="10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11" dur="1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112E-17 -0.03472 L 5.55112E-17 1.85185E-6 " pathEditMode="relative" rAng="0" ptsTypes="AA">
                                      <p:cBhvr>
                                        <p:cTn id="16" dur="1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repeatCount="indefinite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-0.03472 L 2.29167E-6 0.02061 " pathEditMode="relative" rAng="0" ptsTypes="AA">
                                      <p:cBhvr>
                                        <p:cTn id="21" dur="1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5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875E-6 -0.03472 L -1.875E-6 0.04769 " pathEditMode="relative" rAng="0" ptsTypes="AA">
                                      <p:cBhvr>
                                        <p:cTn id="26" dur="1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2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04167E-6 -0.03472 L 1.04167E-6 0.02199 " pathEditMode="relative" rAng="0" ptsTypes="AA">
                                      <p:cBhvr>
                                        <p:cTn id="31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2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xit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indefinite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875E-6 -0.03472 L -1.875E-6 0.03704 " pathEditMode="relative" rAng="0" ptsTypes="AA">
                                      <p:cBhvr>
                                        <p:cTn id="36" dur="1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8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repeatCount="indefinite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-0.03472 L -3.33333E-6 0.01736 " pathEditMode="relative" rAng="0" ptsTypes="AA">
                                      <p:cBhvr>
                                        <p:cTn id="41" dur="1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9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-0.03472 L -3.33333E-6 1.11111E-6 " pathEditMode="relative" rAng="0" ptsTypes="AA">
                                      <p:cBhvr>
                                        <p:cTn id="46" dur="1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xit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path" presetSubtype="0" repeatCount="indefinite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25E-6 -0.03473 L -1.25E-6 0.01875 " pathEditMode="relative" rAng="0" ptsTypes="AA">
                                      <p:cBhvr>
                                        <p:cTn id="51" dur="1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6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indefinite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0.03472 L -3.54167E-6 0.03287 " pathEditMode="relative" rAng="0" ptsTypes="AA">
                                      <p:cBhvr>
                                        <p:cTn id="56" dur="1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8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xit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repeatCount="indefinite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1.25E-6 -0.03472 L -1.25E-6 0 " pathEditMode="relative" rAng="0" ptsTypes="AA">
                                      <p:cBhvr>
                                        <p:cTn id="61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8" presetClass="path" presetSubtype="0" decel="1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3 7.40741E-7 L 0.03802 0.00694 L 0.0763 7.40741E-7 L 0.11758 0.00694 L 0.1582 7.40741E-7 L 0.19648 0.00694 L 0.23724 7.40741E-7 L 0.27552 0.00694 L 0.3164 7.40741E-7 L 0.35729 0.00694 L 0.39544 7.40741E-7 L 0.43633 0.00694 L 0.47422 7.40741E-7 L 0.5151 0.00694 L 0.55625 7.40741E-7 L 0.59453 0.00694 L 0.63567 7.40741E-7 " pathEditMode="relative" rAng="0" ptsTypes="AAAAAAAAAAAAAAAAA">
                                      <p:cBhvr>
                                        <p:cTn id="63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0" y="34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ntr" presetSubtype="0" repeatDur="0" restart="never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 additive="base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repeatDur="0" restart="never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 additive="base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6" presetClass="emph" presetSubtype="0" repeatDur="0" decel="100000" autoRev="1" restart="never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 additive="base">
                                        <p:cTn id="69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repeatDur="0" decel="100000" autoRev="1" restart="never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 additive="base">
                                        <p:cTn id="71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6" dur="350" fill="hold"/>
                                        <p:tgtEl>
                                          <p:spTgt spid="1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xit" presetSubtype="3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8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7" grpId="0" animBg="1"/>
      <p:bldP spid="117" grpId="1" animBg="1"/>
      <p:bldP spid="118" grpId="0" animBg="1"/>
      <p:bldP spid="118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174014" y="0"/>
            <a:ext cx="52732028" cy="6871452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855042A-D9B0-4F8B-BC9D-C9CDF34B0726}"/>
              </a:ext>
            </a:extLst>
          </p:cNvPr>
          <p:cNvSpPr/>
          <p:nvPr/>
        </p:nvSpPr>
        <p:spPr>
          <a:xfrm>
            <a:off x="7883397" y="6162547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C4AFF06-37F3-4DD8-A697-BB75CC257C8E}"/>
              </a:ext>
            </a:extLst>
          </p:cNvPr>
          <p:cNvSpPr/>
          <p:nvPr/>
        </p:nvSpPr>
        <p:spPr>
          <a:xfrm>
            <a:off x="7502164" y="6060139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879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F9583AC-A055-4119-A035-3ED817809515}"/>
              </a:ext>
            </a:extLst>
          </p:cNvPr>
          <p:cNvSpPr/>
          <p:nvPr/>
        </p:nvSpPr>
        <p:spPr>
          <a:xfrm>
            <a:off x="8265490" y="5338981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E509369-3087-4DB8-A760-273A8342EC36}"/>
              </a:ext>
            </a:extLst>
          </p:cNvPr>
          <p:cNvSpPr/>
          <p:nvPr/>
        </p:nvSpPr>
        <p:spPr>
          <a:xfrm>
            <a:off x="7348122" y="5721075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2492BC1D-3E89-4780-B64D-8367A10C88F6}"/>
              </a:ext>
            </a:extLst>
          </p:cNvPr>
          <p:cNvSpPr/>
          <p:nvPr/>
        </p:nvSpPr>
        <p:spPr>
          <a:xfrm>
            <a:off x="8111448" y="5625551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DA9E405F-7D66-4C55-92ED-EB5517414871}"/>
              </a:ext>
            </a:extLst>
          </p:cNvPr>
          <p:cNvSpPr/>
          <p:nvPr/>
        </p:nvSpPr>
        <p:spPr>
          <a:xfrm>
            <a:off x="7597688" y="5238294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B762D14-54D3-42FB-A461-6A3DDF23E7D8}"/>
              </a:ext>
            </a:extLst>
          </p:cNvPr>
          <p:cNvSpPr/>
          <p:nvPr/>
        </p:nvSpPr>
        <p:spPr>
          <a:xfrm>
            <a:off x="7787874" y="5821761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EF375371-A77B-4403-A99E-CB4EB8D1D438}"/>
              </a:ext>
            </a:extLst>
          </p:cNvPr>
          <p:cNvSpPr/>
          <p:nvPr/>
        </p:nvSpPr>
        <p:spPr>
          <a:xfrm>
            <a:off x="8111448" y="5085113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3124AD73-7596-4A1D-926D-49C711534F7E}"/>
              </a:ext>
            </a:extLst>
          </p:cNvPr>
          <p:cNvSpPr/>
          <p:nvPr/>
        </p:nvSpPr>
        <p:spPr>
          <a:xfrm>
            <a:off x="7348122" y="5434504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EF1890D0-521E-4E53-A109-89B618BAD46D}"/>
              </a:ext>
            </a:extLst>
          </p:cNvPr>
          <p:cNvSpPr/>
          <p:nvPr/>
        </p:nvSpPr>
        <p:spPr>
          <a:xfrm>
            <a:off x="7651903" y="553002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7482574C-852A-47D8-9B06-DE70737DB7A9}"/>
              </a:ext>
            </a:extLst>
          </p:cNvPr>
          <p:cNvSpPr/>
          <p:nvPr/>
        </p:nvSpPr>
        <p:spPr>
          <a:xfrm>
            <a:off x="8475470" y="553002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028C3F6E-BBBA-46DE-9EDE-7BC2A4B838E8}"/>
              </a:ext>
            </a:extLst>
          </p:cNvPr>
          <p:cNvSpPr/>
          <p:nvPr/>
        </p:nvSpPr>
        <p:spPr>
          <a:xfrm>
            <a:off x="7883397" y="533381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42" name="Graphic 3">
            <a:extLst>
              <a:ext uri="{FF2B5EF4-FFF2-40B4-BE49-F238E27FC236}">
                <a16:creationId xmlns:a16="http://schemas.microsoft.com/office/drawing/2014/main" id="{15AB61E1-239E-45FC-9E5D-6AD8BF8FE014}"/>
              </a:ext>
            </a:extLst>
          </p:cNvPr>
          <p:cNvGrpSpPr/>
          <p:nvPr/>
        </p:nvGrpSpPr>
        <p:grpSpPr>
          <a:xfrm>
            <a:off x="8372984" y="1054483"/>
            <a:ext cx="2689331" cy="4188397"/>
            <a:chOff x="7651868" y="915648"/>
            <a:chExt cx="2689331" cy="41883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1F9C5EE7-5FCC-41D4-B35D-794BF8A2183C}"/>
                </a:ext>
              </a:extLst>
            </p:cNvPr>
            <p:cNvSpPr/>
            <p:nvPr/>
          </p:nvSpPr>
          <p:spPr>
            <a:xfrm>
              <a:off x="8499565" y="4490458"/>
              <a:ext cx="993098" cy="613587"/>
            </a:xfrm>
            <a:custGeom>
              <a:avLst/>
              <a:gdLst>
                <a:gd name="connsiteX0" fmla="*/ 851104 w 993098"/>
                <a:gd name="connsiteY0" fmla="*/ 613587 h 613587"/>
                <a:gd name="connsiteX1" fmla="*/ 142855 w 993098"/>
                <a:gd name="connsiteY1" fmla="*/ 613587 h 613587"/>
                <a:gd name="connsiteX2" fmla="*/ 0 w 993098"/>
                <a:gd name="connsiteY2" fmla="*/ 0 h 613587"/>
                <a:gd name="connsiteX3" fmla="*/ 993098 w 993098"/>
                <a:gd name="connsiteY3" fmla="*/ 0 h 613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3098" h="613587">
                  <a:moveTo>
                    <a:pt x="851104" y="613587"/>
                  </a:moveTo>
                  <a:lnTo>
                    <a:pt x="142855" y="613587"/>
                  </a:lnTo>
                  <a:lnTo>
                    <a:pt x="0" y="0"/>
                  </a:lnTo>
                  <a:lnTo>
                    <a:pt x="993098" y="0"/>
                  </a:lnTo>
                  <a:close/>
                </a:path>
              </a:pathLst>
            </a:custGeom>
            <a:solidFill>
              <a:srgbClr val="7F373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5E96B08-93A6-4692-B496-126E62FA81CE}"/>
                </a:ext>
              </a:extLst>
            </p:cNvPr>
            <p:cNvSpPr/>
            <p:nvPr/>
          </p:nvSpPr>
          <p:spPr>
            <a:xfrm>
              <a:off x="8452234" y="4490458"/>
              <a:ext cx="1087761" cy="246983"/>
            </a:xfrm>
            <a:custGeom>
              <a:avLst/>
              <a:gdLst>
                <a:gd name="connsiteX0" fmla="*/ 1040430 w 1087761"/>
                <a:gd name="connsiteY0" fmla="*/ 246984 h 246983"/>
                <a:gd name="connsiteX1" fmla="*/ 47331 w 1087761"/>
                <a:gd name="connsiteY1" fmla="*/ 246984 h 246983"/>
                <a:gd name="connsiteX2" fmla="*/ 0 w 1087761"/>
                <a:gd name="connsiteY2" fmla="*/ 0 h 246983"/>
                <a:gd name="connsiteX3" fmla="*/ 1087761 w 1087761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7761" h="246983">
                  <a:moveTo>
                    <a:pt x="1040430" y="246984"/>
                  </a:moveTo>
                  <a:lnTo>
                    <a:pt x="47331" y="246984"/>
                  </a:lnTo>
                  <a:lnTo>
                    <a:pt x="0" y="0"/>
                  </a:lnTo>
                  <a:lnTo>
                    <a:pt x="1087761" y="0"/>
                  </a:lnTo>
                  <a:close/>
                </a:path>
              </a:pathLst>
            </a:custGeom>
            <a:solidFill>
              <a:srgbClr val="AB3339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15A05BD9-55B0-4C85-9D73-C789D3F6343F}"/>
                </a:ext>
              </a:extLst>
            </p:cNvPr>
            <p:cNvSpPr/>
            <p:nvPr/>
          </p:nvSpPr>
          <p:spPr>
            <a:xfrm>
              <a:off x="7651868" y="2080000"/>
              <a:ext cx="2689331" cy="2527496"/>
            </a:xfrm>
            <a:custGeom>
              <a:avLst/>
              <a:gdLst>
                <a:gd name="connsiteX0" fmla="*/ 2668665 w 2689331"/>
                <a:gd name="connsiteY0" fmla="*/ 2287397 h 2527496"/>
                <a:gd name="connsiteX1" fmla="*/ 1344247 w 2689331"/>
                <a:gd name="connsiteY1" fmla="*/ 0 h 2527496"/>
                <a:gd name="connsiteX2" fmla="*/ 20689 w 2689331"/>
                <a:gd name="connsiteY2" fmla="*/ 2287397 h 2527496"/>
                <a:gd name="connsiteX3" fmla="*/ 99861 w 2689331"/>
                <a:gd name="connsiteY3" fmla="*/ 2508564 h 2527496"/>
                <a:gd name="connsiteX4" fmla="*/ 206572 w 2689331"/>
                <a:gd name="connsiteY4" fmla="*/ 2527496 h 2527496"/>
                <a:gd name="connsiteX5" fmla="*/ 490560 w 2689331"/>
                <a:gd name="connsiteY5" fmla="*/ 2456069 h 2527496"/>
                <a:gd name="connsiteX6" fmla="*/ 774549 w 2689331"/>
                <a:gd name="connsiteY6" fmla="*/ 2527496 h 2527496"/>
                <a:gd name="connsiteX7" fmla="*/ 1059398 w 2689331"/>
                <a:gd name="connsiteY7" fmla="*/ 2456069 h 2527496"/>
                <a:gd name="connsiteX8" fmla="*/ 1344247 w 2689331"/>
                <a:gd name="connsiteY8" fmla="*/ 2527496 h 2527496"/>
                <a:gd name="connsiteX9" fmla="*/ 1629096 w 2689331"/>
                <a:gd name="connsiteY9" fmla="*/ 2456069 h 2527496"/>
                <a:gd name="connsiteX10" fmla="*/ 1913944 w 2689331"/>
                <a:gd name="connsiteY10" fmla="*/ 2527496 h 2527496"/>
                <a:gd name="connsiteX11" fmla="*/ 2197933 w 2689331"/>
                <a:gd name="connsiteY11" fmla="*/ 2456069 h 2527496"/>
                <a:gd name="connsiteX12" fmla="*/ 2481921 w 2689331"/>
                <a:gd name="connsiteY12" fmla="*/ 2527496 h 2527496"/>
                <a:gd name="connsiteX13" fmla="*/ 2588632 w 2689331"/>
                <a:gd name="connsiteY13" fmla="*/ 2508564 h 2527496"/>
                <a:gd name="connsiteX14" fmla="*/ 2668665 w 2689331"/>
                <a:gd name="connsiteY14" fmla="*/ 2287397 h 2527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89331" h="2527496">
                  <a:moveTo>
                    <a:pt x="2668665" y="2287397"/>
                  </a:moveTo>
                  <a:lnTo>
                    <a:pt x="1344247" y="0"/>
                  </a:lnTo>
                  <a:lnTo>
                    <a:pt x="20689" y="2287397"/>
                  </a:lnTo>
                  <a:cubicBezTo>
                    <a:pt x="-26643" y="2369151"/>
                    <a:pt x="10362" y="2471559"/>
                    <a:pt x="99861" y="2508564"/>
                  </a:cubicBezTo>
                  <a:cubicBezTo>
                    <a:pt x="126539" y="2519751"/>
                    <a:pt x="158380" y="2527496"/>
                    <a:pt x="206572" y="2527496"/>
                  </a:cubicBezTo>
                  <a:cubicBezTo>
                    <a:pt x="348566" y="2527496"/>
                    <a:pt x="348566" y="2456069"/>
                    <a:pt x="490560" y="2456069"/>
                  </a:cubicBezTo>
                  <a:cubicBezTo>
                    <a:pt x="632555" y="2456069"/>
                    <a:pt x="632555" y="2527496"/>
                    <a:pt x="774549" y="2527496"/>
                  </a:cubicBezTo>
                  <a:cubicBezTo>
                    <a:pt x="916543" y="2527496"/>
                    <a:pt x="916543" y="2456069"/>
                    <a:pt x="1059398" y="2456069"/>
                  </a:cubicBezTo>
                  <a:cubicBezTo>
                    <a:pt x="1201392" y="2456069"/>
                    <a:pt x="1201392" y="2527496"/>
                    <a:pt x="1344247" y="2527496"/>
                  </a:cubicBezTo>
                  <a:cubicBezTo>
                    <a:pt x="1486241" y="2527496"/>
                    <a:pt x="1486241" y="2456069"/>
                    <a:pt x="1629096" y="2456069"/>
                  </a:cubicBezTo>
                  <a:cubicBezTo>
                    <a:pt x="1771090" y="2456069"/>
                    <a:pt x="1771090" y="2527496"/>
                    <a:pt x="1913944" y="2527496"/>
                  </a:cubicBezTo>
                  <a:cubicBezTo>
                    <a:pt x="2055938" y="2527496"/>
                    <a:pt x="2055938" y="2456069"/>
                    <a:pt x="2197933" y="2456069"/>
                  </a:cubicBezTo>
                  <a:cubicBezTo>
                    <a:pt x="2339927" y="2456069"/>
                    <a:pt x="2339927" y="2527496"/>
                    <a:pt x="2481921" y="2527496"/>
                  </a:cubicBezTo>
                  <a:cubicBezTo>
                    <a:pt x="2530113" y="2527496"/>
                    <a:pt x="2561954" y="2518890"/>
                    <a:pt x="2588632" y="2508564"/>
                  </a:cubicBezTo>
                  <a:cubicBezTo>
                    <a:pt x="2678992" y="2471559"/>
                    <a:pt x="2715996" y="2368291"/>
                    <a:pt x="2668665" y="2287397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429E5D6-939E-41ED-9EB0-01500B62DE02}"/>
                </a:ext>
              </a:extLst>
            </p:cNvPr>
            <p:cNvSpPr/>
            <p:nvPr/>
          </p:nvSpPr>
          <p:spPr>
            <a:xfrm>
              <a:off x="8060674" y="2080000"/>
              <a:ext cx="1871741" cy="1617872"/>
            </a:xfrm>
            <a:custGeom>
              <a:avLst/>
              <a:gdLst>
                <a:gd name="connsiteX0" fmla="*/ 1647132 w 1871741"/>
                <a:gd name="connsiteY0" fmla="*/ 1546446 h 1617872"/>
                <a:gd name="connsiteX1" fmla="*/ 1871741 w 1871741"/>
                <a:gd name="connsiteY1" fmla="*/ 1617012 h 1617872"/>
                <a:gd name="connsiteX2" fmla="*/ 935440 w 1871741"/>
                <a:gd name="connsiteY2" fmla="*/ 0 h 1617872"/>
                <a:gd name="connsiteX3" fmla="*/ 0 w 1871741"/>
                <a:gd name="connsiteY3" fmla="*/ 1617012 h 1617872"/>
                <a:gd name="connsiteX4" fmla="*/ 224609 w 1871741"/>
                <a:gd name="connsiteY4" fmla="*/ 1546446 h 1617872"/>
                <a:gd name="connsiteX5" fmla="*/ 462127 w 1871741"/>
                <a:gd name="connsiteY5" fmla="*/ 1617873 h 1617872"/>
                <a:gd name="connsiteX6" fmla="*/ 699644 w 1871741"/>
                <a:gd name="connsiteY6" fmla="*/ 1546446 h 1617872"/>
                <a:gd name="connsiteX7" fmla="*/ 937161 w 1871741"/>
                <a:gd name="connsiteY7" fmla="*/ 1617873 h 1617872"/>
                <a:gd name="connsiteX8" fmla="*/ 1174679 w 1871741"/>
                <a:gd name="connsiteY8" fmla="*/ 1546446 h 1617872"/>
                <a:gd name="connsiteX9" fmla="*/ 1412196 w 1871741"/>
                <a:gd name="connsiteY9" fmla="*/ 1617873 h 1617872"/>
                <a:gd name="connsiteX10" fmla="*/ 1647132 w 1871741"/>
                <a:gd name="connsiteY10" fmla="*/ 1546446 h 161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1741" h="1617872">
                  <a:moveTo>
                    <a:pt x="1647132" y="1546446"/>
                  </a:moveTo>
                  <a:cubicBezTo>
                    <a:pt x="1760728" y="1546446"/>
                    <a:pt x="1766752" y="1611849"/>
                    <a:pt x="1871741" y="1617012"/>
                  </a:cubicBezTo>
                  <a:lnTo>
                    <a:pt x="935440" y="0"/>
                  </a:lnTo>
                  <a:lnTo>
                    <a:pt x="0" y="1617012"/>
                  </a:lnTo>
                  <a:cubicBezTo>
                    <a:pt x="104990" y="1611849"/>
                    <a:pt x="110153" y="1546446"/>
                    <a:pt x="224609" y="1546446"/>
                  </a:cubicBezTo>
                  <a:cubicBezTo>
                    <a:pt x="343368" y="1546446"/>
                    <a:pt x="343368" y="1617873"/>
                    <a:pt x="462127" y="1617873"/>
                  </a:cubicBezTo>
                  <a:cubicBezTo>
                    <a:pt x="580885" y="1617873"/>
                    <a:pt x="580885" y="1546446"/>
                    <a:pt x="699644" y="1546446"/>
                  </a:cubicBezTo>
                  <a:cubicBezTo>
                    <a:pt x="818403" y="1546446"/>
                    <a:pt x="818403" y="1617873"/>
                    <a:pt x="937161" y="1617873"/>
                  </a:cubicBezTo>
                  <a:cubicBezTo>
                    <a:pt x="1055920" y="1617873"/>
                    <a:pt x="1055920" y="1546446"/>
                    <a:pt x="1174679" y="1546446"/>
                  </a:cubicBezTo>
                  <a:cubicBezTo>
                    <a:pt x="1293438" y="1546446"/>
                    <a:pt x="1293438" y="1617873"/>
                    <a:pt x="1412196" y="1617873"/>
                  </a:cubicBezTo>
                  <a:cubicBezTo>
                    <a:pt x="1528374" y="1617873"/>
                    <a:pt x="1528374" y="1546446"/>
                    <a:pt x="1647132" y="1546446"/>
                  </a:cubicBezTo>
                  <a:close/>
                </a:path>
              </a:pathLst>
            </a:custGeom>
            <a:solidFill>
              <a:srgbClr val="4F5B3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0D748FE-1256-4B45-ACF6-2142BBC8AF02}"/>
                </a:ext>
              </a:extLst>
            </p:cNvPr>
            <p:cNvSpPr/>
            <p:nvPr/>
          </p:nvSpPr>
          <p:spPr>
            <a:xfrm>
              <a:off x="7882960" y="1432851"/>
              <a:ext cx="2226447" cy="2116143"/>
            </a:xfrm>
            <a:custGeom>
              <a:avLst/>
              <a:gdLst>
                <a:gd name="connsiteX0" fmla="*/ 2205219 w 2226447"/>
                <a:gd name="connsiteY0" fmla="*/ 1881208 h 2116143"/>
                <a:gd name="connsiteX1" fmla="*/ 1113155 w 2226447"/>
                <a:gd name="connsiteY1" fmla="*/ 0 h 2116143"/>
                <a:gd name="connsiteX2" fmla="*/ 21091 w 2226447"/>
                <a:gd name="connsiteY2" fmla="*/ 1881208 h 2116143"/>
                <a:gd name="connsiteX3" fmla="*/ 160503 w 2226447"/>
                <a:gd name="connsiteY3" fmla="*/ 2116143 h 2116143"/>
                <a:gd name="connsiteX4" fmla="*/ 163945 w 2226447"/>
                <a:gd name="connsiteY4" fmla="*/ 2116143 h 2116143"/>
                <a:gd name="connsiteX5" fmla="*/ 401463 w 2226447"/>
                <a:gd name="connsiteY5" fmla="*/ 2044716 h 2116143"/>
                <a:gd name="connsiteX6" fmla="*/ 638980 w 2226447"/>
                <a:gd name="connsiteY6" fmla="*/ 2116143 h 2116143"/>
                <a:gd name="connsiteX7" fmla="*/ 876498 w 2226447"/>
                <a:gd name="connsiteY7" fmla="*/ 2044716 h 2116143"/>
                <a:gd name="connsiteX8" fmla="*/ 1114015 w 2226447"/>
                <a:gd name="connsiteY8" fmla="*/ 2116143 h 2116143"/>
                <a:gd name="connsiteX9" fmla="*/ 1351533 w 2226447"/>
                <a:gd name="connsiteY9" fmla="*/ 2044716 h 2116143"/>
                <a:gd name="connsiteX10" fmla="*/ 1589050 w 2226447"/>
                <a:gd name="connsiteY10" fmla="*/ 2116143 h 2116143"/>
                <a:gd name="connsiteX11" fmla="*/ 1826568 w 2226447"/>
                <a:gd name="connsiteY11" fmla="*/ 2044716 h 2116143"/>
                <a:gd name="connsiteX12" fmla="*/ 2064085 w 2226447"/>
                <a:gd name="connsiteY12" fmla="*/ 2116143 h 2116143"/>
                <a:gd name="connsiteX13" fmla="*/ 2067527 w 2226447"/>
                <a:gd name="connsiteY13" fmla="*/ 2116143 h 2116143"/>
                <a:gd name="connsiteX14" fmla="*/ 2205219 w 2226447"/>
                <a:gd name="connsiteY14" fmla="*/ 1881208 h 211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26447" h="2116143">
                  <a:moveTo>
                    <a:pt x="2205219" y="1881208"/>
                  </a:moveTo>
                  <a:lnTo>
                    <a:pt x="1113155" y="0"/>
                  </a:lnTo>
                  <a:lnTo>
                    <a:pt x="21091" y="1881208"/>
                  </a:lnTo>
                  <a:cubicBezTo>
                    <a:pt x="-39149" y="1984476"/>
                    <a:pt x="36581" y="2114422"/>
                    <a:pt x="160503" y="2116143"/>
                  </a:cubicBezTo>
                  <a:cubicBezTo>
                    <a:pt x="161363" y="2116143"/>
                    <a:pt x="163085" y="2116143"/>
                    <a:pt x="163945" y="2116143"/>
                  </a:cubicBezTo>
                  <a:cubicBezTo>
                    <a:pt x="282704" y="2116143"/>
                    <a:pt x="282704" y="2044716"/>
                    <a:pt x="401463" y="2044716"/>
                  </a:cubicBezTo>
                  <a:cubicBezTo>
                    <a:pt x="520222" y="2044716"/>
                    <a:pt x="520222" y="2116143"/>
                    <a:pt x="638980" y="2116143"/>
                  </a:cubicBezTo>
                  <a:cubicBezTo>
                    <a:pt x="757739" y="2116143"/>
                    <a:pt x="757739" y="2044716"/>
                    <a:pt x="876498" y="2044716"/>
                  </a:cubicBezTo>
                  <a:cubicBezTo>
                    <a:pt x="995256" y="2044716"/>
                    <a:pt x="995256" y="2116143"/>
                    <a:pt x="1114015" y="2116143"/>
                  </a:cubicBezTo>
                  <a:cubicBezTo>
                    <a:pt x="1232774" y="2116143"/>
                    <a:pt x="1232774" y="2044716"/>
                    <a:pt x="1351533" y="2044716"/>
                  </a:cubicBezTo>
                  <a:cubicBezTo>
                    <a:pt x="1470291" y="2044716"/>
                    <a:pt x="1470291" y="2116143"/>
                    <a:pt x="1589050" y="2116143"/>
                  </a:cubicBezTo>
                  <a:cubicBezTo>
                    <a:pt x="1707809" y="2116143"/>
                    <a:pt x="1707809" y="2044716"/>
                    <a:pt x="1826568" y="2044716"/>
                  </a:cubicBezTo>
                  <a:cubicBezTo>
                    <a:pt x="1945326" y="2044716"/>
                    <a:pt x="1945326" y="2116143"/>
                    <a:pt x="2064085" y="2116143"/>
                  </a:cubicBezTo>
                  <a:cubicBezTo>
                    <a:pt x="2064946" y="2116143"/>
                    <a:pt x="2066667" y="2116143"/>
                    <a:pt x="2067527" y="2116143"/>
                  </a:cubicBezTo>
                  <a:cubicBezTo>
                    <a:pt x="2190589" y="2114422"/>
                    <a:pt x="2265459" y="1984476"/>
                    <a:pt x="2205219" y="1881208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CFAE753-D739-49A7-84FA-AA9EB6005338}"/>
                </a:ext>
              </a:extLst>
            </p:cNvPr>
            <p:cNvSpPr/>
            <p:nvPr/>
          </p:nvSpPr>
          <p:spPr>
            <a:xfrm>
              <a:off x="8361013" y="1432851"/>
              <a:ext cx="1270202" cy="1099809"/>
            </a:xfrm>
            <a:custGeom>
              <a:avLst/>
              <a:gdLst>
                <a:gd name="connsiteX0" fmla="*/ 0 w 1270202"/>
                <a:gd name="connsiteY0" fmla="*/ 1094646 h 1099809"/>
                <a:gd name="connsiteX1" fmla="*/ 60240 w 1270202"/>
                <a:gd name="connsiteY1" fmla="*/ 1099809 h 1099809"/>
                <a:gd name="connsiteX2" fmla="*/ 347671 w 1270202"/>
                <a:gd name="connsiteY2" fmla="*/ 1028382 h 1099809"/>
                <a:gd name="connsiteX3" fmla="*/ 635101 w 1270202"/>
                <a:gd name="connsiteY3" fmla="*/ 1099809 h 1099809"/>
                <a:gd name="connsiteX4" fmla="*/ 922532 w 1270202"/>
                <a:gd name="connsiteY4" fmla="*/ 1028382 h 1099809"/>
                <a:gd name="connsiteX5" fmla="*/ 1209963 w 1270202"/>
                <a:gd name="connsiteY5" fmla="*/ 1099809 h 1099809"/>
                <a:gd name="connsiteX6" fmla="*/ 1270203 w 1270202"/>
                <a:gd name="connsiteY6" fmla="*/ 1094646 h 1099809"/>
                <a:gd name="connsiteX7" fmla="*/ 635101 w 1270202"/>
                <a:gd name="connsiteY7" fmla="*/ 0 h 1099809"/>
                <a:gd name="connsiteX8" fmla="*/ 0 w 1270202"/>
                <a:gd name="connsiteY8" fmla="*/ 1094646 h 10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0202" h="1099809">
                  <a:moveTo>
                    <a:pt x="0" y="1094646"/>
                  </a:moveTo>
                  <a:cubicBezTo>
                    <a:pt x="17211" y="1098088"/>
                    <a:pt x="37005" y="1099809"/>
                    <a:pt x="60240" y="1099809"/>
                  </a:cubicBezTo>
                  <a:cubicBezTo>
                    <a:pt x="203955" y="1099809"/>
                    <a:pt x="203955" y="1028382"/>
                    <a:pt x="347671" y="1028382"/>
                  </a:cubicBezTo>
                  <a:cubicBezTo>
                    <a:pt x="491386" y="1028382"/>
                    <a:pt x="491386" y="1099809"/>
                    <a:pt x="635101" y="1099809"/>
                  </a:cubicBezTo>
                  <a:cubicBezTo>
                    <a:pt x="778816" y="1099809"/>
                    <a:pt x="778816" y="1028382"/>
                    <a:pt x="922532" y="1028382"/>
                  </a:cubicBezTo>
                  <a:cubicBezTo>
                    <a:pt x="1066247" y="1028382"/>
                    <a:pt x="1066247" y="1099809"/>
                    <a:pt x="1209963" y="1099809"/>
                  </a:cubicBezTo>
                  <a:cubicBezTo>
                    <a:pt x="1233198" y="1099809"/>
                    <a:pt x="1252991" y="1098088"/>
                    <a:pt x="1270203" y="1094646"/>
                  </a:cubicBezTo>
                  <a:lnTo>
                    <a:pt x="635101" y="0"/>
                  </a:lnTo>
                  <a:lnTo>
                    <a:pt x="0" y="1094646"/>
                  </a:lnTo>
                  <a:close/>
                </a:path>
              </a:pathLst>
            </a:custGeom>
            <a:solidFill>
              <a:srgbClr val="4F5B3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BD4DB37-93FC-48A3-81E8-3E517362DFB3}"/>
                </a:ext>
              </a:extLst>
            </p:cNvPr>
            <p:cNvSpPr/>
            <p:nvPr/>
          </p:nvSpPr>
          <p:spPr>
            <a:xfrm>
              <a:off x="8211582" y="915648"/>
              <a:ext cx="1569363" cy="1467273"/>
            </a:xfrm>
            <a:custGeom>
              <a:avLst/>
              <a:gdLst>
                <a:gd name="connsiteX0" fmla="*/ 1548720 w 1569363"/>
                <a:gd name="connsiteY0" fmla="*/ 1226313 h 1467273"/>
                <a:gd name="connsiteX1" fmla="*/ 854239 w 1569363"/>
                <a:gd name="connsiteY1" fmla="*/ 38726 h 1467273"/>
                <a:gd name="connsiteX2" fmla="*/ 715687 w 1569363"/>
                <a:gd name="connsiteY2" fmla="*/ 38726 h 1467273"/>
                <a:gd name="connsiteX3" fmla="*/ 21206 w 1569363"/>
                <a:gd name="connsiteY3" fmla="*/ 1226313 h 1467273"/>
                <a:gd name="connsiteX4" fmla="*/ 101240 w 1569363"/>
                <a:gd name="connsiteY4" fmla="*/ 1448341 h 1467273"/>
                <a:gd name="connsiteX5" fmla="*/ 209671 w 1569363"/>
                <a:gd name="connsiteY5" fmla="*/ 1467273 h 1467273"/>
                <a:gd name="connsiteX6" fmla="*/ 497102 w 1569363"/>
                <a:gd name="connsiteY6" fmla="*/ 1395846 h 1467273"/>
                <a:gd name="connsiteX7" fmla="*/ 784533 w 1569363"/>
                <a:gd name="connsiteY7" fmla="*/ 1467273 h 1467273"/>
                <a:gd name="connsiteX8" fmla="*/ 1071963 w 1569363"/>
                <a:gd name="connsiteY8" fmla="*/ 1395846 h 1467273"/>
                <a:gd name="connsiteX9" fmla="*/ 1359394 w 1569363"/>
                <a:gd name="connsiteY9" fmla="*/ 1467273 h 1467273"/>
                <a:gd name="connsiteX10" fmla="*/ 1467826 w 1569363"/>
                <a:gd name="connsiteY10" fmla="*/ 1448341 h 1467273"/>
                <a:gd name="connsiteX11" fmla="*/ 1548720 w 1569363"/>
                <a:gd name="connsiteY11" fmla="*/ 1226313 h 146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69363" h="1467273">
                  <a:moveTo>
                    <a:pt x="1548720" y="1226313"/>
                  </a:moveTo>
                  <a:lnTo>
                    <a:pt x="854239" y="38726"/>
                  </a:lnTo>
                  <a:cubicBezTo>
                    <a:pt x="824119" y="-12909"/>
                    <a:pt x="745807" y="-12909"/>
                    <a:pt x="715687" y="38726"/>
                  </a:cubicBezTo>
                  <a:lnTo>
                    <a:pt x="21206" y="1226313"/>
                  </a:lnTo>
                  <a:cubicBezTo>
                    <a:pt x="-26986" y="1308067"/>
                    <a:pt x="10019" y="1411336"/>
                    <a:pt x="101240" y="1448341"/>
                  </a:cubicBezTo>
                  <a:cubicBezTo>
                    <a:pt x="127917" y="1459528"/>
                    <a:pt x="160619" y="1467273"/>
                    <a:pt x="209671" y="1467273"/>
                  </a:cubicBezTo>
                  <a:cubicBezTo>
                    <a:pt x="353387" y="1467273"/>
                    <a:pt x="353387" y="1395846"/>
                    <a:pt x="497102" y="1395846"/>
                  </a:cubicBezTo>
                  <a:cubicBezTo>
                    <a:pt x="640817" y="1395846"/>
                    <a:pt x="640817" y="1467273"/>
                    <a:pt x="784533" y="1467273"/>
                  </a:cubicBezTo>
                  <a:cubicBezTo>
                    <a:pt x="928248" y="1467273"/>
                    <a:pt x="928248" y="1395846"/>
                    <a:pt x="1071963" y="1395846"/>
                  </a:cubicBezTo>
                  <a:cubicBezTo>
                    <a:pt x="1215679" y="1395846"/>
                    <a:pt x="1215679" y="1467273"/>
                    <a:pt x="1359394" y="1467273"/>
                  </a:cubicBezTo>
                  <a:cubicBezTo>
                    <a:pt x="1408446" y="1467273"/>
                    <a:pt x="1441148" y="1458667"/>
                    <a:pt x="1467826" y="1448341"/>
                  </a:cubicBezTo>
                  <a:cubicBezTo>
                    <a:pt x="1559046" y="1411336"/>
                    <a:pt x="1596051" y="1308067"/>
                    <a:pt x="1548720" y="1226313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7BEA9A1-34F6-48E4-893E-E76E8657FD9D}"/>
                </a:ext>
              </a:extLst>
            </p:cNvPr>
            <p:cNvSpPr/>
            <p:nvPr/>
          </p:nvSpPr>
          <p:spPr>
            <a:xfrm>
              <a:off x="8935875" y="1124767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879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31F9B1D-5773-47D2-91D2-E95AE9DD5CE0}"/>
                </a:ext>
              </a:extLst>
            </p:cNvPr>
            <p:cNvSpPr/>
            <p:nvPr/>
          </p:nvSpPr>
          <p:spPr>
            <a:xfrm>
              <a:off x="8425556" y="4190119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879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869D23CB-22DC-4B05-ABAF-BB45EDADD191}"/>
                </a:ext>
              </a:extLst>
            </p:cNvPr>
            <p:cNvSpPr/>
            <p:nvPr/>
          </p:nvSpPr>
          <p:spPr>
            <a:xfrm>
              <a:off x="9950487" y="4227984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3C3F66E-4B2F-4949-B321-484FFD37A17B}"/>
                </a:ext>
              </a:extLst>
            </p:cNvPr>
            <p:cNvSpPr/>
            <p:nvPr/>
          </p:nvSpPr>
          <p:spPr>
            <a:xfrm>
              <a:off x="8475469" y="2006851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279"/>
                    <a:pt x="148279" y="191047"/>
                    <a:pt x="95523" y="191047"/>
                  </a:cubicBezTo>
                  <a:cubicBezTo>
                    <a:pt x="42767" y="191047"/>
                    <a:pt x="0" y="148279"/>
                    <a:pt x="0" y="95523"/>
                  </a:cubicBezTo>
                  <a:cubicBezTo>
                    <a:pt x="0" y="42767"/>
                    <a:pt x="42767" y="0"/>
                    <a:pt x="95523" y="0"/>
                  </a:cubicBezTo>
                  <a:cubicBezTo>
                    <a:pt x="148279" y="0"/>
                    <a:pt x="191047" y="42767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56D0CFC-A377-4CD6-A371-3415187917C6}"/>
                </a:ext>
              </a:extLst>
            </p:cNvPr>
            <p:cNvSpPr/>
            <p:nvPr/>
          </p:nvSpPr>
          <p:spPr>
            <a:xfrm>
              <a:off x="9141551" y="2672933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2168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98EF19D-3540-45A3-896C-D82540CA1EBD}"/>
                </a:ext>
              </a:extLst>
            </p:cNvPr>
            <p:cNvSpPr/>
            <p:nvPr/>
          </p:nvSpPr>
          <p:spPr>
            <a:xfrm>
              <a:off x="8111448" y="3089449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F94B5F37-B6D9-430A-9C33-C8A6C7A41C4B}"/>
              </a:ext>
            </a:extLst>
          </p:cNvPr>
          <p:cNvSpPr/>
          <p:nvPr/>
        </p:nvSpPr>
        <p:spPr>
          <a:xfrm>
            <a:off x="8261450" y="5911502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21ECF027-A5E2-417F-A732-99F616D70B4F}"/>
              </a:ext>
            </a:extLst>
          </p:cNvPr>
          <p:cNvGrpSpPr/>
          <p:nvPr/>
        </p:nvGrpSpPr>
        <p:grpSpPr>
          <a:xfrm rot="18688698">
            <a:off x="7006715" y="4356754"/>
            <a:ext cx="391010" cy="536116"/>
            <a:chOff x="7336087" y="-927293"/>
            <a:chExt cx="391010" cy="536116"/>
          </a:xfrm>
        </p:grpSpPr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05F1ACE0-680F-49D3-AD57-E1833FF151FE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188E41E4-C1E5-44F2-A973-9898BE666709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" name="Graphic 3">
            <a:extLst>
              <a:ext uri="{FF2B5EF4-FFF2-40B4-BE49-F238E27FC236}">
                <a16:creationId xmlns:a16="http://schemas.microsoft.com/office/drawing/2014/main" id="{15AB61E1-239E-45FC-9E5D-6AD8BF8FE014}"/>
              </a:ext>
            </a:extLst>
          </p:cNvPr>
          <p:cNvGrpSpPr/>
          <p:nvPr/>
        </p:nvGrpSpPr>
        <p:grpSpPr>
          <a:xfrm>
            <a:off x="5474451" y="3646417"/>
            <a:ext cx="2458750" cy="1398918"/>
            <a:chOff x="5079804" y="3839007"/>
            <a:chExt cx="2458750" cy="13989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2613B26-7E46-4E20-AEBE-ABF90C86D214}"/>
                </a:ext>
              </a:extLst>
            </p:cNvPr>
            <p:cNvSpPr/>
            <p:nvPr/>
          </p:nvSpPr>
          <p:spPr>
            <a:xfrm>
              <a:off x="6763795" y="3974791"/>
              <a:ext cx="774759" cy="333844"/>
            </a:xfrm>
            <a:custGeom>
              <a:avLst/>
              <a:gdLst>
                <a:gd name="connsiteX0" fmla="*/ 0 w 774759"/>
                <a:gd name="connsiteY0" fmla="*/ 64728 h 333844"/>
                <a:gd name="connsiteX1" fmla="*/ 388117 w 774759"/>
                <a:gd name="connsiteY1" fmla="*/ 186 h 333844"/>
                <a:gd name="connsiteX2" fmla="*/ 757302 w 774759"/>
                <a:gd name="connsiteY2" fmla="*/ 38051 h 333844"/>
                <a:gd name="connsiteX3" fmla="*/ 761605 w 774759"/>
                <a:gd name="connsiteY3" fmla="*/ 78498 h 333844"/>
                <a:gd name="connsiteX4" fmla="*/ 606702 w 774759"/>
                <a:gd name="connsiteY4" fmla="*/ 146483 h 333844"/>
                <a:gd name="connsiteX5" fmla="*/ 29259 w 774759"/>
                <a:gd name="connsiteY5" fmla="*/ 323760 h 333844"/>
                <a:gd name="connsiteX6" fmla="*/ 0 w 774759"/>
                <a:gd name="connsiteY6" fmla="*/ 64728 h 33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59" h="333844">
                  <a:moveTo>
                    <a:pt x="0" y="64728"/>
                  </a:moveTo>
                  <a:cubicBezTo>
                    <a:pt x="0" y="64728"/>
                    <a:pt x="132528" y="3628"/>
                    <a:pt x="388117" y="186"/>
                  </a:cubicBezTo>
                  <a:cubicBezTo>
                    <a:pt x="580025" y="-2396"/>
                    <a:pt x="678990" y="22560"/>
                    <a:pt x="757302" y="38051"/>
                  </a:cubicBezTo>
                  <a:cubicBezTo>
                    <a:pt x="777956" y="42353"/>
                    <a:pt x="781398" y="69892"/>
                    <a:pt x="761605" y="78498"/>
                  </a:cubicBezTo>
                  <a:cubicBezTo>
                    <a:pt x="722019" y="95709"/>
                    <a:pt x="668663" y="118944"/>
                    <a:pt x="606702" y="146483"/>
                  </a:cubicBezTo>
                  <a:cubicBezTo>
                    <a:pt x="476756" y="204141"/>
                    <a:pt x="216864" y="377115"/>
                    <a:pt x="29259" y="323760"/>
                  </a:cubicBezTo>
                  <a:lnTo>
                    <a:pt x="0" y="64728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3A9F9F4-0AEE-4CB3-9108-47E0621EDC3E}"/>
                </a:ext>
              </a:extLst>
            </p:cNvPr>
            <p:cNvSpPr/>
            <p:nvPr/>
          </p:nvSpPr>
          <p:spPr>
            <a:xfrm>
              <a:off x="6790472" y="4041592"/>
              <a:ext cx="527529" cy="203603"/>
            </a:xfrm>
            <a:custGeom>
              <a:avLst/>
              <a:gdLst>
                <a:gd name="connsiteX0" fmla="*/ 0 w 527529"/>
                <a:gd name="connsiteY0" fmla="*/ 71075 h 203603"/>
                <a:gd name="connsiteX1" fmla="*/ 527530 w 527529"/>
                <a:gd name="connsiteY1" fmla="*/ 1369 h 203603"/>
                <a:gd name="connsiteX2" fmla="*/ 189326 w 527529"/>
                <a:gd name="connsiteY2" fmla="*/ 71075 h 203603"/>
                <a:gd name="connsiteX3" fmla="*/ 10327 w 527529"/>
                <a:gd name="connsiteY3" fmla="*/ 203603 h 203603"/>
                <a:gd name="connsiteX4" fmla="*/ 0 w 527529"/>
                <a:gd name="connsiteY4" fmla="*/ 71075 h 20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29" h="203603">
                  <a:moveTo>
                    <a:pt x="0" y="71075"/>
                  </a:moveTo>
                  <a:cubicBezTo>
                    <a:pt x="0" y="71075"/>
                    <a:pt x="177277" y="-11539"/>
                    <a:pt x="527530" y="1369"/>
                  </a:cubicBezTo>
                  <a:cubicBezTo>
                    <a:pt x="527530" y="1369"/>
                    <a:pt x="276243" y="22023"/>
                    <a:pt x="189326" y="71075"/>
                  </a:cubicBezTo>
                  <a:cubicBezTo>
                    <a:pt x="102408" y="120128"/>
                    <a:pt x="10327" y="203603"/>
                    <a:pt x="10327" y="203603"/>
                  </a:cubicBezTo>
                  <a:lnTo>
                    <a:pt x="0" y="71075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1875584-DA86-4709-86FF-669AA1583D0A}"/>
                </a:ext>
              </a:extLst>
            </p:cNvPr>
            <p:cNvSpPr/>
            <p:nvPr/>
          </p:nvSpPr>
          <p:spPr>
            <a:xfrm>
              <a:off x="5878267" y="3839007"/>
              <a:ext cx="944916" cy="1341629"/>
            </a:xfrm>
            <a:custGeom>
              <a:avLst/>
              <a:gdLst>
                <a:gd name="connsiteX0" fmla="*/ 816681 w 944916"/>
                <a:gd name="connsiteY0" fmla="*/ 1341630 h 1341629"/>
                <a:gd name="connsiteX1" fmla="*/ 129086 w 944916"/>
                <a:gd name="connsiteY1" fmla="*/ 1341630 h 1341629"/>
                <a:gd name="connsiteX2" fmla="*/ 0 w 944916"/>
                <a:gd name="connsiteY2" fmla="*/ 1212544 h 1341629"/>
                <a:gd name="connsiteX3" fmla="*/ 0 w 944916"/>
                <a:gd name="connsiteY3" fmla="*/ 390699 h 1341629"/>
                <a:gd name="connsiteX4" fmla="*/ 472453 w 944916"/>
                <a:gd name="connsiteY4" fmla="*/ 0 h 1341629"/>
                <a:gd name="connsiteX5" fmla="*/ 472453 w 944916"/>
                <a:gd name="connsiteY5" fmla="*/ 0 h 1341629"/>
                <a:gd name="connsiteX6" fmla="*/ 944907 w 944916"/>
                <a:gd name="connsiteY6" fmla="*/ 390699 h 1341629"/>
                <a:gd name="connsiteX7" fmla="*/ 944907 w 944916"/>
                <a:gd name="connsiteY7" fmla="*/ 1212544 h 1341629"/>
                <a:gd name="connsiteX8" fmla="*/ 816681 w 944916"/>
                <a:gd name="connsiteY8" fmla="*/ 1341630 h 134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4916" h="1341629">
                  <a:moveTo>
                    <a:pt x="816681" y="1341630"/>
                  </a:moveTo>
                  <a:lnTo>
                    <a:pt x="129086" y="1341630"/>
                  </a:lnTo>
                  <a:cubicBezTo>
                    <a:pt x="57658" y="1341630"/>
                    <a:pt x="0" y="1283971"/>
                    <a:pt x="0" y="1212544"/>
                  </a:cubicBezTo>
                  <a:lnTo>
                    <a:pt x="0" y="390699"/>
                  </a:lnTo>
                  <a:cubicBezTo>
                    <a:pt x="0" y="129946"/>
                    <a:pt x="211700" y="0"/>
                    <a:pt x="472453" y="0"/>
                  </a:cubicBezTo>
                  <a:lnTo>
                    <a:pt x="472453" y="0"/>
                  </a:lnTo>
                  <a:cubicBezTo>
                    <a:pt x="733206" y="0"/>
                    <a:pt x="944907" y="129946"/>
                    <a:pt x="944907" y="390699"/>
                  </a:cubicBezTo>
                  <a:lnTo>
                    <a:pt x="944907" y="1212544"/>
                  </a:lnTo>
                  <a:cubicBezTo>
                    <a:pt x="945767" y="1283971"/>
                    <a:pt x="888109" y="1341630"/>
                    <a:pt x="816681" y="1341630"/>
                  </a:cubicBez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066BB23-A86D-4C72-A1B5-3A4E7F3F4549}"/>
                </a:ext>
              </a:extLst>
            </p:cNvPr>
            <p:cNvSpPr/>
            <p:nvPr/>
          </p:nvSpPr>
          <p:spPr>
            <a:xfrm>
              <a:off x="5774989" y="4596309"/>
              <a:ext cx="1129715" cy="641616"/>
            </a:xfrm>
            <a:custGeom>
              <a:avLst/>
              <a:gdLst>
                <a:gd name="connsiteX0" fmla="*/ 61971 w 1129715"/>
                <a:gd name="connsiteY0" fmla="*/ 0 h 641616"/>
                <a:gd name="connsiteX1" fmla="*/ 32712 w 1129715"/>
                <a:gd name="connsiteY1" fmla="*/ 308945 h 641616"/>
                <a:gd name="connsiteX2" fmla="*/ 23245 w 1129715"/>
                <a:gd name="connsiteY2" fmla="*/ 541299 h 641616"/>
                <a:gd name="connsiteX3" fmla="*/ 28409 w 1129715"/>
                <a:gd name="connsiteY3" fmla="*/ 626495 h 641616"/>
                <a:gd name="connsiteX4" fmla="*/ 722029 w 1129715"/>
                <a:gd name="connsiteY4" fmla="*/ 626495 h 641616"/>
                <a:gd name="connsiteX5" fmla="*/ 1005156 w 1129715"/>
                <a:gd name="connsiteY5" fmla="*/ 610145 h 641616"/>
                <a:gd name="connsiteX6" fmla="*/ 1114449 w 1129715"/>
                <a:gd name="connsiteY6" fmla="*/ 492246 h 641616"/>
                <a:gd name="connsiteX7" fmla="*/ 1088632 w 1129715"/>
                <a:gd name="connsiteY7" fmla="*/ 182441 h 641616"/>
                <a:gd name="connsiteX8" fmla="*/ 1060233 w 1129715"/>
                <a:gd name="connsiteY8" fmla="*/ 9466 h 641616"/>
                <a:gd name="connsiteX9" fmla="*/ 61971 w 1129715"/>
                <a:gd name="connsiteY9" fmla="*/ 0 h 64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715" h="641616">
                  <a:moveTo>
                    <a:pt x="61971" y="0"/>
                  </a:moveTo>
                  <a:cubicBezTo>
                    <a:pt x="61971" y="0"/>
                    <a:pt x="29269" y="114456"/>
                    <a:pt x="32712" y="308945"/>
                  </a:cubicBezTo>
                  <a:cubicBezTo>
                    <a:pt x="34433" y="406189"/>
                    <a:pt x="40457" y="513761"/>
                    <a:pt x="23245" y="541299"/>
                  </a:cubicBezTo>
                  <a:cubicBezTo>
                    <a:pt x="6034" y="568837"/>
                    <a:pt x="-21504" y="615308"/>
                    <a:pt x="28409" y="626495"/>
                  </a:cubicBezTo>
                  <a:cubicBezTo>
                    <a:pt x="78322" y="637683"/>
                    <a:pt x="576592" y="654034"/>
                    <a:pt x="722029" y="626495"/>
                  </a:cubicBezTo>
                  <a:cubicBezTo>
                    <a:pt x="866604" y="598957"/>
                    <a:pt x="915657" y="591212"/>
                    <a:pt x="1005156" y="610145"/>
                  </a:cubicBezTo>
                  <a:cubicBezTo>
                    <a:pt x="1094656" y="629938"/>
                    <a:pt x="1160920" y="569698"/>
                    <a:pt x="1114449" y="492246"/>
                  </a:cubicBezTo>
                  <a:cubicBezTo>
                    <a:pt x="1067978" y="414795"/>
                    <a:pt x="1086050" y="274522"/>
                    <a:pt x="1088632" y="182441"/>
                  </a:cubicBezTo>
                  <a:cubicBezTo>
                    <a:pt x="1092074" y="90360"/>
                    <a:pt x="1060233" y="9466"/>
                    <a:pt x="1060233" y="9466"/>
                  </a:cubicBezTo>
                  <a:lnTo>
                    <a:pt x="61971" y="0"/>
                  </a:lnTo>
                  <a:close/>
                </a:path>
              </a:pathLst>
            </a:custGeom>
            <a:solidFill>
              <a:srgbClr val="67554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9C57780-BFD5-46B2-9EAE-7826D2CB24C6}"/>
                </a:ext>
              </a:extLst>
            </p:cNvPr>
            <p:cNvSpPr/>
            <p:nvPr/>
          </p:nvSpPr>
          <p:spPr>
            <a:xfrm>
              <a:off x="5726662" y="4915788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23B6D43-E812-49A8-8722-87445D3CA037}"/>
                </a:ext>
              </a:extLst>
            </p:cNvPr>
            <p:cNvSpPr/>
            <p:nvPr/>
          </p:nvSpPr>
          <p:spPr>
            <a:xfrm>
              <a:off x="6333509" y="3986929"/>
              <a:ext cx="167811" cy="13004"/>
            </a:xfrm>
            <a:custGeom>
              <a:avLst/>
              <a:gdLst>
                <a:gd name="connsiteX0" fmla="*/ 167811 w 167811"/>
                <a:gd name="connsiteY0" fmla="*/ 13004 h 13004"/>
                <a:gd name="connsiteX1" fmla="*/ 0 w 167811"/>
                <a:gd name="connsiteY1" fmla="*/ 13004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811" h="13004">
                  <a:moveTo>
                    <a:pt x="167811" y="13004"/>
                  </a:moveTo>
                  <a:cubicBezTo>
                    <a:pt x="167811" y="13004"/>
                    <a:pt x="90360" y="-16255"/>
                    <a:pt x="0" y="13004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9FE8839-783D-4E25-B2F1-CCB8F3FD921D}"/>
                </a:ext>
              </a:extLst>
            </p:cNvPr>
            <p:cNvSpPr/>
            <p:nvPr/>
          </p:nvSpPr>
          <p:spPr>
            <a:xfrm>
              <a:off x="6361047" y="3942944"/>
              <a:ext cx="112734" cy="8796"/>
            </a:xfrm>
            <a:custGeom>
              <a:avLst/>
              <a:gdLst>
                <a:gd name="connsiteX0" fmla="*/ 112735 w 112734"/>
                <a:gd name="connsiteY0" fmla="*/ 8797 h 8796"/>
                <a:gd name="connsiteX1" fmla="*/ 0 w 112734"/>
                <a:gd name="connsiteY1" fmla="*/ 8797 h 8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734" h="8796">
                  <a:moveTo>
                    <a:pt x="112735" y="8797"/>
                  </a:moveTo>
                  <a:cubicBezTo>
                    <a:pt x="112735" y="8797"/>
                    <a:pt x="60240" y="-10996"/>
                    <a:pt x="0" y="8797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DFD6F56-4EAD-4679-BF04-81482B8F0685}"/>
                </a:ext>
              </a:extLst>
            </p:cNvPr>
            <p:cNvSpPr/>
            <p:nvPr/>
          </p:nvSpPr>
          <p:spPr>
            <a:xfrm>
              <a:off x="5675896" y="4541346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D7B577F-FBD4-4717-962A-B9A3A4BF962B}"/>
                </a:ext>
              </a:extLst>
            </p:cNvPr>
            <p:cNvSpPr/>
            <p:nvPr/>
          </p:nvSpPr>
          <p:spPr>
            <a:xfrm>
              <a:off x="6360765" y="4343189"/>
              <a:ext cx="502499" cy="411884"/>
            </a:xfrm>
            <a:custGeom>
              <a:avLst/>
              <a:gdLst>
                <a:gd name="connsiteX0" fmla="*/ 47614 w 502499"/>
                <a:gd name="connsiteY0" fmla="*/ 76703 h 411884"/>
                <a:gd name="connsiteX1" fmla="*/ 461548 w 502499"/>
                <a:gd name="connsiteY1" fmla="*/ 972 h 411884"/>
                <a:gd name="connsiteX2" fmla="*/ 490808 w 502499"/>
                <a:gd name="connsiteY2" fmla="*/ 25068 h 411884"/>
                <a:gd name="connsiteX3" fmla="*/ 489086 w 502499"/>
                <a:gd name="connsiteY3" fmla="*/ 253120 h 411884"/>
                <a:gd name="connsiteX4" fmla="*/ 468433 w 502499"/>
                <a:gd name="connsiteY4" fmla="*/ 284961 h 411884"/>
                <a:gd name="connsiteX5" fmla="*/ 74291 w 502499"/>
                <a:gd name="connsiteY5" fmla="*/ 411465 h 411884"/>
                <a:gd name="connsiteX6" fmla="*/ 44171 w 502499"/>
                <a:gd name="connsiteY6" fmla="*/ 390811 h 411884"/>
                <a:gd name="connsiteX7" fmla="*/ 10609 w 502499"/>
                <a:gd name="connsiteY7" fmla="*/ 115428 h 411884"/>
                <a:gd name="connsiteX8" fmla="*/ 47614 w 502499"/>
                <a:gd name="connsiteY8" fmla="*/ 76703 h 41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499" h="411884">
                  <a:moveTo>
                    <a:pt x="47614" y="76703"/>
                  </a:moveTo>
                  <a:cubicBezTo>
                    <a:pt x="116459" y="71539"/>
                    <a:pt x="304064" y="53467"/>
                    <a:pt x="461548" y="972"/>
                  </a:cubicBezTo>
                  <a:cubicBezTo>
                    <a:pt x="474457" y="-3331"/>
                    <a:pt x="487365" y="6996"/>
                    <a:pt x="490808" y="25068"/>
                  </a:cubicBezTo>
                  <a:cubicBezTo>
                    <a:pt x="500274" y="70679"/>
                    <a:pt x="512322" y="161038"/>
                    <a:pt x="489086" y="253120"/>
                  </a:cubicBezTo>
                  <a:cubicBezTo>
                    <a:pt x="485644" y="266889"/>
                    <a:pt x="477899" y="278076"/>
                    <a:pt x="468433" y="284961"/>
                  </a:cubicBezTo>
                  <a:cubicBezTo>
                    <a:pt x="416799" y="317662"/>
                    <a:pt x="239521" y="419210"/>
                    <a:pt x="74291" y="411465"/>
                  </a:cubicBezTo>
                  <a:cubicBezTo>
                    <a:pt x="62244" y="410604"/>
                    <a:pt x="51056" y="403720"/>
                    <a:pt x="44171" y="390811"/>
                  </a:cubicBezTo>
                  <a:cubicBezTo>
                    <a:pt x="21797" y="352085"/>
                    <a:pt x="-19511" y="258283"/>
                    <a:pt x="10609" y="115428"/>
                  </a:cubicBezTo>
                  <a:cubicBezTo>
                    <a:pt x="15773" y="93053"/>
                    <a:pt x="30402" y="77563"/>
                    <a:pt x="47614" y="76703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25ECC1D-3154-4BDE-8A87-6F54F699DD18}"/>
                </a:ext>
              </a:extLst>
            </p:cNvPr>
            <p:cNvSpPr/>
            <p:nvPr/>
          </p:nvSpPr>
          <p:spPr>
            <a:xfrm>
              <a:off x="5798167" y="4309911"/>
              <a:ext cx="696527" cy="452859"/>
            </a:xfrm>
            <a:custGeom>
              <a:avLst/>
              <a:gdLst>
                <a:gd name="connsiteX0" fmla="*/ 74076 w 696527"/>
                <a:gd name="connsiteY0" fmla="*/ 1548 h 452859"/>
                <a:gd name="connsiteX1" fmla="*/ 661846 w 696527"/>
                <a:gd name="connsiteY1" fmla="*/ 118586 h 452859"/>
                <a:gd name="connsiteX2" fmla="*/ 695408 w 696527"/>
                <a:gd name="connsiteY2" fmla="*/ 155591 h 452859"/>
                <a:gd name="connsiteX3" fmla="*/ 637750 w 696527"/>
                <a:gd name="connsiteY3" fmla="*/ 410320 h 452859"/>
                <a:gd name="connsiteX4" fmla="*/ 46538 w 696527"/>
                <a:gd name="connsiteY4" fmla="*/ 303609 h 452859"/>
                <a:gd name="connsiteX5" fmla="*/ 34490 w 696527"/>
                <a:gd name="connsiteY5" fmla="*/ 290700 h 452859"/>
                <a:gd name="connsiteX6" fmla="*/ 23302 w 696527"/>
                <a:gd name="connsiteY6" fmla="*/ 29087 h 452859"/>
                <a:gd name="connsiteX7" fmla="*/ 74076 w 696527"/>
                <a:gd name="connsiteY7" fmla="*/ 1548 h 4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527" h="452859">
                  <a:moveTo>
                    <a:pt x="74076" y="1548"/>
                  </a:moveTo>
                  <a:cubicBezTo>
                    <a:pt x="165296" y="27366"/>
                    <a:pt x="426049" y="97072"/>
                    <a:pt x="661846" y="118586"/>
                  </a:cubicBezTo>
                  <a:cubicBezTo>
                    <a:pt x="679918" y="120307"/>
                    <a:pt x="694547" y="135798"/>
                    <a:pt x="695408" y="155591"/>
                  </a:cubicBezTo>
                  <a:cubicBezTo>
                    <a:pt x="698850" y="215831"/>
                    <a:pt x="697990" y="338892"/>
                    <a:pt x="637750" y="410320"/>
                  </a:cubicBezTo>
                  <a:cubicBezTo>
                    <a:pt x="556856" y="505843"/>
                    <a:pt x="231560" y="427531"/>
                    <a:pt x="46538" y="303609"/>
                  </a:cubicBezTo>
                  <a:cubicBezTo>
                    <a:pt x="41374" y="300166"/>
                    <a:pt x="37932" y="295863"/>
                    <a:pt x="34490" y="290700"/>
                  </a:cubicBezTo>
                  <a:cubicBezTo>
                    <a:pt x="18139" y="262301"/>
                    <a:pt x="-27471" y="164196"/>
                    <a:pt x="23302" y="29087"/>
                  </a:cubicBezTo>
                  <a:cubicBezTo>
                    <a:pt x="31908" y="7572"/>
                    <a:pt x="53422" y="-4476"/>
                    <a:pt x="74076" y="1548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E71693F-9B14-4E79-9C62-7C6A51E30CDF}"/>
                </a:ext>
              </a:extLst>
            </p:cNvPr>
            <p:cNvSpPr/>
            <p:nvPr/>
          </p:nvSpPr>
          <p:spPr>
            <a:xfrm>
              <a:off x="5079804" y="3942004"/>
              <a:ext cx="910337" cy="392543"/>
            </a:xfrm>
            <a:custGeom>
              <a:avLst/>
              <a:gdLst>
                <a:gd name="connsiteX0" fmla="*/ 910338 w 910337"/>
                <a:gd name="connsiteY0" fmla="*/ 76862 h 392543"/>
                <a:gd name="connsiteX1" fmla="*/ 454235 w 910337"/>
                <a:gd name="connsiteY1" fmla="*/ 271 h 392543"/>
                <a:gd name="connsiteX2" fmla="*/ 20508 w 910337"/>
                <a:gd name="connsiteY2" fmla="*/ 45021 h 392543"/>
                <a:gd name="connsiteX3" fmla="*/ 15344 w 910337"/>
                <a:gd name="connsiteY3" fmla="*/ 92352 h 392543"/>
                <a:gd name="connsiteX4" fmla="*/ 197785 w 910337"/>
                <a:gd name="connsiteY4" fmla="*/ 172385 h 392543"/>
                <a:gd name="connsiteX5" fmla="*/ 875915 w 910337"/>
                <a:gd name="connsiteY5" fmla="*/ 380643 h 392543"/>
                <a:gd name="connsiteX6" fmla="*/ 910338 w 910337"/>
                <a:gd name="connsiteY6" fmla="*/ 76862 h 39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337" h="392543">
                  <a:moveTo>
                    <a:pt x="910338" y="76862"/>
                  </a:moveTo>
                  <a:cubicBezTo>
                    <a:pt x="910338" y="76862"/>
                    <a:pt x="754574" y="5435"/>
                    <a:pt x="454235" y="271"/>
                  </a:cubicBezTo>
                  <a:cubicBezTo>
                    <a:pt x="228766" y="-3171"/>
                    <a:pt x="112589" y="26949"/>
                    <a:pt x="20508" y="45021"/>
                  </a:cubicBezTo>
                  <a:cubicBezTo>
                    <a:pt x="-3588" y="49324"/>
                    <a:pt x="-7891" y="82886"/>
                    <a:pt x="15344" y="92352"/>
                  </a:cubicBezTo>
                  <a:cubicBezTo>
                    <a:pt x="61815" y="112146"/>
                    <a:pt x="125497" y="140544"/>
                    <a:pt x="197785" y="172385"/>
                  </a:cubicBezTo>
                  <a:cubicBezTo>
                    <a:pt x="350106" y="240370"/>
                    <a:pt x="655609" y="443465"/>
                    <a:pt x="875915" y="380643"/>
                  </a:cubicBezTo>
                  <a:lnTo>
                    <a:pt x="910338" y="76862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282FA72-890D-4B6F-8205-DD5BC40CB870}"/>
                </a:ext>
              </a:extLst>
            </p:cNvPr>
            <p:cNvSpPr/>
            <p:nvPr/>
          </p:nvSpPr>
          <p:spPr>
            <a:xfrm>
              <a:off x="5325781" y="4021720"/>
              <a:ext cx="617264" cy="204389"/>
            </a:xfrm>
            <a:custGeom>
              <a:avLst/>
              <a:gdLst>
                <a:gd name="connsiteX0" fmla="*/ 572279 w 617264"/>
                <a:gd name="connsiteY0" fmla="*/ 65991 h 204389"/>
                <a:gd name="connsiteX1" fmla="*/ 0 w 617264"/>
                <a:gd name="connsiteY1" fmla="*/ 1449 h 204389"/>
                <a:gd name="connsiteX2" fmla="*/ 397584 w 617264"/>
                <a:gd name="connsiteY2" fmla="*/ 84063 h 204389"/>
                <a:gd name="connsiteX3" fmla="*/ 557650 w 617264"/>
                <a:gd name="connsiteY3" fmla="*/ 196798 h 204389"/>
                <a:gd name="connsiteX4" fmla="*/ 613587 w 617264"/>
                <a:gd name="connsiteY4" fmla="*/ 172702 h 204389"/>
                <a:gd name="connsiteX5" fmla="*/ 617029 w 617264"/>
                <a:gd name="connsiteY5" fmla="*/ 132255 h 204389"/>
                <a:gd name="connsiteX6" fmla="*/ 572279 w 617264"/>
                <a:gd name="connsiteY6" fmla="*/ 65991 h 20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64" h="204389">
                  <a:moveTo>
                    <a:pt x="572279" y="65991"/>
                  </a:moveTo>
                  <a:cubicBezTo>
                    <a:pt x="488804" y="38453"/>
                    <a:pt x="297757" y="-8878"/>
                    <a:pt x="0" y="1449"/>
                  </a:cubicBezTo>
                  <a:cubicBezTo>
                    <a:pt x="0" y="1449"/>
                    <a:pt x="296036" y="25544"/>
                    <a:pt x="397584" y="84063"/>
                  </a:cubicBezTo>
                  <a:cubicBezTo>
                    <a:pt x="456102" y="117626"/>
                    <a:pt x="516342" y="163236"/>
                    <a:pt x="557650" y="196798"/>
                  </a:cubicBezTo>
                  <a:cubicBezTo>
                    <a:pt x="579164" y="214009"/>
                    <a:pt x="611005" y="200240"/>
                    <a:pt x="613587" y="172702"/>
                  </a:cubicBezTo>
                  <a:lnTo>
                    <a:pt x="617029" y="132255"/>
                  </a:lnTo>
                  <a:cubicBezTo>
                    <a:pt x="619611" y="102135"/>
                    <a:pt x="600678" y="74597"/>
                    <a:pt x="572279" y="6599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C2D1CBDD-B0B2-4B1C-BA39-0512E18CA8BE}"/>
              </a:ext>
            </a:extLst>
          </p:cNvPr>
          <p:cNvGrpSpPr/>
          <p:nvPr/>
        </p:nvGrpSpPr>
        <p:grpSpPr>
          <a:xfrm>
            <a:off x="6488057" y="3949337"/>
            <a:ext cx="688456" cy="187700"/>
            <a:chOff x="6317492" y="-1355870"/>
            <a:chExt cx="688456" cy="187700"/>
          </a:xfrm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F5E57FF-8478-4EE8-8087-973FFB397125}"/>
                </a:ext>
              </a:extLst>
            </p:cNvPr>
            <p:cNvSpPr/>
            <p:nvPr/>
          </p:nvSpPr>
          <p:spPr>
            <a:xfrm>
              <a:off x="6317492" y="-1355870"/>
              <a:ext cx="172114" cy="172114"/>
            </a:xfrm>
            <a:custGeom>
              <a:avLst/>
              <a:gdLst>
                <a:gd name="connsiteX0" fmla="*/ 172114 w 172114"/>
                <a:gd name="connsiteY0" fmla="*/ 86057 h 172114"/>
                <a:gd name="connsiteX1" fmla="*/ 86057 w 172114"/>
                <a:gd name="connsiteY1" fmla="*/ 172114 h 172114"/>
                <a:gd name="connsiteX2" fmla="*/ 0 w 172114"/>
                <a:gd name="connsiteY2" fmla="*/ 86057 h 172114"/>
                <a:gd name="connsiteX3" fmla="*/ 86057 w 172114"/>
                <a:gd name="connsiteY3" fmla="*/ 0 h 172114"/>
                <a:gd name="connsiteX4" fmla="*/ 172114 w 172114"/>
                <a:gd name="connsiteY4" fmla="*/ 86057 h 17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14" h="172114">
                  <a:moveTo>
                    <a:pt x="172114" y="86057"/>
                  </a:moveTo>
                  <a:cubicBezTo>
                    <a:pt x="172114" y="133585"/>
                    <a:pt x="133585" y="172114"/>
                    <a:pt x="86057" y="172114"/>
                  </a:cubicBezTo>
                  <a:cubicBezTo>
                    <a:pt x="38529" y="172114"/>
                    <a:pt x="0" y="133585"/>
                    <a:pt x="0" y="86057"/>
                  </a:cubicBezTo>
                  <a:cubicBezTo>
                    <a:pt x="0" y="38529"/>
                    <a:pt x="38529" y="0"/>
                    <a:pt x="86057" y="0"/>
                  </a:cubicBezTo>
                  <a:cubicBezTo>
                    <a:pt x="133585" y="0"/>
                    <a:pt x="172114" y="38529"/>
                    <a:pt x="172114" y="86057"/>
                  </a:cubicBezTo>
                  <a:close/>
                </a:path>
              </a:pathLst>
            </a:custGeom>
            <a:solidFill>
              <a:srgbClr val="333333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0EB52835-AE4C-4CC0-8342-C4C4AAE5C373}"/>
                </a:ext>
              </a:extLst>
            </p:cNvPr>
            <p:cNvSpPr/>
            <p:nvPr/>
          </p:nvSpPr>
          <p:spPr>
            <a:xfrm>
              <a:off x="6408713" y="-1330913"/>
              <a:ext cx="46470" cy="46470"/>
            </a:xfrm>
            <a:custGeom>
              <a:avLst/>
              <a:gdLst>
                <a:gd name="connsiteX0" fmla="*/ 46471 w 46470"/>
                <a:gd name="connsiteY0" fmla="*/ 23235 h 46470"/>
                <a:gd name="connsiteX1" fmla="*/ 23235 w 46470"/>
                <a:gd name="connsiteY1" fmla="*/ 46471 h 46470"/>
                <a:gd name="connsiteX2" fmla="*/ 0 w 46470"/>
                <a:gd name="connsiteY2" fmla="*/ 23235 h 46470"/>
                <a:gd name="connsiteX3" fmla="*/ 23235 w 46470"/>
                <a:gd name="connsiteY3" fmla="*/ 0 h 46470"/>
                <a:gd name="connsiteX4" fmla="*/ 46471 w 46470"/>
                <a:gd name="connsiteY4" fmla="*/ 23235 h 46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70" h="46470">
                  <a:moveTo>
                    <a:pt x="46471" y="23235"/>
                  </a:moveTo>
                  <a:cubicBezTo>
                    <a:pt x="46471" y="36068"/>
                    <a:pt x="36068" y="46471"/>
                    <a:pt x="23235" y="46471"/>
                  </a:cubicBezTo>
                  <a:cubicBezTo>
                    <a:pt x="10403" y="46471"/>
                    <a:pt x="0" y="36068"/>
                    <a:pt x="0" y="23235"/>
                  </a:cubicBezTo>
                  <a:cubicBezTo>
                    <a:pt x="0" y="10403"/>
                    <a:pt x="10403" y="0"/>
                    <a:pt x="23235" y="0"/>
                  </a:cubicBezTo>
                  <a:cubicBezTo>
                    <a:pt x="36068" y="0"/>
                    <a:pt x="46471" y="10403"/>
                    <a:pt x="46471" y="23235"/>
                  </a:cubicBezTo>
                  <a:close/>
                </a:path>
              </a:pathLst>
            </a:custGeom>
            <a:solidFill>
              <a:srgbClr val="FFFFF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C7083DB-A13B-4E66-B861-1E6F841926D4}"/>
                </a:ext>
              </a:extLst>
            </p:cNvPr>
            <p:cNvSpPr/>
            <p:nvPr/>
          </p:nvSpPr>
          <p:spPr>
            <a:xfrm>
              <a:off x="6833834" y="-1355870"/>
              <a:ext cx="172114" cy="172114"/>
            </a:xfrm>
            <a:custGeom>
              <a:avLst/>
              <a:gdLst>
                <a:gd name="connsiteX0" fmla="*/ 172114 w 172114"/>
                <a:gd name="connsiteY0" fmla="*/ 86057 h 172114"/>
                <a:gd name="connsiteX1" fmla="*/ 86057 w 172114"/>
                <a:gd name="connsiteY1" fmla="*/ 172114 h 172114"/>
                <a:gd name="connsiteX2" fmla="*/ 0 w 172114"/>
                <a:gd name="connsiteY2" fmla="*/ 86057 h 172114"/>
                <a:gd name="connsiteX3" fmla="*/ 86057 w 172114"/>
                <a:gd name="connsiteY3" fmla="*/ 0 h 172114"/>
                <a:gd name="connsiteX4" fmla="*/ 172114 w 172114"/>
                <a:gd name="connsiteY4" fmla="*/ 86057 h 17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14" h="172114">
                  <a:moveTo>
                    <a:pt x="172114" y="86057"/>
                  </a:moveTo>
                  <a:cubicBezTo>
                    <a:pt x="172114" y="133585"/>
                    <a:pt x="133585" y="172114"/>
                    <a:pt x="86057" y="172114"/>
                  </a:cubicBezTo>
                  <a:cubicBezTo>
                    <a:pt x="38529" y="172114"/>
                    <a:pt x="0" y="133585"/>
                    <a:pt x="0" y="86057"/>
                  </a:cubicBezTo>
                  <a:cubicBezTo>
                    <a:pt x="0" y="38529"/>
                    <a:pt x="38529" y="0"/>
                    <a:pt x="86057" y="0"/>
                  </a:cubicBezTo>
                  <a:cubicBezTo>
                    <a:pt x="133585" y="0"/>
                    <a:pt x="172114" y="38529"/>
                    <a:pt x="172114" y="86057"/>
                  </a:cubicBezTo>
                  <a:close/>
                </a:path>
              </a:pathLst>
            </a:custGeom>
            <a:solidFill>
              <a:srgbClr val="333333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E319F8F3-2278-4136-AE11-07A5F908E728}"/>
                </a:ext>
              </a:extLst>
            </p:cNvPr>
            <p:cNvSpPr/>
            <p:nvPr/>
          </p:nvSpPr>
          <p:spPr>
            <a:xfrm>
              <a:off x="6925055" y="-1330913"/>
              <a:ext cx="46470" cy="46470"/>
            </a:xfrm>
            <a:custGeom>
              <a:avLst/>
              <a:gdLst>
                <a:gd name="connsiteX0" fmla="*/ 46471 w 46470"/>
                <a:gd name="connsiteY0" fmla="*/ 23235 h 46470"/>
                <a:gd name="connsiteX1" fmla="*/ 23235 w 46470"/>
                <a:gd name="connsiteY1" fmla="*/ 46471 h 46470"/>
                <a:gd name="connsiteX2" fmla="*/ 0 w 46470"/>
                <a:gd name="connsiteY2" fmla="*/ 23235 h 46470"/>
                <a:gd name="connsiteX3" fmla="*/ 23235 w 46470"/>
                <a:gd name="connsiteY3" fmla="*/ 0 h 46470"/>
                <a:gd name="connsiteX4" fmla="*/ 46471 w 46470"/>
                <a:gd name="connsiteY4" fmla="*/ 23235 h 46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70" h="46470">
                  <a:moveTo>
                    <a:pt x="46471" y="23235"/>
                  </a:moveTo>
                  <a:cubicBezTo>
                    <a:pt x="46471" y="36068"/>
                    <a:pt x="36068" y="46471"/>
                    <a:pt x="23235" y="46471"/>
                  </a:cubicBezTo>
                  <a:cubicBezTo>
                    <a:pt x="10403" y="46471"/>
                    <a:pt x="0" y="36068"/>
                    <a:pt x="0" y="23235"/>
                  </a:cubicBezTo>
                  <a:cubicBezTo>
                    <a:pt x="0" y="10403"/>
                    <a:pt x="10403" y="0"/>
                    <a:pt x="23235" y="0"/>
                  </a:cubicBezTo>
                  <a:cubicBezTo>
                    <a:pt x="36068" y="0"/>
                    <a:pt x="46471" y="10403"/>
                    <a:pt x="46471" y="23235"/>
                  </a:cubicBezTo>
                  <a:close/>
                </a:path>
              </a:pathLst>
            </a:custGeom>
            <a:solidFill>
              <a:srgbClr val="FFFFF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F7F801A7-ADE2-48E2-B1C2-891C0A48BC5B}"/>
                </a:ext>
              </a:extLst>
            </p:cNvPr>
            <p:cNvSpPr/>
            <p:nvPr/>
          </p:nvSpPr>
          <p:spPr>
            <a:xfrm>
              <a:off x="6619552" y="-1181174"/>
              <a:ext cx="98965" cy="13004"/>
            </a:xfrm>
            <a:custGeom>
              <a:avLst/>
              <a:gdLst>
                <a:gd name="connsiteX0" fmla="*/ 0 w 98965"/>
                <a:gd name="connsiteY0" fmla="*/ 0 h 13004"/>
                <a:gd name="connsiteX1" fmla="*/ 98966 w 98965"/>
                <a:gd name="connsiteY1" fmla="*/ 0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8965" h="13004">
                  <a:moveTo>
                    <a:pt x="0" y="0"/>
                  </a:moveTo>
                  <a:cubicBezTo>
                    <a:pt x="0" y="0"/>
                    <a:pt x="45610" y="29259"/>
                    <a:pt x="98966" y="0"/>
                  </a:cubicBezTo>
                </a:path>
              </a:pathLst>
            </a:custGeom>
            <a:noFill/>
            <a:ln w="17184" cap="rnd">
              <a:solidFill>
                <a:srgbClr val="7597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24606048-E107-4464-9872-EFB864D17CE3}"/>
              </a:ext>
            </a:extLst>
          </p:cNvPr>
          <p:cNvSpPr/>
          <p:nvPr/>
        </p:nvSpPr>
        <p:spPr>
          <a:xfrm>
            <a:off x="9067792" y="5448300"/>
            <a:ext cx="1587508" cy="285750"/>
          </a:xfrm>
          <a:custGeom>
            <a:avLst/>
            <a:gdLst>
              <a:gd name="connsiteX0" fmla="*/ 1587508 w 1587508"/>
              <a:gd name="connsiteY0" fmla="*/ 285750 h 285750"/>
              <a:gd name="connsiteX1" fmla="*/ 8 w 1587508"/>
              <a:gd name="connsiteY1" fmla="*/ 241300 h 285750"/>
              <a:gd name="connsiteX2" fmla="*/ 1562108 w 1587508"/>
              <a:gd name="connsiteY2" fmla="*/ 241300 h 285750"/>
              <a:gd name="connsiteX3" fmla="*/ 146058 w 1587508"/>
              <a:gd name="connsiteY3" fmla="*/ 196850 h 285750"/>
              <a:gd name="connsiteX4" fmla="*/ 1371608 w 1587508"/>
              <a:gd name="connsiteY4" fmla="*/ 165100 h 285750"/>
              <a:gd name="connsiteX5" fmla="*/ 349258 w 1587508"/>
              <a:gd name="connsiteY5" fmla="*/ 114300 h 285750"/>
              <a:gd name="connsiteX6" fmla="*/ 1136658 w 1587508"/>
              <a:gd name="connsiteY6" fmla="*/ 88900 h 285750"/>
              <a:gd name="connsiteX7" fmla="*/ 641358 w 1587508"/>
              <a:gd name="connsiteY7" fmla="*/ 44450 h 285750"/>
              <a:gd name="connsiteX8" fmla="*/ 838208 w 1587508"/>
              <a:gd name="connsiteY8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7508" h="285750">
                <a:moveTo>
                  <a:pt x="1587508" y="285750"/>
                </a:moveTo>
                <a:lnTo>
                  <a:pt x="8" y="241300"/>
                </a:lnTo>
                <a:cubicBezTo>
                  <a:pt x="-4225" y="233892"/>
                  <a:pt x="1537766" y="248708"/>
                  <a:pt x="1562108" y="241300"/>
                </a:cubicBezTo>
                <a:cubicBezTo>
                  <a:pt x="1586450" y="233892"/>
                  <a:pt x="177808" y="209550"/>
                  <a:pt x="146058" y="196850"/>
                </a:cubicBezTo>
                <a:cubicBezTo>
                  <a:pt x="114308" y="184150"/>
                  <a:pt x="1337741" y="178858"/>
                  <a:pt x="1371608" y="165100"/>
                </a:cubicBezTo>
                <a:cubicBezTo>
                  <a:pt x="1405475" y="151342"/>
                  <a:pt x="388416" y="127000"/>
                  <a:pt x="349258" y="114300"/>
                </a:cubicBezTo>
                <a:cubicBezTo>
                  <a:pt x="310100" y="101600"/>
                  <a:pt x="1087975" y="100542"/>
                  <a:pt x="1136658" y="88900"/>
                </a:cubicBezTo>
                <a:cubicBezTo>
                  <a:pt x="1185341" y="77258"/>
                  <a:pt x="691100" y="59267"/>
                  <a:pt x="641358" y="44450"/>
                </a:cubicBezTo>
                <a:cubicBezTo>
                  <a:pt x="591616" y="29633"/>
                  <a:pt x="714912" y="14816"/>
                  <a:pt x="838208" y="0"/>
                </a:cubicBezTo>
              </a:path>
            </a:pathLst>
          </a:cu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" name="Freeform: Shape 214">
            <a:extLst>
              <a:ext uri="{FF2B5EF4-FFF2-40B4-BE49-F238E27FC236}">
                <a16:creationId xmlns:a16="http://schemas.microsoft.com/office/drawing/2014/main" id="{58EA1035-1812-4F3A-AB49-D74DDDBEF32B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EBAB94A-9F4E-6048-8D90-2E4D412193A0}"/>
              </a:ext>
            </a:extLst>
          </p:cNvPr>
          <p:cNvSpPr txBox="1"/>
          <p:nvPr/>
        </p:nvSpPr>
        <p:spPr>
          <a:xfrm>
            <a:off x="1661643" y="1598325"/>
            <a:ext cx="2580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A long time ago, in a galaxy far, far, away…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8963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500">
        <p:circle/>
      </p:transition>
    </mc:Choice>
    <mc:Fallback xmlns="">
      <p:transition spd="slow" advClick="0" advTm="15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174014" y="0"/>
            <a:ext cx="52732028" cy="6871452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855042A-D9B0-4F8B-BC9D-C9CDF34B0726}"/>
              </a:ext>
            </a:extLst>
          </p:cNvPr>
          <p:cNvSpPr/>
          <p:nvPr/>
        </p:nvSpPr>
        <p:spPr>
          <a:xfrm>
            <a:off x="7883397" y="6162547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C4AFF06-37F3-4DD8-A697-BB75CC257C8E}"/>
              </a:ext>
            </a:extLst>
          </p:cNvPr>
          <p:cNvSpPr/>
          <p:nvPr/>
        </p:nvSpPr>
        <p:spPr>
          <a:xfrm>
            <a:off x="7502164" y="6060139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879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F9583AC-A055-4119-A035-3ED817809515}"/>
              </a:ext>
            </a:extLst>
          </p:cNvPr>
          <p:cNvSpPr/>
          <p:nvPr/>
        </p:nvSpPr>
        <p:spPr>
          <a:xfrm>
            <a:off x="8265490" y="5338981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E509369-3087-4DB8-A760-273A8342EC36}"/>
              </a:ext>
            </a:extLst>
          </p:cNvPr>
          <p:cNvSpPr/>
          <p:nvPr/>
        </p:nvSpPr>
        <p:spPr>
          <a:xfrm>
            <a:off x="7348122" y="5721075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2492BC1D-3E89-4780-B64D-8367A10C88F6}"/>
              </a:ext>
            </a:extLst>
          </p:cNvPr>
          <p:cNvSpPr/>
          <p:nvPr/>
        </p:nvSpPr>
        <p:spPr>
          <a:xfrm>
            <a:off x="8111448" y="5625551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DA9E405F-7D66-4C55-92ED-EB5517414871}"/>
              </a:ext>
            </a:extLst>
          </p:cNvPr>
          <p:cNvSpPr/>
          <p:nvPr/>
        </p:nvSpPr>
        <p:spPr>
          <a:xfrm>
            <a:off x="7597688" y="5238294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B762D14-54D3-42FB-A461-6A3DDF23E7D8}"/>
              </a:ext>
            </a:extLst>
          </p:cNvPr>
          <p:cNvSpPr/>
          <p:nvPr/>
        </p:nvSpPr>
        <p:spPr>
          <a:xfrm>
            <a:off x="7787874" y="5821761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EF375371-A77B-4403-A99E-CB4EB8D1D438}"/>
              </a:ext>
            </a:extLst>
          </p:cNvPr>
          <p:cNvSpPr/>
          <p:nvPr/>
        </p:nvSpPr>
        <p:spPr>
          <a:xfrm>
            <a:off x="8111448" y="5085113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3124AD73-7596-4A1D-926D-49C711534F7E}"/>
              </a:ext>
            </a:extLst>
          </p:cNvPr>
          <p:cNvSpPr/>
          <p:nvPr/>
        </p:nvSpPr>
        <p:spPr>
          <a:xfrm>
            <a:off x="7348122" y="5434504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EF1890D0-521E-4E53-A109-89B618BAD46D}"/>
              </a:ext>
            </a:extLst>
          </p:cNvPr>
          <p:cNvSpPr/>
          <p:nvPr/>
        </p:nvSpPr>
        <p:spPr>
          <a:xfrm>
            <a:off x="7651903" y="553002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7482574C-852A-47D8-9B06-DE70737DB7A9}"/>
              </a:ext>
            </a:extLst>
          </p:cNvPr>
          <p:cNvSpPr/>
          <p:nvPr/>
        </p:nvSpPr>
        <p:spPr>
          <a:xfrm>
            <a:off x="8475470" y="553002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028C3F6E-BBBA-46DE-9EDE-7BC2A4B838E8}"/>
              </a:ext>
            </a:extLst>
          </p:cNvPr>
          <p:cNvSpPr/>
          <p:nvPr/>
        </p:nvSpPr>
        <p:spPr>
          <a:xfrm>
            <a:off x="7883397" y="533381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42" name="Graphic 3">
            <a:extLst>
              <a:ext uri="{FF2B5EF4-FFF2-40B4-BE49-F238E27FC236}">
                <a16:creationId xmlns:a16="http://schemas.microsoft.com/office/drawing/2014/main" id="{15AB61E1-239E-45FC-9E5D-6AD8BF8FE014}"/>
              </a:ext>
            </a:extLst>
          </p:cNvPr>
          <p:cNvGrpSpPr/>
          <p:nvPr/>
        </p:nvGrpSpPr>
        <p:grpSpPr>
          <a:xfrm>
            <a:off x="8372984" y="1054483"/>
            <a:ext cx="2689331" cy="4188397"/>
            <a:chOff x="7651868" y="915648"/>
            <a:chExt cx="2689331" cy="41883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1F9C5EE7-5FCC-41D4-B35D-794BF8A2183C}"/>
                </a:ext>
              </a:extLst>
            </p:cNvPr>
            <p:cNvSpPr/>
            <p:nvPr/>
          </p:nvSpPr>
          <p:spPr>
            <a:xfrm>
              <a:off x="8499565" y="4490458"/>
              <a:ext cx="993098" cy="613587"/>
            </a:xfrm>
            <a:custGeom>
              <a:avLst/>
              <a:gdLst>
                <a:gd name="connsiteX0" fmla="*/ 851104 w 993098"/>
                <a:gd name="connsiteY0" fmla="*/ 613587 h 613587"/>
                <a:gd name="connsiteX1" fmla="*/ 142855 w 993098"/>
                <a:gd name="connsiteY1" fmla="*/ 613587 h 613587"/>
                <a:gd name="connsiteX2" fmla="*/ 0 w 993098"/>
                <a:gd name="connsiteY2" fmla="*/ 0 h 613587"/>
                <a:gd name="connsiteX3" fmla="*/ 993098 w 993098"/>
                <a:gd name="connsiteY3" fmla="*/ 0 h 613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3098" h="613587">
                  <a:moveTo>
                    <a:pt x="851104" y="613587"/>
                  </a:moveTo>
                  <a:lnTo>
                    <a:pt x="142855" y="613587"/>
                  </a:lnTo>
                  <a:lnTo>
                    <a:pt x="0" y="0"/>
                  </a:lnTo>
                  <a:lnTo>
                    <a:pt x="993098" y="0"/>
                  </a:lnTo>
                  <a:close/>
                </a:path>
              </a:pathLst>
            </a:custGeom>
            <a:solidFill>
              <a:srgbClr val="7F373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5E96B08-93A6-4692-B496-126E62FA81CE}"/>
                </a:ext>
              </a:extLst>
            </p:cNvPr>
            <p:cNvSpPr/>
            <p:nvPr/>
          </p:nvSpPr>
          <p:spPr>
            <a:xfrm>
              <a:off x="8452234" y="4490458"/>
              <a:ext cx="1087761" cy="246983"/>
            </a:xfrm>
            <a:custGeom>
              <a:avLst/>
              <a:gdLst>
                <a:gd name="connsiteX0" fmla="*/ 1040430 w 1087761"/>
                <a:gd name="connsiteY0" fmla="*/ 246984 h 246983"/>
                <a:gd name="connsiteX1" fmla="*/ 47331 w 1087761"/>
                <a:gd name="connsiteY1" fmla="*/ 246984 h 246983"/>
                <a:gd name="connsiteX2" fmla="*/ 0 w 1087761"/>
                <a:gd name="connsiteY2" fmla="*/ 0 h 246983"/>
                <a:gd name="connsiteX3" fmla="*/ 1087761 w 1087761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7761" h="246983">
                  <a:moveTo>
                    <a:pt x="1040430" y="246984"/>
                  </a:moveTo>
                  <a:lnTo>
                    <a:pt x="47331" y="246984"/>
                  </a:lnTo>
                  <a:lnTo>
                    <a:pt x="0" y="0"/>
                  </a:lnTo>
                  <a:lnTo>
                    <a:pt x="1087761" y="0"/>
                  </a:lnTo>
                  <a:close/>
                </a:path>
              </a:pathLst>
            </a:custGeom>
            <a:solidFill>
              <a:srgbClr val="AB3339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15A05BD9-55B0-4C85-9D73-C789D3F6343F}"/>
                </a:ext>
              </a:extLst>
            </p:cNvPr>
            <p:cNvSpPr/>
            <p:nvPr/>
          </p:nvSpPr>
          <p:spPr>
            <a:xfrm>
              <a:off x="7651868" y="2080000"/>
              <a:ext cx="2689331" cy="2527496"/>
            </a:xfrm>
            <a:custGeom>
              <a:avLst/>
              <a:gdLst>
                <a:gd name="connsiteX0" fmla="*/ 2668665 w 2689331"/>
                <a:gd name="connsiteY0" fmla="*/ 2287397 h 2527496"/>
                <a:gd name="connsiteX1" fmla="*/ 1344247 w 2689331"/>
                <a:gd name="connsiteY1" fmla="*/ 0 h 2527496"/>
                <a:gd name="connsiteX2" fmla="*/ 20689 w 2689331"/>
                <a:gd name="connsiteY2" fmla="*/ 2287397 h 2527496"/>
                <a:gd name="connsiteX3" fmla="*/ 99861 w 2689331"/>
                <a:gd name="connsiteY3" fmla="*/ 2508564 h 2527496"/>
                <a:gd name="connsiteX4" fmla="*/ 206572 w 2689331"/>
                <a:gd name="connsiteY4" fmla="*/ 2527496 h 2527496"/>
                <a:gd name="connsiteX5" fmla="*/ 490560 w 2689331"/>
                <a:gd name="connsiteY5" fmla="*/ 2456069 h 2527496"/>
                <a:gd name="connsiteX6" fmla="*/ 774549 w 2689331"/>
                <a:gd name="connsiteY6" fmla="*/ 2527496 h 2527496"/>
                <a:gd name="connsiteX7" fmla="*/ 1059398 w 2689331"/>
                <a:gd name="connsiteY7" fmla="*/ 2456069 h 2527496"/>
                <a:gd name="connsiteX8" fmla="*/ 1344247 w 2689331"/>
                <a:gd name="connsiteY8" fmla="*/ 2527496 h 2527496"/>
                <a:gd name="connsiteX9" fmla="*/ 1629096 w 2689331"/>
                <a:gd name="connsiteY9" fmla="*/ 2456069 h 2527496"/>
                <a:gd name="connsiteX10" fmla="*/ 1913944 w 2689331"/>
                <a:gd name="connsiteY10" fmla="*/ 2527496 h 2527496"/>
                <a:gd name="connsiteX11" fmla="*/ 2197933 w 2689331"/>
                <a:gd name="connsiteY11" fmla="*/ 2456069 h 2527496"/>
                <a:gd name="connsiteX12" fmla="*/ 2481921 w 2689331"/>
                <a:gd name="connsiteY12" fmla="*/ 2527496 h 2527496"/>
                <a:gd name="connsiteX13" fmla="*/ 2588632 w 2689331"/>
                <a:gd name="connsiteY13" fmla="*/ 2508564 h 2527496"/>
                <a:gd name="connsiteX14" fmla="*/ 2668665 w 2689331"/>
                <a:gd name="connsiteY14" fmla="*/ 2287397 h 2527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89331" h="2527496">
                  <a:moveTo>
                    <a:pt x="2668665" y="2287397"/>
                  </a:moveTo>
                  <a:lnTo>
                    <a:pt x="1344247" y="0"/>
                  </a:lnTo>
                  <a:lnTo>
                    <a:pt x="20689" y="2287397"/>
                  </a:lnTo>
                  <a:cubicBezTo>
                    <a:pt x="-26643" y="2369151"/>
                    <a:pt x="10362" y="2471559"/>
                    <a:pt x="99861" y="2508564"/>
                  </a:cubicBezTo>
                  <a:cubicBezTo>
                    <a:pt x="126539" y="2519751"/>
                    <a:pt x="158380" y="2527496"/>
                    <a:pt x="206572" y="2527496"/>
                  </a:cubicBezTo>
                  <a:cubicBezTo>
                    <a:pt x="348566" y="2527496"/>
                    <a:pt x="348566" y="2456069"/>
                    <a:pt x="490560" y="2456069"/>
                  </a:cubicBezTo>
                  <a:cubicBezTo>
                    <a:pt x="632555" y="2456069"/>
                    <a:pt x="632555" y="2527496"/>
                    <a:pt x="774549" y="2527496"/>
                  </a:cubicBezTo>
                  <a:cubicBezTo>
                    <a:pt x="916543" y="2527496"/>
                    <a:pt x="916543" y="2456069"/>
                    <a:pt x="1059398" y="2456069"/>
                  </a:cubicBezTo>
                  <a:cubicBezTo>
                    <a:pt x="1201392" y="2456069"/>
                    <a:pt x="1201392" y="2527496"/>
                    <a:pt x="1344247" y="2527496"/>
                  </a:cubicBezTo>
                  <a:cubicBezTo>
                    <a:pt x="1486241" y="2527496"/>
                    <a:pt x="1486241" y="2456069"/>
                    <a:pt x="1629096" y="2456069"/>
                  </a:cubicBezTo>
                  <a:cubicBezTo>
                    <a:pt x="1771090" y="2456069"/>
                    <a:pt x="1771090" y="2527496"/>
                    <a:pt x="1913944" y="2527496"/>
                  </a:cubicBezTo>
                  <a:cubicBezTo>
                    <a:pt x="2055938" y="2527496"/>
                    <a:pt x="2055938" y="2456069"/>
                    <a:pt x="2197933" y="2456069"/>
                  </a:cubicBezTo>
                  <a:cubicBezTo>
                    <a:pt x="2339927" y="2456069"/>
                    <a:pt x="2339927" y="2527496"/>
                    <a:pt x="2481921" y="2527496"/>
                  </a:cubicBezTo>
                  <a:cubicBezTo>
                    <a:pt x="2530113" y="2527496"/>
                    <a:pt x="2561954" y="2518890"/>
                    <a:pt x="2588632" y="2508564"/>
                  </a:cubicBezTo>
                  <a:cubicBezTo>
                    <a:pt x="2678992" y="2471559"/>
                    <a:pt x="2715996" y="2368291"/>
                    <a:pt x="2668665" y="2287397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429E5D6-939E-41ED-9EB0-01500B62DE02}"/>
                </a:ext>
              </a:extLst>
            </p:cNvPr>
            <p:cNvSpPr/>
            <p:nvPr/>
          </p:nvSpPr>
          <p:spPr>
            <a:xfrm>
              <a:off x="8060674" y="2080000"/>
              <a:ext cx="1871741" cy="1617872"/>
            </a:xfrm>
            <a:custGeom>
              <a:avLst/>
              <a:gdLst>
                <a:gd name="connsiteX0" fmla="*/ 1647132 w 1871741"/>
                <a:gd name="connsiteY0" fmla="*/ 1546446 h 1617872"/>
                <a:gd name="connsiteX1" fmla="*/ 1871741 w 1871741"/>
                <a:gd name="connsiteY1" fmla="*/ 1617012 h 1617872"/>
                <a:gd name="connsiteX2" fmla="*/ 935440 w 1871741"/>
                <a:gd name="connsiteY2" fmla="*/ 0 h 1617872"/>
                <a:gd name="connsiteX3" fmla="*/ 0 w 1871741"/>
                <a:gd name="connsiteY3" fmla="*/ 1617012 h 1617872"/>
                <a:gd name="connsiteX4" fmla="*/ 224609 w 1871741"/>
                <a:gd name="connsiteY4" fmla="*/ 1546446 h 1617872"/>
                <a:gd name="connsiteX5" fmla="*/ 462127 w 1871741"/>
                <a:gd name="connsiteY5" fmla="*/ 1617873 h 1617872"/>
                <a:gd name="connsiteX6" fmla="*/ 699644 w 1871741"/>
                <a:gd name="connsiteY6" fmla="*/ 1546446 h 1617872"/>
                <a:gd name="connsiteX7" fmla="*/ 937161 w 1871741"/>
                <a:gd name="connsiteY7" fmla="*/ 1617873 h 1617872"/>
                <a:gd name="connsiteX8" fmla="*/ 1174679 w 1871741"/>
                <a:gd name="connsiteY8" fmla="*/ 1546446 h 1617872"/>
                <a:gd name="connsiteX9" fmla="*/ 1412196 w 1871741"/>
                <a:gd name="connsiteY9" fmla="*/ 1617873 h 1617872"/>
                <a:gd name="connsiteX10" fmla="*/ 1647132 w 1871741"/>
                <a:gd name="connsiteY10" fmla="*/ 1546446 h 161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1741" h="1617872">
                  <a:moveTo>
                    <a:pt x="1647132" y="1546446"/>
                  </a:moveTo>
                  <a:cubicBezTo>
                    <a:pt x="1760728" y="1546446"/>
                    <a:pt x="1766752" y="1611849"/>
                    <a:pt x="1871741" y="1617012"/>
                  </a:cubicBezTo>
                  <a:lnTo>
                    <a:pt x="935440" y="0"/>
                  </a:lnTo>
                  <a:lnTo>
                    <a:pt x="0" y="1617012"/>
                  </a:lnTo>
                  <a:cubicBezTo>
                    <a:pt x="104990" y="1611849"/>
                    <a:pt x="110153" y="1546446"/>
                    <a:pt x="224609" y="1546446"/>
                  </a:cubicBezTo>
                  <a:cubicBezTo>
                    <a:pt x="343368" y="1546446"/>
                    <a:pt x="343368" y="1617873"/>
                    <a:pt x="462127" y="1617873"/>
                  </a:cubicBezTo>
                  <a:cubicBezTo>
                    <a:pt x="580885" y="1617873"/>
                    <a:pt x="580885" y="1546446"/>
                    <a:pt x="699644" y="1546446"/>
                  </a:cubicBezTo>
                  <a:cubicBezTo>
                    <a:pt x="818403" y="1546446"/>
                    <a:pt x="818403" y="1617873"/>
                    <a:pt x="937161" y="1617873"/>
                  </a:cubicBezTo>
                  <a:cubicBezTo>
                    <a:pt x="1055920" y="1617873"/>
                    <a:pt x="1055920" y="1546446"/>
                    <a:pt x="1174679" y="1546446"/>
                  </a:cubicBezTo>
                  <a:cubicBezTo>
                    <a:pt x="1293438" y="1546446"/>
                    <a:pt x="1293438" y="1617873"/>
                    <a:pt x="1412196" y="1617873"/>
                  </a:cubicBezTo>
                  <a:cubicBezTo>
                    <a:pt x="1528374" y="1617873"/>
                    <a:pt x="1528374" y="1546446"/>
                    <a:pt x="1647132" y="1546446"/>
                  </a:cubicBezTo>
                  <a:close/>
                </a:path>
              </a:pathLst>
            </a:custGeom>
            <a:solidFill>
              <a:srgbClr val="4F5B3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0D748FE-1256-4B45-ACF6-2142BBC8AF02}"/>
                </a:ext>
              </a:extLst>
            </p:cNvPr>
            <p:cNvSpPr/>
            <p:nvPr/>
          </p:nvSpPr>
          <p:spPr>
            <a:xfrm>
              <a:off x="7882960" y="1432851"/>
              <a:ext cx="2226447" cy="2116143"/>
            </a:xfrm>
            <a:custGeom>
              <a:avLst/>
              <a:gdLst>
                <a:gd name="connsiteX0" fmla="*/ 2205219 w 2226447"/>
                <a:gd name="connsiteY0" fmla="*/ 1881208 h 2116143"/>
                <a:gd name="connsiteX1" fmla="*/ 1113155 w 2226447"/>
                <a:gd name="connsiteY1" fmla="*/ 0 h 2116143"/>
                <a:gd name="connsiteX2" fmla="*/ 21091 w 2226447"/>
                <a:gd name="connsiteY2" fmla="*/ 1881208 h 2116143"/>
                <a:gd name="connsiteX3" fmla="*/ 160503 w 2226447"/>
                <a:gd name="connsiteY3" fmla="*/ 2116143 h 2116143"/>
                <a:gd name="connsiteX4" fmla="*/ 163945 w 2226447"/>
                <a:gd name="connsiteY4" fmla="*/ 2116143 h 2116143"/>
                <a:gd name="connsiteX5" fmla="*/ 401463 w 2226447"/>
                <a:gd name="connsiteY5" fmla="*/ 2044716 h 2116143"/>
                <a:gd name="connsiteX6" fmla="*/ 638980 w 2226447"/>
                <a:gd name="connsiteY6" fmla="*/ 2116143 h 2116143"/>
                <a:gd name="connsiteX7" fmla="*/ 876498 w 2226447"/>
                <a:gd name="connsiteY7" fmla="*/ 2044716 h 2116143"/>
                <a:gd name="connsiteX8" fmla="*/ 1114015 w 2226447"/>
                <a:gd name="connsiteY8" fmla="*/ 2116143 h 2116143"/>
                <a:gd name="connsiteX9" fmla="*/ 1351533 w 2226447"/>
                <a:gd name="connsiteY9" fmla="*/ 2044716 h 2116143"/>
                <a:gd name="connsiteX10" fmla="*/ 1589050 w 2226447"/>
                <a:gd name="connsiteY10" fmla="*/ 2116143 h 2116143"/>
                <a:gd name="connsiteX11" fmla="*/ 1826568 w 2226447"/>
                <a:gd name="connsiteY11" fmla="*/ 2044716 h 2116143"/>
                <a:gd name="connsiteX12" fmla="*/ 2064085 w 2226447"/>
                <a:gd name="connsiteY12" fmla="*/ 2116143 h 2116143"/>
                <a:gd name="connsiteX13" fmla="*/ 2067527 w 2226447"/>
                <a:gd name="connsiteY13" fmla="*/ 2116143 h 2116143"/>
                <a:gd name="connsiteX14" fmla="*/ 2205219 w 2226447"/>
                <a:gd name="connsiteY14" fmla="*/ 1881208 h 211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26447" h="2116143">
                  <a:moveTo>
                    <a:pt x="2205219" y="1881208"/>
                  </a:moveTo>
                  <a:lnTo>
                    <a:pt x="1113155" y="0"/>
                  </a:lnTo>
                  <a:lnTo>
                    <a:pt x="21091" y="1881208"/>
                  </a:lnTo>
                  <a:cubicBezTo>
                    <a:pt x="-39149" y="1984476"/>
                    <a:pt x="36581" y="2114422"/>
                    <a:pt x="160503" y="2116143"/>
                  </a:cubicBezTo>
                  <a:cubicBezTo>
                    <a:pt x="161363" y="2116143"/>
                    <a:pt x="163085" y="2116143"/>
                    <a:pt x="163945" y="2116143"/>
                  </a:cubicBezTo>
                  <a:cubicBezTo>
                    <a:pt x="282704" y="2116143"/>
                    <a:pt x="282704" y="2044716"/>
                    <a:pt x="401463" y="2044716"/>
                  </a:cubicBezTo>
                  <a:cubicBezTo>
                    <a:pt x="520222" y="2044716"/>
                    <a:pt x="520222" y="2116143"/>
                    <a:pt x="638980" y="2116143"/>
                  </a:cubicBezTo>
                  <a:cubicBezTo>
                    <a:pt x="757739" y="2116143"/>
                    <a:pt x="757739" y="2044716"/>
                    <a:pt x="876498" y="2044716"/>
                  </a:cubicBezTo>
                  <a:cubicBezTo>
                    <a:pt x="995256" y="2044716"/>
                    <a:pt x="995256" y="2116143"/>
                    <a:pt x="1114015" y="2116143"/>
                  </a:cubicBezTo>
                  <a:cubicBezTo>
                    <a:pt x="1232774" y="2116143"/>
                    <a:pt x="1232774" y="2044716"/>
                    <a:pt x="1351533" y="2044716"/>
                  </a:cubicBezTo>
                  <a:cubicBezTo>
                    <a:pt x="1470291" y="2044716"/>
                    <a:pt x="1470291" y="2116143"/>
                    <a:pt x="1589050" y="2116143"/>
                  </a:cubicBezTo>
                  <a:cubicBezTo>
                    <a:pt x="1707809" y="2116143"/>
                    <a:pt x="1707809" y="2044716"/>
                    <a:pt x="1826568" y="2044716"/>
                  </a:cubicBezTo>
                  <a:cubicBezTo>
                    <a:pt x="1945326" y="2044716"/>
                    <a:pt x="1945326" y="2116143"/>
                    <a:pt x="2064085" y="2116143"/>
                  </a:cubicBezTo>
                  <a:cubicBezTo>
                    <a:pt x="2064946" y="2116143"/>
                    <a:pt x="2066667" y="2116143"/>
                    <a:pt x="2067527" y="2116143"/>
                  </a:cubicBezTo>
                  <a:cubicBezTo>
                    <a:pt x="2190589" y="2114422"/>
                    <a:pt x="2265459" y="1984476"/>
                    <a:pt x="2205219" y="1881208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CFAE753-D739-49A7-84FA-AA9EB6005338}"/>
                </a:ext>
              </a:extLst>
            </p:cNvPr>
            <p:cNvSpPr/>
            <p:nvPr/>
          </p:nvSpPr>
          <p:spPr>
            <a:xfrm>
              <a:off x="8361013" y="1432851"/>
              <a:ext cx="1270202" cy="1099809"/>
            </a:xfrm>
            <a:custGeom>
              <a:avLst/>
              <a:gdLst>
                <a:gd name="connsiteX0" fmla="*/ 0 w 1270202"/>
                <a:gd name="connsiteY0" fmla="*/ 1094646 h 1099809"/>
                <a:gd name="connsiteX1" fmla="*/ 60240 w 1270202"/>
                <a:gd name="connsiteY1" fmla="*/ 1099809 h 1099809"/>
                <a:gd name="connsiteX2" fmla="*/ 347671 w 1270202"/>
                <a:gd name="connsiteY2" fmla="*/ 1028382 h 1099809"/>
                <a:gd name="connsiteX3" fmla="*/ 635101 w 1270202"/>
                <a:gd name="connsiteY3" fmla="*/ 1099809 h 1099809"/>
                <a:gd name="connsiteX4" fmla="*/ 922532 w 1270202"/>
                <a:gd name="connsiteY4" fmla="*/ 1028382 h 1099809"/>
                <a:gd name="connsiteX5" fmla="*/ 1209963 w 1270202"/>
                <a:gd name="connsiteY5" fmla="*/ 1099809 h 1099809"/>
                <a:gd name="connsiteX6" fmla="*/ 1270203 w 1270202"/>
                <a:gd name="connsiteY6" fmla="*/ 1094646 h 1099809"/>
                <a:gd name="connsiteX7" fmla="*/ 635101 w 1270202"/>
                <a:gd name="connsiteY7" fmla="*/ 0 h 1099809"/>
                <a:gd name="connsiteX8" fmla="*/ 0 w 1270202"/>
                <a:gd name="connsiteY8" fmla="*/ 1094646 h 10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0202" h="1099809">
                  <a:moveTo>
                    <a:pt x="0" y="1094646"/>
                  </a:moveTo>
                  <a:cubicBezTo>
                    <a:pt x="17211" y="1098088"/>
                    <a:pt x="37005" y="1099809"/>
                    <a:pt x="60240" y="1099809"/>
                  </a:cubicBezTo>
                  <a:cubicBezTo>
                    <a:pt x="203955" y="1099809"/>
                    <a:pt x="203955" y="1028382"/>
                    <a:pt x="347671" y="1028382"/>
                  </a:cubicBezTo>
                  <a:cubicBezTo>
                    <a:pt x="491386" y="1028382"/>
                    <a:pt x="491386" y="1099809"/>
                    <a:pt x="635101" y="1099809"/>
                  </a:cubicBezTo>
                  <a:cubicBezTo>
                    <a:pt x="778816" y="1099809"/>
                    <a:pt x="778816" y="1028382"/>
                    <a:pt x="922532" y="1028382"/>
                  </a:cubicBezTo>
                  <a:cubicBezTo>
                    <a:pt x="1066247" y="1028382"/>
                    <a:pt x="1066247" y="1099809"/>
                    <a:pt x="1209963" y="1099809"/>
                  </a:cubicBezTo>
                  <a:cubicBezTo>
                    <a:pt x="1233198" y="1099809"/>
                    <a:pt x="1252991" y="1098088"/>
                    <a:pt x="1270203" y="1094646"/>
                  </a:cubicBezTo>
                  <a:lnTo>
                    <a:pt x="635101" y="0"/>
                  </a:lnTo>
                  <a:lnTo>
                    <a:pt x="0" y="1094646"/>
                  </a:lnTo>
                  <a:close/>
                </a:path>
              </a:pathLst>
            </a:custGeom>
            <a:solidFill>
              <a:srgbClr val="4F5B3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BD4DB37-93FC-48A3-81E8-3E517362DFB3}"/>
                </a:ext>
              </a:extLst>
            </p:cNvPr>
            <p:cNvSpPr/>
            <p:nvPr/>
          </p:nvSpPr>
          <p:spPr>
            <a:xfrm>
              <a:off x="8211582" y="915648"/>
              <a:ext cx="1569363" cy="1467273"/>
            </a:xfrm>
            <a:custGeom>
              <a:avLst/>
              <a:gdLst>
                <a:gd name="connsiteX0" fmla="*/ 1548720 w 1569363"/>
                <a:gd name="connsiteY0" fmla="*/ 1226313 h 1467273"/>
                <a:gd name="connsiteX1" fmla="*/ 854239 w 1569363"/>
                <a:gd name="connsiteY1" fmla="*/ 38726 h 1467273"/>
                <a:gd name="connsiteX2" fmla="*/ 715687 w 1569363"/>
                <a:gd name="connsiteY2" fmla="*/ 38726 h 1467273"/>
                <a:gd name="connsiteX3" fmla="*/ 21206 w 1569363"/>
                <a:gd name="connsiteY3" fmla="*/ 1226313 h 1467273"/>
                <a:gd name="connsiteX4" fmla="*/ 101240 w 1569363"/>
                <a:gd name="connsiteY4" fmla="*/ 1448341 h 1467273"/>
                <a:gd name="connsiteX5" fmla="*/ 209671 w 1569363"/>
                <a:gd name="connsiteY5" fmla="*/ 1467273 h 1467273"/>
                <a:gd name="connsiteX6" fmla="*/ 497102 w 1569363"/>
                <a:gd name="connsiteY6" fmla="*/ 1395846 h 1467273"/>
                <a:gd name="connsiteX7" fmla="*/ 784533 w 1569363"/>
                <a:gd name="connsiteY7" fmla="*/ 1467273 h 1467273"/>
                <a:gd name="connsiteX8" fmla="*/ 1071963 w 1569363"/>
                <a:gd name="connsiteY8" fmla="*/ 1395846 h 1467273"/>
                <a:gd name="connsiteX9" fmla="*/ 1359394 w 1569363"/>
                <a:gd name="connsiteY9" fmla="*/ 1467273 h 1467273"/>
                <a:gd name="connsiteX10" fmla="*/ 1467826 w 1569363"/>
                <a:gd name="connsiteY10" fmla="*/ 1448341 h 1467273"/>
                <a:gd name="connsiteX11" fmla="*/ 1548720 w 1569363"/>
                <a:gd name="connsiteY11" fmla="*/ 1226313 h 146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69363" h="1467273">
                  <a:moveTo>
                    <a:pt x="1548720" y="1226313"/>
                  </a:moveTo>
                  <a:lnTo>
                    <a:pt x="854239" y="38726"/>
                  </a:lnTo>
                  <a:cubicBezTo>
                    <a:pt x="824119" y="-12909"/>
                    <a:pt x="745807" y="-12909"/>
                    <a:pt x="715687" y="38726"/>
                  </a:cubicBezTo>
                  <a:lnTo>
                    <a:pt x="21206" y="1226313"/>
                  </a:lnTo>
                  <a:cubicBezTo>
                    <a:pt x="-26986" y="1308067"/>
                    <a:pt x="10019" y="1411336"/>
                    <a:pt x="101240" y="1448341"/>
                  </a:cubicBezTo>
                  <a:cubicBezTo>
                    <a:pt x="127917" y="1459528"/>
                    <a:pt x="160619" y="1467273"/>
                    <a:pt x="209671" y="1467273"/>
                  </a:cubicBezTo>
                  <a:cubicBezTo>
                    <a:pt x="353387" y="1467273"/>
                    <a:pt x="353387" y="1395846"/>
                    <a:pt x="497102" y="1395846"/>
                  </a:cubicBezTo>
                  <a:cubicBezTo>
                    <a:pt x="640817" y="1395846"/>
                    <a:pt x="640817" y="1467273"/>
                    <a:pt x="784533" y="1467273"/>
                  </a:cubicBezTo>
                  <a:cubicBezTo>
                    <a:pt x="928248" y="1467273"/>
                    <a:pt x="928248" y="1395846"/>
                    <a:pt x="1071963" y="1395846"/>
                  </a:cubicBezTo>
                  <a:cubicBezTo>
                    <a:pt x="1215679" y="1395846"/>
                    <a:pt x="1215679" y="1467273"/>
                    <a:pt x="1359394" y="1467273"/>
                  </a:cubicBezTo>
                  <a:cubicBezTo>
                    <a:pt x="1408446" y="1467273"/>
                    <a:pt x="1441148" y="1458667"/>
                    <a:pt x="1467826" y="1448341"/>
                  </a:cubicBezTo>
                  <a:cubicBezTo>
                    <a:pt x="1559046" y="1411336"/>
                    <a:pt x="1596051" y="1308067"/>
                    <a:pt x="1548720" y="1226313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7BEA9A1-34F6-48E4-893E-E76E8657FD9D}"/>
                </a:ext>
              </a:extLst>
            </p:cNvPr>
            <p:cNvSpPr/>
            <p:nvPr/>
          </p:nvSpPr>
          <p:spPr>
            <a:xfrm>
              <a:off x="8935875" y="1124767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879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31F9B1D-5773-47D2-91D2-E95AE9DD5CE0}"/>
                </a:ext>
              </a:extLst>
            </p:cNvPr>
            <p:cNvSpPr/>
            <p:nvPr/>
          </p:nvSpPr>
          <p:spPr>
            <a:xfrm>
              <a:off x="8425556" y="4190119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879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869D23CB-22DC-4B05-ABAF-BB45EDADD191}"/>
                </a:ext>
              </a:extLst>
            </p:cNvPr>
            <p:cNvSpPr/>
            <p:nvPr/>
          </p:nvSpPr>
          <p:spPr>
            <a:xfrm>
              <a:off x="9950487" y="4227984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3C3F66E-4B2F-4949-B321-484FFD37A17B}"/>
                </a:ext>
              </a:extLst>
            </p:cNvPr>
            <p:cNvSpPr/>
            <p:nvPr/>
          </p:nvSpPr>
          <p:spPr>
            <a:xfrm>
              <a:off x="8475469" y="2006851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279"/>
                    <a:pt x="148279" y="191047"/>
                    <a:pt x="95523" y="191047"/>
                  </a:cubicBezTo>
                  <a:cubicBezTo>
                    <a:pt x="42767" y="191047"/>
                    <a:pt x="0" y="148279"/>
                    <a:pt x="0" y="95523"/>
                  </a:cubicBezTo>
                  <a:cubicBezTo>
                    <a:pt x="0" y="42767"/>
                    <a:pt x="42767" y="0"/>
                    <a:pt x="95523" y="0"/>
                  </a:cubicBezTo>
                  <a:cubicBezTo>
                    <a:pt x="148279" y="0"/>
                    <a:pt x="191047" y="42767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56D0CFC-A377-4CD6-A371-3415187917C6}"/>
                </a:ext>
              </a:extLst>
            </p:cNvPr>
            <p:cNvSpPr/>
            <p:nvPr/>
          </p:nvSpPr>
          <p:spPr>
            <a:xfrm>
              <a:off x="9141551" y="2672933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2168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98EF19D-3540-45A3-896C-D82540CA1EBD}"/>
                </a:ext>
              </a:extLst>
            </p:cNvPr>
            <p:cNvSpPr/>
            <p:nvPr/>
          </p:nvSpPr>
          <p:spPr>
            <a:xfrm>
              <a:off x="8111448" y="3089449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F94B5F37-B6D9-430A-9C33-C8A6C7A41C4B}"/>
              </a:ext>
            </a:extLst>
          </p:cNvPr>
          <p:cNvSpPr/>
          <p:nvPr/>
        </p:nvSpPr>
        <p:spPr>
          <a:xfrm>
            <a:off x="8261450" y="5911502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24606048-E107-4464-9872-EFB864D17CE3}"/>
              </a:ext>
            </a:extLst>
          </p:cNvPr>
          <p:cNvSpPr/>
          <p:nvPr/>
        </p:nvSpPr>
        <p:spPr>
          <a:xfrm>
            <a:off x="9067792" y="5448300"/>
            <a:ext cx="1587508" cy="285750"/>
          </a:xfrm>
          <a:custGeom>
            <a:avLst/>
            <a:gdLst>
              <a:gd name="connsiteX0" fmla="*/ 1587508 w 1587508"/>
              <a:gd name="connsiteY0" fmla="*/ 285750 h 285750"/>
              <a:gd name="connsiteX1" fmla="*/ 8 w 1587508"/>
              <a:gd name="connsiteY1" fmla="*/ 241300 h 285750"/>
              <a:gd name="connsiteX2" fmla="*/ 1562108 w 1587508"/>
              <a:gd name="connsiteY2" fmla="*/ 241300 h 285750"/>
              <a:gd name="connsiteX3" fmla="*/ 146058 w 1587508"/>
              <a:gd name="connsiteY3" fmla="*/ 196850 h 285750"/>
              <a:gd name="connsiteX4" fmla="*/ 1371608 w 1587508"/>
              <a:gd name="connsiteY4" fmla="*/ 165100 h 285750"/>
              <a:gd name="connsiteX5" fmla="*/ 349258 w 1587508"/>
              <a:gd name="connsiteY5" fmla="*/ 114300 h 285750"/>
              <a:gd name="connsiteX6" fmla="*/ 1136658 w 1587508"/>
              <a:gd name="connsiteY6" fmla="*/ 88900 h 285750"/>
              <a:gd name="connsiteX7" fmla="*/ 641358 w 1587508"/>
              <a:gd name="connsiteY7" fmla="*/ 44450 h 285750"/>
              <a:gd name="connsiteX8" fmla="*/ 838208 w 1587508"/>
              <a:gd name="connsiteY8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7508" h="285750">
                <a:moveTo>
                  <a:pt x="1587508" y="285750"/>
                </a:moveTo>
                <a:lnTo>
                  <a:pt x="8" y="241300"/>
                </a:lnTo>
                <a:cubicBezTo>
                  <a:pt x="-4225" y="233892"/>
                  <a:pt x="1537766" y="248708"/>
                  <a:pt x="1562108" y="241300"/>
                </a:cubicBezTo>
                <a:cubicBezTo>
                  <a:pt x="1586450" y="233892"/>
                  <a:pt x="177808" y="209550"/>
                  <a:pt x="146058" y="196850"/>
                </a:cubicBezTo>
                <a:cubicBezTo>
                  <a:pt x="114308" y="184150"/>
                  <a:pt x="1337741" y="178858"/>
                  <a:pt x="1371608" y="165100"/>
                </a:cubicBezTo>
                <a:cubicBezTo>
                  <a:pt x="1405475" y="151342"/>
                  <a:pt x="388416" y="127000"/>
                  <a:pt x="349258" y="114300"/>
                </a:cubicBezTo>
                <a:cubicBezTo>
                  <a:pt x="310100" y="101600"/>
                  <a:pt x="1087975" y="100542"/>
                  <a:pt x="1136658" y="88900"/>
                </a:cubicBezTo>
                <a:cubicBezTo>
                  <a:pt x="1185341" y="77258"/>
                  <a:pt x="691100" y="59267"/>
                  <a:pt x="641358" y="44450"/>
                </a:cubicBezTo>
                <a:cubicBezTo>
                  <a:pt x="591616" y="29633"/>
                  <a:pt x="714912" y="14816"/>
                  <a:pt x="838208" y="0"/>
                </a:cubicBezTo>
              </a:path>
            </a:pathLst>
          </a:cu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CF5D1BE-5245-4D0B-BFBF-F985884E04BB}"/>
              </a:ext>
            </a:extLst>
          </p:cNvPr>
          <p:cNvGrpSpPr/>
          <p:nvPr/>
        </p:nvGrpSpPr>
        <p:grpSpPr>
          <a:xfrm rot="13453070">
            <a:off x="7197062" y="4086888"/>
            <a:ext cx="391010" cy="536116"/>
            <a:chOff x="7336087" y="-927293"/>
            <a:chExt cx="391010" cy="53611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13F2CEA-0A81-4CA4-A1E4-D6FFE0BA43A0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0BA900A-7231-4773-95B6-CD4A2D770DD5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6" name="Graphic 3">
            <a:extLst>
              <a:ext uri="{FF2B5EF4-FFF2-40B4-BE49-F238E27FC236}">
                <a16:creationId xmlns:a16="http://schemas.microsoft.com/office/drawing/2014/main" id="{6BB2A145-BDCC-4B17-AB0A-61AD49A950EE}"/>
              </a:ext>
            </a:extLst>
          </p:cNvPr>
          <p:cNvGrpSpPr/>
          <p:nvPr/>
        </p:nvGrpSpPr>
        <p:grpSpPr>
          <a:xfrm>
            <a:off x="5474451" y="3646417"/>
            <a:ext cx="2458750" cy="1398918"/>
            <a:chOff x="5079804" y="3839007"/>
            <a:chExt cx="2458750" cy="13989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8E84423-248F-4C43-BAFB-78474D947978}"/>
                </a:ext>
              </a:extLst>
            </p:cNvPr>
            <p:cNvSpPr/>
            <p:nvPr/>
          </p:nvSpPr>
          <p:spPr>
            <a:xfrm>
              <a:off x="6763795" y="3974791"/>
              <a:ext cx="774759" cy="333844"/>
            </a:xfrm>
            <a:custGeom>
              <a:avLst/>
              <a:gdLst>
                <a:gd name="connsiteX0" fmla="*/ 0 w 774759"/>
                <a:gd name="connsiteY0" fmla="*/ 64728 h 333844"/>
                <a:gd name="connsiteX1" fmla="*/ 388117 w 774759"/>
                <a:gd name="connsiteY1" fmla="*/ 186 h 333844"/>
                <a:gd name="connsiteX2" fmla="*/ 757302 w 774759"/>
                <a:gd name="connsiteY2" fmla="*/ 38051 h 333844"/>
                <a:gd name="connsiteX3" fmla="*/ 761605 w 774759"/>
                <a:gd name="connsiteY3" fmla="*/ 78498 h 333844"/>
                <a:gd name="connsiteX4" fmla="*/ 606702 w 774759"/>
                <a:gd name="connsiteY4" fmla="*/ 146483 h 333844"/>
                <a:gd name="connsiteX5" fmla="*/ 29259 w 774759"/>
                <a:gd name="connsiteY5" fmla="*/ 323760 h 333844"/>
                <a:gd name="connsiteX6" fmla="*/ 0 w 774759"/>
                <a:gd name="connsiteY6" fmla="*/ 64728 h 33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59" h="333844">
                  <a:moveTo>
                    <a:pt x="0" y="64728"/>
                  </a:moveTo>
                  <a:cubicBezTo>
                    <a:pt x="0" y="64728"/>
                    <a:pt x="132528" y="3628"/>
                    <a:pt x="388117" y="186"/>
                  </a:cubicBezTo>
                  <a:cubicBezTo>
                    <a:pt x="580025" y="-2396"/>
                    <a:pt x="678990" y="22560"/>
                    <a:pt x="757302" y="38051"/>
                  </a:cubicBezTo>
                  <a:cubicBezTo>
                    <a:pt x="777956" y="42353"/>
                    <a:pt x="781398" y="69892"/>
                    <a:pt x="761605" y="78498"/>
                  </a:cubicBezTo>
                  <a:cubicBezTo>
                    <a:pt x="722019" y="95709"/>
                    <a:pt x="668663" y="118944"/>
                    <a:pt x="606702" y="146483"/>
                  </a:cubicBezTo>
                  <a:cubicBezTo>
                    <a:pt x="476756" y="204141"/>
                    <a:pt x="216864" y="377115"/>
                    <a:pt x="29259" y="323760"/>
                  </a:cubicBezTo>
                  <a:lnTo>
                    <a:pt x="0" y="64728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FD58275-9CEF-4EFA-A346-D73AE3F21975}"/>
                </a:ext>
              </a:extLst>
            </p:cNvPr>
            <p:cNvSpPr/>
            <p:nvPr/>
          </p:nvSpPr>
          <p:spPr>
            <a:xfrm>
              <a:off x="6790472" y="4041592"/>
              <a:ext cx="527529" cy="203603"/>
            </a:xfrm>
            <a:custGeom>
              <a:avLst/>
              <a:gdLst>
                <a:gd name="connsiteX0" fmla="*/ 0 w 527529"/>
                <a:gd name="connsiteY0" fmla="*/ 71075 h 203603"/>
                <a:gd name="connsiteX1" fmla="*/ 527530 w 527529"/>
                <a:gd name="connsiteY1" fmla="*/ 1369 h 203603"/>
                <a:gd name="connsiteX2" fmla="*/ 189326 w 527529"/>
                <a:gd name="connsiteY2" fmla="*/ 71075 h 203603"/>
                <a:gd name="connsiteX3" fmla="*/ 10327 w 527529"/>
                <a:gd name="connsiteY3" fmla="*/ 203603 h 203603"/>
                <a:gd name="connsiteX4" fmla="*/ 0 w 527529"/>
                <a:gd name="connsiteY4" fmla="*/ 71075 h 20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29" h="203603">
                  <a:moveTo>
                    <a:pt x="0" y="71075"/>
                  </a:moveTo>
                  <a:cubicBezTo>
                    <a:pt x="0" y="71075"/>
                    <a:pt x="177277" y="-11539"/>
                    <a:pt x="527530" y="1369"/>
                  </a:cubicBezTo>
                  <a:cubicBezTo>
                    <a:pt x="527530" y="1369"/>
                    <a:pt x="276243" y="22023"/>
                    <a:pt x="189326" y="71075"/>
                  </a:cubicBezTo>
                  <a:cubicBezTo>
                    <a:pt x="102408" y="120128"/>
                    <a:pt x="10327" y="203603"/>
                    <a:pt x="10327" y="203603"/>
                  </a:cubicBezTo>
                  <a:lnTo>
                    <a:pt x="0" y="71075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C40FD7C-BB19-4921-BAD6-E35414258798}"/>
                </a:ext>
              </a:extLst>
            </p:cNvPr>
            <p:cNvSpPr/>
            <p:nvPr/>
          </p:nvSpPr>
          <p:spPr>
            <a:xfrm>
              <a:off x="5878267" y="3839007"/>
              <a:ext cx="944916" cy="1341629"/>
            </a:xfrm>
            <a:custGeom>
              <a:avLst/>
              <a:gdLst>
                <a:gd name="connsiteX0" fmla="*/ 816681 w 944916"/>
                <a:gd name="connsiteY0" fmla="*/ 1341630 h 1341629"/>
                <a:gd name="connsiteX1" fmla="*/ 129086 w 944916"/>
                <a:gd name="connsiteY1" fmla="*/ 1341630 h 1341629"/>
                <a:gd name="connsiteX2" fmla="*/ 0 w 944916"/>
                <a:gd name="connsiteY2" fmla="*/ 1212544 h 1341629"/>
                <a:gd name="connsiteX3" fmla="*/ 0 w 944916"/>
                <a:gd name="connsiteY3" fmla="*/ 390699 h 1341629"/>
                <a:gd name="connsiteX4" fmla="*/ 472453 w 944916"/>
                <a:gd name="connsiteY4" fmla="*/ 0 h 1341629"/>
                <a:gd name="connsiteX5" fmla="*/ 472453 w 944916"/>
                <a:gd name="connsiteY5" fmla="*/ 0 h 1341629"/>
                <a:gd name="connsiteX6" fmla="*/ 944907 w 944916"/>
                <a:gd name="connsiteY6" fmla="*/ 390699 h 1341629"/>
                <a:gd name="connsiteX7" fmla="*/ 944907 w 944916"/>
                <a:gd name="connsiteY7" fmla="*/ 1212544 h 1341629"/>
                <a:gd name="connsiteX8" fmla="*/ 816681 w 944916"/>
                <a:gd name="connsiteY8" fmla="*/ 1341630 h 134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4916" h="1341629">
                  <a:moveTo>
                    <a:pt x="816681" y="1341630"/>
                  </a:moveTo>
                  <a:lnTo>
                    <a:pt x="129086" y="1341630"/>
                  </a:lnTo>
                  <a:cubicBezTo>
                    <a:pt x="57658" y="1341630"/>
                    <a:pt x="0" y="1283971"/>
                    <a:pt x="0" y="1212544"/>
                  </a:cubicBezTo>
                  <a:lnTo>
                    <a:pt x="0" y="390699"/>
                  </a:lnTo>
                  <a:cubicBezTo>
                    <a:pt x="0" y="129946"/>
                    <a:pt x="211700" y="0"/>
                    <a:pt x="472453" y="0"/>
                  </a:cubicBezTo>
                  <a:lnTo>
                    <a:pt x="472453" y="0"/>
                  </a:lnTo>
                  <a:cubicBezTo>
                    <a:pt x="733206" y="0"/>
                    <a:pt x="944907" y="129946"/>
                    <a:pt x="944907" y="390699"/>
                  </a:cubicBezTo>
                  <a:lnTo>
                    <a:pt x="944907" y="1212544"/>
                  </a:lnTo>
                  <a:cubicBezTo>
                    <a:pt x="945767" y="1283971"/>
                    <a:pt x="888109" y="1341630"/>
                    <a:pt x="816681" y="1341630"/>
                  </a:cubicBez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856A906-BDCA-44A4-885F-26B053FF76DA}"/>
                </a:ext>
              </a:extLst>
            </p:cNvPr>
            <p:cNvSpPr/>
            <p:nvPr/>
          </p:nvSpPr>
          <p:spPr>
            <a:xfrm>
              <a:off x="5774989" y="4596309"/>
              <a:ext cx="1129715" cy="641616"/>
            </a:xfrm>
            <a:custGeom>
              <a:avLst/>
              <a:gdLst>
                <a:gd name="connsiteX0" fmla="*/ 61971 w 1129715"/>
                <a:gd name="connsiteY0" fmla="*/ 0 h 641616"/>
                <a:gd name="connsiteX1" fmla="*/ 32712 w 1129715"/>
                <a:gd name="connsiteY1" fmla="*/ 308945 h 641616"/>
                <a:gd name="connsiteX2" fmla="*/ 23245 w 1129715"/>
                <a:gd name="connsiteY2" fmla="*/ 541299 h 641616"/>
                <a:gd name="connsiteX3" fmla="*/ 28409 w 1129715"/>
                <a:gd name="connsiteY3" fmla="*/ 626495 h 641616"/>
                <a:gd name="connsiteX4" fmla="*/ 722029 w 1129715"/>
                <a:gd name="connsiteY4" fmla="*/ 626495 h 641616"/>
                <a:gd name="connsiteX5" fmla="*/ 1005156 w 1129715"/>
                <a:gd name="connsiteY5" fmla="*/ 610145 h 641616"/>
                <a:gd name="connsiteX6" fmla="*/ 1114449 w 1129715"/>
                <a:gd name="connsiteY6" fmla="*/ 492246 h 641616"/>
                <a:gd name="connsiteX7" fmla="*/ 1088632 w 1129715"/>
                <a:gd name="connsiteY7" fmla="*/ 182441 h 641616"/>
                <a:gd name="connsiteX8" fmla="*/ 1060233 w 1129715"/>
                <a:gd name="connsiteY8" fmla="*/ 9466 h 641616"/>
                <a:gd name="connsiteX9" fmla="*/ 61971 w 1129715"/>
                <a:gd name="connsiteY9" fmla="*/ 0 h 64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715" h="641616">
                  <a:moveTo>
                    <a:pt x="61971" y="0"/>
                  </a:moveTo>
                  <a:cubicBezTo>
                    <a:pt x="61971" y="0"/>
                    <a:pt x="29269" y="114456"/>
                    <a:pt x="32712" y="308945"/>
                  </a:cubicBezTo>
                  <a:cubicBezTo>
                    <a:pt x="34433" y="406189"/>
                    <a:pt x="40457" y="513761"/>
                    <a:pt x="23245" y="541299"/>
                  </a:cubicBezTo>
                  <a:cubicBezTo>
                    <a:pt x="6034" y="568837"/>
                    <a:pt x="-21504" y="615308"/>
                    <a:pt x="28409" y="626495"/>
                  </a:cubicBezTo>
                  <a:cubicBezTo>
                    <a:pt x="78322" y="637683"/>
                    <a:pt x="576592" y="654034"/>
                    <a:pt x="722029" y="626495"/>
                  </a:cubicBezTo>
                  <a:cubicBezTo>
                    <a:pt x="866604" y="598957"/>
                    <a:pt x="915657" y="591212"/>
                    <a:pt x="1005156" y="610145"/>
                  </a:cubicBezTo>
                  <a:cubicBezTo>
                    <a:pt x="1094656" y="629938"/>
                    <a:pt x="1160920" y="569698"/>
                    <a:pt x="1114449" y="492246"/>
                  </a:cubicBezTo>
                  <a:cubicBezTo>
                    <a:pt x="1067978" y="414795"/>
                    <a:pt x="1086050" y="274522"/>
                    <a:pt x="1088632" y="182441"/>
                  </a:cubicBezTo>
                  <a:cubicBezTo>
                    <a:pt x="1092074" y="90360"/>
                    <a:pt x="1060233" y="9466"/>
                    <a:pt x="1060233" y="9466"/>
                  </a:cubicBezTo>
                  <a:lnTo>
                    <a:pt x="61971" y="0"/>
                  </a:lnTo>
                  <a:close/>
                </a:path>
              </a:pathLst>
            </a:custGeom>
            <a:solidFill>
              <a:srgbClr val="67554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8B0CCEE-895A-485E-9947-CC9033498C14}"/>
                </a:ext>
              </a:extLst>
            </p:cNvPr>
            <p:cNvSpPr/>
            <p:nvPr/>
          </p:nvSpPr>
          <p:spPr>
            <a:xfrm>
              <a:off x="5726662" y="4915788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9CA6A5A-0278-4BE2-A536-39318A6E2458}"/>
                </a:ext>
              </a:extLst>
            </p:cNvPr>
            <p:cNvSpPr/>
            <p:nvPr/>
          </p:nvSpPr>
          <p:spPr>
            <a:xfrm>
              <a:off x="6333509" y="3986929"/>
              <a:ext cx="167811" cy="13004"/>
            </a:xfrm>
            <a:custGeom>
              <a:avLst/>
              <a:gdLst>
                <a:gd name="connsiteX0" fmla="*/ 167811 w 167811"/>
                <a:gd name="connsiteY0" fmla="*/ 13004 h 13004"/>
                <a:gd name="connsiteX1" fmla="*/ 0 w 167811"/>
                <a:gd name="connsiteY1" fmla="*/ 13004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811" h="13004">
                  <a:moveTo>
                    <a:pt x="167811" y="13004"/>
                  </a:moveTo>
                  <a:cubicBezTo>
                    <a:pt x="167811" y="13004"/>
                    <a:pt x="90360" y="-16255"/>
                    <a:pt x="0" y="13004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46F8CB2-A31D-4362-8A1F-8E7C3ADA0170}"/>
                </a:ext>
              </a:extLst>
            </p:cNvPr>
            <p:cNvSpPr/>
            <p:nvPr/>
          </p:nvSpPr>
          <p:spPr>
            <a:xfrm>
              <a:off x="6361047" y="3942944"/>
              <a:ext cx="112734" cy="8796"/>
            </a:xfrm>
            <a:custGeom>
              <a:avLst/>
              <a:gdLst>
                <a:gd name="connsiteX0" fmla="*/ 112735 w 112734"/>
                <a:gd name="connsiteY0" fmla="*/ 8797 h 8796"/>
                <a:gd name="connsiteX1" fmla="*/ 0 w 112734"/>
                <a:gd name="connsiteY1" fmla="*/ 8797 h 8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734" h="8796">
                  <a:moveTo>
                    <a:pt x="112735" y="8797"/>
                  </a:moveTo>
                  <a:cubicBezTo>
                    <a:pt x="112735" y="8797"/>
                    <a:pt x="60240" y="-10996"/>
                    <a:pt x="0" y="8797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246C2C5-BA26-4AF3-8693-621030409126}"/>
                </a:ext>
              </a:extLst>
            </p:cNvPr>
            <p:cNvSpPr/>
            <p:nvPr/>
          </p:nvSpPr>
          <p:spPr>
            <a:xfrm>
              <a:off x="5675896" y="4541346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8BBA348-4D80-4281-88C5-F23E8BF6AEAF}"/>
                </a:ext>
              </a:extLst>
            </p:cNvPr>
            <p:cNvSpPr/>
            <p:nvPr/>
          </p:nvSpPr>
          <p:spPr>
            <a:xfrm>
              <a:off x="6360765" y="4343189"/>
              <a:ext cx="502499" cy="411884"/>
            </a:xfrm>
            <a:custGeom>
              <a:avLst/>
              <a:gdLst>
                <a:gd name="connsiteX0" fmla="*/ 47614 w 502499"/>
                <a:gd name="connsiteY0" fmla="*/ 76703 h 411884"/>
                <a:gd name="connsiteX1" fmla="*/ 461548 w 502499"/>
                <a:gd name="connsiteY1" fmla="*/ 972 h 411884"/>
                <a:gd name="connsiteX2" fmla="*/ 490808 w 502499"/>
                <a:gd name="connsiteY2" fmla="*/ 25068 h 411884"/>
                <a:gd name="connsiteX3" fmla="*/ 489086 w 502499"/>
                <a:gd name="connsiteY3" fmla="*/ 253120 h 411884"/>
                <a:gd name="connsiteX4" fmla="*/ 468433 w 502499"/>
                <a:gd name="connsiteY4" fmla="*/ 284961 h 411884"/>
                <a:gd name="connsiteX5" fmla="*/ 74291 w 502499"/>
                <a:gd name="connsiteY5" fmla="*/ 411465 h 411884"/>
                <a:gd name="connsiteX6" fmla="*/ 44171 w 502499"/>
                <a:gd name="connsiteY6" fmla="*/ 390811 h 411884"/>
                <a:gd name="connsiteX7" fmla="*/ 10609 w 502499"/>
                <a:gd name="connsiteY7" fmla="*/ 115428 h 411884"/>
                <a:gd name="connsiteX8" fmla="*/ 47614 w 502499"/>
                <a:gd name="connsiteY8" fmla="*/ 76703 h 41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499" h="411884">
                  <a:moveTo>
                    <a:pt x="47614" y="76703"/>
                  </a:moveTo>
                  <a:cubicBezTo>
                    <a:pt x="116459" y="71539"/>
                    <a:pt x="304064" y="53467"/>
                    <a:pt x="461548" y="972"/>
                  </a:cubicBezTo>
                  <a:cubicBezTo>
                    <a:pt x="474457" y="-3331"/>
                    <a:pt x="487365" y="6996"/>
                    <a:pt x="490808" y="25068"/>
                  </a:cubicBezTo>
                  <a:cubicBezTo>
                    <a:pt x="500274" y="70679"/>
                    <a:pt x="512322" y="161038"/>
                    <a:pt x="489086" y="253120"/>
                  </a:cubicBezTo>
                  <a:cubicBezTo>
                    <a:pt x="485644" y="266889"/>
                    <a:pt x="477899" y="278076"/>
                    <a:pt x="468433" y="284961"/>
                  </a:cubicBezTo>
                  <a:cubicBezTo>
                    <a:pt x="416799" y="317662"/>
                    <a:pt x="239521" y="419210"/>
                    <a:pt x="74291" y="411465"/>
                  </a:cubicBezTo>
                  <a:cubicBezTo>
                    <a:pt x="62244" y="410604"/>
                    <a:pt x="51056" y="403720"/>
                    <a:pt x="44171" y="390811"/>
                  </a:cubicBezTo>
                  <a:cubicBezTo>
                    <a:pt x="21797" y="352085"/>
                    <a:pt x="-19511" y="258283"/>
                    <a:pt x="10609" y="115428"/>
                  </a:cubicBezTo>
                  <a:cubicBezTo>
                    <a:pt x="15773" y="93053"/>
                    <a:pt x="30402" y="77563"/>
                    <a:pt x="47614" y="76703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B6EEE51-F8AA-4D22-B025-3FCEAA6FC8E9}"/>
                </a:ext>
              </a:extLst>
            </p:cNvPr>
            <p:cNvSpPr/>
            <p:nvPr/>
          </p:nvSpPr>
          <p:spPr>
            <a:xfrm>
              <a:off x="5798167" y="4309911"/>
              <a:ext cx="696527" cy="452859"/>
            </a:xfrm>
            <a:custGeom>
              <a:avLst/>
              <a:gdLst>
                <a:gd name="connsiteX0" fmla="*/ 74076 w 696527"/>
                <a:gd name="connsiteY0" fmla="*/ 1548 h 452859"/>
                <a:gd name="connsiteX1" fmla="*/ 661846 w 696527"/>
                <a:gd name="connsiteY1" fmla="*/ 118586 h 452859"/>
                <a:gd name="connsiteX2" fmla="*/ 695408 w 696527"/>
                <a:gd name="connsiteY2" fmla="*/ 155591 h 452859"/>
                <a:gd name="connsiteX3" fmla="*/ 637750 w 696527"/>
                <a:gd name="connsiteY3" fmla="*/ 410320 h 452859"/>
                <a:gd name="connsiteX4" fmla="*/ 46538 w 696527"/>
                <a:gd name="connsiteY4" fmla="*/ 303609 h 452859"/>
                <a:gd name="connsiteX5" fmla="*/ 34490 w 696527"/>
                <a:gd name="connsiteY5" fmla="*/ 290700 h 452859"/>
                <a:gd name="connsiteX6" fmla="*/ 23302 w 696527"/>
                <a:gd name="connsiteY6" fmla="*/ 29087 h 452859"/>
                <a:gd name="connsiteX7" fmla="*/ 74076 w 696527"/>
                <a:gd name="connsiteY7" fmla="*/ 1548 h 4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527" h="452859">
                  <a:moveTo>
                    <a:pt x="74076" y="1548"/>
                  </a:moveTo>
                  <a:cubicBezTo>
                    <a:pt x="165296" y="27366"/>
                    <a:pt x="426049" y="97072"/>
                    <a:pt x="661846" y="118586"/>
                  </a:cubicBezTo>
                  <a:cubicBezTo>
                    <a:pt x="679918" y="120307"/>
                    <a:pt x="694547" y="135798"/>
                    <a:pt x="695408" y="155591"/>
                  </a:cubicBezTo>
                  <a:cubicBezTo>
                    <a:pt x="698850" y="215831"/>
                    <a:pt x="697990" y="338892"/>
                    <a:pt x="637750" y="410320"/>
                  </a:cubicBezTo>
                  <a:cubicBezTo>
                    <a:pt x="556856" y="505843"/>
                    <a:pt x="231560" y="427531"/>
                    <a:pt x="46538" y="303609"/>
                  </a:cubicBezTo>
                  <a:cubicBezTo>
                    <a:pt x="41374" y="300166"/>
                    <a:pt x="37932" y="295863"/>
                    <a:pt x="34490" y="290700"/>
                  </a:cubicBezTo>
                  <a:cubicBezTo>
                    <a:pt x="18139" y="262301"/>
                    <a:pt x="-27471" y="164196"/>
                    <a:pt x="23302" y="29087"/>
                  </a:cubicBezTo>
                  <a:cubicBezTo>
                    <a:pt x="31908" y="7572"/>
                    <a:pt x="53422" y="-4476"/>
                    <a:pt x="74076" y="1548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64CA82B-D4BB-40C3-9DEC-DE0E9150B036}"/>
                </a:ext>
              </a:extLst>
            </p:cNvPr>
            <p:cNvSpPr/>
            <p:nvPr/>
          </p:nvSpPr>
          <p:spPr>
            <a:xfrm>
              <a:off x="5079804" y="3942004"/>
              <a:ext cx="910337" cy="392543"/>
            </a:xfrm>
            <a:custGeom>
              <a:avLst/>
              <a:gdLst>
                <a:gd name="connsiteX0" fmla="*/ 910338 w 910337"/>
                <a:gd name="connsiteY0" fmla="*/ 76862 h 392543"/>
                <a:gd name="connsiteX1" fmla="*/ 454235 w 910337"/>
                <a:gd name="connsiteY1" fmla="*/ 271 h 392543"/>
                <a:gd name="connsiteX2" fmla="*/ 20508 w 910337"/>
                <a:gd name="connsiteY2" fmla="*/ 45021 h 392543"/>
                <a:gd name="connsiteX3" fmla="*/ 15344 w 910337"/>
                <a:gd name="connsiteY3" fmla="*/ 92352 h 392543"/>
                <a:gd name="connsiteX4" fmla="*/ 197785 w 910337"/>
                <a:gd name="connsiteY4" fmla="*/ 172385 h 392543"/>
                <a:gd name="connsiteX5" fmla="*/ 875915 w 910337"/>
                <a:gd name="connsiteY5" fmla="*/ 380643 h 392543"/>
                <a:gd name="connsiteX6" fmla="*/ 910338 w 910337"/>
                <a:gd name="connsiteY6" fmla="*/ 76862 h 39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337" h="392543">
                  <a:moveTo>
                    <a:pt x="910338" y="76862"/>
                  </a:moveTo>
                  <a:cubicBezTo>
                    <a:pt x="910338" y="76862"/>
                    <a:pt x="754574" y="5435"/>
                    <a:pt x="454235" y="271"/>
                  </a:cubicBezTo>
                  <a:cubicBezTo>
                    <a:pt x="228766" y="-3171"/>
                    <a:pt x="112589" y="26949"/>
                    <a:pt x="20508" y="45021"/>
                  </a:cubicBezTo>
                  <a:cubicBezTo>
                    <a:pt x="-3588" y="49324"/>
                    <a:pt x="-7891" y="82886"/>
                    <a:pt x="15344" y="92352"/>
                  </a:cubicBezTo>
                  <a:cubicBezTo>
                    <a:pt x="61815" y="112146"/>
                    <a:pt x="125497" y="140544"/>
                    <a:pt x="197785" y="172385"/>
                  </a:cubicBezTo>
                  <a:cubicBezTo>
                    <a:pt x="350106" y="240370"/>
                    <a:pt x="655609" y="443465"/>
                    <a:pt x="875915" y="380643"/>
                  </a:cubicBezTo>
                  <a:lnTo>
                    <a:pt x="910338" y="76862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DA4A48D-A6FE-45DA-9C23-1FDBF2B16DE2}"/>
                </a:ext>
              </a:extLst>
            </p:cNvPr>
            <p:cNvSpPr/>
            <p:nvPr/>
          </p:nvSpPr>
          <p:spPr>
            <a:xfrm>
              <a:off x="5325781" y="4021720"/>
              <a:ext cx="617264" cy="204389"/>
            </a:xfrm>
            <a:custGeom>
              <a:avLst/>
              <a:gdLst>
                <a:gd name="connsiteX0" fmla="*/ 572279 w 617264"/>
                <a:gd name="connsiteY0" fmla="*/ 65991 h 204389"/>
                <a:gd name="connsiteX1" fmla="*/ 0 w 617264"/>
                <a:gd name="connsiteY1" fmla="*/ 1449 h 204389"/>
                <a:gd name="connsiteX2" fmla="*/ 397584 w 617264"/>
                <a:gd name="connsiteY2" fmla="*/ 84063 h 204389"/>
                <a:gd name="connsiteX3" fmla="*/ 557650 w 617264"/>
                <a:gd name="connsiteY3" fmla="*/ 196798 h 204389"/>
                <a:gd name="connsiteX4" fmla="*/ 613587 w 617264"/>
                <a:gd name="connsiteY4" fmla="*/ 172702 h 204389"/>
                <a:gd name="connsiteX5" fmla="*/ 617029 w 617264"/>
                <a:gd name="connsiteY5" fmla="*/ 132255 h 204389"/>
                <a:gd name="connsiteX6" fmla="*/ 572279 w 617264"/>
                <a:gd name="connsiteY6" fmla="*/ 65991 h 20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64" h="204389">
                  <a:moveTo>
                    <a:pt x="572279" y="65991"/>
                  </a:moveTo>
                  <a:cubicBezTo>
                    <a:pt x="488804" y="38453"/>
                    <a:pt x="297757" y="-8878"/>
                    <a:pt x="0" y="1449"/>
                  </a:cubicBezTo>
                  <a:cubicBezTo>
                    <a:pt x="0" y="1449"/>
                    <a:pt x="296036" y="25544"/>
                    <a:pt x="397584" y="84063"/>
                  </a:cubicBezTo>
                  <a:cubicBezTo>
                    <a:pt x="456102" y="117626"/>
                    <a:pt x="516342" y="163236"/>
                    <a:pt x="557650" y="196798"/>
                  </a:cubicBezTo>
                  <a:cubicBezTo>
                    <a:pt x="579164" y="214009"/>
                    <a:pt x="611005" y="200240"/>
                    <a:pt x="613587" y="172702"/>
                  </a:cubicBezTo>
                  <a:lnTo>
                    <a:pt x="617029" y="132255"/>
                  </a:lnTo>
                  <a:cubicBezTo>
                    <a:pt x="619611" y="102135"/>
                    <a:pt x="600678" y="74597"/>
                    <a:pt x="572279" y="6599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F49657E-AB99-435C-B179-991C2FEC11EF}"/>
              </a:ext>
            </a:extLst>
          </p:cNvPr>
          <p:cNvGrpSpPr/>
          <p:nvPr/>
        </p:nvGrpSpPr>
        <p:grpSpPr>
          <a:xfrm>
            <a:off x="6488057" y="3949337"/>
            <a:ext cx="688456" cy="187700"/>
            <a:chOff x="6317492" y="-1355870"/>
            <a:chExt cx="688456" cy="18770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D595433-0A80-4FC1-A970-979DD1BAB11F}"/>
                </a:ext>
              </a:extLst>
            </p:cNvPr>
            <p:cNvSpPr/>
            <p:nvPr/>
          </p:nvSpPr>
          <p:spPr>
            <a:xfrm>
              <a:off x="6317492" y="-1355870"/>
              <a:ext cx="172114" cy="172114"/>
            </a:xfrm>
            <a:custGeom>
              <a:avLst/>
              <a:gdLst>
                <a:gd name="connsiteX0" fmla="*/ 172114 w 172114"/>
                <a:gd name="connsiteY0" fmla="*/ 86057 h 172114"/>
                <a:gd name="connsiteX1" fmla="*/ 86057 w 172114"/>
                <a:gd name="connsiteY1" fmla="*/ 172114 h 172114"/>
                <a:gd name="connsiteX2" fmla="*/ 0 w 172114"/>
                <a:gd name="connsiteY2" fmla="*/ 86057 h 172114"/>
                <a:gd name="connsiteX3" fmla="*/ 86057 w 172114"/>
                <a:gd name="connsiteY3" fmla="*/ 0 h 172114"/>
                <a:gd name="connsiteX4" fmla="*/ 172114 w 172114"/>
                <a:gd name="connsiteY4" fmla="*/ 86057 h 17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14" h="172114">
                  <a:moveTo>
                    <a:pt x="172114" y="86057"/>
                  </a:moveTo>
                  <a:cubicBezTo>
                    <a:pt x="172114" y="133585"/>
                    <a:pt x="133585" y="172114"/>
                    <a:pt x="86057" y="172114"/>
                  </a:cubicBezTo>
                  <a:cubicBezTo>
                    <a:pt x="38529" y="172114"/>
                    <a:pt x="0" y="133585"/>
                    <a:pt x="0" y="86057"/>
                  </a:cubicBezTo>
                  <a:cubicBezTo>
                    <a:pt x="0" y="38529"/>
                    <a:pt x="38529" y="0"/>
                    <a:pt x="86057" y="0"/>
                  </a:cubicBezTo>
                  <a:cubicBezTo>
                    <a:pt x="133585" y="0"/>
                    <a:pt x="172114" y="38529"/>
                    <a:pt x="172114" y="86057"/>
                  </a:cubicBezTo>
                  <a:close/>
                </a:path>
              </a:pathLst>
            </a:custGeom>
            <a:solidFill>
              <a:srgbClr val="333333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3D22641-49AB-422F-9761-42561DEFC0C5}"/>
                </a:ext>
              </a:extLst>
            </p:cNvPr>
            <p:cNvSpPr/>
            <p:nvPr/>
          </p:nvSpPr>
          <p:spPr>
            <a:xfrm>
              <a:off x="6408713" y="-1330913"/>
              <a:ext cx="46470" cy="46470"/>
            </a:xfrm>
            <a:custGeom>
              <a:avLst/>
              <a:gdLst>
                <a:gd name="connsiteX0" fmla="*/ 46471 w 46470"/>
                <a:gd name="connsiteY0" fmla="*/ 23235 h 46470"/>
                <a:gd name="connsiteX1" fmla="*/ 23235 w 46470"/>
                <a:gd name="connsiteY1" fmla="*/ 46471 h 46470"/>
                <a:gd name="connsiteX2" fmla="*/ 0 w 46470"/>
                <a:gd name="connsiteY2" fmla="*/ 23235 h 46470"/>
                <a:gd name="connsiteX3" fmla="*/ 23235 w 46470"/>
                <a:gd name="connsiteY3" fmla="*/ 0 h 46470"/>
                <a:gd name="connsiteX4" fmla="*/ 46471 w 46470"/>
                <a:gd name="connsiteY4" fmla="*/ 23235 h 46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70" h="46470">
                  <a:moveTo>
                    <a:pt x="46471" y="23235"/>
                  </a:moveTo>
                  <a:cubicBezTo>
                    <a:pt x="46471" y="36068"/>
                    <a:pt x="36068" y="46471"/>
                    <a:pt x="23235" y="46471"/>
                  </a:cubicBezTo>
                  <a:cubicBezTo>
                    <a:pt x="10403" y="46471"/>
                    <a:pt x="0" y="36068"/>
                    <a:pt x="0" y="23235"/>
                  </a:cubicBezTo>
                  <a:cubicBezTo>
                    <a:pt x="0" y="10403"/>
                    <a:pt x="10403" y="0"/>
                    <a:pt x="23235" y="0"/>
                  </a:cubicBezTo>
                  <a:cubicBezTo>
                    <a:pt x="36068" y="0"/>
                    <a:pt x="46471" y="10403"/>
                    <a:pt x="46471" y="23235"/>
                  </a:cubicBezTo>
                  <a:close/>
                </a:path>
              </a:pathLst>
            </a:custGeom>
            <a:solidFill>
              <a:srgbClr val="FFFFF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9CFC836-7FFA-4134-9E7F-2975AB576A14}"/>
                </a:ext>
              </a:extLst>
            </p:cNvPr>
            <p:cNvSpPr/>
            <p:nvPr/>
          </p:nvSpPr>
          <p:spPr>
            <a:xfrm>
              <a:off x="6833834" y="-1355870"/>
              <a:ext cx="172114" cy="172114"/>
            </a:xfrm>
            <a:custGeom>
              <a:avLst/>
              <a:gdLst>
                <a:gd name="connsiteX0" fmla="*/ 172114 w 172114"/>
                <a:gd name="connsiteY0" fmla="*/ 86057 h 172114"/>
                <a:gd name="connsiteX1" fmla="*/ 86057 w 172114"/>
                <a:gd name="connsiteY1" fmla="*/ 172114 h 172114"/>
                <a:gd name="connsiteX2" fmla="*/ 0 w 172114"/>
                <a:gd name="connsiteY2" fmla="*/ 86057 h 172114"/>
                <a:gd name="connsiteX3" fmla="*/ 86057 w 172114"/>
                <a:gd name="connsiteY3" fmla="*/ 0 h 172114"/>
                <a:gd name="connsiteX4" fmla="*/ 172114 w 172114"/>
                <a:gd name="connsiteY4" fmla="*/ 86057 h 17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14" h="172114">
                  <a:moveTo>
                    <a:pt x="172114" y="86057"/>
                  </a:moveTo>
                  <a:cubicBezTo>
                    <a:pt x="172114" y="133585"/>
                    <a:pt x="133585" y="172114"/>
                    <a:pt x="86057" y="172114"/>
                  </a:cubicBezTo>
                  <a:cubicBezTo>
                    <a:pt x="38529" y="172114"/>
                    <a:pt x="0" y="133585"/>
                    <a:pt x="0" y="86057"/>
                  </a:cubicBezTo>
                  <a:cubicBezTo>
                    <a:pt x="0" y="38529"/>
                    <a:pt x="38529" y="0"/>
                    <a:pt x="86057" y="0"/>
                  </a:cubicBezTo>
                  <a:cubicBezTo>
                    <a:pt x="133585" y="0"/>
                    <a:pt x="172114" y="38529"/>
                    <a:pt x="172114" y="86057"/>
                  </a:cubicBezTo>
                  <a:close/>
                </a:path>
              </a:pathLst>
            </a:custGeom>
            <a:solidFill>
              <a:srgbClr val="333333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84F36AB-28A6-4181-90A4-A78E2C449217}"/>
                </a:ext>
              </a:extLst>
            </p:cNvPr>
            <p:cNvSpPr/>
            <p:nvPr/>
          </p:nvSpPr>
          <p:spPr>
            <a:xfrm>
              <a:off x="6925055" y="-1330913"/>
              <a:ext cx="46470" cy="46470"/>
            </a:xfrm>
            <a:custGeom>
              <a:avLst/>
              <a:gdLst>
                <a:gd name="connsiteX0" fmla="*/ 46471 w 46470"/>
                <a:gd name="connsiteY0" fmla="*/ 23235 h 46470"/>
                <a:gd name="connsiteX1" fmla="*/ 23235 w 46470"/>
                <a:gd name="connsiteY1" fmla="*/ 46471 h 46470"/>
                <a:gd name="connsiteX2" fmla="*/ 0 w 46470"/>
                <a:gd name="connsiteY2" fmla="*/ 23235 h 46470"/>
                <a:gd name="connsiteX3" fmla="*/ 23235 w 46470"/>
                <a:gd name="connsiteY3" fmla="*/ 0 h 46470"/>
                <a:gd name="connsiteX4" fmla="*/ 46471 w 46470"/>
                <a:gd name="connsiteY4" fmla="*/ 23235 h 46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70" h="46470">
                  <a:moveTo>
                    <a:pt x="46471" y="23235"/>
                  </a:moveTo>
                  <a:cubicBezTo>
                    <a:pt x="46471" y="36068"/>
                    <a:pt x="36068" y="46471"/>
                    <a:pt x="23235" y="46471"/>
                  </a:cubicBezTo>
                  <a:cubicBezTo>
                    <a:pt x="10403" y="46471"/>
                    <a:pt x="0" y="36068"/>
                    <a:pt x="0" y="23235"/>
                  </a:cubicBezTo>
                  <a:cubicBezTo>
                    <a:pt x="0" y="10403"/>
                    <a:pt x="10403" y="0"/>
                    <a:pt x="23235" y="0"/>
                  </a:cubicBezTo>
                  <a:cubicBezTo>
                    <a:pt x="36068" y="0"/>
                    <a:pt x="46471" y="10403"/>
                    <a:pt x="46471" y="23235"/>
                  </a:cubicBezTo>
                  <a:close/>
                </a:path>
              </a:pathLst>
            </a:custGeom>
            <a:solidFill>
              <a:srgbClr val="FFFFF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5E6DB6C-17DD-4560-8685-ACDA4FBF56DC}"/>
                </a:ext>
              </a:extLst>
            </p:cNvPr>
            <p:cNvSpPr/>
            <p:nvPr/>
          </p:nvSpPr>
          <p:spPr>
            <a:xfrm>
              <a:off x="6619552" y="-1181174"/>
              <a:ext cx="98965" cy="13004"/>
            </a:xfrm>
            <a:custGeom>
              <a:avLst/>
              <a:gdLst>
                <a:gd name="connsiteX0" fmla="*/ 0 w 98965"/>
                <a:gd name="connsiteY0" fmla="*/ 0 h 13004"/>
                <a:gd name="connsiteX1" fmla="*/ 98966 w 98965"/>
                <a:gd name="connsiteY1" fmla="*/ 0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8965" h="13004">
                  <a:moveTo>
                    <a:pt x="0" y="0"/>
                  </a:moveTo>
                  <a:cubicBezTo>
                    <a:pt x="0" y="0"/>
                    <a:pt x="45610" y="29259"/>
                    <a:pt x="98966" y="0"/>
                  </a:cubicBezTo>
                </a:path>
              </a:pathLst>
            </a:custGeom>
            <a:noFill/>
            <a:ln w="17184" cap="rnd">
              <a:solidFill>
                <a:srgbClr val="7597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77" name="Graphic 76">
            <a:extLst>
              <a:ext uri="{FF2B5EF4-FFF2-40B4-BE49-F238E27FC236}">
                <a16:creationId xmlns:a16="http://schemas.microsoft.com/office/drawing/2014/main" id="{0E1DD435-5F6C-4BCD-8664-0BFC3A1302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43661" y="3923981"/>
            <a:ext cx="762000" cy="219075"/>
          </a:xfrm>
          <a:prstGeom prst="rect">
            <a:avLst/>
          </a:prstGeom>
        </p:spPr>
      </p:pic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21C49FE-38F9-4121-9F3A-557C017D1E6A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D94B304-ACB3-C149-B745-1D5BA35A2EAD}"/>
              </a:ext>
            </a:extLst>
          </p:cNvPr>
          <p:cNvSpPr txBox="1"/>
          <p:nvPr/>
        </p:nvSpPr>
        <p:spPr>
          <a:xfrm>
            <a:off x="1661643" y="1598325"/>
            <a:ext cx="2580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A long time ago, in a galaxy far, far, away…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84884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174014" y="0"/>
            <a:ext cx="52732028" cy="6871452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855042A-D9B0-4F8B-BC9D-C9CDF34B0726}"/>
              </a:ext>
            </a:extLst>
          </p:cNvPr>
          <p:cNvSpPr/>
          <p:nvPr/>
        </p:nvSpPr>
        <p:spPr>
          <a:xfrm>
            <a:off x="7883397" y="6162547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C4AFF06-37F3-4DD8-A697-BB75CC257C8E}"/>
              </a:ext>
            </a:extLst>
          </p:cNvPr>
          <p:cNvSpPr/>
          <p:nvPr/>
        </p:nvSpPr>
        <p:spPr>
          <a:xfrm>
            <a:off x="7502164" y="6060139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879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F9583AC-A055-4119-A035-3ED817809515}"/>
              </a:ext>
            </a:extLst>
          </p:cNvPr>
          <p:cNvSpPr/>
          <p:nvPr/>
        </p:nvSpPr>
        <p:spPr>
          <a:xfrm>
            <a:off x="8265490" y="5338981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E509369-3087-4DB8-A760-273A8342EC36}"/>
              </a:ext>
            </a:extLst>
          </p:cNvPr>
          <p:cNvSpPr/>
          <p:nvPr/>
        </p:nvSpPr>
        <p:spPr>
          <a:xfrm>
            <a:off x="7348122" y="5721075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2492BC1D-3E89-4780-B64D-8367A10C88F6}"/>
              </a:ext>
            </a:extLst>
          </p:cNvPr>
          <p:cNvSpPr/>
          <p:nvPr/>
        </p:nvSpPr>
        <p:spPr>
          <a:xfrm>
            <a:off x="8111448" y="5625551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DA9E405F-7D66-4C55-92ED-EB5517414871}"/>
              </a:ext>
            </a:extLst>
          </p:cNvPr>
          <p:cNvSpPr/>
          <p:nvPr/>
        </p:nvSpPr>
        <p:spPr>
          <a:xfrm>
            <a:off x="7597688" y="5238294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B762D14-54D3-42FB-A461-6A3DDF23E7D8}"/>
              </a:ext>
            </a:extLst>
          </p:cNvPr>
          <p:cNvSpPr/>
          <p:nvPr/>
        </p:nvSpPr>
        <p:spPr>
          <a:xfrm>
            <a:off x="7787874" y="5821761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EF375371-A77B-4403-A99E-CB4EB8D1D438}"/>
              </a:ext>
            </a:extLst>
          </p:cNvPr>
          <p:cNvSpPr/>
          <p:nvPr/>
        </p:nvSpPr>
        <p:spPr>
          <a:xfrm>
            <a:off x="8111448" y="5085113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3124AD73-7596-4A1D-926D-49C711534F7E}"/>
              </a:ext>
            </a:extLst>
          </p:cNvPr>
          <p:cNvSpPr/>
          <p:nvPr/>
        </p:nvSpPr>
        <p:spPr>
          <a:xfrm>
            <a:off x="7348122" y="5434504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EF1890D0-521E-4E53-A109-89B618BAD46D}"/>
              </a:ext>
            </a:extLst>
          </p:cNvPr>
          <p:cNvSpPr/>
          <p:nvPr/>
        </p:nvSpPr>
        <p:spPr>
          <a:xfrm>
            <a:off x="7651903" y="553002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7482574C-852A-47D8-9B06-DE70737DB7A9}"/>
              </a:ext>
            </a:extLst>
          </p:cNvPr>
          <p:cNvSpPr/>
          <p:nvPr/>
        </p:nvSpPr>
        <p:spPr>
          <a:xfrm>
            <a:off x="8475470" y="553002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028C3F6E-BBBA-46DE-9EDE-7BC2A4B838E8}"/>
              </a:ext>
            </a:extLst>
          </p:cNvPr>
          <p:cNvSpPr/>
          <p:nvPr/>
        </p:nvSpPr>
        <p:spPr>
          <a:xfrm>
            <a:off x="7883397" y="533381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42" name="Graphic 3">
            <a:extLst>
              <a:ext uri="{FF2B5EF4-FFF2-40B4-BE49-F238E27FC236}">
                <a16:creationId xmlns:a16="http://schemas.microsoft.com/office/drawing/2014/main" id="{15AB61E1-239E-45FC-9E5D-6AD8BF8FE014}"/>
              </a:ext>
            </a:extLst>
          </p:cNvPr>
          <p:cNvGrpSpPr/>
          <p:nvPr/>
        </p:nvGrpSpPr>
        <p:grpSpPr>
          <a:xfrm>
            <a:off x="8372984" y="1054483"/>
            <a:ext cx="2689331" cy="4188397"/>
            <a:chOff x="7651868" y="915648"/>
            <a:chExt cx="2689331" cy="41883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1F9C5EE7-5FCC-41D4-B35D-794BF8A2183C}"/>
                </a:ext>
              </a:extLst>
            </p:cNvPr>
            <p:cNvSpPr/>
            <p:nvPr/>
          </p:nvSpPr>
          <p:spPr>
            <a:xfrm>
              <a:off x="8499565" y="4490458"/>
              <a:ext cx="993098" cy="613587"/>
            </a:xfrm>
            <a:custGeom>
              <a:avLst/>
              <a:gdLst>
                <a:gd name="connsiteX0" fmla="*/ 851104 w 993098"/>
                <a:gd name="connsiteY0" fmla="*/ 613587 h 613587"/>
                <a:gd name="connsiteX1" fmla="*/ 142855 w 993098"/>
                <a:gd name="connsiteY1" fmla="*/ 613587 h 613587"/>
                <a:gd name="connsiteX2" fmla="*/ 0 w 993098"/>
                <a:gd name="connsiteY2" fmla="*/ 0 h 613587"/>
                <a:gd name="connsiteX3" fmla="*/ 993098 w 993098"/>
                <a:gd name="connsiteY3" fmla="*/ 0 h 613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3098" h="613587">
                  <a:moveTo>
                    <a:pt x="851104" y="613587"/>
                  </a:moveTo>
                  <a:lnTo>
                    <a:pt x="142855" y="613587"/>
                  </a:lnTo>
                  <a:lnTo>
                    <a:pt x="0" y="0"/>
                  </a:lnTo>
                  <a:lnTo>
                    <a:pt x="993098" y="0"/>
                  </a:lnTo>
                  <a:close/>
                </a:path>
              </a:pathLst>
            </a:custGeom>
            <a:solidFill>
              <a:srgbClr val="7F373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5E96B08-93A6-4692-B496-126E62FA81CE}"/>
                </a:ext>
              </a:extLst>
            </p:cNvPr>
            <p:cNvSpPr/>
            <p:nvPr/>
          </p:nvSpPr>
          <p:spPr>
            <a:xfrm>
              <a:off x="8452234" y="4490458"/>
              <a:ext cx="1087761" cy="246983"/>
            </a:xfrm>
            <a:custGeom>
              <a:avLst/>
              <a:gdLst>
                <a:gd name="connsiteX0" fmla="*/ 1040430 w 1087761"/>
                <a:gd name="connsiteY0" fmla="*/ 246984 h 246983"/>
                <a:gd name="connsiteX1" fmla="*/ 47331 w 1087761"/>
                <a:gd name="connsiteY1" fmla="*/ 246984 h 246983"/>
                <a:gd name="connsiteX2" fmla="*/ 0 w 1087761"/>
                <a:gd name="connsiteY2" fmla="*/ 0 h 246983"/>
                <a:gd name="connsiteX3" fmla="*/ 1087761 w 1087761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7761" h="246983">
                  <a:moveTo>
                    <a:pt x="1040430" y="246984"/>
                  </a:moveTo>
                  <a:lnTo>
                    <a:pt x="47331" y="246984"/>
                  </a:lnTo>
                  <a:lnTo>
                    <a:pt x="0" y="0"/>
                  </a:lnTo>
                  <a:lnTo>
                    <a:pt x="1087761" y="0"/>
                  </a:lnTo>
                  <a:close/>
                </a:path>
              </a:pathLst>
            </a:custGeom>
            <a:solidFill>
              <a:srgbClr val="AB3339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15A05BD9-55B0-4C85-9D73-C789D3F6343F}"/>
                </a:ext>
              </a:extLst>
            </p:cNvPr>
            <p:cNvSpPr/>
            <p:nvPr/>
          </p:nvSpPr>
          <p:spPr>
            <a:xfrm>
              <a:off x="7651868" y="2080000"/>
              <a:ext cx="2689331" cy="2527496"/>
            </a:xfrm>
            <a:custGeom>
              <a:avLst/>
              <a:gdLst>
                <a:gd name="connsiteX0" fmla="*/ 2668665 w 2689331"/>
                <a:gd name="connsiteY0" fmla="*/ 2287397 h 2527496"/>
                <a:gd name="connsiteX1" fmla="*/ 1344247 w 2689331"/>
                <a:gd name="connsiteY1" fmla="*/ 0 h 2527496"/>
                <a:gd name="connsiteX2" fmla="*/ 20689 w 2689331"/>
                <a:gd name="connsiteY2" fmla="*/ 2287397 h 2527496"/>
                <a:gd name="connsiteX3" fmla="*/ 99861 w 2689331"/>
                <a:gd name="connsiteY3" fmla="*/ 2508564 h 2527496"/>
                <a:gd name="connsiteX4" fmla="*/ 206572 w 2689331"/>
                <a:gd name="connsiteY4" fmla="*/ 2527496 h 2527496"/>
                <a:gd name="connsiteX5" fmla="*/ 490560 w 2689331"/>
                <a:gd name="connsiteY5" fmla="*/ 2456069 h 2527496"/>
                <a:gd name="connsiteX6" fmla="*/ 774549 w 2689331"/>
                <a:gd name="connsiteY6" fmla="*/ 2527496 h 2527496"/>
                <a:gd name="connsiteX7" fmla="*/ 1059398 w 2689331"/>
                <a:gd name="connsiteY7" fmla="*/ 2456069 h 2527496"/>
                <a:gd name="connsiteX8" fmla="*/ 1344247 w 2689331"/>
                <a:gd name="connsiteY8" fmla="*/ 2527496 h 2527496"/>
                <a:gd name="connsiteX9" fmla="*/ 1629096 w 2689331"/>
                <a:gd name="connsiteY9" fmla="*/ 2456069 h 2527496"/>
                <a:gd name="connsiteX10" fmla="*/ 1913944 w 2689331"/>
                <a:gd name="connsiteY10" fmla="*/ 2527496 h 2527496"/>
                <a:gd name="connsiteX11" fmla="*/ 2197933 w 2689331"/>
                <a:gd name="connsiteY11" fmla="*/ 2456069 h 2527496"/>
                <a:gd name="connsiteX12" fmla="*/ 2481921 w 2689331"/>
                <a:gd name="connsiteY12" fmla="*/ 2527496 h 2527496"/>
                <a:gd name="connsiteX13" fmla="*/ 2588632 w 2689331"/>
                <a:gd name="connsiteY13" fmla="*/ 2508564 h 2527496"/>
                <a:gd name="connsiteX14" fmla="*/ 2668665 w 2689331"/>
                <a:gd name="connsiteY14" fmla="*/ 2287397 h 2527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89331" h="2527496">
                  <a:moveTo>
                    <a:pt x="2668665" y="2287397"/>
                  </a:moveTo>
                  <a:lnTo>
                    <a:pt x="1344247" y="0"/>
                  </a:lnTo>
                  <a:lnTo>
                    <a:pt x="20689" y="2287397"/>
                  </a:lnTo>
                  <a:cubicBezTo>
                    <a:pt x="-26643" y="2369151"/>
                    <a:pt x="10362" y="2471559"/>
                    <a:pt x="99861" y="2508564"/>
                  </a:cubicBezTo>
                  <a:cubicBezTo>
                    <a:pt x="126539" y="2519751"/>
                    <a:pt x="158380" y="2527496"/>
                    <a:pt x="206572" y="2527496"/>
                  </a:cubicBezTo>
                  <a:cubicBezTo>
                    <a:pt x="348566" y="2527496"/>
                    <a:pt x="348566" y="2456069"/>
                    <a:pt x="490560" y="2456069"/>
                  </a:cubicBezTo>
                  <a:cubicBezTo>
                    <a:pt x="632555" y="2456069"/>
                    <a:pt x="632555" y="2527496"/>
                    <a:pt x="774549" y="2527496"/>
                  </a:cubicBezTo>
                  <a:cubicBezTo>
                    <a:pt x="916543" y="2527496"/>
                    <a:pt x="916543" y="2456069"/>
                    <a:pt x="1059398" y="2456069"/>
                  </a:cubicBezTo>
                  <a:cubicBezTo>
                    <a:pt x="1201392" y="2456069"/>
                    <a:pt x="1201392" y="2527496"/>
                    <a:pt x="1344247" y="2527496"/>
                  </a:cubicBezTo>
                  <a:cubicBezTo>
                    <a:pt x="1486241" y="2527496"/>
                    <a:pt x="1486241" y="2456069"/>
                    <a:pt x="1629096" y="2456069"/>
                  </a:cubicBezTo>
                  <a:cubicBezTo>
                    <a:pt x="1771090" y="2456069"/>
                    <a:pt x="1771090" y="2527496"/>
                    <a:pt x="1913944" y="2527496"/>
                  </a:cubicBezTo>
                  <a:cubicBezTo>
                    <a:pt x="2055938" y="2527496"/>
                    <a:pt x="2055938" y="2456069"/>
                    <a:pt x="2197933" y="2456069"/>
                  </a:cubicBezTo>
                  <a:cubicBezTo>
                    <a:pt x="2339927" y="2456069"/>
                    <a:pt x="2339927" y="2527496"/>
                    <a:pt x="2481921" y="2527496"/>
                  </a:cubicBezTo>
                  <a:cubicBezTo>
                    <a:pt x="2530113" y="2527496"/>
                    <a:pt x="2561954" y="2518890"/>
                    <a:pt x="2588632" y="2508564"/>
                  </a:cubicBezTo>
                  <a:cubicBezTo>
                    <a:pt x="2678992" y="2471559"/>
                    <a:pt x="2715996" y="2368291"/>
                    <a:pt x="2668665" y="2287397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429E5D6-939E-41ED-9EB0-01500B62DE02}"/>
                </a:ext>
              </a:extLst>
            </p:cNvPr>
            <p:cNvSpPr/>
            <p:nvPr/>
          </p:nvSpPr>
          <p:spPr>
            <a:xfrm>
              <a:off x="8060674" y="2080000"/>
              <a:ext cx="1871741" cy="1617872"/>
            </a:xfrm>
            <a:custGeom>
              <a:avLst/>
              <a:gdLst>
                <a:gd name="connsiteX0" fmla="*/ 1647132 w 1871741"/>
                <a:gd name="connsiteY0" fmla="*/ 1546446 h 1617872"/>
                <a:gd name="connsiteX1" fmla="*/ 1871741 w 1871741"/>
                <a:gd name="connsiteY1" fmla="*/ 1617012 h 1617872"/>
                <a:gd name="connsiteX2" fmla="*/ 935440 w 1871741"/>
                <a:gd name="connsiteY2" fmla="*/ 0 h 1617872"/>
                <a:gd name="connsiteX3" fmla="*/ 0 w 1871741"/>
                <a:gd name="connsiteY3" fmla="*/ 1617012 h 1617872"/>
                <a:gd name="connsiteX4" fmla="*/ 224609 w 1871741"/>
                <a:gd name="connsiteY4" fmla="*/ 1546446 h 1617872"/>
                <a:gd name="connsiteX5" fmla="*/ 462127 w 1871741"/>
                <a:gd name="connsiteY5" fmla="*/ 1617873 h 1617872"/>
                <a:gd name="connsiteX6" fmla="*/ 699644 w 1871741"/>
                <a:gd name="connsiteY6" fmla="*/ 1546446 h 1617872"/>
                <a:gd name="connsiteX7" fmla="*/ 937161 w 1871741"/>
                <a:gd name="connsiteY7" fmla="*/ 1617873 h 1617872"/>
                <a:gd name="connsiteX8" fmla="*/ 1174679 w 1871741"/>
                <a:gd name="connsiteY8" fmla="*/ 1546446 h 1617872"/>
                <a:gd name="connsiteX9" fmla="*/ 1412196 w 1871741"/>
                <a:gd name="connsiteY9" fmla="*/ 1617873 h 1617872"/>
                <a:gd name="connsiteX10" fmla="*/ 1647132 w 1871741"/>
                <a:gd name="connsiteY10" fmla="*/ 1546446 h 161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1741" h="1617872">
                  <a:moveTo>
                    <a:pt x="1647132" y="1546446"/>
                  </a:moveTo>
                  <a:cubicBezTo>
                    <a:pt x="1760728" y="1546446"/>
                    <a:pt x="1766752" y="1611849"/>
                    <a:pt x="1871741" y="1617012"/>
                  </a:cubicBezTo>
                  <a:lnTo>
                    <a:pt x="935440" y="0"/>
                  </a:lnTo>
                  <a:lnTo>
                    <a:pt x="0" y="1617012"/>
                  </a:lnTo>
                  <a:cubicBezTo>
                    <a:pt x="104990" y="1611849"/>
                    <a:pt x="110153" y="1546446"/>
                    <a:pt x="224609" y="1546446"/>
                  </a:cubicBezTo>
                  <a:cubicBezTo>
                    <a:pt x="343368" y="1546446"/>
                    <a:pt x="343368" y="1617873"/>
                    <a:pt x="462127" y="1617873"/>
                  </a:cubicBezTo>
                  <a:cubicBezTo>
                    <a:pt x="580885" y="1617873"/>
                    <a:pt x="580885" y="1546446"/>
                    <a:pt x="699644" y="1546446"/>
                  </a:cubicBezTo>
                  <a:cubicBezTo>
                    <a:pt x="818403" y="1546446"/>
                    <a:pt x="818403" y="1617873"/>
                    <a:pt x="937161" y="1617873"/>
                  </a:cubicBezTo>
                  <a:cubicBezTo>
                    <a:pt x="1055920" y="1617873"/>
                    <a:pt x="1055920" y="1546446"/>
                    <a:pt x="1174679" y="1546446"/>
                  </a:cubicBezTo>
                  <a:cubicBezTo>
                    <a:pt x="1293438" y="1546446"/>
                    <a:pt x="1293438" y="1617873"/>
                    <a:pt x="1412196" y="1617873"/>
                  </a:cubicBezTo>
                  <a:cubicBezTo>
                    <a:pt x="1528374" y="1617873"/>
                    <a:pt x="1528374" y="1546446"/>
                    <a:pt x="1647132" y="1546446"/>
                  </a:cubicBezTo>
                  <a:close/>
                </a:path>
              </a:pathLst>
            </a:custGeom>
            <a:solidFill>
              <a:srgbClr val="4F5B3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0D748FE-1256-4B45-ACF6-2142BBC8AF02}"/>
                </a:ext>
              </a:extLst>
            </p:cNvPr>
            <p:cNvSpPr/>
            <p:nvPr/>
          </p:nvSpPr>
          <p:spPr>
            <a:xfrm>
              <a:off x="7882960" y="1432851"/>
              <a:ext cx="2226447" cy="2116143"/>
            </a:xfrm>
            <a:custGeom>
              <a:avLst/>
              <a:gdLst>
                <a:gd name="connsiteX0" fmla="*/ 2205219 w 2226447"/>
                <a:gd name="connsiteY0" fmla="*/ 1881208 h 2116143"/>
                <a:gd name="connsiteX1" fmla="*/ 1113155 w 2226447"/>
                <a:gd name="connsiteY1" fmla="*/ 0 h 2116143"/>
                <a:gd name="connsiteX2" fmla="*/ 21091 w 2226447"/>
                <a:gd name="connsiteY2" fmla="*/ 1881208 h 2116143"/>
                <a:gd name="connsiteX3" fmla="*/ 160503 w 2226447"/>
                <a:gd name="connsiteY3" fmla="*/ 2116143 h 2116143"/>
                <a:gd name="connsiteX4" fmla="*/ 163945 w 2226447"/>
                <a:gd name="connsiteY4" fmla="*/ 2116143 h 2116143"/>
                <a:gd name="connsiteX5" fmla="*/ 401463 w 2226447"/>
                <a:gd name="connsiteY5" fmla="*/ 2044716 h 2116143"/>
                <a:gd name="connsiteX6" fmla="*/ 638980 w 2226447"/>
                <a:gd name="connsiteY6" fmla="*/ 2116143 h 2116143"/>
                <a:gd name="connsiteX7" fmla="*/ 876498 w 2226447"/>
                <a:gd name="connsiteY7" fmla="*/ 2044716 h 2116143"/>
                <a:gd name="connsiteX8" fmla="*/ 1114015 w 2226447"/>
                <a:gd name="connsiteY8" fmla="*/ 2116143 h 2116143"/>
                <a:gd name="connsiteX9" fmla="*/ 1351533 w 2226447"/>
                <a:gd name="connsiteY9" fmla="*/ 2044716 h 2116143"/>
                <a:gd name="connsiteX10" fmla="*/ 1589050 w 2226447"/>
                <a:gd name="connsiteY10" fmla="*/ 2116143 h 2116143"/>
                <a:gd name="connsiteX11" fmla="*/ 1826568 w 2226447"/>
                <a:gd name="connsiteY11" fmla="*/ 2044716 h 2116143"/>
                <a:gd name="connsiteX12" fmla="*/ 2064085 w 2226447"/>
                <a:gd name="connsiteY12" fmla="*/ 2116143 h 2116143"/>
                <a:gd name="connsiteX13" fmla="*/ 2067527 w 2226447"/>
                <a:gd name="connsiteY13" fmla="*/ 2116143 h 2116143"/>
                <a:gd name="connsiteX14" fmla="*/ 2205219 w 2226447"/>
                <a:gd name="connsiteY14" fmla="*/ 1881208 h 211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26447" h="2116143">
                  <a:moveTo>
                    <a:pt x="2205219" y="1881208"/>
                  </a:moveTo>
                  <a:lnTo>
                    <a:pt x="1113155" y="0"/>
                  </a:lnTo>
                  <a:lnTo>
                    <a:pt x="21091" y="1881208"/>
                  </a:lnTo>
                  <a:cubicBezTo>
                    <a:pt x="-39149" y="1984476"/>
                    <a:pt x="36581" y="2114422"/>
                    <a:pt x="160503" y="2116143"/>
                  </a:cubicBezTo>
                  <a:cubicBezTo>
                    <a:pt x="161363" y="2116143"/>
                    <a:pt x="163085" y="2116143"/>
                    <a:pt x="163945" y="2116143"/>
                  </a:cubicBezTo>
                  <a:cubicBezTo>
                    <a:pt x="282704" y="2116143"/>
                    <a:pt x="282704" y="2044716"/>
                    <a:pt x="401463" y="2044716"/>
                  </a:cubicBezTo>
                  <a:cubicBezTo>
                    <a:pt x="520222" y="2044716"/>
                    <a:pt x="520222" y="2116143"/>
                    <a:pt x="638980" y="2116143"/>
                  </a:cubicBezTo>
                  <a:cubicBezTo>
                    <a:pt x="757739" y="2116143"/>
                    <a:pt x="757739" y="2044716"/>
                    <a:pt x="876498" y="2044716"/>
                  </a:cubicBezTo>
                  <a:cubicBezTo>
                    <a:pt x="995256" y="2044716"/>
                    <a:pt x="995256" y="2116143"/>
                    <a:pt x="1114015" y="2116143"/>
                  </a:cubicBezTo>
                  <a:cubicBezTo>
                    <a:pt x="1232774" y="2116143"/>
                    <a:pt x="1232774" y="2044716"/>
                    <a:pt x="1351533" y="2044716"/>
                  </a:cubicBezTo>
                  <a:cubicBezTo>
                    <a:pt x="1470291" y="2044716"/>
                    <a:pt x="1470291" y="2116143"/>
                    <a:pt x="1589050" y="2116143"/>
                  </a:cubicBezTo>
                  <a:cubicBezTo>
                    <a:pt x="1707809" y="2116143"/>
                    <a:pt x="1707809" y="2044716"/>
                    <a:pt x="1826568" y="2044716"/>
                  </a:cubicBezTo>
                  <a:cubicBezTo>
                    <a:pt x="1945326" y="2044716"/>
                    <a:pt x="1945326" y="2116143"/>
                    <a:pt x="2064085" y="2116143"/>
                  </a:cubicBezTo>
                  <a:cubicBezTo>
                    <a:pt x="2064946" y="2116143"/>
                    <a:pt x="2066667" y="2116143"/>
                    <a:pt x="2067527" y="2116143"/>
                  </a:cubicBezTo>
                  <a:cubicBezTo>
                    <a:pt x="2190589" y="2114422"/>
                    <a:pt x="2265459" y="1984476"/>
                    <a:pt x="2205219" y="1881208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CFAE753-D739-49A7-84FA-AA9EB6005338}"/>
                </a:ext>
              </a:extLst>
            </p:cNvPr>
            <p:cNvSpPr/>
            <p:nvPr/>
          </p:nvSpPr>
          <p:spPr>
            <a:xfrm>
              <a:off x="8361013" y="1432851"/>
              <a:ext cx="1270202" cy="1099809"/>
            </a:xfrm>
            <a:custGeom>
              <a:avLst/>
              <a:gdLst>
                <a:gd name="connsiteX0" fmla="*/ 0 w 1270202"/>
                <a:gd name="connsiteY0" fmla="*/ 1094646 h 1099809"/>
                <a:gd name="connsiteX1" fmla="*/ 60240 w 1270202"/>
                <a:gd name="connsiteY1" fmla="*/ 1099809 h 1099809"/>
                <a:gd name="connsiteX2" fmla="*/ 347671 w 1270202"/>
                <a:gd name="connsiteY2" fmla="*/ 1028382 h 1099809"/>
                <a:gd name="connsiteX3" fmla="*/ 635101 w 1270202"/>
                <a:gd name="connsiteY3" fmla="*/ 1099809 h 1099809"/>
                <a:gd name="connsiteX4" fmla="*/ 922532 w 1270202"/>
                <a:gd name="connsiteY4" fmla="*/ 1028382 h 1099809"/>
                <a:gd name="connsiteX5" fmla="*/ 1209963 w 1270202"/>
                <a:gd name="connsiteY5" fmla="*/ 1099809 h 1099809"/>
                <a:gd name="connsiteX6" fmla="*/ 1270203 w 1270202"/>
                <a:gd name="connsiteY6" fmla="*/ 1094646 h 1099809"/>
                <a:gd name="connsiteX7" fmla="*/ 635101 w 1270202"/>
                <a:gd name="connsiteY7" fmla="*/ 0 h 1099809"/>
                <a:gd name="connsiteX8" fmla="*/ 0 w 1270202"/>
                <a:gd name="connsiteY8" fmla="*/ 1094646 h 10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0202" h="1099809">
                  <a:moveTo>
                    <a:pt x="0" y="1094646"/>
                  </a:moveTo>
                  <a:cubicBezTo>
                    <a:pt x="17211" y="1098088"/>
                    <a:pt x="37005" y="1099809"/>
                    <a:pt x="60240" y="1099809"/>
                  </a:cubicBezTo>
                  <a:cubicBezTo>
                    <a:pt x="203955" y="1099809"/>
                    <a:pt x="203955" y="1028382"/>
                    <a:pt x="347671" y="1028382"/>
                  </a:cubicBezTo>
                  <a:cubicBezTo>
                    <a:pt x="491386" y="1028382"/>
                    <a:pt x="491386" y="1099809"/>
                    <a:pt x="635101" y="1099809"/>
                  </a:cubicBezTo>
                  <a:cubicBezTo>
                    <a:pt x="778816" y="1099809"/>
                    <a:pt x="778816" y="1028382"/>
                    <a:pt x="922532" y="1028382"/>
                  </a:cubicBezTo>
                  <a:cubicBezTo>
                    <a:pt x="1066247" y="1028382"/>
                    <a:pt x="1066247" y="1099809"/>
                    <a:pt x="1209963" y="1099809"/>
                  </a:cubicBezTo>
                  <a:cubicBezTo>
                    <a:pt x="1233198" y="1099809"/>
                    <a:pt x="1252991" y="1098088"/>
                    <a:pt x="1270203" y="1094646"/>
                  </a:cubicBezTo>
                  <a:lnTo>
                    <a:pt x="635101" y="0"/>
                  </a:lnTo>
                  <a:lnTo>
                    <a:pt x="0" y="1094646"/>
                  </a:lnTo>
                  <a:close/>
                </a:path>
              </a:pathLst>
            </a:custGeom>
            <a:solidFill>
              <a:srgbClr val="4F5B3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BD4DB37-93FC-48A3-81E8-3E517362DFB3}"/>
                </a:ext>
              </a:extLst>
            </p:cNvPr>
            <p:cNvSpPr/>
            <p:nvPr/>
          </p:nvSpPr>
          <p:spPr>
            <a:xfrm>
              <a:off x="8211582" y="915648"/>
              <a:ext cx="1569363" cy="1467273"/>
            </a:xfrm>
            <a:custGeom>
              <a:avLst/>
              <a:gdLst>
                <a:gd name="connsiteX0" fmla="*/ 1548720 w 1569363"/>
                <a:gd name="connsiteY0" fmla="*/ 1226313 h 1467273"/>
                <a:gd name="connsiteX1" fmla="*/ 854239 w 1569363"/>
                <a:gd name="connsiteY1" fmla="*/ 38726 h 1467273"/>
                <a:gd name="connsiteX2" fmla="*/ 715687 w 1569363"/>
                <a:gd name="connsiteY2" fmla="*/ 38726 h 1467273"/>
                <a:gd name="connsiteX3" fmla="*/ 21206 w 1569363"/>
                <a:gd name="connsiteY3" fmla="*/ 1226313 h 1467273"/>
                <a:gd name="connsiteX4" fmla="*/ 101240 w 1569363"/>
                <a:gd name="connsiteY4" fmla="*/ 1448341 h 1467273"/>
                <a:gd name="connsiteX5" fmla="*/ 209671 w 1569363"/>
                <a:gd name="connsiteY5" fmla="*/ 1467273 h 1467273"/>
                <a:gd name="connsiteX6" fmla="*/ 497102 w 1569363"/>
                <a:gd name="connsiteY6" fmla="*/ 1395846 h 1467273"/>
                <a:gd name="connsiteX7" fmla="*/ 784533 w 1569363"/>
                <a:gd name="connsiteY7" fmla="*/ 1467273 h 1467273"/>
                <a:gd name="connsiteX8" fmla="*/ 1071963 w 1569363"/>
                <a:gd name="connsiteY8" fmla="*/ 1395846 h 1467273"/>
                <a:gd name="connsiteX9" fmla="*/ 1359394 w 1569363"/>
                <a:gd name="connsiteY9" fmla="*/ 1467273 h 1467273"/>
                <a:gd name="connsiteX10" fmla="*/ 1467826 w 1569363"/>
                <a:gd name="connsiteY10" fmla="*/ 1448341 h 1467273"/>
                <a:gd name="connsiteX11" fmla="*/ 1548720 w 1569363"/>
                <a:gd name="connsiteY11" fmla="*/ 1226313 h 146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69363" h="1467273">
                  <a:moveTo>
                    <a:pt x="1548720" y="1226313"/>
                  </a:moveTo>
                  <a:lnTo>
                    <a:pt x="854239" y="38726"/>
                  </a:lnTo>
                  <a:cubicBezTo>
                    <a:pt x="824119" y="-12909"/>
                    <a:pt x="745807" y="-12909"/>
                    <a:pt x="715687" y="38726"/>
                  </a:cubicBezTo>
                  <a:lnTo>
                    <a:pt x="21206" y="1226313"/>
                  </a:lnTo>
                  <a:cubicBezTo>
                    <a:pt x="-26986" y="1308067"/>
                    <a:pt x="10019" y="1411336"/>
                    <a:pt x="101240" y="1448341"/>
                  </a:cubicBezTo>
                  <a:cubicBezTo>
                    <a:pt x="127917" y="1459528"/>
                    <a:pt x="160619" y="1467273"/>
                    <a:pt x="209671" y="1467273"/>
                  </a:cubicBezTo>
                  <a:cubicBezTo>
                    <a:pt x="353387" y="1467273"/>
                    <a:pt x="353387" y="1395846"/>
                    <a:pt x="497102" y="1395846"/>
                  </a:cubicBezTo>
                  <a:cubicBezTo>
                    <a:pt x="640817" y="1395846"/>
                    <a:pt x="640817" y="1467273"/>
                    <a:pt x="784533" y="1467273"/>
                  </a:cubicBezTo>
                  <a:cubicBezTo>
                    <a:pt x="928248" y="1467273"/>
                    <a:pt x="928248" y="1395846"/>
                    <a:pt x="1071963" y="1395846"/>
                  </a:cubicBezTo>
                  <a:cubicBezTo>
                    <a:pt x="1215679" y="1395846"/>
                    <a:pt x="1215679" y="1467273"/>
                    <a:pt x="1359394" y="1467273"/>
                  </a:cubicBezTo>
                  <a:cubicBezTo>
                    <a:pt x="1408446" y="1467273"/>
                    <a:pt x="1441148" y="1458667"/>
                    <a:pt x="1467826" y="1448341"/>
                  </a:cubicBezTo>
                  <a:cubicBezTo>
                    <a:pt x="1559046" y="1411336"/>
                    <a:pt x="1596051" y="1308067"/>
                    <a:pt x="1548720" y="1226313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7BEA9A1-34F6-48E4-893E-E76E8657FD9D}"/>
                </a:ext>
              </a:extLst>
            </p:cNvPr>
            <p:cNvSpPr/>
            <p:nvPr/>
          </p:nvSpPr>
          <p:spPr>
            <a:xfrm>
              <a:off x="8935875" y="1124767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879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31F9B1D-5773-47D2-91D2-E95AE9DD5CE0}"/>
                </a:ext>
              </a:extLst>
            </p:cNvPr>
            <p:cNvSpPr/>
            <p:nvPr/>
          </p:nvSpPr>
          <p:spPr>
            <a:xfrm>
              <a:off x="8425556" y="4190119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879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869D23CB-22DC-4B05-ABAF-BB45EDADD191}"/>
                </a:ext>
              </a:extLst>
            </p:cNvPr>
            <p:cNvSpPr/>
            <p:nvPr/>
          </p:nvSpPr>
          <p:spPr>
            <a:xfrm>
              <a:off x="9950487" y="4227984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3C3F66E-4B2F-4949-B321-484FFD37A17B}"/>
                </a:ext>
              </a:extLst>
            </p:cNvPr>
            <p:cNvSpPr/>
            <p:nvPr/>
          </p:nvSpPr>
          <p:spPr>
            <a:xfrm>
              <a:off x="8475469" y="2006851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279"/>
                    <a:pt x="148279" y="191047"/>
                    <a:pt x="95523" y="191047"/>
                  </a:cubicBezTo>
                  <a:cubicBezTo>
                    <a:pt x="42767" y="191047"/>
                    <a:pt x="0" y="148279"/>
                    <a:pt x="0" y="95523"/>
                  </a:cubicBezTo>
                  <a:cubicBezTo>
                    <a:pt x="0" y="42767"/>
                    <a:pt x="42767" y="0"/>
                    <a:pt x="95523" y="0"/>
                  </a:cubicBezTo>
                  <a:cubicBezTo>
                    <a:pt x="148279" y="0"/>
                    <a:pt x="191047" y="42767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56D0CFC-A377-4CD6-A371-3415187917C6}"/>
                </a:ext>
              </a:extLst>
            </p:cNvPr>
            <p:cNvSpPr/>
            <p:nvPr/>
          </p:nvSpPr>
          <p:spPr>
            <a:xfrm>
              <a:off x="9141551" y="2672933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2168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98EF19D-3540-45A3-896C-D82540CA1EBD}"/>
                </a:ext>
              </a:extLst>
            </p:cNvPr>
            <p:cNvSpPr/>
            <p:nvPr/>
          </p:nvSpPr>
          <p:spPr>
            <a:xfrm>
              <a:off x="8111448" y="3089449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F94B5F37-B6D9-430A-9C33-C8A6C7A41C4B}"/>
              </a:ext>
            </a:extLst>
          </p:cNvPr>
          <p:cNvSpPr/>
          <p:nvPr/>
        </p:nvSpPr>
        <p:spPr>
          <a:xfrm>
            <a:off x="8261450" y="5911502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FADF8CA-5AF6-410D-9FEF-52656F7E579E}"/>
              </a:ext>
            </a:extLst>
          </p:cNvPr>
          <p:cNvGrpSpPr/>
          <p:nvPr/>
        </p:nvGrpSpPr>
        <p:grpSpPr>
          <a:xfrm rot="13453070">
            <a:off x="7197062" y="4086888"/>
            <a:ext cx="391010" cy="536116"/>
            <a:chOff x="7336087" y="-927293"/>
            <a:chExt cx="391010" cy="53611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6CAA042-C1A7-4068-BAA8-18238E4E2FE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B549C0F-2003-4E69-A224-579C7503A7EA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9" name="Graphic 3">
            <a:extLst>
              <a:ext uri="{FF2B5EF4-FFF2-40B4-BE49-F238E27FC236}">
                <a16:creationId xmlns:a16="http://schemas.microsoft.com/office/drawing/2014/main" id="{BCB41B14-11F8-4AE5-B87B-2DCA5234DEEB}"/>
              </a:ext>
            </a:extLst>
          </p:cNvPr>
          <p:cNvGrpSpPr/>
          <p:nvPr/>
        </p:nvGrpSpPr>
        <p:grpSpPr>
          <a:xfrm>
            <a:off x="5474451" y="3646417"/>
            <a:ext cx="2458750" cy="1398918"/>
            <a:chOff x="5079804" y="3839007"/>
            <a:chExt cx="2458750" cy="13989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8E3E880-4327-451D-93D0-15CF1BE5FB94}"/>
                </a:ext>
              </a:extLst>
            </p:cNvPr>
            <p:cNvSpPr/>
            <p:nvPr/>
          </p:nvSpPr>
          <p:spPr>
            <a:xfrm>
              <a:off x="6763795" y="3974791"/>
              <a:ext cx="774759" cy="333844"/>
            </a:xfrm>
            <a:custGeom>
              <a:avLst/>
              <a:gdLst>
                <a:gd name="connsiteX0" fmla="*/ 0 w 774759"/>
                <a:gd name="connsiteY0" fmla="*/ 64728 h 333844"/>
                <a:gd name="connsiteX1" fmla="*/ 388117 w 774759"/>
                <a:gd name="connsiteY1" fmla="*/ 186 h 333844"/>
                <a:gd name="connsiteX2" fmla="*/ 757302 w 774759"/>
                <a:gd name="connsiteY2" fmla="*/ 38051 h 333844"/>
                <a:gd name="connsiteX3" fmla="*/ 761605 w 774759"/>
                <a:gd name="connsiteY3" fmla="*/ 78498 h 333844"/>
                <a:gd name="connsiteX4" fmla="*/ 606702 w 774759"/>
                <a:gd name="connsiteY4" fmla="*/ 146483 h 333844"/>
                <a:gd name="connsiteX5" fmla="*/ 29259 w 774759"/>
                <a:gd name="connsiteY5" fmla="*/ 323760 h 333844"/>
                <a:gd name="connsiteX6" fmla="*/ 0 w 774759"/>
                <a:gd name="connsiteY6" fmla="*/ 64728 h 33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59" h="333844">
                  <a:moveTo>
                    <a:pt x="0" y="64728"/>
                  </a:moveTo>
                  <a:cubicBezTo>
                    <a:pt x="0" y="64728"/>
                    <a:pt x="132528" y="3628"/>
                    <a:pt x="388117" y="186"/>
                  </a:cubicBezTo>
                  <a:cubicBezTo>
                    <a:pt x="580025" y="-2396"/>
                    <a:pt x="678990" y="22560"/>
                    <a:pt x="757302" y="38051"/>
                  </a:cubicBezTo>
                  <a:cubicBezTo>
                    <a:pt x="777956" y="42353"/>
                    <a:pt x="781398" y="69892"/>
                    <a:pt x="761605" y="78498"/>
                  </a:cubicBezTo>
                  <a:cubicBezTo>
                    <a:pt x="722019" y="95709"/>
                    <a:pt x="668663" y="118944"/>
                    <a:pt x="606702" y="146483"/>
                  </a:cubicBezTo>
                  <a:cubicBezTo>
                    <a:pt x="476756" y="204141"/>
                    <a:pt x="216864" y="377115"/>
                    <a:pt x="29259" y="323760"/>
                  </a:cubicBezTo>
                  <a:lnTo>
                    <a:pt x="0" y="64728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37B9446-D895-447D-991A-327B75B7F928}"/>
                </a:ext>
              </a:extLst>
            </p:cNvPr>
            <p:cNvSpPr/>
            <p:nvPr/>
          </p:nvSpPr>
          <p:spPr>
            <a:xfrm>
              <a:off x="6790472" y="4041592"/>
              <a:ext cx="527529" cy="203603"/>
            </a:xfrm>
            <a:custGeom>
              <a:avLst/>
              <a:gdLst>
                <a:gd name="connsiteX0" fmla="*/ 0 w 527529"/>
                <a:gd name="connsiteY0" fmla="*/ 71075 h 203603"/>
                <a:gd name="connsiteX1" fmla="*/ 527530 w 527529"/>
                <a:gd name="connsiteY1" fmla="*/ 1369 h 203603"/>
                <a:gd name="connsiteX2" fmla="*/ 189326 w 527529"/>
                <a:gd name="connsiteY2" fmla="*/ 71075 h 203603"/>
                <a:gd name="connsiteX3" fmla="*/ 10327 w 527529"/>
                <a:gd name="connsiteY3" fmla="*/ 203603 h 203603"/>
                <a:gd name="connsiteX4" fmla="*/ 0 w 527529"/>
                <a:gd name="connsiteY4" fmla="*/ 71075 h 20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29" h="203603">
                  <a:moveTo>
                    <a:pt x="0" y="71075"/>
                  </a:moveTo>
                  <a:cubicBezTo>
                    <a:pt x="0" y="71075"/>
                    <a:pt x="177277" y="-11539"/>
                    <a:pt x="527530" y="1369"/>
                  </a:cubicBezTo>
                  <a:cubicBezTo>
                    <a:pt x="527530" y="1369"/>
                    <a:pt x="276243" y="22023"/>
                    <a:pt x="189326" y="71075"/>
                  </a:cubicBezTo>
                  <a:cubicBezTo>
                    <a:pt x="102408" y="120128"/>
                    <a:pt x="10327" y="203603"/>
                    <a:pt x="10327" y="203603"/>
                  </a:cubicBezTo>
                  <a:lnTo>
                    <a:pt x="0" y="71075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CA5587-92F8-4C8F-BA04-5B1C23428899}"/>
                </a:ext>
              </a:extLst>
            </p:cNvPr>
            <p:cNvSpPr/>
            <p:nvPr/>
          </p:nvSpPr>
          <p:spPr>
            <a:xfrm>
              <a:off x="5878267" y="3839007"/>
              <a:ext cx="944916" cy="1341629"/>
            </a:xfrm>
            <a:custGeom>
              <a:avLst/>
              <a:gdLst>
                <a:gd name="connsiteX0" fmla="*/ 816681 w 944916"/>
                <a:gd name="connsiteY0" fmla="*/ 1341630 h 1341629"/>
                <a:gd name="connsiteX1" fmla="*/ 129086 w 944916"/>
                <a:gd name="connsiteY1" fmla="*/ 1341630 h 1341629"/>
                <a:gd name="connsiteX2" fmla="*/ 0 w 944916"/>
                <a:gd name="connsiteY2" fmla="*/ 1212544 h 1341629"/>
                <a:gd name="connsiteX3" fmla="*/ 0 w 944916"/>
                <a:gd name="connsiteY3" fmla="*/ 390699 h 1341629"/>
                <a:gd name="connsiteX4" fmla="*/ 472453 w 944916"/>
                <a:gd name="connsiteY4" fmla="*/ 0 h 1341629"/>
                <a:gd name="connsiteX5" fmla="*/ 472453 w 944916"/>
                <a:gd name="connsiteY5" fmla="*/ 0 h 1341629"/>
                <a:gd name="connsiteX6" fmla="*/ 944907 w 944916"/>
                <a:gd name="connsiteY6" fmla="*/ 390699 h 1341629"/>
                <a:gd name="connsiteX7" fmla="*/ 944907 w 944916"/>
                <a:gd name="connsiteY7" fmla="*/ 1212544 h 1341629"/>
                <a:gd name="connsiteX8" fmla="*/ 816681 w 944916"/>
                <a:gd name="connsiteY8" fmla="*/ 1341630 h 134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4916" h="1341629">
                  <a:moveTo>
                    <a:pt x="816681" y="1341630"/>
                  </a:moveTo>
                  <a:lnTo>
                    <a:pt x="129086" y="1341630"/>
                  </a:lnTo>
                  <a:cubicBezTo>
                    <a:pt x="57658" y="1341630"/>
                    <a:pt x="0" y="1283971"/>
                    <a:pt x="0" y="1212544"/>
                  </a:cubicBezTo>
                  <a:lnTo>
                    <a:pt x="0" y="390699"/>
                  </a:lnTo>
                  <a:cubicBezTo>
                    <a:pt x="0" y="129946"/>
                    <a:pt x="211700" y="0"/>
                    <a:pt x="472453" y="0"/>
                  </a:cubicBezTo>
                  <a:lnTo>
                    <a:pt x="472453" y="0"/>
                  </a:lnTo>
                  <a:cubicBezTo>
                    <a:pt x="733206" y="0"/>
                    <a:pt x="944907" y="129946"/>
                    <a:pt x="944907" y="390699"/>
                  </a:cubicBezTo>
                  <a:lnTo>
                    <a:pt x="944907" y="1212544"/>
                  </a:lnTo>
                  <a:cubicBezTo>
                    <a:pt x="945767" y="1283971"/>
                    <a:pt x="888109" y="1341630"/>
                    <a:pt x="816681" y="1341630"/>
                  </a:cubicBez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558FAD4-288A-4B21-8258-FA8990640C0A}"/>
                </a:ext>
              </a:extLst>
            </p:cNvPr>
            <p:cNvSpPr/>
            <p:nvPr/>
          </p:nvSpPr>
          <p:spPr>
            <a:xfrm>
              <a:off x="5774989" y="4596309"/>
              <a:ext cx="1129715" cy="641616"/>
            </a:xfrm>
            <a:custGeom>
              <a:avLst/>
              <a:gdLst>
                <a:gd name="connsiteX0" fmla="*/ 61971 w 1129715"/>
                <a:gd name="connsiteY0" fmla="*/ 0 h 641616"/>
                <a:gd name="connsiteX1" fmla="*/ 32712 w 1129715"/>
                <a:gd name="connsiteY1" fmla="*/ 308945 h 641616"/>
                <a:gd name="connsiteX2" fmla="*/ 23245 w 1129715"/>
                <a:gd name="connsiteY2" fmla="*/ 541299 h 641616"/>
                <a:gd name="connsiteX3" fmla="*/ 28409 w 1129715"/>
                <a:gd name="connsiteY3" fmla="*/ 626495 h 641616"/>
                <a:gd name="connsiteX4" fmla="*/ 722029 w 1129715"/>
                <a:gd name="connsiteY4" fmla="*/ 626495 h 641616"/>
                <a:gd name="connsiteX5" fmla="*/ 1005156 w 1129715"/>
                <a:gd name="connsiteY5" fmla="*/ 610145 h 641616"/>
                <a:gd name="connsiteX6" fmla="*/ 1114449 w 1129715"/>
                <a:gd name="connsiteY6" fmla="*/ 492246 h 641616"/>
                <a:gd name="connsiteX7" fmla="*/ 1088632 w 1129715"/>
                <a:gd name="connsiteY7" fmla="*/ 182441 h 641616"/>
                <a:gd name="connsiteX8" fmla="*/ 1060233 w 1129715"/>
                <a:gd name="connsiteY8" fmla="*/ 9466 h 641616"/>
                <a:gd name="connsiteX9" fmla="*/ 61971 w 1129715"/>
                <a:gd name="connsiteY9" fmla="*/ 0 h 64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715" h="641616">
                  <a:moveTo>
                    <a:pt x="61971" y="0"/>
                  </a:moveTo>
                  <a:cubicBezTo>
                    <a:pt x="61971" y="0"/>
                    <a:pt x="29269" y="114456"/>
                    <a:pt x="32712" y="308945"/>
                  </a:cubicBezTo>
                  <a:cubicBezTo>
                    <a:pt x="34433" y="406189"/>
                    <a:pt x="40457" y="513761"/>
                    <a:pt x="23245" y="541299"/>
                  </a:cubicBezTo>
                  <a:cubicBezTo>
                    <a:pt x="6034" y="568837"/>
                    <a:pt x="-21504" y="615308"/>
                    <a:pt x="28409" y="626495"/>
                  </a:cubicBezTo>
                  <a:cubicBezTo>
                    <a:pt x="78322" y="637683"/>
                    <a:pt x="576592" y="654034"/>
                    <a:pt x="722029" y="626495"/>
                  </a:cubicBezTo>
                  <a:cubicBezTo>
                    <a:pt x="866604" y="598957"/>
                    <a:pt x="915657" y="591212"/>
                    <a:pt x="1005156" y="610145"/>
                  </a:cubicBezTo>
                  <a:cubicBezTo>
                    <a:pt x="1094656" y="629938"/>
                    <a:pt x="1160920" y="569698"/>
                    <a:pt x="1114449" y="492246"/>
                  </a:cubicBezTo>
                  <a:cubicBezTo>
                    <a:pt x="1067978" y="414795"/>
                    <a:pt x="1086050" y="274522"/>
                    <a:pt x="1088632" y="182441"/>
                  </a:cubicBezTo>
                  <a:cubicBezTo>
                    <a:pt x="1092074" y="90360"/>
                    <a:pt x="1060233" y="9466"/>
                    <a:pt x="1060233" y="9466"/>
                  </a:cubicBezTo>
                  <a:lnTo>
                    <a:pt x="61971" y="0"/>
                  </a:lnTo>
                  <a:close/>
                </a:path>
              </a:pathLst>
            </a:custGeom>
            <a:solidFill>
              <a:srgbClr val="67554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ABBF82-BA33-468D-AA94-1B16D7E8E6AD}"/>
                </a:ext>
              </a:extLst>
            </p:cNvPr>
            <p:cNvSpPr/>
            <p:nvPr/>
          </p:nvSpPr>
          <p:spPr>
            <a:xfrm>
              <a:off x="5726662" y="4915788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AC6825C-03F0-48AF-A161-C3CBFCE15EA3}"/>
                </a:ext>
              </a:extLst>
            </p:cNvPr>
            <p:cNvSpPr/>
            <p:nvPr/>
          </p:nvSpPr>
          <p:spPr>
            <a:xfrm>
              <a:off x="6333509" y="3986929"/>
              <a:ext cx="167811" cy="13004"/>
            </a:xfrm>
            <a:custGeom>
              <a:avLst/>
              <a:gdLst>
                <a:gd name="connsiteX0" fmla="*/ 167811 w 167811"/>
                <a:gd name="connsiteY0" fmla="*/ 13004 h 13004"/>
                <a:gd name="connsiteX1" fmla="*/ 0 w 167811"/>
                <a:gd name="connsiteY1" fmla="*/ 13004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811" h="13004">
                  <a:moveTo>
                    <a:pt x="167811" y="13004"/>
                  </a:moveTo>
                  <a:cubicBezTo>
                    <a:pt x="167811" y="13004"/>
                    <a:pt x="90360" y="-16255"/>
                    <a:pt x="0" y="13004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3732F12-AF5D-4490-A9C5-D317BD43A69F}"/>
                </a:ext>
              </a:extLst>
            </p:cNvPr>
            <p:cNvSpPr/>
            <p:nvPr/>
          </p:nvSpPr>
          <p:spPr>
            <a:xfrm>
              <a:off x="6361047" y="3942944"/>
              <a:ext cx="112734" cy="8796"/>
            </a:xfrm>
            <a:custGeom>
              <a:avLst/>
              <a:gdLst>
                <a:gd name="connsiteX0" fmla="*/ 112735 w 112734"/>
                <a:gd name="connsiteY0" fmla="*/ 8797 h 8796"/>
                <a:gd name="connsiteX1" fmla="*/ 0 w 112734"/>
                <a:gd name="connsiteY1" fmla="*/ 8797 h 8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734" h="8796">
                  <a:moveTo>
                    <a:pt x="112735" y="8797"/>
                  </a:moveTo>
                  <a:cubicBezTo>
                    <a:pt x="112735" y="8797"/>
                    <a:pt x="60240" y="-10996"/>
                    <a:pt x="0" y="8797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7B87AF-5ECD-47C6-A326-D1E80A15D22F}"/>
                </a:ext>
              </a:extLst>
            </p:cNvPr>
            <p:cNvSpPr/>
            <p:nvPr/>
          </p:nvSpPr>
          <p:spPr>
            <a:xfrm>
              <a:off x="5675896" y="4541346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82214D7-138D-4174-8E5F-C783D7B3B80F}"/>
                </a:ext>
              </a:extLst>
            </p:cNvPr>
            <p:cNvSpPr/>
            <p:nvPr/>
          </p:nvSpPr>
          <p:spPr>
            <a:xfrm>
              <a:off x="6360765" y="4343189"/>
              <a:ext cx="502499" cy="411884"/>
            </a:xfrm>
            <a:custGeom>
              <a:avLst/>
              <a:gdLst>
                <a:gd name="connsiteX0" fmla="*/ 47614 w 502499"/>
                <a:gd name="connsiteY0" fmla="*/ 76703 h 411884"/>
                <a:gd name="connsiteX1" fmla="*/ 461548 w 502499"/>
                <a:gd name="connsiteY1" fmla="*/ 972 h 411884"/>
                <a:gd name="connsiteX2" fmla="*/ 490808 w 502499"/>
                <a:gd name="connsiteY2" fmla="*/ 25068 h 411884"/>
                <a:gd name="connsiteX3" fmla="*/ 489086 w 502499"/>
                <a:gd name="connsiteY3" fmla="*/ 253120 h 411884"/>
                <a:gd name="connsiteX4" fmla="*/ 468433 w 502499"/>
                <a:gd name="connsiteY4" fmla="*/ 284961 h 411884"/>
                <a:gd name="connsiteX5" fmla="*/ 74291 w 502499"/>
                <a:gd name="connsiteY5" fmla="*/ 411465 h 411884"/>
                <a:gd name="connsiteX6" fmla="*/ 44171 w 502499"/>
                <a:gd name="connsiteY6" fmla="*/ 390811 h 411884"/>
                <a:gd name="connsiteX7" fmla="*/ 10609 w 502499"/>
                <a:gd name="connsiteY7" fmla="*/ 115428 h 411884"/>
                <a:gd name="connsiteX8" fmla="*/ 47614 w 502499"/>
                <a:gd name="connsiteY8" fmla="*/ 76703 h 41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499" h="411884">
                  <a:moveTo>
                    <a:pt x="47614" y="76703"/>
                  </a:moveTo>
                  <a:cubicBezTo>
                    <a:pt x="116459" y="71539"/>
                    <a:pt x="304064" y="53467"/>
                    <a:pt x="461548" y="972"/>
                  </a:cubicBezTo>
                  <a:cubicBezTo>
                    <a:pt x="474457" y="-3331"/>
                    <a:pt x="487365" y="6996"/>
                    <a:pt x="490808" y="25068"/>
                  </a:cubicBezTo>
                  <a:cubicBezTo>
                    <a:pt x="500274" y="70679"/>
                    <a:pt x="512322" y="161038"/>
                    <a:pt x="489086" y="253120"/>
                  </a:cubicBezTo>
                  <a:cubicBezTo>
                    <a:pt x="485644" y="266889"/>
                    <a:pt x="477899" y="278076"/>
                    <a:pt x="468433" y="284961"/>
                  </a:cubicBezTo>
                  <a:cubicBezTo>
                    <a:pt x="416799" y="317662"/>
                    <a:pt x="239521" y="419210"/>
                    <a:pt x="74291" y="411465"/>
                  </a:cubicBezTo>
                  <a:cubicBezTo>
                    <a:pt x="62244" y="410604"/>
                    <a:pt x="51056" y="403720"/>
                    <a:pt x="44171" y="390811"/>
                  </a:cubicBezTo>
                  <a:cubicBezTo>
                    <a:pt x="21797" y="352085"/>
                    <a:pt x="-19511" y="258283"/>
                    <a:pt x="10609" y="115428"/>
                  </a:cubicBezTo>
                  <a:cubicBezTo>
                    <a:pt x="15773" y="93053"/>
                    <a:pt x="30402" y="77563"/>
                    <a:pt x="47614" y="76703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CADD3F8-2C06-4054-AF02-059B42F9EFCD}"/>
                </a:ext>
              </a:extLst>
            </p:cNvPr>
            <p:cNvSpPr/>
            <p:nvPr/>
          </p:nvSpPr>
          <p:spPr>
            <a:xfrm>
              <a:off x="5798167" y="4309911"/>
              <a:ext cx="696527" cy="452859"/>
            </a:xfrm>
            <a:custGeom>
              <a:avLst/>
              <a:gdLst>
                <a:gd name="connsiteX0" fmla="*/ 74076 w 696527"/>
                <a:gd name="connsiteY0" fmla="*/ 1548 h 452859"/>
                <a:gd name="connsiteX1" fmla="*/ 661846 w 696527"/>
                <a:gd name="connsiteY1" fmla="*/ 118586 h 452859"/>
                <a:gd name="connsiteX2" fmla="*/ 695408 w 696527"/>
                <a:gd name="connsiteY2" fmla="*/ 155591 h 452859"/>
                <a:gd name="connsiteX3" fmla="*/ 637750 w 696527"/>
                <a:gd name="connsiteY3" fmla="*/ 410320 h 452859"/>
                <a:gd name="connsiteX4" fmla="*/ 46538 w 696527"/>
                <a:gd name="connsiteY4" fmla="*/ 303609 h 452859"/>
                <a:gd name="connsiteX5" fmla="*/ 34490 w 696527"/>
                <a:gd name="connsiteY5" fmla="*/ 290700 h 452859"/>
                <a:gd name="connsiteX6" fmla="*/ 23302 w 696527"/>
                <a:gd name="connsiteY6" fmla="*/ 29087 h 452859"/>
                <a:gd name="connsiteX7" fmla="*/ 74076 w 696527"/>
                <a:gd name="connsiteY7" fmla="*/ 1548 h 4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527" h="452859">
                  <a:moveTo>
                    <a:pt x="74076" y="1548"/>
                  </a:moveTo>
                  <a:cubicBezTo>
                    <a:pt x="165296" y="27366"/>
                    <a:pt x="426049" y="97072"/>
                    <a:pt x="661846" y="118586"/>
                  </a:cubicBezTo>
                  <a:cubicBezTo>
                    <a:pt x="679918" y="120307"/>
                    <a:pt x="694547" y="135798"/>
                    <a:pt x="695408" y="155591"/>
                  </a:cubicBezTo>
                  <a:cubicBezTo>
                    <a:pt x="698850" y="215831"/>
                    <a:pt x="697990" y="338892"/>
                    <a:pt x="637750" y="410320"/>
                  </a:cubicBezTo>
                  <a:cubicBezTo>
                    <a:pt x="556856" y="505843"/>
                    <a:pt x="231560" y="427531"/>
                    <a:pt x="46538" y="303609"/>
                  </a:cubicBezTo>
                  <a:cubicBezTo>
                    <a:pt x="41374" y="300166"/>
                    <a:pt x="37932" y="295863"/>
                    <a:pt x="34490" y="290700"/>
                  </a:cubicBezTo>
                  <a:cubicBezTo>
                    <a:pt x="18139" y="262301"/>
                    <a:pt x="-27471" y="164196"/>
                    <a:pt x="23302" y="29087"/>
                  </a:cubicBezTo>
                  <a:cubicBezTo>
                    <a:pt x="31908" y="7572"/>
                    <a:pt x="53422" y="-4476"/>
                    <a:pt x="74076" y="1548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7ACD8F6-9C02-49CF-89E3-EE8CBEB3F5B5}"/>
                </a:ext>
              </a:extLst>
            </p:cNvPr>
            <p:cNvSpPr/>
            <p:nvPr/>
          </p:nvSpPr>
          <p:spPr>
            <a:xfrm>
              <a:off x="5079804" y="3942004"/>
              <a:ext cx="910337" cy="392543"/>
            </a:xfrm>
            <a:custGeom>
              <a:avLst/>
              <a:gdLst>
                <a:gd name="connsiteX0" fmla="*/ 910338 w 910337"/>
                <a:gd name="connsiteY0" fmla="*/ 76862 h 392543"/>
                <a:gd name="connsiteX1" fmla="*/ 454235 w 910337"/>
                <a:gd name="connsiteY1" fmla="*/ 271 h 392543"/>
                <a:gd name="connsiteX2" fmla="*/ 20508 w 910337"/>
                <a:gd name="connsiteY2" fmla="*/ 45021 h 392543"/>
                <a:gd name="connsiteX3" fmla="*/ 15344 w 910337"/>
                <a:gd name="connsiteY3" fmla="*/ 92352 h 392543"/>
                <a:gd name="connsiteX4" fmla="*/ 197785 w 910337"/>
                <a:gd name="connsiteY4" fmla="*/ 172385 h 392543"/>
                <a:gd name="connsiteX5" fmla="*/ 875915 w 910337"/>
                <a:gd name="connsiteY5" fmla="*/ 380643 h 392543"/>
                <a:gd name="connsiteX6" fmla="*/ 910338 w 910337"/>
                <a:gd name="connsiteY6" fmla="*/ 76862 h 39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337" h="392543">
                  <a:moveTo>
                    <a:pt x="910338" y="76862"/>
                  </a:moveTo>
                  <a:cubicBezTo>
                    <a:pt x="910338" y="76862"/>
                    <a:pt x="754574" y="5435"/>
                    <a:pt x="454235" y="271"/>
                  </a:cubicBezTo>
                  <a:cubicBezTo>
                    <a:pt x="228766" y="-3171"/>
                    <a:pt x="112589" y="26949"/>
                    <a:pt x="20508" y="45021"/>
                  </a:cubicBezTo>
                  <a:cubicBezTo>
                    <a:pt x="-3588" y="49324"/>
                    <a:pt x="-7891" y="82886"/>
                    <a:pt x="15344" y="92352"/>
                  </a:cubicBezTo>
                  <a:cubicBezTo>
                    <a:pt x="61815" y="112146"/>
                    <a:pt x="125497" y="140544"/>
                    <a:pt x="197785" y="172385"/>
                  </a:cubicBezTo>
                  <a:cubicBezTo>
                    <a:pt x="350106" y="240370"/>
                    <a:pt x="655609" y="443465"/>
                    <a:pt x="875915" y="380643"/>
                  </a:cubicBezTo>
                  <a:lnTo>
                    <a:pt x="910338" y="76862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A3EA1A1-EA6C-4D9E-AB47-AC5568D68BF4}"/>
                </a:ext>
              </a:extLst>
            </p:cNvPr>
            <p:cNvSpPr/>
            <p:nvPr/>
          </p:nvSpPr>
          <p:spPr>
            <a:xfrm>
              <a:off x="5325781" y="4021720"/>
              <a:ext cx="617264" cy="204389"/>
            </a:xfrm>
            <a:custGeom>
              <a:avLst/>
              <a:gdLst>
                <a:gd name="connsiteX0" fmla="*/ 572279 w 617264"/>
                <a:gd name="connsiteY0" fmla="*/ 65991 h 204389"/>
                <a:gd name="connsiteX1" fmla="*/ 0 w 617264"/>
                <a:gd name="connsiteY1" fmla="*/ 1449 h 204389"/>
                <a:gd name="connsiteX2" fmla="*/ 397584 w 617264"/>
                <a:gd name="connsiteY2" fmla="*/ 84063 h 204389"/>
                <a:gd name="connsiteX3" fmla="*/ 557650 w 617264"/>
                <a:gd name="connsiteY3" fmla="*/ 196798 h 204389"/>
                <a:gd name="connsiteX4" fmla="*/ 613587 w 617264"/>
                <a:gd name="connsiteY4" fmla="*/ 172702 h 204389"/>
                <a:gd name="connsiteX5" fmla="*/ 617029 w 617264"/>
                <a:gd name="connsiteY5" fmla="*/ 132255 h 204389"/>
                <a:gd name="connsiteX6" fmla="*/ 572279 w 617264"/>
                <a:gd name="connsiteY6" fmla="*/ 65991 h 20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64" h="204389">
                  <a:moveTo>
                    <a:pt x="572279" y="65991"/>
                  </a:moveTo>
                  <a:cubicBezTo>
                    <a:pt x="488804" y="38453"/>
                    <a:pt x="297757" y="-8878"/>
                    <a:pt x="0" y="1449"/>
                  </a:cubicBezTo>
                  <a:cubicBezTo>
                    <a:pt x="0" y="1449"/>
                    <a:pt x="296036" y="25544"/>
                    <a:pt x="397584" y="84063"/>
                  </a:cubicBezTo>
                  <a:cubicBezTo>
                    <a:pt x="456102" y="117626"/>
                    <a:pt x="516342" y="163236"/>
                    <a:pt x="557650" y="196798"/>
                  </a:cubicBezTo>
                  <a:cubicBezTo>
                    <a:pt x="579164" y="214009"/>
                    <a:pt x="611005" y="200240"/>
                    <a:pt x="613587" y="172702"/>
                  </a:cubicBezTo>
                  <a:lnTo>
                    <a:pt x="617029" y="132255"/>
                  </a:lnTo>
                  <a:cubicBezTo>
                    <a:pt x="619611" y="102135"/>
                    <a:pt x="600678" y="74597"/>
                    <a:pt x="572279" y="6599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FECC9BEA-D9B6-41E7-8AE8-11017DD3F833}"/>
              </a:ext>
            </a:extLst>
          </p:cNvPr>
          <p:cNvSpPr/>
          <p:nvPr/>
        </p:nvSpPr>
        <p:spPr>
          <a:xfrm>
            <a:off x="8667746" y="1157285"/>
            <a:ext cx="2249492" cy="3188628"/>
          </a:xfrm>
          <a:custGeom>
            <a:avLst/>
            <a:gdLst>
              <a:gd name="connsiteX0" fmla="*/ 1587508 w 1587508"/>
              <a:gd name="connsiteY0" fmla="*/ 285750 h 285750"/>
              <a:gd name="connsiteX1" fmla="*/ 8 w 1587508"/>
              <a:gd name="connsiteY1" fmla="*/ 241300 h 285750"/>
              <a:gd name="connsiteX2" fmla="*/ 1562108 w 1587508"/>
              <a:gd name="connsiteY2" fmla="*/ 241300 h 285750"/>
              <a:gd name="connsiteX3" fmla="*/ 146058 w 1587508"/>
              <a:gd name="connsiteY3" fmla="*/ 196850 h 285750"/>
              <a:gd name="connsiteX4" fmla="*/ 1371608 w 1587508"/>
              <a:gd name="connsiteY4" fmla="*/ 165100 h 285750"/>
              <a:gd name="connsiteX5" fmla="*/ 349258 w 1587508"/>
              <a:gd name="connsiteY5" fmla="*/ 114300 h 285750"/>
              <a:gd name="connsiteX6" fmla="*/ 1136658 w 1587508"/>
              <a:gd name="connsiteY6" fmla="*/ 88900 h 285750"/>
              <a:gd name="connsiteX7" fmla="*/ 641358 w 1587508"/>
              <a:gd name="connsiteY7" fmla="*/ 44450 h 285750"/>
              <a:gd name="connsiteX8" fmla="*/ 838208 w 1587508"/>
              <a:gd name="connsiteY8" fmla="*/ 0 h 285750"/>
              <a:gd name="connsiteX0" fmla="*/ 1725620 w 1725620"/>
              <a:gd name="connsiteY0" fmla="*/ 102 h 1567515"/>
              <a:gd name="connsiteX1" fmla="*/ 8 w 1725620"/>
              <a:gd name="connsiteY1" fmla="*/ 1565377 h 1567515"/>
              <a:gd name="connsiteX2" fmla="*/ 1562108 w 1725620"/>
              <a:gd name="connsiteY2" fmla="*/ 1565377 h 1567515"/>
              <a:gd name="connsiteX3" fmla="*/ 146058 w 1725620"/>
              <a:gd name="connsiteY3" fmla="*/ 1520927 h 1567515"/>
              <a:gd name="connsiteX4" fmla="*/ 1371608 w 1725620"/>
              <a:gd name="connsiteY4" fmla="*/ 1489177 h 1567515"/>
              <a:gd name="connsiteX5" fmla="*/ 349258 w 1725620"/>
              <a:gd name="connsiteY5" fmla="*/ 1438377 h 1567515"/>
              <a:gd name="connsiteX6" fmla="*/ 1136658 w 1725620"/>
              <a:gd name="connsiteY6" fmla="*/ 1412977 h 1567515"/>
              <a:gd name="connsiteX7" fmla="*/ 641358 w 1725620"/>
              <a:gd name="connsiteY7" fmla="*/ 1368527 h 1567515"/>
              <a:gd name="connsiteX8" fmla="*/ 838208 w 1725620"/>
              <a:gd name="connsiteY8" fmla="*/ 1324077 h 1567515"/>
              <a:gd name="connsiteX0" fmla="*/ 2120906 w 2120906"/>
              <a:gd name="connsiteY0" fmla="*/ 92104 h 1768771"/>
              <a:gd name="connsiteX1" fmla="*/ 7 w 2120906"/>
              <a:gd name="connsiteY1" fmla="*/ 29 h 1768771"/>
              <a:gd name="connsiteX2" fmla="*/ 1957394 w 2120906"/>
              <a:gd name="connsiteY2" fmla="*/ 1657379 h 1768771"/>
              <a:gd name="connsiteX3" fmla="*/ 541344 w 2120906"/>
              <a:gd name="connsiteY3" fmla="*/ 1612929 h 1768771"/>
              <a:gd name="connsiteX4" fmla="*/ 1766894 w 2120906"/>
              <a:gd name="connsiteY4" fmla="*/ 1581179 h 1768771"/>
              <a:gd name="connsiteX5" fmla="*/ 744544 w 2120906"/>
              <a:gd name="connsiteY5" fmla="*/ 1530379 h 1768771"/>
              <a:gd name="connsiteX6" fmla="*/ 1531944 w 2120906"/>
              <a:gd name="connsiteY6" fmla="*/ 1504979 h 1768771"/>
              <a:gd name="connsiteX7" fmla="*/ 1036644 w 2120906"/>
              <a:gd name="connsiteY7" fmla="*/ 1460529 h 1768771"/>
              <a:gd name="connsiteX8" fmla="*/ 1233494 w 2120906"/>
              <a:gd name="connsiteY8" fmla="*/ 1416079 h 1768771"/>
              <a:gd name="connsiteX0" fmla="*/ 2120906 w 2120906"/>
              <a:gd name="connsiteY0" fmla="*/ 92104 h 1768771"/>
              <a:gd name="connsiteX1" fmla="*/ 7 w 2120906"/>
              <a:gd name="connsiteY1" fmla="*/ 29 h 1768771"/>
              <a:gd name="connsiteX2" fmla="*/ 1957394 w 2120906"/>
              <a:gd name="connsiteY2" fmla="*/ 1657379 h 1768771"/>
              <a:gd name="connsiteX3" fmla="*/ 541344 w 2120906"/>
              <a:gd name="connsiteY3" fmla="*/ 1612929 h 1768771"/>
              <a:gd name="connsiteX4" fmla="*/ 1766894 w 2120906"/>
              <a:gd name="connsiteY4" fmla="*/ 1581179 h 1768771"/>
              <a:gd name="connsiteX5" fmla="*/ 744544 w 2120906"/>
              <a:gd name="connsiteY5" fmla="*/ 1530379 h 1768771"/>
              <a:gd name="connsiteX6" fmla="*/ 1531944 w 2120906"/>
              <a:gd name="connsiteY6" fmla="*/ 1504979 h 1768771"/>
              <a:gd name="connsiteX7" fmla="*/ 1036644 w 2120906"/>
              <a:gd name="connsiteY7" fmla="*/ 1460529 h 1768771"/>
              <a:gd name="connsiteX8" fmla="*/ 1233494 w 2120906"/>
              <a:gd name="connsiteY8" fmla="*/ 1416079 h 1768771"/>
              <a:gd name="connsiteX0" fmla="*/ 2121185 w 2121185"/>
              <a:gd name="connsiteY0" fmla="*/ 871577 h 2558847"/>
              <a:gd name="connsiteX1" fmla="*/ 286 w 2121185"/>
              <a:gd name="connsiteY1" fmla="*/ 779502 h 2558847"/>
              <a:gd name="connsiteX2" fmla="*/ 128873 w 2121185"/>
              <a:gd name="connsiteY2" fmla="*/ 46077 h 2558847"/>
              <a:gd name="connsiteX3" fmla="*/ 541623 w 2121185"/>
              <a:gd name="connsiteY3" fmla="*/ 2392402 h 2558847"/>
              <a:gd name="connsiteX4" fmla="*/ 1767173 w 2121185"/>
              <a:gd name="connsiteY4" fmla="*/ 2360652 h 2558847"/>
              <a:gd name="connsiteX5" fmla="*/ 744823 w 2121185"/>
              <a:gd name="connsiteY5" fmla="*/ 2309852 h 2558847"/>
              <a:gd name="connsiteX6" fmla="*/ 1532223 w 2121185"/>
              <a:gd name="connsiteY6" fmla="*/ 2284452 h 2558847"/>
              <a:gd name="connsiteX7" fmla="*/ 1036923 w 2121185"/>
              <a:gd name="connsiteY7" fmla="*/ 2240002 h 2558847"/>
              <a:gd name="connsiteX8" fmla="*/ 1233773 w 2121185"/>
              <a:gd name="connsiteY8" fmla="*/ 2195552 h 2558847"/>
              <a:gd name="connsiteX0" fmla="*/ 2120937 w 2120937"/>
              <a:gd name="connsiteY0" fmla="*/ 556354 h 2218957"/>
              <a:gd name="connsiteX1" fmla="*/ 38 w 2120937"/>
              <a:gd name="connsiteY1" fmla="*/ 464279 h 2218957"/>
              <a:gd name="connsiteX2" fmla="*/ 442950 w 2120937"/>
              <a:gd name="connsiteY2" fmla="*/ 64229 h 2218957"/>
              <a:gd name="connsiteX3" fmla="*/ 541375 w 2120937"/>
              <a:gd name="connsiteY3" fmla="*/ 2077179 h 2218957"/>
              <a:gd name="connsiteX4" fmla="*/ 1766925 w 2120937"/>
              <a:gd name="connsiteY4" fmla="*/ 2045429 h 2218957"/>
              <a:gd name="connsiteX5" fmla="*/ 744575 w 2120937"/>
              <a:gd name="connsiteY5" fmla="*/ 1994629 h 2218957"/>
              <a:gd name="connsiteX6" fmla="*/ 1531975 w 2120937"/>
              <a:gd name="connsiteY6" fmla="*/ 1969229 h 2218957"/>
              <a:gd name="connsiteX7" fmla="*/ 1036675 w 2120937"/>
              <a:gd name="connsiteY7" fmla="*/ 1924779 h 2218957"/>
              <a:gd name="connsiteX8" fmla="*/ 1233525 w 2120937"/>
              <a:gd name="connsiteY8" fmla="*/ 1880329 h 2218957"/>
              <a:gd name="connsiteX0" fmla="*/ 2244762 w 2244762"/>
              <a:gd name="connsiteY0" fmla="*/ 718279 h 2218957"/>
              <a:gd name="connsiteX1" fmla="*/ 38 w 2244762"/>
              <a:gd name="connsiteY1" fmla="*/ 464279 h 2218957"/>
              <a:gd name="connsiteX2" fmla="*/ 442950 w 2244762"/>
              <a:gd name="connsiteY2" fmla="*/ 64229 h 2218957"/>
              <a:gd name="connsiteX3" fmla="*/ 541375 w 2244762"/>
              <a:gd name="connsiteY3" fmla="*/ 2077179 h 2218957"/>
              <a:gd name="connsiteX4" fmla="*/ 1766925 w 2244762"/>
              <a:gd name="connsiteY4" fmla="*/ 2045429 h 2218957"/>
              <a:gd name="connsiteX5" fmla="*/ 744575 w 2244762"/>
              <a:gd name="connsiteY5" fmla="*/ 1994629 h 2218957"/>
              <a:gd name="connsiteX6" fmla="*/ 1531975 w 2244762"/>
              <a:gd name="connsiteY6" fmla="*/ 1969229 h 2218957"/>
              <a:gd name="connsiteX7" fmla="*/ 1036675 w 2244762"/>
              <a:gd name="connsiteY7" fmla="*/ 1924779 h 2218957"/>
              <a:gd name="connsiteX8" fmla="*/ 1233525 w 2244762"/>
              <a:gd name="connsiteY8" fmla="*/ 1880329 h 2218957"/>
              <a:gd name="connsiteX0" fmla="*/ 2244835 w 2244835"/>
              <a:gd name="connsiteY0" fmla="*/ 1201318 h 2695340"/>
              <a:gd name="connsiteX1" fmla="*/ 111 w 2244835"/>
              <a:gd name="connsiteY1" fmla="*/ 947318 h 2695340"/>
              <a:gd name="connsiteX2" fmla="*/ 443023 w 2244835"/>
              <a:gd name="connsiteY2" fmla="*/ 547268 h 2695340"/>
              <a:gd name="connsiteX3" fmla="*/ 1989248 w 2244835"/>
              <a:gd name="connsiteY3" fmla="*/ 93243 h 2695340"/>
              <a:gd name="connsiteX4" fmla="*/ 1766998 w 2244835"/>
              <a:gd name="connsiteY4" fmla="*/ 2528468 h 2695340"/>
              <a:gd name="connsiteX5" fmla="*/ 744648 w 2244835"/>
              <a:gd name="connsiteY5" fmla="*/ 2477668 h 2695340"/>
              <a:gd name="connsiteX6" fmla="*/ 1532048 w 2244835"/>
              <a:gd name="connsiteY6" fmla="*/ 2452268 h 2695340"/>
              <a:gd name="connsiteX7" fmla="*/ 1036748 w 2244835"/>
              <a:gd name="connsiteY7" fmla="*/ 2407818 h 2695340"/>
              <a:gd name="connsiteX8" fmla="*/ 1233598 w 2244835"/>
              <a:gd name="connsiteY8" fmla="*/ 2363368 h 2695340"/>
              <a:gd name="connsiteX0" fmla="*/ 2244835 w 2244835"/>
              <a:gd name="connsiteY0" fmla="*/ 1658411 h 3137224"/>
              <a:gd name="connsiteX1" fmla="*/ 111 w 2244835"/>
              <a:gd name="connsiteY1" fmla="*/ 1404411 h 3137224"/>
              <a:gd name="connsiteX2" fmla="*/ 443023 w 2244835"/>
              <a:gd name="connsiteY2" fmla="*/ 1004361 h 3137224"/>
              <a:gd name="connsiteX3" fmla="*/ 1989248 w 2244835"/>
              <a:gd name="connsiteY3" fmla="*/ 550336 h 3137224"/>
              <a:gd name="connsiteX4" fmla="*/ 352536 w 2244835"/>
              <a:gd name="connsiteY4" fmla="*/ 123299 h 3137224"/>
              <a:gd name="connsiteX5" fmla="*/ 744648 w 2244835"/>
              <a:gd name="connsiteY5" fmla="*/ 2934761 h 3137224"/>
              <a:gd name="connsiteX6" fmla="*/ 1532048 w 2244835"/>
              <a:gd name="connsiteY6" fmla="*/ 2909361 h 3137224"/>
              <a:gd name="connsiteX7" fmla="*/ 1036748 w 2244835"/>
              <a:gd name="connsiteY7" fmla="*/ 2864911 h 3137224"/>
              <a:gd name="connsiteX8" fmla="*/ 1233598 w 2244835"/>
              <a:gd name="connsiteY8" fmla="*/ 2820461 h 3137224"/>
              <a:gd name="connsiteX0" fmla="*/ 2244835 w 2244835"/>
              <a:gd name="connsiteY0" fmla="*/ 2082745 h 3558011"/>
              <a:gd name="connsiteX1" fmla="*/ 111 w 2244835"/>
              <a:gd name="connsiteY1" fmla="*/ 1828745 h 3558011"/>
              <a:gd name="connsiteX2" fmla="*/ 443023 w 2244835"/>
              <a:gd name="connsiteY2" fmla="*/ 1428695 h 3558011"/>
              <a:gd name="connsiteX3" fmla="*/ 1989248 w 2244835"/>
              <a:gd name="connsiteY3" fmla="*/ 974670 h 3558011"/>
              <a:gd name="connsiteX4" fmla="*/ 352536 w 2244835"/>
              <a:gd name="connsiteY4" fmla="*/ 547633 h 3558011"/>
              <a:gd name="connsiteX5" fmla="*/ 1835261 w 2244835"/>
              <a:gd name="connsiteY5" fmla="*/ 153933 h 3558011"/>
              <a:gd name="connsiteX6" fmla="*/ 1532048 w 2244835"/>
              <a:gd name="connsiteY6" fmla="*/ 3333695 h 3558011"/>
              <a:gd name="connsiteX7" fmla="*/ 1036748 w 2244835"/>
              <a:gd name="connsiteY7" fmla="*/ 3289245 h 3558011"/>
              <a:gd name="connsiteX8" fmla="*/ 1233598 w 2244835"/>
              <a:gd name="connsiteY8" fmla="*/ 3244795 h 3558011"/>
              <a:gd name="connsiteX0" fmla="*/ 2244835 w 2244835"/>
              <a:gd name="connsiteY0" fmla="*/ 2490290 h 3696844"/>
              <a:gd name="connsiteX1" fmla="*/ 111 w 2244835"/>
              <a:gd name="connsiteY1" fmla="*/ 2236290 h 3696844"/>
              <a:gd name="connsiteX2" fmla="*/ 443023 w 2244835"/>
              <a:gd name="connsiteY2" fmla="*/ 1836240 h 3696844"/>
              <a:gd name="connsiteX3" fmla="*/ 1989248 w 2244835"/>
              <a:gd name="connsiteY3" fmla="*/ 1382215 h 3696844"/>
              <a:gd name="connsiteX4" fmla="*/ 352536 w 2244835"/>
              <a:gd name="connsiteY4" fmla="*/ 955178 h 3696844"/>
              <a:gd name="connsiteX5" fmla="*/ 1835261 w 2244835"/>
              <a:gd name="connsiteY5" fmla="*/ 561478 h 3696844"/>
              <a:gd name="connsiteX6" fmla="*/ 465248 w 2244835"/>
              <a:gd name="connsiteY6" fmla="*/ 178890 h 3696844"/>
              <a:gd name="connsiteX7" fmla="*/ 1036748 w 2244835"/>
              <a:gd name="connsiteY7" fmla="*/ 3696790 h 3696844"/>
              <a:gd name="connsiteX8" fmla="*/ 1233598 w 2244835"/>
              <a:gd name="connsiteY8" fmla="*/ 3652340 h 3696844"/>
              <a:gd name="connsiteX0" fmla="*/ 2244835 w 2244835"/>
              <a:gd name="connsiteY0" fmla="*/ 2474957 h 3637051"/>
              <a:gd name="connsiteX1" fmla="*/ 111 w 2244835"/>
              <a:gd name="connsiteY1" fmla="*/ 2220957 h 3637051"/>
              <a:gd name="connsiteX2" fmla="*/ 443023 w 2244835"/>
              <a:gd name="connsiteY2" fmla="*/ 1820907 h 3637051"/>
              <a:gd name="connsiteX3" fmla="*/ 1989248 w 2244835"/>
              <a:gd name="connsiteY3" fmla="*/ 1366882 h 3637051"/>
              <a:gd name="connsiteX4" fmla="*/ 352536 w 2244835"/>
              <a:gd name="connsiteY4" fmla="*/ 939845 h 3637051"/>
              <a:gd name="connsiteX5" fmla="*/ 1835261 w 2244835"/>
              <a:gd name="connsiteY5" fmla="*/ 546145 h 3637051"/>
              <a:gd name="connsiteX6" fmla="*/ 465248 w 2244835"/>
              <a:gd name="connsiteY6" fmla="*/ 163557 h 3637051"/>
              <a:gd name="connsiteX7" fmla="*/ 1551098 w 2244835"/>
              <a:gd name="connsiteY7" fmla="*/ 45 h 3637051"/>
              <a:gd name="connsiteX8" fmla="*/ 1233598 w 2244835"/>
              <a:gd name="connsiteY8" fmla="*/ 3637007 h 3637051"/>
              <a:gd name="connsiteX0" fmla="*/ 2244835 w 2244835"/>
              <a:gd name="connsiteY0" fmla="*/ 2600325 h 2600325"/>
              <a:gd name="connsiteX1" fmla="*/ 111 w 2244835"/>
              <a:gd name="connsiteY1" fmla="*/ 2346325 h 2600325"/>
              <a:gd name="connsiteX2" fmla="*/ 443023 w 2244835"/>
              <a:gd name="connsiteY2" fmla="*/ 1946275 h 2600325"/>
              <a:gd name="connsiteX3" fmla="*/ 1989248 w 2244835"/>
              <a:gd name="connsiteY3" fmla="*/ 1492250 h 2600325"/>
              <a:gd name="connsiteX4" fmla="*/ 352536 w 2244835"/>
              <a:gd name="connsiteY4" fmla="*/ 1065213 h 2600325"/>
              <a:gd name="connsiteX5" fmla="*/ 1835261 w 2244835"/>
              <a:gd name="connsiteY5" fmla="*/ 671513 h 2600325"/>
              <a:gd name="connsiteX6" fmla="*/ 465248 w 2244835"/>
              <a:gd name="connsiteY6" fmla="*/ 288925 h 2600325"/>
              <a:gd name="connsiteX7" fmla="*/ 1551098 w 2244835"/>
              <a:gd name="connsiteY7" fmla="*/ 125413 h 2600325"/>
              <a:gd name="connsiteX8" fmla="*/ 1043098 w 2244835"/>
              <a:gd name="connsiteY8" fmla="*/ 0 h 2600325"/>
              <a:gd name="connsiteX0" fmla="*/ 2244835 w 2244835"/>
              <a:gd name="connsiteY0" fmla="*/ 3014662 h 3014662"/>
              <a:gd name="connsiteX1" fmla="*/ 111 w 2244835"/>
              <a:gd name="connsiteY1" fmla="*/ 2760662 h 3014662"/>
              <a:gd name="connsiteX2" fmla="*/ 443023 w 2244835"/>
              <a:gd name="connsiteY2" fmla="*/ 2360612 h 3014662"/>
              <a:gd name="connsiteX3" fmla="*/ 1989248 w 2244835"/>
              <a:gd name="connsiteY3" fmla="*/ 1906587 h 3014662"/>
              <a:gd name="connsiteX4" fmla="*/ 352536 w 2244835"/>
              <a:gd name="connsiteY4" fmla="*/ 1479550 h 3014662"/>
              <a:gd name="connsiteX5" fmla="*/ 1835261 w 2244835"/>
              <a:gd name="connsiteY5" fmla="*/ 1085850 h 3014662"/>
              <a:gd name="connsiteX6" fmla="*/ 465248 w 2244835"/>
              <a:gd name="connsiteY6" fmla="*/ 703262 h 3014662"/>
              <a:gd name="connsiteX7" fmla="*/ 1551098 w 2244835"/>
              <a:gd name="connsiteY7" fmla="*/ 539750 h 3014662"/>
              <a:gd name="connsiteX8" fmla="*/ 866886 w 2244835"/>
              <a:gd name="connsiteY8" fmla="*/ 0 h 3014662"/>
              <a:gd name="connsiteX0" fmla="*/ 2325758 w 2325758"/>
              <a:gd name="connsiteY0" fmla="*/ 3014662 h 3014662"/>
              <a:gd name="connsiteX1" fmla="*/ 71 w 2325758"/>
              <a:gd name="connsiteY1" fmla="*/ 2913062 h 3014662"/>
              <a:gd name="connsiteX2" fmla="*/ 523946 w 2325758"/>
              <a:gd name="connsiteY2" fmla="*/ 2360612 h 3014662"/>
              <a:gd name="connsiteX3" fmla="*/ 2070171 w 2325758"/>
              <a:gd name="connsiteY3" fmla="*/ 1906587 h 3014662"/>
              <a:gd name="connsiteX4" fmla="*/ 433459 w 2325758"/>
              <a:gd name="connsiteY4" fmla="*/ 1479550 h 3014662"/>
              <a:gd name="connsiteX5" fmla="*/ 1916184 w 2325758"/>
              <a:gd name="connsiteY5" fmla="*/ 1085850 h 3014662"/>
              <a:gd name="connsiteX6" fmla="*/ 546171 w 2325758"/>
              <a:gd name="connsiteY6" fmla="*/ 703262 h 3014662"/>
              <a:gd name="connsiteX7" fmla="*/ 1632021 w 2325758"/>
              <a:gd name="connsiteY7" fmla="*/ 539750 h 3014662"/>
              <a:gd name="connsiteX8" fmla="*/ 947809 w 2325758"/>
              <a:gd name="connsiteY8" fmla="*/ 0 h 3014662"/>
              <a:gd name="connsiteX0" fmla="*/ 2325758 w 2325758"/>
              <a:gd name="connsiteY0" fmla="*/ 3014662 h 3155053"/>
              <a:gd name="connsiteX1" fmla="*/ 71 w 2325758"/>
              <a:gd name="connsiteY1" fmla="*/ 2913062 h 3155053"/>
              <a:gd name="connsiteX2" fmla="*/ 523946 w 2325758"/>
              <a:gd name="connsiteY2" fmla="*/ 2360612 h 3155053"/>
              <a:gd name="connsiteX3" fmla="*/ 2070171 w 2325758"/>
              <a:gd name="connsiteY3" fmla="*/ 1906587 h 3155053"/>
              <a:gd name="connsiteX4" fmla="*/ 433459 w 2325758"/>
              <a:gd name="connsiteY4" fmla="*/ 1479550 h 3155053"/>
              <a:gd name="connsiteX5" fmla="*/ 1916184 w 2325758"/>
              <a:gd name="connsiteY5" fmla="*/ 1085850 h 3155053"/>
              <a:gd name="connsiteX6" fmla="*/ 546171 w 2325758"/>
              <a:gd name="connsiteY6" fmla="*/ 703262 h 3155053"/>
              <a:gd name="connsiteX7" fmla="*/ 1632021 w 2325758"/>
              <a:gd name="connsiteY7" fmla="*/ 539750 h 3155053"/>
              <a:gd name="connsiteX8" fmla="*/ 947809 w 2325758"/>
              <a:gd name="connsiteY8" fmla="*/ 0 h 3155053"/>
              <a:gd name="connsiteX0" fmla="*/ 2273393 w 2273393"/>
              <a:gd name="connsiteY0" fmla="*/ 3014662 h 3081819"/>
              <a:gd name="connsiteX1" fmla="*/ 94 w 2273393"/>
              <a:gd name="connsiteY1" fmla="*/ 2794000 h 3081819"/>
              <a:gd name="connsiteX2" fmla="*/ 471581 w 2273393"/>
              <a:gd name="connsiteY2" fmla="*/ 2360612 h 3081819"/>
              <a:gd name="connsiteX3" fmla="*/ 2017806 w 2273393"/>
              <a:gd name="connsiteY3" fmla="*/ 1906587 h 3081819"/>
              <a:gd name="connsiteX4" fmla="*/ 381094 w 2273393"/>
              <a:gd name="connsiteY4" fmla="*/ 1479550 h 3081819"/>
              <a:gd name="connsiteX5" fmla="*/ 1863819 w 2273393"/>
              <a:gd name="connsiteY5" fmla="*/ 1085850 h 3081819"/>
              <a:gd name="connsiteX6" fmla="*/ 493806 w 2273393"/>
              <a:gd name="connsiteY6" fmla="*/ 703262 h 3081819"/>
              <a:gd name="connsiteX7" fmla="*/ 1579656 w 2273393"/>
              <a:gd name="connsiteY7" fmla="*/ 539750 h 3081819"/>
              <a:gd name="connsiteX8" fmla="*/ 895444 w 2273393"/>
              <a:gd name="connsiteY8" fmla="*/ 0 h 3081819"/>
              <a:gd name="connsiteX0" fmla="*/ 2273307 w 2299313"/>
              <a:gd name="connsiteY0" fmla="*/ 3014662 h 3081819"/>
              <a:gd name="connsiteX1" fmla="*/ 8 w 2299313"/>
              <a:gd name="connsiteY1" fmla="*/ 2794000 h 3081819"/>
              <a:gd name="connsiteX2" fmla="*/ 2100270 w 2299313"/>
              <a:gd name="connsiteY2" fmla="*/ 2108200 h 3081819"/>
              <a:gd name="connsiteX3" fmla="*/ 2017720 w 2299313"/>
              <a:gd name="connsiteY3" fmla="*/ 1906587 h 3081819"/>
              <a:gd name="connsiteX4" fmla="*/ 381008 w 2299313"/>
              <a:gd name="connsiteY4" fmla="*/ 1479550 h 3081819"/>
              <a:gd name="connsiteX5" fmla="*/ 1863733 w 2299313"/>
              <a:gd name="connsiteY5" fmla="*/ 1085850 h 3081819"/>
              <a:gd name="connsiteX6" fmla="*/ 493720 w 2299313"/>
              <a:gd name="connsiteY6" fmla="*/ 703262 h 3081819"/>
              <a:gd name="connsiteX7" fmla="*/ 1579570 w 2299313"/>
              <a:gd name="connsiteY7" fmla="*/ 539750 h 3081819"/>
              <a:gd name="connsiteX8" fmla="*/ 895358 w 2299313"/>
              <a:gd name="connsiteY8" fmla="*/ 0 h 3081819"/>
              <a:gd name="connsiteX0" fmla="*/ 2273306 w 2273306"/>
              <a:gd name="connsiteY0" fmla="*/ 3014662 h 3081819"/>
              <a:gd name="connsiteX1" fmla="*/ 7 w 2273306"/>
              <a:gd name="connsiteY1" fmla="*/ 2794000 h 3081819"/>
              <a:gd name="connsiteX2" fmla="*/ 2100269 w 2273306"/>
              <a:gd name="connsiteY2" fmla="*/ 2108200 h 3081819"/>
              <a:gd name="connsiteX3" fmla="*/ 307982 w 2273306"/>
              <a:gd name="connsiteY3" fmla="*/ 1606549 h 3081819"/>
              <a:gd name="connsiteX4" fmla="*/ 381007 w 2273306"/>
              <a:gd name="connsiteY4" fmla="*/ 1479550 h 3081819"/>
              <a:gd name="connsiteX5" fmla="*/ 1863732 w 2273306"/>
              <a:gd name="connsiteY5" fmla="*/ 1085850 h 3081819"/>
              <a:gd name="connsiteX6" fmla="*/ 493719 w 2273306"/>
              <a:gd name="connsiteY6" fmla="*/ 703262 h 3081819"/>
              <a:gd name="connsiteX7" fmla="*/ 1579569 w 2273306"/>
              <a:gd name="connsiteY7" fmla="*/ 539750 h 3081819"/>
              <a:gd name="connsiteX8" fmla="*/ 895357 w 2273306"/>
              <a:gd name="connsiteY8" fmla="*/ 0 h 3081819"/>
              <a:gd name="connsiteX0" fmla="*/ 2273306 w 2273306"/>
              <a:gd name="connsiteY0" fmla="*/ 3014662 h 3081819"/>
              <a:gd name="connsiteX1" fmla="*/ 7 w 2273306"/>
              <a:gd name="connsiteY1" fmla="*/ 2794000 h 3081819"/>
              <a:gd name="connsiteX2" fmla="*/ 2100269 w 2273306"/>
              <a:gd name="connsiteY2" fmla="*/ 2108200 h 3081819"/>
              <a:gd name="connsiteX3" fmla="*/ 307982 w 2273306"/>
              <a:gd name="connsiteY3" fmla="*/ 1606549 h 3081819"/>
              <a:gd name="connsiteX4" fmla="*/ 1828807 w 2273306"/>
              <a:gd name="connsiteY4" fmla="*/ 1027113 h 3081819"/>
              <a:gd name="connsiteX5" fmla="*/ 1863732 w 2273306"/>
              <a:gd name="connsiteY5" fmla="*/ 1085850 h 3081819"/>
              <a:gd name="connsiteX6" fmla="*/ 493719 w 2273306"/>
              <a:gd name="connsiteY6" fmla="*/ 703262 h 3081819"/>
              <a:gd name="connsiteX7" fmla="*/ 1579569 w 2273306"/>
              <a:gd name="connsiteY7" fmla="*/ 539750 h 3081819"/>
              <a:gd name="connsiteX8" fmla="*/ 895357 w 2273306"/>
              <a:gd name="connsiteY8" fmla="*/ 0 h 3081819"/>
              <a:gd name="connsiteX0" fmla="*/ 2273306 w 2273306"/>
              <a:gd name="connsiteY0" fmla="*/ 3014662 h 3081819"/>
              <a:gd name="connsiteX1" fmla="*/ 7 w 2273306"/>
              <a:gd name="connsiteY1" fmla="*/ 2794000 h 3081819"/>
              <a:gd name="connsiteX2" fmla="*/ 2100269 w 2273306"/>
              <a:gd name="connsiteY2" fmla="*/ 2108200 h 3081819"/>
              <a:gd name="connsiteX3" fmla="*/ 307982 w 2273306"/>
              <a:gd name="connsiteY3" fmla="*/ 1606549 h 3081819"/>
              <a:gd name="connsiteX4" fmla="*/ 1828807 w 2273306"/>
              <a:gd name="connsiteY4" fmla="*/ 1027113 h 3081819"/>
              <a:gd name="connsiteX5" fmla="*/ 454032 w 2273306"/>
              <a:gd name="connsiteY5" fmla="*/ 738187 h 3081819"/>
              <a:gd name="connsiteX6" fmla="*/ 493719 w 2273306"/>
              <a:gd name="connsiteY6" fmla="*/ 703262 h 3081819"/>
              <a:gd name="connsiteX7" fmla="*/ 1579569 w 2273306"/>
              <a:gd name="connsiteY7" fmla="*/ 539750 h 3081819"/>
              <a:gd name="connsiteX8" fmla="*/ 895357 w 2273306"/>
              <a:gd name="connsiteY8" fmla="*/ 0 h 3081819"/>
              <a:gd name="connsiteX0" fmla="*/ 2273306 w 2273306"/>
              <a:gd name="connsiteY0" fmla="*/ 3014662 h 3081819"/>
              <a:gd name="connsiteX1" fmla="*/ 7 w 2273306"/>
              <a:gd name="connsiteY1" fmla="*/ 2794000 h 3081819"/>
              <a:gd name="connsiteX2" fmla="*/ 2100269 w 2273306"/>
              <a:gd name="connsiteY2" fmla="*/ 2108200 h 3081819"/>
              <a:gd name="connsiteX3" fmla="*/ 307982 w 2273306"/>
              <a:gd name="connsiteY3" fmla="*/ 1606549 h 3081819"/>
              <a:gd name="connsiteX4" fmla="*/ 1828807 w 2273306"/>
              <a:gd name="connsiteY4" fmla="*/ 1027113 h 3081819"/>
              <a:gd name="connsiteX5" fmla="*/ 454032 w 2273306"/>
              <a:gd name="connsiteY5" fmla="*/ 738187 h 3081819"/>
              <a:gd name="connsiteX6" fmla="*/ 1517656 w 2273306"/>
              <a:gd name="connsiteY6" fmla="*/ 465137 h 3081819"/>
              <a:gd name="connsiteX7" fmla="*/ 1579569 w 2273306"/>
              <a:gd name="connsiteY7" fmla="*/ 539750 h 3081819"/>
              <a:gd name="connsiteX8" fmla="*/ 895357 w 2273306"/>
              <a:gd name="connsiteY8" fmla="*/ 0 h 3081819"/>
              <a:gd name="connsiteX0" fmla="*/ 2273306 w 2273306"/>
              <a:gd name="connsiteY0" fmla="*/ 3014662 h 3081819"/>
              <a:gd name="connsiteX1" fmla="*/ 7 w 2273306"/>
              <a:gd name="connsiteY1" fmla="*/ 2794000 h 3081819"/>
              <a:gd name="connsiteX2" fmla="*/ 2100269 w 2273306"/>
              <a:gd name="connsiteY2" fmla="*/ 2108200 h 3081819"/>
              <a:gd name="connsiteX3" fmla="*/ 307982 w 2273306"/>
              <a:gd name="connsiteY3" fmla="*/ 1606549 h 3081819"/>
              <a:gd name="connsiteX4" fmla="*/ 1828807 w 2273306"/>
              <a:gd name="connsiteY4" fmla="*/ 1027113 h 3081819"/>
              <a:gd name="connsiteX5" fmla="*/ 454032 w 2273306"/>
              <a:gd name="connsiteY5" fmla="*/ 738187 h 3081819"/>
              <a:gd name="connsiteX6" fmla="*/ 1517656 w 2273306"/>
              <a:gd name="connsiteY6" fmla="*/ 465137 h 3081819"/>
              <a:gd name="connsiteX7" fmla="*/ 779469 w 2273306"/>
              <a:gd name="connsiteY7" fmla="*/ 206375 h 3081819"/>
              <a:gd name="connsiteX8" fmla="*/ 895357 w 2273306"/>
              <a:gd name="connsiteY8" fmla="*/ 0 h 3081819"/>
              <a:gd name="connsiteX0" fmla="*/ 2273306 w 2273306"/>
              <a:gd name="connsiteY0" fmla="*/ 3128962 h 3196119"/>
              <a:gd name="connsiteX1" fmla="*/ 7 w 2273306"/>
              <a:gd name="connsiteY1" fmla="*/ 2908300 h 3196119"/>
              <a:gd name="connsiteX2" fmla="*/ 2100269 w 2273306"/>
              <a:gd name="connsiteY2" fmla="*/ 2222500 h 3196119"/>
              <a:gd name="connsiteX3" fmla="*/ 307982 w 2273306"/>
              <a:gd name="connsiteY3" fmla="*/ 1720849 h 3196119"/>
              <a:gd name="connsiteX4" fmla="*/ 1828807 w 2273306"/>
              <a:gd name="connsiteY4" fmla="*/ 1141413 h 3196119"/>
              <a:gd name="connsiteX5" fmla="*/ 454032 w 2273306"/>
              <a:gd name="connsiteY5" fmla="*/ 852487 h 3196119"/>
              <a:gd name="connsiteX6" fmla="*/ 1517656 w 2273306"/>
              <a:gd name="connsiteY6" fmla="*/ 579437 h 3196119"/>
              <a:gd name="connsiteX7" fmla="*/ 779469 w 2273306"/>
              <a:gd name="connsiteY7" fmla="*/ 320675 h 3196119"/>
              <a:gd name="connsiteX8" fmla="*/ 1204920 w 2273306"/>
              <a:gd name="connsiteY8" fmla="*/ 0 h 3196119"/>
              <a:gd name="connsiteX0" fmla="*/ 2273306 w 2273306"/>
              <a:gd name="connsiteY0" fmla="*/ 3128962 h 3188628"/>
              <a:gd name="connsiteX1" fmla="*/ 7 w 2273306"/>
              <a:gd name="connsiteY1" fmla="*/ 2908300 h 3188628"/>
              <a:gd name="connsiteX2" fmla="*/ 2100269 w 2273306"/>
              <a:gd name="connsiteY2" fmla="*/ 2222500 h 3188628"/>
              <a:gd name="connsiteX3" fmla="*/ 307982 w 2273306"/>
              <a:gd name="connsiteY3" fmla="*/ 1720849 h 3188628"/>
              <a:gd name="connsiteX4" fmla="*/ 1828807 w 2273306"/>
              <a:gd name="connsiteY4" fmla="*/ 1141413 h 3188628"/>
              <a:gd name="connsiteX5" fmla="*/ 454032 w 2273306"/>
              <a:gd name="connsiteY5" fmla="*/ 852487 h 3188628"/>
              <a:gd name="connsiteX6" fmla="*/ 1517656 w 2273306"/>
              <a:gd name="connsiteY6" fmla="*/ 579437 h 3188628"/>
              <a:gd name="connsiteX7" fmla="*/ 779469 w 2273306"/>
              <a:gd name="connsiteY7" fmla="*/ 320675 h 3188628"/>
              <a:gd name="connsiteX8" fmla="*/ 1204920 w 2273306"/>
              <a:gd name="connsiteY8" fmla="*/ 0 h 3188628"/>
              <a:gd name="connsiteX0" fmla="*/ 2249493 w 2249493"/>
              <a:gd name="connsiteY0" fmla="*/ 3128962 h 3188628"/>
              <a:gd name="connsiteX1" fmla="*/ 7 w 2249493"/>
              <a:gd name="connsiteY1" fmla="*/ 2908300 h 3188628"/>
              <a:gd name="connsiteX2" fmla="*/ 2076456 w 2249493"/>
              <a:gd name="connsiteY2" fmla="*/ 2222500 h 3188628"/>
              <a:gd name="connsiteX3" fmla="*/ 284169 w 2249493"/>
              <a:gd name="connsiteY3" fmla="*/ 1720849 h 3188628"/>
              <a:gd name="connsiteX4" fmla="*/ 1804994 w 2249493"/>
              <a:gd name="connsiteY4" fmla="*/ 1141413 h 3188628"/>
              <a:gd name="connsiteX5" fmla="*/ 430219 w 2249493"/>
              <a:gd name="connsiteY5" fmla="*/ 852487 h 3188628"/>
              <a:gd name="connsiteX6" fmla="*/ 1493843 w 2249493"/>
              <a:gd name="connsiteY6" fmla="*/ 579437 h 3188628"/>
              <a:gd name="connsiteX7" fmla="*/ 755656 w 2249493"/>
              <a:gd name="connsiteY7" fmla="*/ 320675 h 3188628"/>
              <a:gd name="connsiteX8" fmla="*/ 1181107 w 2249493"/>
              <a:gd name="connsiteY8" fmla="*/ 0 h 3188628"/>
              <a:gd name="connsiteX0" fmla="*/ 2249493 w 2249493"/>
              <a:gd name="connsiteY0" fmla="*/ 3128962 h 3188628"/>
              <a:gd name="connsiteX1" fmla="*/ 7 w 2249493"/>
              <a:gd name="connsiteY1" fmla="*/ 2908300 h 3188628"/>
              <a:gd name="connsiteX2" fmla="*/ 2076456 w 2249493"/>
              <a:gd name="connsiteY2" fmla="*/ 2222500 h 3188628"/>
              <a:gd name="connsiteX3" fmla="*/ 284169 w 2249493"/>
              <a:gd name="connsiteY3" fmla="*/ 1720849 h 3188628"/>
              <a:gd name="connsiteX4" fmla="*/ 1804994 w 2249493"/>
              <a:gd name="connsiteY4" fmla="*/ 1141413 h 3188628"/>
              <a:gd name="connsiteX5" fmla="*/ 430219 w 2249493"/>
              <a:gd name="connsiteY5" fmla="*/ 852487 h 3188628"/>
              <a:gd name="connsiteX6" fmla="*/ 1493843 w 2249493"/>
              <a:gd name="connsiteY6" fmla="*/ 579437 h 3188628"/>
              <a:gd name="connsiteX7" fmla="*/ 755656 w 2249493"/>
              <a:gd name="connsiteY7" fmla="*/ 320675 h 3188628"/>
              <a:gd name="connsiteX8" fmla="*/ 1181107 w 2249493"/>
              <a:gd name="connsiteY8" fmla="*/ 0 h 3188628"/>
              <a:gd name="connsiteX0" fmla="*/ 2249492 w 2249492"/>
              <a:gd name="connsiteY0" fmla="*/ 3128962 h 3188628"/>
              <a:gd name="connsiteX1" fmla="*/ 6 w 2249492"/>
              <a:gd name="connsiteY1" fmla="*/ 2908300 h 3188628"/>
              <a:gd name="connsiteX2" fmla="*/ 2076455 w 2249492"/>
              <a:gd name="connsiteY2" fmla="*/ 2222500 h 3188628"/>
              <a:gd name="connsiteX3" fmla="*/ 284168 w 2249492"/>
              <a:gd name="connsiteY3" fmla="*/ 1720849 h 3188628"/>
              <a:gd name="connsiteX4" fmla="*/ 1804993 w 2249492"/>
              <a:gd name="connsiteY4" fmla="*/ 1141413 h 3188628"/>
              <a:gd name="connsiteX5" fmla="*/ 430218 w 2249492"/>
              <a:gd name="connsiteY5" fmla="*/ 852487 h 3188628"/>
              <a:gd name="connsiteX6" fmla="*/ 1493842 w 2249492"/>
              <a:gd name="connsiteY6" fmla="*/ 579437 h 3188628"/>
              <a:gd name="connsiteX7" fmla="*/ 755655 w 2249492"/>
              <a:gd name="connsiteY7" fmla="*/ 320675 h 3188628"/>
              <a:gd name="connsiteX8" fmla="*/ 1181106 w 2249492"/>
              <a:gd name="connsiteY8" fmla="*/ 0 h 3188628"/>
              <a:gd name="connsiteX0" fmla="*/ 2249492 w 2249492"/>
              <a:gd name="connsiteY0" fmla="*/ 3128962 h 3188628"/>
              <a:gd name="connsiteX1" fmla="*/ 6 w 2249492"/>
              <a:gd name="connsiteY1" fmla="*/ 2908300 h 3188628"/>
              <a:gd name="connsiteX2" fmla="*/ 2076455 w 2249492"/>
              <a:gd name="connsiteY2" fmla="*/ 2222500 h 3188628"/>
              <a:gd name="connsiteX3" fmla="*/ 284168 w 2249492"/>
              <a:gd name="connsiteY3" fmla="*/ 1720849 h 3188628"/>
              <a:gd name="connsiteX4" fmla="*/ 1804993 w 2249492"/>
              <a:gd name="connsiteY4" fmla="*/ 1141413 h 3188628"/>
              <a:gd name="connsiteX5" fmla="*/ 430218 w 2249492"/>
              <a:gd name="connsiteY5" fmla="*/ 852487 h 3188628"/>
              <a:gd name="connsiteX6" fmla="*/ 1493842 w 2249492"/>
              <a:gd name="connsiteY6" fmla="*/ 579437 h 3188628"/>
              <a:gd name="connsiteX7" fmla="*/ 755655 w 2249492"/>
              <a:gd name="connsiteY7" fmla="*/ 320675 h 3188628"/>
              <a:gd name="connsiteX8" fmla="*/ 1181106 w 2249492"/>
              <a:gd name="connsiteY8" fmla="*/ 0 h 318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9492" h="3188628">
                <a:moveTo>
                  <a:pt x="2249492" y="3128962"/>
                </a:moveTo>
                <a:cubicBezTo>
                  <a:pt x="1720325" y="3114145"/>
                  <a:pt x="881598" y="3375555"/>
                  <a:pt x="6" y="2908300"/>
                </a:cubicBezTo>
                <a:cubicBezTo>
                  <a:pt x="-4227" y="2900892"/>
                  <a:pt x="2324370" y="2415646"/>
                  <a:pt x="2076455" y="2222500"/>
                </a:cubicBezTo>
                <a:cubicBezTo>
                  <a:pt x="1828540" y="2029354"/>
                  <a:pt x="329412" y="1901030"/>
                  <a:pt x="284168" y="1720849"/>
                </a:cubicBezTo>
                <a:cubicBezTo>
                  <a:pt x="238924" y="1540668"/>
                  <a:pt x="1780651" y="1286140"/>
                  <a:pt x="1804993" y="1141413"/>
                </a:cubicBezTo>
                <a:cubicBezTo>
                  <a:pt x="1829335" y="996686"/>
                  <a:pt x="482076" y="946150"/>
                  <a:pt x="430218" y="852487"/>
                </a:cubicBezTo>
                <a:cubicBezTo>
                  <a:pt x="378360" y="758824"/>
                  <a:pt x="1439603" y="668072"/>
                  <a:pt x="1493842" y="579437"/>
                </a:cubicBezTo>
                <a:cubicBezTo>
                  <a:pt x="1548082" y="490802"/>
                  <a:pt x="724434" y="411692"/>
                  <a:pt x="755655" y="320675"/>
                </a:cubicBezTo>
                <a:cubicBezTo>
                  <a:pt x="705913" y="305858"/>
                  <a:pt x="1057810" y="14816"/>
                  <a:pt x="1181106" y="0"/>
                </a:cubicBezTo>
              </a:path>
            </a:pathLst>
          </a:cu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68767C3-806E-4488-8237-897E35871BD9}"/>
              </a:ext>
            </a:extLst>
          </p:cNvPr>
          <p:cNvGrpSpPr/>
          <p:nvPr/>
        </p:nvGrpSpPr>
        <p:grpSpPr>
          <a:xfrm>
            <a:off x="8935526" y="1117211"/>
            <a:ext cx="1685807" cy="3306359"/>
            <a:chOff x="8935526" y="1117211"/>
            <a:chExt cx="1685807" cy="3306359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76DFB9F3-03BD-4892-B194-0C4004F258FC}"/>
                </a:ext>
              </a:extLst>
            </p:cNvPr>
            <p:cNvSpPr/>
            <p:nvPr/>
          </p:nvSpPr>
          <p:spPr>
            <a:xfrm rot="15156482">
              <a:off x="9677740" y="4266458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38397468-43C2-4D67-AE0B-433DACD4EEBC}"/>
                </a:ext>
              </a:extLst>
            </p:cNvPr>
            <p:cNvSpPr/>
            <p:nvPr/>
          </p:nvSpPr>
          <p:spPr>
            <a:xfrm>
              <a:off x="10111406" y="4343694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2A26951-1770-4E0C-A0BD-10DED3327464}"/>
                </a:ext>
              </a:extLst>
            </p:cNvPr>
            <p:cNvSpPr/>
            <p:nvPr/>
          </p:nvSpPr>
          <p:spPr>
            <a:xfrm rot="14102583">
              <a:off x="9279831" y="4295062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C64633DD-D8EA-499B-A971-8870402C85EF}"/>
                </a:ext>
              </a:extLst>
            </p:cNvPr>
            <p:cNvSpPr/>
            <p:nvPr/>
          </p:nvSpPr>
          <p:spPr>
            <a:xfrm>
              <a:off x="10551635" y="4231106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7E1273E-A466-42AC-823E-0A3FE2056931}"/>
                </a:ext>
              </a:extLst>
            </p:cNvPr>
            <p:cNvSpPr/>
            <p:nvPr/>
          </p:nvSpPr>
          <p:spPr>
            <a:xfrm>
              <a:off x="8935526" y="4112253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75A4F0E-F3CB-4B6C-9573-0E0B6D67554C}"/>
                </a:ext>
              </a:extLst>
            </p:cNvPr>
            <p:cNvSpPr/>
            <p:nvPr/>
          </p:nvSpPr>
          <p:spPr>
            <a:xfrm rot="3573570">
              <a:off x="9508508" y="3873940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03F5651-48CF-4915-8CB3-954E0D188FC2}"/>
                </a:ext>
              </a:extLst>
            </p:cNvPr>
            <p:cNvSpPr/>
            <p:nvPr/>
          </p:nvSpPr>
          <p:spPr>
            <a:xfrm rot="10017088">
              <a:off x="9093306" y="3880971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5988AD4-42B8-4D0C-895B-FCE710F0C692}"/>
                </a:ext>
              </a:extLst>
            </p:cNvPr>
            <p:cNvSpPr/>
            <p:nvPr/>
          </p:nvSpPr>
          <p:spPr>
            <a:xfrm rot="2519671">
              <a:off x="9911390" y="3681975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D9B7EBFF-5591-4E48-B503-AF410CF9B9AA}"/>
                </a:ext>
              </a:extLst>
            </p:cNvPr>
            <p:cNvSpPr/>
            <p:nvPr/>
          </p:nvSpPr>
          <p:spPr>
            <a:xfrm rot="6936526">
              <a:off x="10248813" y="3652970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A86BB1C-384F-4469-96CF-BBBA8A8FD453}"/>
                </a:ext>
              </a:extLst>
            </p:cNvPr>
            <p:cNvSpPr/>
            <p:nvPr/>
          </p:nvSpPr>
          <p:spPr>
            <a:xfrm rot="10017088">
              <a:off x="10559858" y="3456277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946883E3-FB27-47DB-A415-D0136C4EE5D0}"/>
                </a:ext>
              </a:extLst>
            </p:cNvPr>
            <p:cNvSpPr/>
            <p:nvPr/>
          </p:nvSpPr>
          <p:spPr>
            <a:xfrm rot="3573570">
              <a:off x="10459913" y="3283745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A93745C6-4523-4066-AD0E-EA18CB74F29C}"/>
                </a:ext>
              </a:extLst>
            </p:cNvPr>
            <p:cNvSpPr/>
            <p:nvPr/>
          </p:nvSpPr>
          <p:spPr>
            <a:xfrm rot="2519671">
              <a:off x="10228821" y="3146062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9AD6FF5-500A-4458-9823-E7C08A6682B9}"/>
                </a:ext>
              </a:extLst>
            </p:cNvPr>
            <p:cNvSpPr/>
            <p:nvPr/>
          </p:nvSpPr>
          <p:spPr>
            <a:xfrm rot="6936526">
              <a:off x="9864450" y="3142745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8A9E8848-0333-418C-AA2A-A9466FA89174}"/>
                </a:ext>
              </a:extLst>
            </p:cNvPr>
            <p:cNvSpPr/>
            <p:nvPr/>
          </p:nvSpPr>
          <p:spPr>
            <a:xfrm rot="16210108">
              <a:off x="9154437" y="2926378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5471336-6E35-4CDC-B40E-607EA90C581E}"/>
                </a:ext>
              </a:extLst>
            </p:cNvPr>
            <p:cNvSpPr/>
            <p:nvPr/>
          </p:nvSpPr>
          <p:spPr>
            <a:xfrm rot="1053626">
              <a:off x="9497350" y="3073089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65B7754B-85D7-4958-95FA-6B14DC4A9AB0}"/>
                </a:ext>
              </a:extLst>
            </p:cNvPr>
            <p:cNvSpPr/>
            <p:nvPr/>
          </p:nvSpPr>
          <p:spPr>
            <a:xfrm>
              <a:off x="9059465" y="2686333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14AE04F1-D1B0-41F9-8885-F2603D52C1D7}"/>
                </a:ext>
              </a:extLst>
            </p:cNvPr>
            <p:cNvSpPr/>
            <p:nvPr/>
          </p:nvSpPr>
          <p:spPr>
            <a:xfrm rot="14373570">
              <a:off x="10051509" y="2397898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8D5FC76-F04B-4252-BD0B-CE1B4FD80F7E}"/>
                </a:ext>
              </a:extLst>
            </p:cNvPr>
            <p:cNvSpPr/>
            <p:nvPr/>
          </p:nvSpPr>
          <p:spPr>
            <a:xfrm rot="20817088">
              <a:off x="9689982" y="2560435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81155CA-781C-4FEE-B9A1-3DE1CE453EE4}"/>
                </a:ext>
              </a:extLst>
            </p:cNvPr>
            <p:cNvSpPr/>
            <p:nvPr/>
          </p:nvSpPr>
          <p:spPr>
            <a:xfrm rot="10088930">
              <a:off x="10449515" y="2324058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4B360DB-CED2-494A-AFC4-398C9FAD4F7C}"/>
                </a:ext>
              </a:extLst>
            </p:cNvPr>
            <p:cNvSpPr/>
            <p:nvPr/>
          </p:nvSpPr>
          <p:spPr>
            <a:xfrm rot="17736526">
              <a:off x="9328451" y="2597246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DBBA4ED-BE26-49FD-9C98-2C2012F72B37}"/>
                </a:ext>
              </a:extLst>
            </p:cNvPr>
            <p:cNvSpPr/>
            <p:nvPr/>
          </p:nvSpPr>
          <p:spPr>
            <a:xfrm rot="5414067">
              <a:off x="9401201" y="2098099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8C6ADC2-F8EC-46B6-876F-F4A98A3F0D96}"/>
                </a:ext>
              </a:extLst>
            </p:cNvPr>
            <p:cNvSpPr/>
            <p:nvPr/>
          </p:nvSpPr>
          <p:spPr>
            <a:xfrm rot="11857585">
              <a:off x="9763164" y="2057928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029BEC89-19B6-40D0-9B01-951FA521119F}"/>
                </a:ext>
              </a:extLst>
            </p:cNvPr>
            <p:cNvSpPr/>
            <p:nvPr/>
          </p:nvSpPr>
          <p:spPr>
            <a:xfrm rot="1129427">
              <a:off x="9156336" y="1975410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FE3BCCE-EB6E-4531-9F49-7C8F2DA0CE75}"/>
                </a:ext>
              </a:extLst>
            </p:cNvPr>
            <p:cNvSpPr/>
            <p:nvPr/>
          </p:nvSpPr>
          <p:spPr>
            <a:xfrm rot="8777023">
              <a:off x="10100327" y="2186464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7B3B311-5F54-4BAA-857E-0164B382E472}"/>
                </a:ext>
              </a:extLst>
            </p:cNvPr>
            <p:cNvSpPr/>
            <p:nvPr/>
          </p:nvSpPr>
          <p:spPr>
            <a:xfrm rot="8777023">
              <a:off x="9378388" y="1903809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67F974A-12C6-40C7-93AA-7F49F1421D97}"/>
                </a:ext>
              </a:extLst>
            </p:cNvPr>
            <p:cNvSpPr/>
            <p:nvPr/>
          </p:nvSpPr>
          <p:spPr>
            <a:xfrm rot="8176944">
              <a:off x="9626253" y="1784566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D0536CC-E858-4C3C-8488-29F67878F364}"/>
                </a:ext>
              </a:extLst>
            </p:cNvPr>
            <p:cNvSpPr/>
            <p:nvPr/>
          </p:nvSpPr>
          <p:spPr>
            <a:xfrm rot="2671772">
              <a:off x="9929612" y="1813362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F97B4992-7193-434A-9564-E6DC991BFB4E}"/>
                </a:ext>
              </a:extLst>
            </p:cNvPr>
            <p:cNvSpPr/>
            <p:nvPr/>
          </p:nvSpPr>
          <p:spPr>
            <a:xfrm rot="1129427">
              <a:off x="10035760" y="1594226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FE77545-FDB7-4F97-BC7D-611B69BCF4D7}"/>
                </a:ext>
              </a:extLst>
            </p:cNvPr>
            <p:cNvSpPr/>
            <p:nvPr/>
          </p:nvSpPr>
          <p:spPr>
            <a:xfrm rot="10612908">
              <a:off x="9789993" y="1610159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CCC212ED-FB87-4BB8-BA9A-97C0A3D0B5DA}"/>
                </a:ext>
              </a:extLst>
            </p:cNvPr>
            <p:cNvSpPr/>
            <p:nvPr/>
          </p:nvSpPr>
          <p:spPr>
            <a:xfrm rot="8176944">
              <a:off x="9593417" y="1489147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B9F347C8-6776-4A00-853C-42714CA85916}"/>
                </a:ext>
              </a:extLst>
            </p:cNvPr>
            <p:cNvSpPr/>
            <p:nvPr/>
          </p:nvSpPr>
          <p:spPr>
            <a:xfrm rot="9883247">
              <a:off x="9367402" y="1441916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E22B1603-BA32-4275-BDB0-214666720883}"/>
                </a:ext>
              </a:extLst>
            </p:cNvPr>
            <p:cNvSpPr/>
            <p:nvPr/>
          </p:nvSpPr>
          <p:spPr>
            <a:xfrm rot="1129427">
              <a:off x="9577167" y="1198171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8FD46C3-DEBE-4046-BD8A-FB4A4DC51A34}"/>
                </a:ext>
              </a:extLst>
            </p:cNvPr>
            <p:cNvSpPr/>
            <p:nvPr/>
          </p:nvSpPr>
          <p:spPr>
            <a:xfrm rot="2302468">
              <a:off x="9814512" y="1117211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77" name="Graphic 176">
            <a:extLst>
              <a:ext uri="{FF2B5EF4-FFF2-40B4-BE49-F238E27FC236}">
                <a16:creationId xmlns:a16="http://schemas.microsoft.com/office/drawing/2014/main" id="{876DB568-FB53-476F-AD91-9D99CDF9A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43661" y="3923981"/>
            <a:ext cx="762000" cy="219075"/>
          </a:xfrm>
          <a:prstGeom prst="rect">
            <a:avLst/>
          </a:prstGeom>
        </p:spPr>
      </p:pic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BDAE17EB-9C5E-492E-A249-24990009D674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7CBB460-E315-5445-A553-0F3ADAE06CDE}"/>
              </a:ext>
            </a:extLst>
          </p:cNvPr>
          <p:cNvSpPr txBox="1"/>
          <p:nvPr/>
        </p:nvSpPr>
        <p:spPr>
          <a:xfrm>
            <a:off x="2678657" y="5106174"/>
            <a:ext cx="2875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…Baby Yoda was getting in the Christmas spirit!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09416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250">
        <p159:morph option="byObject"/>
      </p:transition>
    </mc:Choice>
    <mc:Fallback xmlns="">
      <p:transition spd="slow" advClick="0" advTm="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174014" y="0"/>
            <a:ext cx="52732028" cy="6871452"/>
          </a:xfrm>
          <a:prstGeom prst="rect">
            <a:avLst/>
          </a:prstGeom>
        </p:spPr>
      </p:pic>
      <p:grpSp>
        <p:nvGrpSpPr>
          <p:cNvPr id="142" name="Graphic 3">
            <a:extLst>
              <a:ext uri="{FF2B5EF4-FFF2-40B4-BE49-F238E27FC236}">
                <a16:creationId xmlns:a16="http://schemas.microsoft.com/office/drawing/2014/main" id="{15AB61E1-239E-45FC-9E5D-6AD8BF8FE014}"/>
              </a:ext>
            </a:extLst>
          </p:cNvPr>
          <p:cNvGrpSpPr/>
          <p:nvPr/>
        </p:nvGrpSpPr>
        <p:grpSpPr>
          <a:xfrm>
            <a:off x="8372984" y="1054483"/>
            <a:ext cx="2689331" cy="4188397"/>
            <a:chOff x="7651868" y="915648"/>
            <a:chExt cx="2689331" cy="41883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1F9C5EE7-5FCC-41D4-B35D-794BF8A2183C}"/>
                </a:ext>
              </a:extLst>
            </p:cNvPr>
            <p:cNvSpPr/>
            <p:nvPr/>
          </p:nvSpPr>
          <p:spPr>
            <a:xfrm>
              <a:off x="8499565" y="4490458"/>
              <a:ext cx="993098" cy="613587"/>
            </a:xfrm>
            <a:custGeom>
              <a:avLst/>
              <a:gdLst>
                <a:gd name="connsiteX0" fmla="*/ 851104 w 993098"/>
                <a:gd name="connsiteY0" fmla="*/ 613587 h 613587"/>
                <a:gd name="connsiteX1" fmla="*/ 142855 w 993098"/>
                <a:gd name="connsiteY1" fmla="*/ 613587 h 613587"/>
                <a:gd name="connsiteX2" fmla="*/ 0 w 993098"/>
                <a:gd name="connsiteY2" fmla="*/ 0 h 613587"/>
                <a:gd name="connsiteX3" fmla="*/ 993098 w 993098"/>
                <a:gd name="connsiteY3" fmla="*/ 0 h 613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3098" h="613587">
                  <a:moveTo>
                    <a:pt x="851104" y="613587"/>
                  </a:moveTo>
                  <a:lnTo>
                    <a:pt x="142855" y="613587"/>
                  </a:lnTo>
                  <a:lnTo>
                    <a:pt x="0" y="0"/>
                  </a:lnTo>
                  <a:lnTo>
                    <a:pt x="993098" y="0"/>
                  </a:lnTo>
                  <a:close/>
                </a:path>
              </a:pathLst>
            </a:custGeom>
            <a:solidFill>
              <a:srgbClr val="7F373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5E96B08-93A6-4692-B496-126E62FA81CE}"/>
                </a:ext>
              </a:extLst>
            </p:cNvPr>
            <p:cNvSpPr/>
            <p:nvPr/>
          </p:nvSpPr>
          <p:spPr>
            <a:xfrm>
              <a:off x="8452234" y="4490458"/>
              <a:ext cx="1087761" cy="246983"/>
            </a:xfrm>
            <a:custGeom>
              <a:avLst/>
              <a:gdLst>
                <a:gd name="connsiteX0" fmla="*/ 1040430 w 1087761"/>
                <a:gd name="connsiteY0" fmla="*/ 246984 h 246983"/>
                <a:gd name="connsiteX1" fmla="*/ 47331 w 1087761"/>
                <a:gd name="connsiteY1" fmla="*/ 246984 h 246983"/>
                <a:gd name="connsiteX2" fmla="*/ 0 w 1087761"/>
                <a:gd name="connsiteY2" fmla="*/ 0 h 246983"/>
                <a:gd name="connsiteX3" fmla="*/ 1087761 w 1087761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7761" h="246983">
                  <a:moveTo>
                    <a:pt x="1040430" y="246984"/>
                  </a:moveTo>
                  <a:lnTo>
                    <a:pt x="47331" y="246984"/>
                  </a:lnTo>
                  <a:lnTo>
                    <a:pt x="0" y="0"/>
                  </a:lnTo>
                  <a:lnTo>
                    <a:pt x="1087761" y="0"/>
                  </a:lnTo>
                  <a:close/>
                </a:path>
              </a:pathLst>
            </a:custGeom>
            <a:solidFill>
              <a:srgbClr val="AB3339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15A05BD9-55B0-4C85-9D73-C789D3F6343F}"/>
                </a:ext>
              </a:extLst>
            </p:cNvPr>
            <p:cNvSpPr/>
            <p:nvPr/>
          </p:nvSpPr>
          <p:spPr>
            <a:xfrm>
              <a:off x="7651868" y="2080000"/>
              <a:ext cx="2689331" cy="2527496"/>
            </a:xfrm>
            <a:custGeom>
              <a:avLst/>
              <a:gdLst>
                <a:gd name="connsiteX0" fmla="*/ 2668665 w 2689331"/>
                <a:gd name="connsiteY0" fmla="*/ 2287397 h 2527496"/>
                <a:gd name="connsiteX1" fmla="*/ 1344247 w 2689331"/>
                <a:gd name="connsiteY1" fmla="*/ 0 h 2527496"/>
                <a:gd name="connsiteX2" fmla="*/ 20689 w 2689331"/>
                <a:gd name="connsiteY2" fmla="*/ 2287397 h 2527496"/>
                <a:gd name="connsiteX3" fmla="*/ 99861 w 2689331"/>
                <a:gd name="connsiteY3" fmla="*/ 2508564 h 2527496"/>
                <a:gd name="connsiteX4" fmla="*/ 206572 w 2689331"/>
                <a:gd name="connsiteY4" fmla="*/ 2527496 h 2527496"/>
                <a:gd name="connsiteX5" fmla="*/ 490560 w 2689331"/>
                <a:gd name="connsiteY5" fmla="*/ 2456069 h 2527496"/>
                <a:gd name="connsiteX6" fmla="*/ 774549 w 2689331"/>
                <a:gd name="connsiteY6" fmla="*/ 2527496 h 2527496"/>
                <a:gd name="connsiteX7" fmla="*/ 1059398 w 2689331"/>
                <a:gd name="connsiteY7" fmla="*/ 2456069 h 2527496"/>
                <a:gd name="connsiteX8" fmla="*/ 1344247 w 2689331"/>
                <a:gd name="connsiteY8" fmla="*/ 2527496 h 2527496"/>
                <a:gd name="connsiteX9" fmla="*/ 1629096 w 2689331"/>
                <a:gd name="connsiteY9" fmla="*/ 2456069 h 2527496"/>
                <a:gd name="connsiteX10" fmla="*/ 1913944 w 2689331"/>
                <a:gd name="connsiteY10" fmla="*/ 2527496 h 2527496"/>
                <a:gd name="connsiteX11" fmla="*/ 2197933 w 2689331"/>
                <a:gd name="connsiteY11" fmla="*/ 2456069 h 2527496"/>
                <a:gd name="connsiteX12" fmla="*/ 2481921 w 2689331"/>
                <a:gd name="connsiteY12" fmla="*/ 2527496 h 2527496"/>
                <a:gd name="connsiteX13" fmla="*/ 2588632 w 2689331"/>
                <a:gd name="connsiteY13" fmla="*/ 2508564 h 2527496"/>
                <a:gd name="connsiteX14" fmla="*/ 2668665 w 2689331"/>
                <a:gd name="connsiteY14" fmla="*/ 2287397 h 2527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89331" h="2527496">
                  <a:moveTo>
                    <a:pt x="2668665" y="2287397"/>
                  </a:moveTo>
                  <a:lnTo>
                    <a:pt x="1344247" y="0"/>
                  </a:lnTo>
                  <a:lnTo>
                    <a:pt x="20689" y="2287397"/>
                  </a:lnTo>
                  <a:cubicBezTo>
                    <a:pt x="-26643" y="2369151"/>
                    <a:pt x="10362" y="2471559"/>
                    <a:pt x="99861" y="2508564"/>
                  </a:cubicBezTo>
                  <a:cubicBezTo>
                    <a:pt x="126539" y="2519751"/>
                    <a:pt x="158380" y="2527496"/>
                    <a:pt x="206572" y="2527496"/>
                  </a:cubicBezTo>
                  <a:cubicBezTo>
                    <a:pt x="348566" y="2527496"/>
                    <a:pt x="348566" y="2456069"/>
                    <a:pt x="490560" y="2456069"/>
                  </a:cubicBezTo>
                  <a:cubicBezTo>
                    <a:pt x="632555" y="2456069"/>
                    <a:pt x="632555" y="2527496"/>
                    <a:pt x="774549" y="2527496"/>
                  </a:cubicBezTo>
                  <a:cubicBezTo>
                    <a:pt x="916543" y="2527496"/>
                    <a:pt x="916543" y="2456069"/>
                    <a:pt x="1059398" y="2456069"/>
                  </a:cubicBezTo>
                  <a:cubicBezTo>
                    <a:pt x="1201392" y="2456069"/>
                    <a:pt x="1201392" y="2527496"/>
                    <a:pt x="1344247" y="2527496"/>
                  </a:cubicBezTo>
                  <a:cubicBezTo>
                    <a:pt x="1486241" y="2527496"/>
                    <a:pt x="1486241" y="2456069"/>
                    <a:pt x="1629096" y="2456069"/>
                  </a:cubicBezTo>
                  <a:cubicBezTo>
                    <a:pt x="1771090" y="2456069"/>
                    <a:pt x="1771090" y="2527496"/>
                    <a:pt x="1913944" y="2527496"/>
                  </a:cubicBezTo>
                  <a:cubicBezTo>
                    <a:pt x="2055938" y="2527496"/>
                    <a:pt x="2055938" y="2456069"/>
                    <a:pt x="2197933" y="2456069"/>
                  </a:cubicBezTo>
                  <a:cubicBezTo>
                    <a:pt x="2339927" y="2456069"/>
                    <a:pt x="2339927" y="2527496"/>
                    <a:pt x="2481921" y="2527496"/>
                  </a:cubicBezTo>
                  <a:cubicBezTo>
                    <a:pt x="2530113" y="2527496"/>
                    <a:pt x="2561954" y="2518890"/>
                    <a:pt x="2588632" y="2508564"/>
                  </a:cubicBezTo>
                  <a:cubicBezTo>
                    <a:pt x="2678992" y="2471559"/>
                    <a:pt x="2715996" y="2368291"/>
                    <a:pt x="2668665" y="2287397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429E5D6-939E-41ED-9EB0-01500B62DE02}"/>
                </a:ext>
              </a:extLst>
            </p:cNvPr>
            <p:cNvSpPr/>
            <p:nvPr/>
          </p:nvSpPr>
          <p:spPr>
            <a:xfrm>
              <a:off x="8060674" y="2080000"/>
              <a:ext cx="1871741" cy="1617872"/>
            </a:xfrm>
            <a:custGeom>
              <a:avLst/>
              <a:gdLst>
                <a:gd name="connsiteX0" fmla="*/ 1647132 w 1871741"/>
                <a:gd name="connsiteY0" fmla="*/ 1546446 h 1617872"/>
                <a:gd name="connsiteX1" fmla="*/ 1871741 w 1871741"/>
                <a:gd name="connsiteY1" fmla="*/ 1617012 h 1617872"/>
                <a:gd name="connsiteX2" fmla="*/ 935440 w 1871741"/>
                <a:gd name="connsiteY2" fmla="*/ 0 h 1617872"/>
                <a:gd name="connsiteX3" fmla="*/ 0 w 1871741"/>
                <a:gd name="connsiteY3" fmla="*/ 1617012 h 1617872"/>
                <a:gd name="connsiteX4" fmla="*/ 224609 w 1871741"/>
                <a:gd name="connsiteY4" fmla="*/ 1546446 h 1617872"/>
                <a:gd name="connsiteX5" fmla="*/ 462127 w 1871741"/>
                <a:gd name="connsiteY5" fmla="*/ 1617873 h 1617872"/>
                <a:gd name="connsiteX6" fmla="*/ 699644 w 1871741"/>
                <a:gd name="connsiteY6" fmla="*/ 1546446 h 1617872"/>
                <a:gd name="connsiteX7" fmla="*/ 937161 w 1871741"/>
                <a:gd name="connsiteY7" fmla="*/ 1617873 h 1617872"/>
                <a:gd name="connsiteX8" fmla="*/ 1174679 w 1871741"/>
                <a:gd name="connsiteY8" fmla="*/ 1546446 h 1617872"/>
                <a:gd name="connsiteX9" fmla="*/ 1412196 w 1871741"/>
                <a:gd name="connsiteY9" fmla="*/ 1617873 h 1617872"/>
                <a:gd name="connsiteX10" fmla="*/ 1647132 w 1871741"/>
                <a:gd name="connsiteY10" fmla="*/ 1546446 h 161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1741" h="1617872">
                  <a:moveTo>
                    <a:pt x="1647132" y="1546446"/>
                  </a:moveTo>
                  <a:cubicBezTo>
                    <a:pt x="1760728" y="1546446"/>
                    <a:pt x="1766752" y="1611849"/>
                    <a:pt x="1871741" y="1617012"/>
                  </a:cubicBezTo>
                  <a:lnTo>
                    <a:pt x="935440" y="0"/>
                  </a:lnTo>
                  <a:lnTo>
                    <a:pt x="0" y="1617012"/>
                  </a:lnTo>
                  <a:cubicBezTo>
                    <a:pt x="104990" y="1611849"/>
                    <a:pt x="110153" y="1546446"/>
                    <a:pt x="224609" y="1546446"/>
                  </a:cubicBezTo>
                  <a:cubicBezTo>
                    <a:pt x="343368" y="1546446"/>
                    <a:pt x="343368" y="1617873"/>
                    <a:pt x="462127" y="1617873"/>
                  </a:cubicBezTo>
                  <a:cubicBezTo>
                    <a:pt x="580885" y="1617873"/>
                    <a:pt x="580885" y="1546446"/>
                    <a:pt x="699644" y="1546446"/>
                  </a:cubicBezTo>
                  <a:cubicBezTo>
                    <a:pt x="818403" y="1546446"/>
                    <a:pt x="818403" y="1617873"/>
                    <a:pt x="937161" y="1617873"/>
                  </a:cubicBezTo>
                  <a:cubicBezTo>
                    <a:pt x="1055920" y="1617873"/>
                    <a:pt x="1055920" y="1546446"/>
                    <a:pt x="1174679" y="1546446"/>
                  </a:cubicBezTo>
                  <a:cubicBezTo>
                    <a:pt x="1293438" y="1546446"/>
                    <a:pt x="1293438" y="1617873"/>
                    <a:pt x="1412196" y="1617873"/>
                  </a:cubicBezTo>
                  <a:cubicBezTo>
                    <a:pt x="1528374" y="1617873"/>
                    <a:pt x="1528374" y="1546446"/>
                    <a:pt x="1647132" y="1546446"/>
                  </a:cubicBezTo>
                  <a:close/>
                </a:path>
              </a:pathLst>
            </a:custGeom>
            <a:solidFill>
              <a:srgbClr val="4F5B3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0D748FE-1256-4B45-ACF6-2142BBC8AF02}"/>
                </a:ext>
              </a:extLst>
            </p:cNvPr>
            <p:cNvSpPr/>
            <p:nvPr/>
          </p:nvSpPr>
          <p:spPr>
            <a:xfrm>
              <a:off x="7882960" y="1432851"/>
              <a:ext cx="2226447" cy="2116143"/>
            </a:xfrm>
            <a:custGeom>
              <a:avLst/>
              <a:gdLst>
                <a:gd name="connsiteX0" fmla="*/ 2205219 w 2226447"/>
                <a:gd name="connsiteY0" fmla="*/ 1881208 h 2116143"/>
                <a:gd name="connsiteX1" fmla="*/ 1113155 w 2226447"/>
                <a:gd name="connsiteY1" fmla="*/ 0 h 2116143"/>
                <a:gd name="connsiteX2" fmla="*/ 21091 w 2226447"/>
                <a:gd name="connsiteY2" fmla="*/ 1881208 h 2116143"/>
                <a:gd name="connsiteX3" fmla="*/ 160503 w 2226447"/>
                <a:gd name="connsiteY3" fmla="*/ 2116143 h 2116143"/>
                <a:gd name="connsiteX4" fmla="*/ 163945 w 2226447"/>
                <a:gd name="connsiteY4" fmla="*/ 2116143 h 2116143"/>
                <a:gd name="connsiteX5" fmla="*/ 401463 w 2226447"/>
                <a:gd name="connsiteY5" fmla="*/ 2044716 h 2116143"/>
                <a:gd name="connsiteX6" fmla="*/ 638980 w 2226447"/>
                <a:gd name="connsiteY6" fmla="*/ 2116143 h 2116143"/>
                <a:gd name="connsiteX7" fmla="*/ 876498 w 2226447"/>
                <a:gd name="connsiteY7" fmla="*/ 2044716 h 2116143"/>
                <a:gd name="connsiteX8" fmla="*/ 1114015 w 2226447"/>
                <a:gd name="connsiteY8" fmla="*/ 2116143 h 2116143"/>
                <a:gd name="connsiteX9" fmla="*/ 1351533 w 2226447"/>
                <a:gd name="connsiteY9" fmla="*/ 2044716 h 2116143"/>
                <a:gd name="connsiteX10" fmla="*/ 1589050 w 2226447"/>
                <a:gd name="connsiteY10" fmla="*/ 2116143 h 2116143"/>
                <a:gd name="connsiteX11" fmla="*/ 1826568 w 2226447"/>
                <a:gd name="connsiteY11" fmla="*/ 2044716 h 2116143"/>
                <a:gd name="connsiteX12" fmla="*/ 2064085 w 2226447"/>
                <a:gd name="connsiteY12" fmla="*/ 2116143 h 2116143"/>
                <a:gd name="connsiteX13" fmla="*/ 2067527 w 2226447"/>
                <a:gd name="connsiteY13" fmla="*/ 2116143 h 2116143"/>
                <a:gd name="connsiteX14" fmla="*/ 2205219 w 2226447"/>
                <a:gd name="connsiteY14" fmla="*/ 1881208 h 211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26447" h="2116143">
                  <a:moveTo>
                    <a:pt x="2205219" y="1881208"/>
                  </a:moveTo>
                  <a:lnTo>
                    <a:pt x="1113155" y="0"/>
                  </a:lnTo>
                  <a:lnTo>
                    <a:pt x="21091" y="1881208"/>
                  </a:lnTo>
                  <a:cubicBezTo>
                    <a:pt x="-39149" y="1984476"/>
                    <a:pt x="36581" y="2114422"/>
                    <a:pt x="160503" y="2116143"/>
                  </a:cubicBezTo>
                  <a:cubicBezTo>
                    <a:pt x="161363" y="2116143"/>
                    <a:pt x="163085" y="2116143"/>
                    <a:pt x="163945" y="2116143"/>
                  </a:cubicBezTo>
                  <a:cubicBezTo>
                    <a:pt x="282704" y="2116143"/>
                    <a:pt x="282704" y="2044716"/>
                    <a:pt x="401463" y="2044716"/>
                  </a:cubicBezTo>
                  <a:cubicBezTo>
                    <a:pt x="520222" y="2044716"/>
                    <a:pt x="520222" y="2116143"/>
                    <a:pt x="638980" y="2116143"/>
                  </a:cubicBezTo>
                  <a:cubicBezTo>
                    <a:pt x="757739" y="2116143"/>
                    <a:pt x="757739" y="2044716"/>
                    <a:pt x="876498" y="2044716"/>
                  </a:cubicBezTo>
                  <a:cubicBezTo>
                    <a:pt x="995256" y="2044716"/>
                    <a:pt x="995256" y="2116143"/>
                    <a:pt x="1114015" y="2116143"/>
                  </a:cubicBezTo>
                  <a:cubicBezTo>
                    <a:pt x="1232774" y="2116143"/>
                    <a:pt x="1232774" y="2044716"/>
                    <a:pt x="1351533" y="2044716"/>
                  </a:cubicBezTo>
                  <a:cubicBezTo>
                    <a:pt x="1470291" y="2044716"/>
                    <a:pt x="1470291" y="2116143"/>
                    <a:pt x="1589050" y="2116143"/>
                  </a:cubicBezTo>
                  <a:cubicBezTo>
                    <a:pt x="1707809" y="2116143"/>
                    <a:pt x="1707809" y="2044716"/>
                    <a:pt x="1826568" y="2044716"/>
                  </a:cubicBezTo>
                  <a:cubicBezTo>
                    <a:pt x="1945326" y="2044716"/>
                    <a:pt x="1945326" y="2116143"/>
                    <a:pt x="2064085" y="2116143"/>
                  </a:cubicBezTo>
                  <a:cubicBezTo>
                    <a:pt x="2064946" y="2116143"/>
                    <a:pt x="2066667" y="2116143"/>
                    <a:pt x="2067527" y="2116143"/>
                  </a:cubicBezTo>
                  <a:cubicBezTo>
                    <a:pt x="2190589" y="2114422"/>
                    <a:pt x="2265459" y="1984476"/>
                    <a:pt x="2205219" y="1881208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CFAE753-D739-49A7-84FA-AA9EB6005338}"/>
                </a:ext>
              </a:extLst>
            </p:cNvPr>
            <p:cNvSpPr/>
            <p:nvPr/>
          </p:nvSpPr>
          <p:spPr>
            <a:xfrm>
              <a:off x="8361013" y="1432851"/>
              <a:ext cx="1270202" cy="1099809"/>
            </a:xfrm>
            <a:custGeom>
              <a:avLst/>
              <a:gdLst>
                <a:gd name="connsiteX0" fmla="*/ 0 w 1270202"/>
                <a:gd name="connsiteY0" fmla="*/ 1094646 h 1099809"/>
                <a:gd name="connsiteX1" fmla="*/ 60240 w 1270202"/>
                <a:gd name="connsiteY1" fmla="*/ 1099809 h 1099809"/>
                <a:gd name="connsiteX2" fmla="*/ 347671 w 1270202"/>
                <a:gd name="connsiteY2" fmla="*/ 1028382 h 1099809"/>
                <a:gd name="connsiteX3" fmla="*/ 635101 w 1270202"/>
                <a:gd name="connsiteY3" fmla="*/ 1099809 h 1099809"/>
                <a:gd name="connsiteX4" fmla="*/ 922532 w 1270202"/>
                <a:gd name="connsiteY4" fmla="*/ 1028382 h 1099809"/>
                <a:gd name="connsiteX5" fmla="*/ 1209963 w 1270202"/>
                <a:gd name="connsiteY5" fmla="*/ 1099809 h 1099809"/>
                <a:gd name="connsiteX6" fmla="*/ 1270203 w 1270202"/>
                <a:gd name="connsiteY6" fmla="*/ 1094646 h 1099809"/>
                <a:gd name="connsiteX7" fmla="*/ 635101 w 1270202"/>
                <a:gd name="connsiteY7" fmla="*/ 0 h 1099809"/>
                <a:gd name="connsiteX8" fmla="*/ 0 w 1270202"/>
                <a:gd name="connsiteY8" fmla="*/ 1094646 h 10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0202" h="1099809">
                  <a:moveTo>
                    <a:pt x="0" y="1094646"/>
                  </a:moveTo>
                  <a:cubicBezTo>
                    <a:pt x="17211" y="1098088"/>
                    <a:pt x="37005" y="1099809"/>
                    <a:pt x="60240" y="1099809"/>
                  </a:cubicBezTo>
                  <a:cubicBezTo>
                    <a:pt x="203955" y="1099809"/>
                    <a:pt x="203955" y="1028382"/>
                    <a:pt x="347671" y="1028382"/>
                  </a:cubicBezTo>
                  <a:cubicBezTo>
                    <a:pt x="491386" y="1028382"/>
                    <a:pt x="491386" y="1099809"/>
                    <a:pt x="635101" y="1099809"/>
                  </a:cubicBezTo>
                  <a:cubicBezTo>
                    <a:pt x="778816" y="1099809"/>
                    <a:pt x="778816" y="1028382"/>
                    <a:pt x="922532" y="1028382"/>
                  </a:cubicBezTo>
                  <a:cubicBezTo>
                    <a:pt x="1066247" y="1028382"/>
                    <a:pt x="1066247" y="1099809"/>
                    <a:pt x="1209963" y="1099809"/>
                  </a:cubicBezTo>
                  <a:cubicBezTo>
                    <a:pt x="1233198" y="1099809"/>
                    <a:pt x="1252991" y="1098088"/>
                    <a:pt x="1270203" y="1094646"/>
                  </a:cubicBezTo>
                  <a:lnTo>
                    <a:pt x="635101" y="0"/>
                  </a:lnTo>
                  <a:lnTo>
                    <a:pt x="0" y="1094646"/>
                  </a:lnTo>
                  <a:close/>
                </a:path>
              </a:pathLst>
            </a:custGeom>
            <a:solidFill>
              <a:srgbClr val="4F5B3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BD4DB37-93FC-48A3-81E8-3E517362DFB3}"/>
                </a:ext>
              </a:extLst>
            </p:cNvPr>
            <p:cNvSpPr/>
            <p:nvPr/>
          </p:nvSpPr>
          <p:spPr>
            <a:xfrm>
              <a:off x="8211582" y="915648"/>
              <a:ext cx="1569363" cy="1467273"/>
            </a:xfrm>
            <a:custGeom>
              <a:avLst/>
              <a:gdLst>
                <a:gd name="connsiteX0" fmla="*/ 1548720 w 1569363"/>
                <a:gd name="connsiteY0" fmla="*/ 1226313 h 1467273"/>
                <a:gd name="connsiteX1" fmla="*/ 854239 w 1569363"/>
                <a:gd name="connsiteY1" fmla="*/ 38726 h 1467273"/>
                <a:gd name="connsiteX2" fmla="*/ 715687 w 1569363"/>
                <a:gd name="connsiteY2" fmla="*/ 38726 h 1467273"/>
                <a:gd name="connsiteX3" fmla="*/ 21206 w 1569363"/>
                <a:gd name="connsiteY3" fmla="*/ 1226313 h 1467273"/>
                <a:gd name="connsiteX4" fmla="*/ 101240 w 1569363"/>
                <a:gd name="connsiteY4" fmla="*/ 1448341 h 1467273"/>
                <a:gd name="connsiteX5" fmla="*/ 209671 w 1569363"/>
                <a:gd name="connsiteY5" fmla="*/ 1467273 h 1467273"/>
                <a:gd name="connsiteX6" fmla="*/ 497102 w 1569363"/>
                <a:gd name="connsiteY6" fmla="*/ 1395846 h 1467273"/>
                <a:gd name="connsiteX7" fmla="*/ 784533 w 1569363"/>
                <a:gd name="connsiteY7" fmla="*/ 1467273 h 1467273"/>
                <a:gd name="connsiteX8" fmla="*/ 1071963 w 1569363"/>
                <a:gd name="connsiteY8" fmla="*/ 1395846 h 1467273"/>
                <a:gd name="connsiteX9" fmla="*/ 1359394 w 1569363"/>
                <a:gd name="connsiteY9" fmla="*/ 1467273 h 1467273"/>
                <a:gd name="connsiteX10" fmla="*/ 1467826 w 1569363"/>
                <a:gd name="connsiteY10" fmla="*/ 1448341 h 1467273"/>
                <a:gd name="connsiteX11" fmla="*/ 1548720 w 1569363"/>
                <a:gd name="connsiteY11" fmla="*/ 1226313 h 146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69363" h="1467273">
                  <a:moveTo>
                    <a:pt x="1548720" y="1226313"/>
                  </a:moveTo>
                  <a:lnTo>
                    <a:pt x="854239" y="38726"/>
                  </a:lnTo>
                  <a:cubicBezTo>
                    <a:pt x="824119" y="-12909"/>
                    <a:pt x="745807" y="-12909"/>
                    <a:pt x="715687" y="38726"/>
                  </a:cubicBezTo>
                  <a:lnTo>
                    <a:pt x="21206" y="1226313"/>
                  </a:lnTo>
                  <a:cubicBezTo>
                    <a:pt x="-26986" y="1308067"/>
                    <a:pt x="10019" y="1411336"/>
                    <a:pt x="101240" y="1448341"/>
                  </a:cubicBezTo>
                  <a:cubicBezTo>
                    <a:pt x="127917" y="1459528"/>
                    <a:pt x="160619" y="1467273"/>
                    <a:pt x="209671" y="1467273"/>
                  </a:cubicBezTo>
                  <a:cubicBezTo>
                    <a:pt x="353387" y="1467273"/>
                    <a:pt x="353387" y="1395846"/>
                    <a:pt x="497102" y="1395846"/>
                  </a:cubicBezTo>
                  <a:cubicBezTo>
                    <a:pt x="640817" y="1395846"/>
                    <a:pt x="640817" y="1467273"/>
                    <a:pt x="784533" y="1467273"/>
                  </a:cubicBezTo>
                  <a:cubicBezTo>
                    <a:pt x="928248" y="1467273"/>
                    <a:pt x="928248" y="1395846"/>
                    <a:pt x="1071963" y="1395846"/>
                  </a:cubicBezTo>
                  <a:cubicBezTo>
                    <a:pt x="1215679" y="1395846"/>
                    <a:pt x="1215679" y="1467273"/>
                    <a:pt x="1359394" y="1467273"/>
                  </a:cubicBezTo>
                  <a:cubicBezTo>
                    <a:pt x="1408446" y="1467273"/>
                    <a:pt x="1441148" y="1458667"/>
                    <a:pt x="1467826" y="1448341"/>
                  </a:cubicBezTo>
                  <a:cubicBezTo>
                    <a:pt x="1559046" y="1411336"/>
                    <a:pt x="1596051" y="1308067"/>
                    <a:pt x="1548720" y="1226313"/>
                  </a:cubicBezTo>
                  <a:close/>
                </a:path>
              </a:pathLst>
            </a:custGeom>
            <a:solidFill>
              <a:srgbClr val="5A653E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7BEA9A1-34F6-48E4-893E-E76E8657FD9D}"/>
                </a:ext>
              </a:extLst>
            </p:cNvPr>
            <p:cNvSpPr/>
            <p:nvPr/>
          </p:nvSpPr>
          <p:spPr>
            <a:xfrm>
              <a:off x="8935875" y="1124767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879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31F9B1D-5773-47D2-91D2-E95AE9DD5CE0}"/>
                </a:ext>
              </a:extLst>
            </p:cNvPr>
            <p:cNvSpPr/>
            <p:nvPr/>
          </p:nvSpPr>
          <p:spPr>
            <a:xfrm>
              <a:off x="8425556" y="4190119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879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869D23CB-22DC-4B05-ABAF-BB45EDADD191}"/>
                </a:ext>
              </a:extLst>
            </p:cNvPr>
            <p:cNvSpPr/>
            <p:nvPr/>
          </p:nvSpPr>
          <p:spPr>
            <a:xfrm>
              <a:off x="9950487" y="4227984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D1CFBF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3C3F66E-4B2F-4949-B321-484FFD37A17B}"/>
                </a:ext>
              </a:extLst>
            </p:cNvPr>
            <p:cNvSpPr/>
            <p:nvPr/>
          </p:nvSpPr>
          <p:spPr>
            <a:xfrm>
              <a:off x="8475469" y="2006851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279"/>
                    <a:pt x="148279" y="191047"/>
                    <a:pt x="95523" y="191047"/>
                  </a:cubicBezTo>
                  <a:cubicBezTo>
                    <a:pt x="42767" y="191047"/>
                    <a:pt x="0" y="148279"/>
                    <a:pt x="0" y="95523"/>
                  </a:cubicBezTo>
                  <a:cubicBezTo>
                    <a:pt x="0" y="42767"/>
                    <a:pt x="42767" y="0"/>
                    <a:pt x="95523" y="0"/>
                  </a:cubicBezTo>
                  <a:cubicBezTo>
                    <a:pt x="148279" y="0"/>
                    <a:pt x="191047" y="42767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56D0CFC-A377-4CD6-A371-3415187917C6}"/>
                </a:ext>
              </a:extLst>
            </p:cNvPr>
            <p:cNvSpPr/>
            <p:nvPr/>
          </p:nvSpPr>
          <p:spPr>
            <a:xfrm>
              <a:off x="9141551" y="2672933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2168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98EF19D-3540-45A3-896C-D82540CA1EBD}"/>
                </a:ext>
              </a:extLst>
            </p:cNvPr>
            <p:cNvSpPr/>
            <p:nvPr/>
          </p:nvSpPr>
          <p:spPr>
            <a:xfrm>
              <a:off x="8111448" y="3089449"/>
              <a:ext cx="191046" cy="191046"/>
            </a:xfrm>
            <a:custGeom>
              <a:avLst/>
              <a:gdLst>
                <a:gd name="connsiteX0" fmla="*/ 191047 w 191046"/>
                <a:gd name="connsiteY0" fmla="*/ 95523 h 191046"/>
                <a:gd name="connsiteX1" fmla="*/ 95523 w 191046"/>
                <a:gd name="connsiteY1" fmla="*/ 191047 h 191046"/>
                <a:gd name="connsiteX2" fmla="*/ 0 w 191046"/>
                <a:gd name="connsiteY2" fmla="*/ 95523 h 191046"/>
                <a:gd name="connsiteX3" fmla="*/ 95523 w 191046"/>
                <a:gd name="connsiteY3" fmla="*/ 0 h 191046"/>
                <a:gd name="connsiteX4" fmla="*/ 191047 w 191046"/>
                <a:gd name="connsiteY4" fmla="*/ 95523 h 1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046" h="191046">
                  <a:moveTo>
                    <a:pt x="191047" y="95523"/>
                  </a:moveTo>
                  <a:cubicBezTo>
                    <a:pt x="191047" y="148018"/>
                    <a:pt x="148018" y="191047"/>
                    <a:pt x="95523" y="191047"/>
                  </a:cubicBezTo>
                  <a:cubicBezTo>
                    <a:pt x="43029" y="191047"/>
                    <a:pt x="0" y="148018"/>
                    <a:pt x="0" y="95523"/>
                  </a:cubicBezTo>
                  <a:cubicBezTo>
                    <a:pt x="0" y="43029"/>
                    <a:pt x="43029" y="0"/>
                    <a:pt x="95523" y="0"/>
                  </a:cubicBezTo>
                  <a:cubicBezTo>
                    <a:pt x="148018" y="0"/>
                    <a:pt x="191047" y="43029"/>
                    <a:pt x="191047" y="95523"/>
                  </a:cubicBezTo>
                  <a:close/>
                </a:path>
              </a:pathLst>
            </a:custGeom>
            <a:solidFill>
              <a:srgbClr val="EDB834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FADF8CA-5AF6-410D-9FEF-52656F7E579E}"/>
              </a:ext>
            </a:extLst>
          </p:cNvPr>
          <p:cNvGrpSpPr/>
          <p:nvPr/>
        </p:nvGrpSpPr>
        <p:grpSpPr>
          <a:xfrm rot="13453070">
            <a:off x="7197062" y="4086888"/>
            <a:ext cx="391010" cy="536116"/>
            <a:chOff x="7336087" y="-927293"/>
            <a:chExt cx="391010" cy="53611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6CAA042-C1A7-4068-BAA8-18238E4E2FE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B549C0F-2003-4E69-A224-579C7503A7EA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9" name="Graphic 3">
            <a:extLst>
              <a:ext uri="{FF2B5EF4-FFF2-40B4-BE49-F238E27FC236}">
                <a16:creationId xmlns:a16="http://schemas.microsoft.com/office/drawing/2014/main" id="{BCB41B14-11F8-4AE5-B87B-2DCA5234DEEB}"/>
              </a:ext>
            </a:extLst>
          </p:cNvPr>
          <p:cNvGrpSpPr/>
          <p:nvPr/>
        </p:nvGrpSpPr>
        <p:grpSpPr>
          <a:xfrm>
            <a:off x="5474451" y="3646417"/>
            <a:ext cx="2458750" cy="1398918"/>
            <a:chOff x="5079804" y="3839007"/>
            <a:chExt cx="2458750" cy="13989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8E3E880-4327-451D-93D0-15CF1BE5FB94}"/>
                </a:ext>
              </a:extLst>
            </p:cNvPr>
            <p:cNvSpPr/>
            <p:nvPr/>
          </p:nvSpPr>
          <p:spPr>
            <a:xfrm>
              <a:off x="6763795" y="3974791"/>
              <a:ext cx="774759" cy="333844"/>
            </a:xfrm>
            <a:custGeom>
              <a:avLst/>
              <a:gdLst>
                <a:gd name="connsiteX0" fmla="*/ 0 w 774759"/>
                <a:gd name="connsiteY0" fmla="*/ 64728 h 333844"/>
                <a:gd name="connsiteX1" fmla="*/ 388117 w 774759"/>
                <a:gd name="connsiteY1" fmla="*/ 186 h 333844"/>
                <a:gd name="connsiteX2" fmla="*/ 757302 w 774759"/>
                <a:gd name="connsiteY2" fmla="*/ 38051 h 333844"/>
                <a:gd name="connsiteX3" fmla="*/ 761605 w 774759"/>
                <a:gd name="connsiteY3" fmla="*/ 78498 h 333844"/>
                <a:gd name="connsiteX4" fmla="*/ 606702 w 774759"/>
                <a:gd name="connsiteY4" fmla="*/ 146483 h 333844"/>
                <a:gd name="connsiteX5" fmla="*/ 29259 w 774759"/>
                <a:gd name="connsiteY5" fmla="*/ 323760 h 333844"/>
                <a:gd name="connsiteX6" fmla="*/ 0 w 774759"/>
                <a:gd name="connsiteY6" fmla="*/ 64728 h 33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59" h="333844">
                  <a:moveTo>
                    <a:pt x="0" y="64728"/>
                  </a:moveTo>
                  <a:cubicBezTo>
                    <a:pt x="0" y="64728"/>
                    <a:pt x="132528" y="3628"/>
                    <a:pt x="388117" y="186"/>
                  </a:cubicBezTo>
                  <a:cubicBezTo>
                    <a:pt x="580025" y="-2396"/>
                    <a:pt x="678990" y="22560"/>
                    <a:pt x="757302" y="38051"/>
                  </a:cubicBezTo>
                  <a:cubicBezTo>
                    <a:pt x="777956" y="42353"/>
                    <a:pt x="781398" y="69892"/>
                    <a:pt x="761605" y="78498"/>
                  </a:cubicBezTo>
                  <a:cubicBezTo>
                    <a:pt x="722019" y="95709"/>
                    <a:pt x="668663" y="118944"/>
                    <a:pt x="606702" y="146483"/>
                  </a:cubicBezTo>
                  <a:cubicBezTo>
                    <a:pt x="476756" y="204141"/>
                    <a:pt x="216864" y="377115"/>
                    <a:pt x="29259" y="323760"/>
                  </a:cubicBezTo>
                  <a:lnTo>
                    <a:pt x="0" y="64728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37B9446-D895-447D-991A-327B75B7F928}"/>
                </a:ext>
              </a:extLst>
            </p:cNvPr>
            <p:cNvSpPr/>
            <p:nvPr/>
          </p:nvSpPr>
          <p:spPr>
            <a:xfrm>
              <a:off x="6790472" y="4041592"/>
              <a:ext cx="527529" cy="203603"/>
            </a:xfrm>
            <a:custGeom>
              <a:avLst/>
              <a:gdLst>
                <a:gd name="connsiteX0" fmla="*/ 0 w 527529"/>
                <a:gd name="connsiteY0" fmla="*/ 71075 h 203603"/>
                <a:gd name="connsiteX1" fmla="*/ 527530 w 527529"/>
                <a:gd name="connsiteY1" fmla="*/ 1369 h 203603"/>
                <a:gd name="connsiteX2" fmla="*/ 189326 w 527529"/>
                <a:gd name="connsiteY2" fmla="*/ 71075 h 203603"/>
                <a:gd name="connsiteX3" fmla="*/ 10327 w 527529"/>
                <a:gd name="connsiteY3" fmla="*/ 203603 h 203603"/>
                <a:gd name="connsiteX4" fmla="*/ 0 w 527529"/>
                <a:gd name="connsiteY4" fmla="*/ 71075 h 20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29" h="203603">
                  <a:moveTo>
                    <a:pt x="0" y="71075"/>
                  </a:moveTo>
                  <a:cubicBezTo>
                    <a:pt x="0" y="71075"/>
                    <a:pt x="177277" y="-11539"/>
                    <a:pt x="527530" y="1369"/>
                  </a:cubicBezTo>
                  <a:cubicBezTo>
                    <a:pt x="527530" y="1369"/>
                    <a:pt x="276243" y="22023"/>
                    <a:pt x="189326" y="71075"/>
                  </a:cubicBezTo>
                  <a:cubicBezTo>
                    <a:pt x="102408" y="120128"/>
                    <a:pt x="10327" y="203603"/>
                    <a:pt x="10327" y="203603"/>
                  </a:cubicBezTo>
                  <a:lnTo>
                    <a:pt x="0" y="71075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CA5587-92F8-4C8F-BA04-5B1C23428899}"/>
                </a:ext>
              </a:extLst>
            </p:cNvPr>
            <p:cNvSpPr/>
            <p:nvPr/>
          </p:nvSpPr>
          <p:spPr>
            <a:xfrm>
              <a:off x="5878267" y="3839007"/>
              <a:ext cx="944916" cy="1341629"/>
            </a:xfrm>
            <a:custGeom>
              <a:avLst/>
              <a:gdLst>
                <a:gd name="connsiteX0" fmla="*/ 816681 w 944916"/>
                <a:gd name="connsiteY0" fmla="*/ 1341630 h 1341629"/>
                <a:gd name="connsiteX1" fmla="*/ 129086 w 944916"/>
                <a:gd name="connsiteY1" fmla="*/ 1341630 h 1341629"/>
                <a:gd name="connsiteX2" fmla="*/ 0 w 944916"/>
                <a:gd name="connsiteY2" fmla="*/ 1212544 h 1341629"/>
                <a:gd name="connsiteX3" fmla="*/ 0 w 944916"/>
                <a:gd name="connsiteY3" fmla="*/ 390699 h 1341629"/>
                <a:gd name="connsiteX4" fmla="*/ 472453 w 944916"/>
                <a:gd name="connsiteY4" fmla="*/ 0 h 1341629"/>
                <a:gd name="connsiteX5" fmla="*/ 472453 w 944916"/>
                <a:gd name="connsiteY5" fmla="*/ 0 h 1341629"/>
                <a:gd name="connsiteX6" fmla="*/ 944907 w 944916"/>
                <a:gd name="connsiteY6" fmla="*/ 390699 h 1341629"/>
                <a:gd name="connsiteX7" fmla="*/ 944907 w 944916"/>
                <a:gd name="connsiteY7" fmla="*/ 1212544 h 1341629"/>
                <a:gd name="connsiteX8" fmla="*/ 816681 w 944916"/>
                <a:gd name="connsiteY8" fmla="*/ 1341630 h 134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4916" h="1341629">
                  <a:moveTo>
                    <a:pt x="816681" y="1341630"/>
                  </a:moveTo>
                  <a:lnTo>
                    <a:pt x="129086" y="1341630"/>
                  </a:lnTo>
                  <a:cubicBezTo>
                    <a:pt x="57658" y="1341630"/>
                    <a:pt x="0" y="1283971"/>
                    <a:pt x="0" y="1212544"/>
                  </a:cubicBezTo>
                  <a:lnTo>
                    <a:pt x="0" y="390699"/>
                  </a:lnTo>
                  <a:cubicBezTo>
                    <a:pt x="0" y="129946"/>
                    <a:pt x="211700" y="0"/>
                    <a:pt x="472453" y="0"/>
                  </a:cubicBezTo>
                  <a:lnTo>
                    <a:pt x="472453" y="0"/>
                  </a:lnTo>
                  <a:cubicBezTo>
                    <a:pt x="733206" y="0"/>
                    <a:pt x="944907" y="129946"/>
                    <a:pt x="944907" y="390699"/>
                  </a:cubicBezTo>
                  <a:lnTo>
                    <a:pt x="944907" y="1212544"/>
                  </a:lnTo>
                  <a:cubicBezTo>
                    <a:pt x="945767" y="1283971"/>
                    <a:pt x="888109" y="1341630"/>
                    <a:pt x="816681" y="1341630"/>
                  </a:cubicBez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558FAD4-288A-4B21-8258-FA8990640C0A}"/>
                </a:ext>
              </a:extLst>
            </p:cNvPr>
            <p:cNvSpPr/>
            <p:nvPr/>
          </p:nvSpPr>
          <p:spPr>
            <a:xfrm>
              <a:off x="5774989" y="4596309"/>
              <a:ext cx="1129715" cy="641616"/>
            </a:xfrm>
            <a:custGeom>
              <a:avLst/>
              <a:gdLst>
                <a:gd name="connsiteX0" fmla="*/ 61971 w 1129715"/>
                <a:gd name="connsiteY0" fmla="*/ 0 h 641616"/>
                <a:gd name="connsiteX1" fmla="*/ 32712 w 1129715"/>
                <a:gd name="connsiteY1" fmla="*/ 308945 h 641616"/>
                <a:gd name="connsiteX2" fmla="*/ 23245 w 1129715"/>
                <a:gd name="connsiteY2" fmla="*/ 541299 h 641616"/>
                <a:gd name="connsiteX3" fmla="*/ 28409 w 1129715"/>
                <a:gd name="connsiteY3" fmla="*/ 626495 h 641616"/>
                <a:gd name="connsiteX4" fmla="*/ 722029 w 1129715"/>
                <a:gd name="connsiteY4" fmla="*/ 626495 h 641616"/>
                <a:gd name="connsiteX5" fmla="*/ 1005156 w 1129715"/>
                <a:gd name="connsiteY5" fmla="*/ 610145 h 641616"/>
                <a:gd name="connsiteX6" fmla="*/ 1114449 w 1129715"/>
                <a:gd name="connsiteY6" fmla="*/ 492246 h 641616"/>
                <a:gd name="connsiteX7" fmla="*/ 1088632 w 1129715"/>
                <a:gd name="connsiteY7" fmla="*/ 182441 h 641616"/>
                <a:gd name="connsiteX8" fmla="*/ 1060233 w 1129715"/>
                <a:gd name="connsiteY8" fmla="*/ 9466 h 641616"/>
                <a:gd name="connsiteX9" fmla="*/ 61971 w 1129715"/>
                <a:gd name="connsiteY9" fmla="*/ 0 h 64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715" h="641616">
                  <a:moveTo>
                    <a:pt x="61971" y="0"/>
                  </a:moveTo>
                  <a:cubicBezTo>
                    <a:pt x="61971" y="0"/>
                    <a:pt x="29269" y="114456"/>
                    <a:pt x="32712" y="308945"/>
                  </a:cubicBezTo>
                  <a:cubicBezTo>
                    <a:pt x="34433" y="406189"/>
                    <a:pt x="40457" y="513761"/>
                    <a:pt x="23245" y="541299"/>
                  </a:cubicBezTo>
                  <a:cubicBezTo>
                    <a:pt x="6034" y="568837"/>
                    <a:pt x="-21504" y="615308"/>
                    <a:pt x="28409" y="626495"/>
                  </a:cubicBezTo>
                  <a:cubicBezTo>
                    <a:pt x="78322" y="637683"/>
                    <a:pt x="576592" y="654034"/>
                    <a:pt x="722029" y="626495"/>
                  </a:cubicBezTo>
                  <a:cubicBezTo>
                    <a:pt x="866604" y="598957"/>
                    <a:pt x="915657" y="591212"/>
                    <a:pt x="1005156" y="610145"/>
                  </a:cubicBezTo>
                  <a:cubicBezTo>
                    <a:pt x="1094656" y="629938"/>
                    <a:pt x="1160920" y="569698"/>
                    <a:pt x="1114449" y="492246"/>
                  </a:cubicBezTo>
                  <a:cubicBezTo>
                    <a:pt x="1067978" y="414795"/>
                    <a:pt x="1086050" y="274522"/>
                    <a:pt x="1088632" y="182441"/>
                  </a:cubicBezTo>
                  <a:cubicBezTo>
                    <a:pt x="1092074" y="90360"/>
                    <a:pt x="1060233" y="9466"/>
                    <a:pt x="1060233" y="9466"/>
                  </a:cubicBezTo>
                  <a:lnTo>
                    <a:pt x="61971" y="0"/>
                  </a:lnTo>
                  <a:close/>
                </a:path>
              </a:pathLst>
            </a:custGeom>
            <a:solidFill>
              <a:srgbClr val="67554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ABBF82-BA33-468D-AA94-1B16D7E8E6AD}"/>
                </a:ext>
              </a:extLst>
            </p:cNvPr>
            <p:cNvSpPr/>
            <p:nvPr/>
          </p:nvSpPr>
          <p:spPr>
            <a:xfrm>
              <a:off x="5726662" y="4915788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AC6825C-03F0-48AF-A161-C3CBFCE15EA3}"/>
                </a:ext>
              </a:extLst>
            </p:cNvPr>
            <p:cNvSpPr/>
            <p:nvPr/>
          </p:nvSpPr>
          <p:spPr>
            <a:xfrm>
              <a:off x="6333509" y="3986929"/>
              <a:ext cx="167811" cy="13004"/>
            </a:xfrm>
            <a:custGeom>
              <a:avLst/>
              <a:gdLst>
                <a:gd name="connsiteX0" fmla="*/ 167811 w 167811"/>
                <a:gd name="connsiteY0" fmla="*/ 13004 h 13004"/>
                <a:gd name="connsiteX1" fmla="*/ 0 w 167811"/>
                <a:gd name="connsiteY1" fmla="*/ 13004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811" h="13004">
                  <a:moveTo>
                    <a:pt x="167811" y="13004"/>
                  </a:moveTo>
                  <a:cubicBezTo>
                    <a:pt x="167811" y="13004"/>
                    <a:pt x="90360" y="-16255"/>
                    <a:pt x="0" y="13004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3732F12-AF5D-4490-A9C5-D317BD43A69F}"/>
                </a:ext>
              </a:extLst>
            </p:cNvPr>
            <p:cNvSpPr/>
            <p:nvPr/>
          </p:nvSpPr>
          <p:spPr>
            <a:xfrm>
              <a:off x="6361047" y="3942944"/>
              <a:ext cx="112734" cy="8796"/>
            </a:xfrm>
            <a:custGeom>
              <a:avLst/>
              <a:gdLst>
                <a:gd name="connsiteX0" fmla="*/ 112735 w 112734"/>
                <a:gd name="connsiteY0" fmla="*/ 8797 h 8796"/>
                <a:gd name="connsiteX1" fmla="*/ 0 w 112734"/>
                <a:gd name="connsiteY1" fmla="*/ 8797 h 8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734" h="8796">
                  <a:moveTo>
                    <a:pt x="112735" y="8797"/>
                  </a:moveTo>
                  <a:cubicBezTo>
                    <a:pt x="112735" y="8797"/>
                    <a:pt x="60240" y="-10996"/>
                    <a:pt x="0" y="8797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7B87AF-5ECD-47C6-A326-D1E80A15D22F}"/>
                </a:ext>
              </a:extLst>
            </p:cNvPr>
            <p:cNvSpPr/>
            <p:nvPr/>
          </p:nvSpPr>
          <p:spPr>
            <a:xfrm>
              <a:off x="5675896" y="4541346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82214D7-138D-4174-8E5F-C783D7B3B80F}"/>
                </a:ext>
              </a:extLst>
            </p:cNvPr>
            <p:cNvSpPr/>
            <p:nvPr/>
          </p:nvSpPr>
          <p:spPr>
            <a:xfrm>
              <a:off x="6360765" y="4343189"/>
              <a:ext cx="502499" cy="411884"/>
            </a:xfrm>
            <a:custGeom>
              <a:avLst/>
              <a:gdLst>
                <a:gd name="connsiteX0" fmla="*/ 47614 w 502499"/>
                <a:gd name="connsiteY0" fmla="*/ 76703 h 411884"/>
                <a:gd name="connsiteX1" fmla="*/ 461548 w 502499"/>
                <a:gd name="connsiteY1" fmla="*/ 972 h 411884"/>
                <a:gd name="connsiteX2" fmla="*/ 490808 w 502499"/>
                <a:gd name="connsiteY2" fmla="*/ 25068 h 411884"/>
                <a:gd name="connsiteX3" fmla="*/ 489086 w 502499"/>
                <a:gd name="connsiteY3" fmla="*/ 253120 h 411884"/>
                <a:gd name="connsiteX4" fmla="*/ 468433 w 502499"/>
                <a:gd name="connsiteY4" fmla="*/ 284961 h 411884"/>
                <a:gd name="connsiteX5" fmla="*/ 74291 w 502499"/>
                <a:gd name="connsiteY5" fmla="*/ 411465 h 411884"/>
                <a:gd name="connsiteX6" fmla="*/ 44171 w 502499"/>
                <a:gd name="connsiteY6" fmla="*/ 390811 h 411884"/>
                <a:gd name="connsiteX7" fmla="*/ 10609 w 502499"/>
                <a:gd name="connsiteY7" fmla="*/ 115428 h 411884"/>
                <a:gd name="connsiteX8" fmla="*/ 47614 w 502499"/>
                <a:gd name="connsiteY8" fmla="*/ 76703 h 41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499" h="411884">
                  <a:moveTo>
                    <a:pt x="47614" y="76703"/>
                  </a:moveTo>
                  <a:cubicBezTo>
                    <a:pt x="116459" y="71539"/>
                    <a:pt x="304064" y="53467"/>
                    <a:pt x="461548" y="972"/>
                  </a:cubicBezTo>
                  <a:cubicBezTo>
                    <a:pt x="474457" y="-3331"/>
                    <a:pt x="487365" y="6996"/>
                    <a:pt x="490808" y="25068"/>
                  </a:cubicBezTo>
                  <a:cubicBezTo>
                    <a:pt x="500274" y="70679"/>
                    <a:pt x="512322" y="161038"/>
                    <a:pt x="489086" y="253120"/>
                  </a:cubicBezTo>
                  <a:cubicBezTo>
                    <a:pt x="485644" y="266889"/>
                    <a:pt x="477899" y="278076"/>
                    <a:pt x="468433" y="284961"/>
                  </a:cubicBezTo>
                  <a:cubicBezTo>
                    <a:pt x="416799" y="317662"/>
                    <a:pt x="239521" y="419210"/>
                    <a:pt x="74291" y="411465"/>
                  </a:cubicBezTo>
                  <a:cubicBezTo>
                    <a:pt x="62244" y="410604"/>
                    <a:pt x="51056" y="403720"/>
                    <a:pt x="44171" y="390811"/>
                  </a:cubicBezTo>
                  <a:cubicBezTo>
                    <a:pt x="21797" y="352085"/>
                    <a:pt x="-19511" y="258283"/>
                    <a:pt x="10609" y="115428"/>
                  </a:cubicBezTo>
                  <a:cubicBezTo>
                    <a:pt x="15773" y="93053"/>
                    <a:pt x="30402" y="77563"/>
                    <a:pt x="47614" y="76703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CADD3F8-2C06-4054-AF02-059B42F9EFCD}"/>
                </a:ext>
              </a:extLst>
            </p:cNvPr>
            <p:cNvSpPr/>
            <p:nvPr/>
          </p:nvSpPr>
          <p:spPr>
            <a:xfrm>
              <a:off x="5798167" y="4309911"/>
              <a:ext cx="696527" cy="452859"/>
            </a:xfrm>
            <a:custGeom>
              <a:avLst/>
              <a:gdLst>
                <a:gd name="connsiteX0" fmla="*/ 74076 w 696527"/>
                <a:gd name="connsiteY0" fmla="*/ 1548 h 452859"/>
                <a:gd name="connsiteX1" fmla="*/ 661846 w 696527"/>
                <a:gd name="connsiteY1" fmla="*/ 118586 h 452859"/>
                <a:gd name="connsiteX2" fmla="*/ 695408 w 696527"/>
                <a:gd name="connsiteY2" fmla="*/ 155591 h 452859"/>
                <a:gd name="connsiteX3" fmla="*/ 637750 w 696527"/>
                <a:gd name="connsiteY3" fmla="*/ 410320 h 452859"/>
                <a:gd name="connsiteX4" fmla="*/ 46538 w 696527"/>
                <a:gd name="connsiteY4" fmla="*/ 303609 h 452859"/>
                <a:gd name="connsiteX5" fmla="*/ 34490 w 696527"/>
                <a:gd name="connsiteY5" fmla="*/ 290700 h 452859"/>
                <a:gd name="connsiteX6" fmla="*/ 23302 w 696527"/>
                <a:gd name="connsiteY6" fmla="*/ 29087 h 452859"/>
                <a:gd name="connsiteX7" fmla="*/ 74076 w 696527"/>
                <a:gd name="connsiteY7" fmla="*/ 1548 h 4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527" h="452859">
                  <a:moveTo>
                    <a:pt x="74076" y="1548"/>
                  </a:moveTo>
                  <a:cubicBezTo>
                    <a:pt x="165296" y="27366"/>
                    <a:pt x="426049" y="97072"/>
                    <a:pt x="661846" y="118586"/>
                  </a:cubicBezTo>
                  <a:cubicBezTo>
                    <a:pt x="679918" y="120307"/>
                    <a:pt x="694547" y="135798"/>
                    <a:pt x="695408" y="155591"/>
                  </a:cubicBezTo>
                  <a:cubicBezTo>
                    <a:pt x="698850" y="215831"/>
                    <a:pt x="697990" y="338892"/>
                    <a:pt x="637750" y="410320"/>
                  </a:cubicBezTo>
                  <a:cubicBezTo>
                    <a:pt x="556856" y="505843"/>
                    <a:pt x="231560" y="427531"/>
                    <a:pt x="46538" y="303609"/>
                  </a:cubicBezTo>
                  <a:cubicBezTo>
                    <a:pt x="41374" y="300166"/>
                    <a:pt x="37932" y="295863"/>
                    <a:pt x="34490" y="290700"/>
                  </a:cubicBezTo>
                  <a:cubicBezTo>
                    <a:pt x="18139" y="262301"/>
                    <a:pt x="-27471" y="164196"/>
                    <a:pt x="23302" y="29087"/>
                  </a:cubicBezTo>
                  <a:cubicBezTo>
                    <a:pt x="31908" y="7572"/>
                    <a:pt x="53422" y="-4476"/>
                    <a:pt x="74076" y="1548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7ACD8F6-9C02-49CF-89E3-EE8CBEB3F5B5}"/>
                </a:ext>
              </a:extLst>
            </p:cNvPr>
            <p:cNvSpPr/>
            <p:nvPr/>
          </p:nvSpPr>
          <p:spPr>
            <a:xfrm>
              <a:off x="5079804" y="3942004"/>
              <a:ext cx="910337" cy="392543"/>
            </a:xfrm>
            <a:custGeom>
              <a:avLst/>
              <a:gdLst>
                <a:gd name="connsiteX0" fmla="*/ 910338 w 910337"/>
                <a:gd name="connsiteY0" fmla="*/ 76862 h 392543"/>
                <a:gd name="connsiteX1" fmla="*/ 454235 w 910337"/>
                <a:gd name="connsiteY1" fmla="*/ 271 h 392543"/>
                <a:gd name="connsiteX2" fmla="*/ 20508 w 910337"/>
                <a:gd name="connsiteY2" fmla="*/ 45021 h 392543"/>
                <a:gd name="connsiteX3" fmla="*/ 15344 w 910337"/>
                <a:gd name="connsiteY3" fmla="*/ 92352 h 392543"/>
                <a:gd name="connsiteX4" fmla="*/ 197785 w 910337"/>
                <a:gd name="connsiteY4" fmla="*/ 172385 h 392543"/>
                <a:gd name="connsiteX5" fmla="*/ 875915 w 910337"/>
                <a:gd name="connsiteY5" fmla="*/ 380643 h 392543"/>
                <a:gd name="connsiteX6" fmla="*/ 910338 w 910337"/>
                <a:gd name="connsiteY6" fmla="*/ 76862 h 39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337" h="392543">
                  <a:moveTo>
                    <a:pt x="910338" y="76862"/>
                  </a:moveTo>
                  <a:cubicBezTo>
                    <a:pt x="910338" y="76862"/>
                    <a:pt x="754574" y="5435"/>
                    <a:pt x="454235" y="271"/>
                  </a:cubicBezTo>
                  <a:cubicBezTo>
                    <a:pt x="228766" y="-3171"/>
                    <a:pt x="112589" y="26949"/>
                    <a:pt x="20508" y="45021"/>
                  </a:cubicBezTo>
                  <a:cubicBezTo>
                    <a:pt x="-3588" y="49324"/>
                    <a:pt x="-7891" y="82886"/>
                    <a:pt x="15344" y="92352"/>
                  </a:cubicBezTo>
                  <a:cubicBezTo>
                    <a:pt x="61815" y="112146"/>
                    <a:pt x="125497" y="140544"/>
                    <a:pt x="197785" y="172385"/>
                  </a:cubicBezTo>
                  <a:cubicBezTo>
                    <a:pt x="350106" y="240370"/>
                    <a:pt x="655609" y="443465"/>
                    <a:pt x="875915" y="380643"/>
                  </a:cubicBezTo>
                  <a:lnTo>
                    <a:pt x="910338" y="76862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A3EA1A1-EA6C-4D9E-AB47-AC5568D68BF4}"/>
                </a:ext>
              </a:extLst>
            </p:cNvPr>
            <p:cNvSpPr/>
            <p:nvPr/>
          </p:nvSpPr>
          <p:spPr>
            <a:xfrm>
              <a:off x="5325781" y="4021720"/>
              <a:ext cx="617264" cy="204389"/>
            </a:xfrm>
            <a:custGeom>
              <a:avLst/>
              <a:gdLst>
                <a:gd name="connsiteX0" fmla="*/ 572279 w 617264"/>
                <a:gd name="connsiteY0" fmla="*/ 65991 h 204389"/>
                <a:gd name="connsiteX1" fmla="*/ 0 w 617264"/>
                <a:gd name="connsiteY1" fmla="*/ 1449 h 204389"/>
                <a:gd name="connsiteX2" fmla="*/ 397584 w 617264"/>
                <a:gd name="connsiteY2" fmla="*/ 84063 h 204389"/>
                <a:gd name="connsiteX3" fmla="*/ 557650 w 617264"/>
                <a:gd name="connsiteY3" fmla="*/ 196798 h 204389"/>
                <a:gd name="connsiteX4" fmla="*/ 613587 w 617264"/>
                <a:gd name="connsiteY4" fmla="*/ 172702 h 204389"/>
                <a:gd name="connsiteX5" fmla="*/ 617029 w 617264"/>
                <a:gd name="connsiteY5" fmla="*/ 132255 h 204389"/>
                <a:gd name="connsiteX6" fmla="*/ 572279 w 617264"/>
                <a:gd name="connsiteY6" fmla="*/ 65991 h 20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64" h="204389">
                  <a:moveTo>
                    <a:pt x="572279" y="65991"/>
                  </a:moveTo>
                  <a:cubicBezTo>
                    <a:pt x="488804" y="38453"/>
                    <a:pt x="297757" y="-8878"/>
                    <a:pt x="0" y="1449"/>
                  </a:cubicBezTo>
                  <a:cubicBezTo>
                    <a:pt x="0" y="1449"/>
                    <a:pt x="296036" y="25544"/>
                    <a:pt x="397584" y="84063"/>
                  </a:cubicBezTo>
                  <a:cubicBezTo>
                    <a:pt x="456102" y="117626"/>
                    <a:pt x="516342" y="163236"/>
                    <a:pt x="557650" y="196798"/>
                  </a:cubicBezTo>
                  <a:cubicBezTo>
                    <a:pt x="579164" y="214009"/>
                    <a:pt x="611005" y="200240"/>
                    <a:pt x="613587" y="172702"/>
                  </a:cubicBezTo>
                  <a:lnTo>
                    <a:pt x="617029" y="132255"/>
                  </a:lnTo>
                  <a:cubicBezTo>
                    <a:pt x="619611" y="102135"/>
                    <a:pt x="600678" y="74597"/>
                    <a:pt x="572279" y="6599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6" name="Graphic 55">
            <a:extLst>
              <a:ext uri="{FF2B5EF4-FFF2-40B4-BE49-F238E27FC236}">
                <a16:creationId xmlns:a16="http://schemas.microsoft.com/office/drawing/2014/main" id="{C7DD7ACA-DDCF-4D64-B892-03D5163E0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43661" y="3923981"/>
            <a:ext cx="762000" cy="219075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855042A-D9B0-4F8B-BC9D-C9CDF34B0726}"/>
              </a:ext>
            </a:extLst>
          </p:cNvPr>
          <p:cNvSpPr/>
          <p:nvPr/>
        </p:nvSpPr>
        <p:spPr>
          <a:xfrm>
            <a:off x="10028767" y="4278002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C4AFF06-37F3-4DD8-A697-BB75CC257C8E}"/>
              </a:ext>
            </a:extLst>
          </p:cNvPr>
          <p:cNvSpPr/>
          <p:nvPr/>
        </p:nvSpPr>
        <p:spPr>
          <a:xfrm>
            <a:off x="9386487" y="2769623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879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F9583AC-A055-4119-A035-3ED817809515}"/>
              </a:ext>
            </a:extLst>
          </p:cNvPr>
          <p:cNvSpPr/>
          <p:nvPr/>
        </p:nvSpPr>
        <p:spPr>
          <a:xfrm>
            <a:off x="10352331" y="3959553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E509369-3087-4DB8-A760-273A8342EC36}"/>
              </a:ext>
            </a:extLst>
          </p:cNvPr>
          <p:cNvSpPr/>
          <p:nvPr/>
        </p:nvSpPr>
        <p:spPr>
          <a:xfrm>
            <a:off x="9819558" y="3266580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2492BC1D-3E89-4780-B64D-8367A10C88F6}"/>
              </a:ext>
            </a:extLst>
          </p:cNvPr>
          <p:cNvSpPr/>
          <p:nvPr/>
        </p:nvSpPr>
        <p:spPr>
          <a:xfrm>
            <a:off x="9241370" y="3127772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DA9E405F-7D66-4C55-92ED-EB5517414871}"/>
              </a:ext>
            </a:extLst>
          </p:cNvPr>
          <p:cNvSpPr/>
          <p:nvPr/>
        </p:nvSpPr>
        <p:spPr>
          <a:xfrm>
            <a:off x="9721413" y="2156756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B762D14-54D3-42FB-A461-6A3DDF23E7D8}"/>
              </a:ext>
            </a:extLst>
          </p:cNvPr>
          <p:cNvSpPr/>
          <p:nvPr/>
        </p:nvSpPr>
        <p:spPr>
          <a:xfrm>
            <a:off x="9465945" y="1679687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EF375371-A77B-4403-A99E-CB4EB8D1D438}"/>
              </a:ext>
            </a:extLst>
          </p:cNvPr>
          <p:cNvSpPr/>
          <p:nvPr/>
        </p:nvSpPr>
        <p:spPr>
          <a:xfrm>
            <a:off x="8875653" y="3924999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3124AD73-7596-4A1D-926D-49C711534F7E}"/>
              </a:ext>
            </a:extLst>
          </p:cNvPr>
          <p:cNvSpPr/>
          <p:nvPr/>
        </p:nvSpPr>
        <p:spPr>
          <a:xfrm>
            <a:off x="8633236" y="4328954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EF1890D0-521E-4E53-A109-89B618BAD46D}"/>
              </a:ext>
            </a:extLst>
          </p:cNvPr>
          <p:cNvSpPr/>
          <p:nvPr/>
        </p:nvSpPr>
        <p:spPr>
          <a:xfrm>
            <a:off x="10362930" y="3244680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7482574C-852A-47D8-9B06-DE70737DB7A9}"/>
              </a:ext>
            </a:extLst>
          </p:cNvPr>
          <p:cNvSpPr/>
          <p:nvPr/>
        </p:nvSpPr>
        <p:spPr>
          <a:xfrm>
            <a:off x="9569368" y="4004950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028C3F6E-BBBA-46DE-9EDE-7BC2A4B838E8}"/>
              </a:ext>
            </a:extLst>
          </p:cNvPr>
          <p:cNvSpPr/>
          <p:nvPr/>
        </p:nvSpPr>
        <p:spPr>
          <a:xfrm>
            <a:off x="9982182" y="1924031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F94B5F37-B6D9-430A-9C33-C8A6C7A41C4B}"/>
              </a:ext>
            </a:extLst>
          </p:cNvPr>
          <p:cNvSpPr/>
          <p:nvPr/>
        </p:nvSpPr>
        <p:spPr>
          <a:xfrm rot="2351996">
            <a:off x="9456915" y="753833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A58599B4-DE74-43B0-8DC5-1B5D7B3FDFB7}"/>
              </a:ext>
            </a:extLst>
          </p:cNvPr>
          <p:cNvSpPr/>
          <p:nvPr/>
        </p:nvSpPr>
        <p:spPr>
          <a:xfrm>
            <a:off x="8667746" y="1157285"/>
            <a:ext cx="2249492" cy="3188628"/>
          </a:xfrm>
          <a:custGeom>
            <a:avLst/>
            <a:gdLst>
              <a:gd name="connsiteX0" fmla="*/ 1587508 w 1587508"/>
              <a:gd name="connsiteY0" fmla="*/ 285750 h 285750"/>
              <a:gd name="connsiteX1" fmla="*/ 8 w 1587508"/>
              <a:gd name="connsiteY1" fmla="*/ 241300 h 285750"/>
              <a:gd name="connsiteX2" fmla="*/ 1562108 w 1587508"/>
              <a:gd name="connsiteY2" fmla="*/ 241300 h 285750"/>
              <a:gd name="connsiteX3" fmla="*/ 146058 w 1587508"/>
              <a:gd name="connsiteY3" fmla="*/ 196850 h 285750"/>
              <a:gd name="connsiteX4" fmla="*/ 1371608 w 1587508"/>
              <a:gd name="connsiteY4" fmla="*/ 165100 h 285750"/>
              <a:gd name="connsiteX5" fmla="*/ 349258 w 1587508"/>
              <a:gd name="connsiteY5" fmla="*/ 114300 h 285750"/>
              <a:gd name="connsiteX6" fmla="*/ 1136658 w 1587508"/>
              <a:gd name="connsiteY6" fmla="*/ 88900 h 285750"/>
              <a:gd name="connsiteX7" fmla="*/ 641358 w 1587508"/>
              <a:gd name="connsiteY7" fmla="*/ 44450 h 285750"/>
              <a:gd name="connsiteX8" fmla="*/ 838208 w 1587508"/>
              <a:gd name="connsiteY8" fmla="*/ 0 h 285750"/>
              <a:gd name="connsiteX0" fmla="*/ 1725620 w 1725620"/>
              <a:gd name="connsiteY0" fmla="*/ 102 h 1567515"/>
              <a:gd name="connsiteX1" fmla="*/ 8 w 1725620"/>
              <a:gd name="connsiteY1" fmla="*/ 1565377 h 1567515"/>
              <a:gd name="connsiteX2" fmla="*/ 1562108 w 1725620"/>
              <a:gd name="connsiteY2" fmla="*/ 1565377 h 1567515"/>
              <a:gd name="connsiteX3" fmla="*/ 146058 w 1725620"/>
              <a:gd name="connsiteY3" fmla="*/ 1520927 h 1567515"/>
              <a:gd name="connsiteX4" fmla="*/ 1371608 w 1725620"/>
              <a:gd name="connsiteY4" fmla="*/ 1489177 h 1567515"/>
              <a:gd name="connsiteX5" fmla="*/ 349258 w 1725620"/>
              <a:gd name="connsiteY5" fmla="*/ 1438377 h 1567515"/>
              <a:gd name="connsiteX6" fmla="*/ 1136658 w 1725620"/>
              <a:gd name="connsiteY6" fmla="*/ 1412977 h 1567515"/>
              <a:gd name="connsiteX7" fmla="*/ 641358 w 1725620"/>
              <a:gd name="connsiteY7" fmla="*/ 1368527 h 1567515"/>
              <a:gd name="connsiteX8" fmla="*/ 838208 w 1725620"/>
              <a:gd name="connsiteY8" fmla="*/ 1324077 h 1567515"/>
              <a:gd name="connsiteX0" fmla="*/ 2120906 w 2120906"/>
              <a:gd name="connsiteY0" fmla="*/ 92104 h 1768771"/>
              <a:gd name="connsiteX1" fmla="*/ 7 w 2120906"/>
              <a:gd name="connsiteY1" fmla="*/ 29 h 1768771"/>
              <a:gd name="connsiteX2" fmla="*/ 1957394 w 2120906"/>
              <a:gd name="connsiteY2" fmla="*/ 1657379 h 1768771"/>
              <a:gd name="connsiteX3" fmla="*/ 541344 w 2120906"/>
              <a:gd name="connsiteY3" fmla="*/ 1612929 h 1768771"/>
              <a:gd name="connsiteX4" fmla="*/ 1766894 w 2120906"/>
              <a:gd name="connsiteY4" fmla="*/ 1581179 h 1768771"/>
              <a:gd name="connsiteX5" fmla="*/ 744544 w 2120906"/>
              <a:gd name="connsiteY5" fmla="*/ 1530379 h 1768771"/>
              <a:gd name="connsiteX6" fmla="*/ 1531944 w 2120906"/>
              <a:gd name="connsiteY6" fmla="*/ 1504979 h 1768771"/>
              <a:gd name="connsiteX7" fmla="*/ 1036644 w 2120906"/>
              <a:gd name="connsiteY7" fmla="*/ 1460529 h 1768771"/>
              <a:gd name="connsiteX8" fmla="*/ 1233494 w 2120906"/>
              <a:gd name="connsiteY8" fmla="*/ 1416079 h 1768771"/>
              <a:gd name="connsiteX0" fmla="*/ 2120906 w 2120906"/>
              <a:gd name="connsiteY0" fmla="*/ 92104 h 1768771"/>
              <a:gd name="connsiteX1" fmla="*/ 7 w 2120906"/>
              <a:gd name="connsiteY1" fmla="*/ 29 h 1768771"/>
              <a:gd name="connsiteX2" fmla="*/ 1957394 w 2120906"/>
              <a:gd name="connsiteY2" fmla="*/ 1657379 h 1768771"/>
              <a:gd name="connsiteX3" fmla="*/ 541344 w 2120906"/>
              <a:gd name="connsiteY3" fmla="*/ 1612929 h 1768771"/>
              <a:gd name="connsiteX4" fmla="*/ 1766894 w 2120906"/>
              <a:gd name="connsiteY4" fmla="*/ 1581179 h 1768771"/>
              <a:gd name="connsiteX5" fmla="*/ 744544 w 2120906"/>
              <a:gd name="connsiteY5" fmla="*/ 1530379 h 1768771"/>
              <a:gd name="connsiteX6" fmla="*/ 1531944 w 2120906"/>
              <a:gd name="connsiteY6" fmla="*/ 1504979 h 1768771"/>
              <a:gd name="connsiteX7" fmla="*/ 1036644 w 2120906"/>
              <a:gd name="connsiteY7" fmla="*/ 1460529 h 1768771"/>
              <a:gd name="connsiteX8" fmla="*/ 1233494 w 2120906"/>
              <a:gd name="connsiteY8" fmla="*/ 1416079 h 1768771"/>
              <a:gd name="connsiteX0" fmla="*/ 2121185 w 2121185"/>
              <a:gd name="connsiteY0" fmla="*/ 871577 h 2558847"/>
              <a:gd name="connsiteX1" fmla="*/ 286 w 2121185"/>
              <a:gd name="connsiteY1" fmla="*/ 779502 h 2558847"/>
              <a:gd name="connsiteX2" fmla="*/ 128873 w 2121185"/>
              <a:gd name="connsiteY2" fmla="*/ 46077 h 2558847"/>
              <a:gd name="connsiteX3" fmla="*/ 541623 w 2121185"/>
              <a:gd name="connsiteY3" fmla="*/ 2392402 h 2558847"/>
              <a:gd name="connsiteX4" fmla="*/ 1767173 w 2121185"/>
              <a:gd name="connsiteY4" fmla="*/ 2360652 h 2558847"/>
              <a:gd name="connsiteX5" fmla="*/ 744823 w 2121185"/>
              <a:gd name="connsiteY5" fmla="*/ 2309852 h 2558847"/>
              <a:gd name="connsiteX6" fmla="*/ 1532223 w 2121185"/>
              <a:gd name="connsiteY6" fmla="*/ 2284452 h 2558847"/>
              <a:gd name="connsiteX7" fmla="*/ 1036923 w 2121185"/>
              <a:gd name="connsiteY7" fmla="*/ 2240002 h 2558847"/>
              <a:gd name="connsiteX8" fmla="*/ 1233773 w 2121185"/>
              <a:gd name="connsiteY8" fmla="*/ 2195552 h 2558847"/>
              <a:gd name="connsiteX0" fmla="*/ 2120937 w 2120937"/>
              <a:gd name="connsiteY0" fmla="*/ 556354 h 2218957"/>
              <a:gd name="connsiteX1" fmla="*/ 38 w 2120937"/>
              <a:gd name="connsiteY1" fmla="*/ 464279 h 2218957"/>
              <a:gd name="connsiteX2" fmla="*/ 442950 w 2120937"/>
              <a:gd name="connsiteY2" fmla="*/ 64229 h 2218957"/>
              <a:gd name="connsiteX3" fmla="*/ 541375 w 2120937"/>
              <a:gd name="connsiteY3" fmla="*/ 2077179 h 2218957"/>
              <a:gd name="connsiteX4" fmla="*/ 1766925 w 2120937"/>
              <a:gd name="connsiteY4" fmla="*/ 2045429 h 2218957"/>
              <a:gd name="connsiteX5" fmla="*/ 744575 w 2120937"/>
              <a:gd name="connsiteY5" fmla="*/ 1994629 h 2218957"/>
              <a:gd name="connsiteX6" fmla="*/ 1531975 w 2120937"/>
              <a:gd name="connsiteY6" fmla="*/ 1969229 h 2218957"/>
              <a:gd name="connsiteX7" fmla="*/ 1036675 w 2120937"/>
              <a:gd name="connsiteY7" fmla="*/ 1924779 h 2218957"/>
              <a:gd name="connsiteX8" fmla="*/ 1233525 w 2120937"/>
              <a:gd name="connsiteY8" fmla="*/ 1880329 h 2218957"/>
              <a:gd name="connsiteX0" fmla="*/ 2244762 w 2244762"/>
              <a:gd name="connsiteY0" fmla="*/ 718279 h 2218957"/>
              <a:gd name="connsiteX1" fmla="*/ 38 w 2244762"/>
              <a:gd name="connsiteY1" fmla="*/ 464279 h 2218957"/>
              <a:gd name="connsiteX2" fmla="*/ 442950 w 2244762"/>
              <a:gd name="connsiteY2" fmla="*/ 64229 h 2218957"/>
              <a:gd name="connsiteX3" fmla="*/ 541375 w 2244762"/>
              <a:gd name="connsiteY3" fmla="*/ 2077179 h 2218957"/>
              <a:gd name="connsiteX4" fmla="*/ 1766925 w 2244762"/>
              <a:gd name="connsiteY4" fmla="*/ 2045429 h 2218957"/>
              <a:gd name="connsiteX5" fmla="*/ 744575 w 2244762"/>
              <a:gd name="connsiteY5" fmla="*/ 1994629 h 2218957"/>
              <a:gd name="connsiteX6" fmla="*/ 1531975 w 2244762"/>
              <a:gd name="connsiteY6" fmla="*/ 1969229 h 2218957"/>
              <a:gd name="connsiteX7" fmla="*/ 1036675 w 2244762"/>
              <a:gd name="connsiteY7" fmla="*/ 1924779 h 2218957"/>
              <a:gd name="connsiteX8" fmla="*/ 1233525 w 2244762"/>
              <a:gd name="connsiteY8" fmla="*/ 1880329 h 2218957"/>
              <a:gd name="connsiteX0" fmla="*/ 2244835 w 2244835"/>
              <a:gd name="connsiteY0" fmla="*/ 1201318 h 2695340"/>
              <a:gd name="connsiteX1" fmla="*/ 111 w 2244835"/>
              <a:gd name="connsiteY1" fmla="*/ 947318 h 2695340"/>
              <a:gd name="connsiteX2" fmla="*/ 443023 w 2244835"/>
              <a:gd name="connsiteY2" fmla="*/ 547268 h 2695340"/>
              <a:gd name="connsiteX3" fmla="*/ 1989248 w 2244835"/>
              <a:gd name="connsiteY3" fmla="*/ 93243 h 2695340"/>
              <a:gd name="connsiteX4" fmla="*/ 1766998 w 2244835"/>
              <a:gd name="connsiteY4" fmla="*/ 2528468 h 2695340"/>
              <a:gd name="connsiteX5" fmla="*/ 744648 w 2244835"/>
              <a:gd name="connsiteY5" fmla="*/ 2477668 h 2695340"/>
              <a:gd name="connsiteX6" fmla="*/ 1532048 w 2244835"/>
              <a:gd name="connsiteY6" fmla="*/ 2452268 h 2695340"/>
              <a:gd name="connsiteX7" fmla="*/ 1036748 w 2244835"/>
              <a:gd name="connsiteY7" fmla="*/ 2407818 h 2695340"/>
              <a:gd name="connsiteX8" fmla="*/ 1233598 w 2244835"/>
              <a:gd name="connsiteY8" fmla="*/ 2363368 h 2695340"/>
              <a:gd name="connsiteX0" fmla="*/ 2244835 w 2244835"/>
              <a:gd name="connsiteY0" fmla="*/ 1658411 h 3137224"/>
              <a:gd name="connsiteX1" fmla="*/ 111 w 2244835"/>
              <a:gd name="connsiteY1" fmla="*/ 1404411 h 3137224"/>
              <a:gd name="connsiteX2" fmla="*/ 443023 w 2244835"/>
              <a:gd name="connsiteY2" fmla="*/ 1004361 h 3137224"/>
              <a:gd name="connsiteX3" fmla="*/ 1989248 w 2244835"/>
              <a:gd name="connsiteY3" fmla="*/ 550336 h 3137224"/>
              <a:gd name="connsiteX4" fmla="*/ 352536 w 2244835"/>
              <a:gd name="connsiteY4" fmla="*/ 123299 h 3137224"/>
              <a:gd name="connsiteX5" fmla="*/ 744648 w 2244835"/>
              <a:gd name="connsiteY5" fmla="*/ 2934761 h 3137224"/>
              <a:gd name="connsiteX6" fmla="*/ 1532048 w 2244835"/>
              <a:gd name="connsiteY6" fmla="*/ 2909361 h 3137224"/>
              <a:gd name="connsiteX7" fmla="*/ 1036748 w 2244835"/>
              <a:gd name="connsiteY7" fmla="*/ 2864911 h 3137224"/>
              <a:gd name="connsiteX8" fmla="*/ 1233598 w 2244835"/>
              <a:gd name="connsiteY8" fmla="*/ 2820461 h 3137224"/>
              <a:gd name="connsiteX0" fmla="*/ 2244835 w 2244835"/>
              <a:gd name="connsiteY0" fmla="*/ 2082745 h 3558011"/>
              <a:gd name="connsiteX1" fmla="*/ 111 w 2244835"/>
              <a:gd name="connsiteY1" fmla="*/ 1828745 h 3558011"/>
              <a:gd name="connsiteX2" fmla="*/ 443023 w 2244835"/>
              <a:gd name="connsiteY2" fmla="*/ 1428695 h 3558011"/>
              <a:gd name="connsiteX3" fmla="*/ 1989248 w 2244835"/>
              <a:gd name="connsiteY3" fmla="*/ 974670 h 3558011"/>
              <a:gd name="connsiteX4" fmla="*/ 352536 w 2244835"/>
              <a:gd name="connsiteY4" fmla="*/ 547633 h 3558011"/>
              <a:gd name="connsiteX5" fmla="*/ 1835261 w 2244835"/>
              <a:gd name="connsiteY5" fmla="*/ 153933 h 3558011"/>
              <a:gd name="connsiteX6" fmla="*/ 1532048 w 2244835"/>
              <a:gd name="connsiteY6" fmla="*/ 3333695 h 3558011"/>
              <a:gd name="connsiteX7" fmla="*/ 1036748 w 2244835"/>
              <a:gd name="connsiteY7" fmla="*/ 3289245 h 3558011"/>
              <a:gd name="connsiteX8" fmla="*/ 1233598 w 2244835"/>
              <a:gd name="connsiteY8" fmla="*/ 3244795 h 3558011"/>
              <a:gd name="connsiteX0" fmla="*/ 2244835 w 2244835"/>
              <a:gd name="connsiteY0" fmla="*/ 2490290 h 3696844"/>
              <a:gd name="connsiteX1" fmla="*/ 111 w 2244835"/>
              <a:gd name="connsiteY1" fmla="*/ 2236290 h 3696844"/>
              <a:gd name="connsiteX2" fmla="*/ 443023 w 2244835"/>
              <a:gd name="connsiteY2" fmla="*/ 1836240 h 3696844"/>
              <a:gd name="connsiteX3" fmla="*/ 1989248 w 2244835"/>
              <a:gd name="connsiteY3" fmla="*/ 1382215 h 3696844"/>
              <a:gd name="connsiteX4" fmla="*/ 352536 w 2244835"/>
              <a:gd name="connsiteY4" fmla="*/ 955178 h 3696844"/>
              <a:gd name="connsiteX5" fmla="*/ 1835261 w 2244835"/>
              <a:gd name="connsiteY5" fmla="*/ 561478 h 3696844"/>
              <a:gd name="connsiteX6" fmla="*/ 465248 w 2244835"/>
              <a:gd name="connsiteY6" fmla="*/ 178890 h 3696844"/>
              <a:gd name="connsiteX7" fmla="*/ 1036748 w 2244835"/>
              <a:gd name="connsiteY7" fmla="*/ 3696790 h 3696844"/>
              <a:gd name="connsiteX8" fmla="*/ 1233598 w 2244835"/>
              <a:gd name="connsiteY8" fmla="*/ 3652340 h 3696844"/>
              <a:gd name="connsiteX0" fmla="*/ 2244835 w 2244835"/>
              <a:gd name="connsiteY0" fmla="*/ 2474957 h 3637051"/>
              <a:gd name="connsiteX1" fmla="*/ 111 w 2244835"/>
              <a:gd name="connsiteY1" fmla="*/ 2220957 h 3637051"/>
              <a:gd name="connsiteX2" fmla="*/ 443023 w 2244835"/>
              <a:gd name="connsiteY2" fmla="*/ 1820907 h 3637051"/>
              <a:gd name="connsiteX3" fmla="*/ 1989248 w 2244835"/>
              <a:gd name="connsiteY3" fmla="*/ 1366882 h 3637051"/>
              <a:gd name="connsiteX4" fmla="*/ 352536 w 2244835"/>
              <a:gd name="connsiteY4" fmla="*/ 939845 h 3637051"/>
              <a:gd name="connsiteX5" fmla="*/ 1835261 w 2244835"/>
              <a:gd name="connsiteY5" fmla="*/ 546145 h 3637051"/>
              <a:gd name="connsiteX6" fmla="*/ 465248 w 2244835"/>
              <a:gd name="connsiteY6" fmla="*/ 163557 h 3637051"/>
              <a:gd name="connsiteX7" fmla="*/ 1551098 w 2244835"/>
              <a:gd name="connsiteY7" fmla="*/ 45 h 3637051"/>
              <a:gd name="connsiteX8" fmla="*/ 1233598 w 2244835"/>
              <a:gd name="connsiteY8" fmla="*/ 3637007 h 3637051"/>
              <a:gd name="connsiteX0" fmla="*/ 2244835 w 2244835"/>
              <a:gd name="connsiteY0" fmla="*/ 2600325 h 2600325"/>
              <a:gd name="connsiteX1" fmla="*/ 111 w 2244835"/>
              <a:gd name="connsiteY1" fmla="*/ 2346325 h 2600325"/>
              <a:gd name="connsiteX2" fmla="*/ 443023 w 2244835"/>
              <a:gd name="connsiteY2" fmla="*/ 1946275 h 2600325"/>
              <a:gd name="connsiteX3" fmla="*/ 1989248 w 2244835"/>
              <a:gd name="connsiteY3" fmla="*/ 1492250 h 2600325"/>
              <a:gd name="connsiteX4" fmla="*/ 352536 w 2244835"/>
              <a:gd name="connsiteY4" fmla="*/ 1065213 h 2600325"/>
              <a:gd name="connsiteX5" fmla="*/ 1835261 w 2244835"/>
              <a:gd name="connsiteY5" fmla="*/ 671513 h 2600325"/>
              <a:gd name="connsiteX6" fmla="*/ 465248 w 2244835"/>
              <a:gd name="connsiteY6" fmla="*/ 288925 h 2600325"/>
              <a:gd name="connsiteX7" fmla="*/ 1551098 w 2244835"/>
              <a:gd name="connsiteY7" fmla="*/ 125413 h 2600325"/>
              <a:gd name="connsiteX8" fmla="*/ 1043098 w 2244835"/>
              <a:gd name="connsiteY8" fmla="*/ 0 h 2600325"/>
              <a:gd name="connsiteX0" fmla="*/ 2244835 w 2244835"/>
              <a:gd name="connsiteY0" fmla="*/ 3014662 h 3014662"/>
              <a:gd name="connsiteX1" fmla="*/ 111 w 2244835"/>
              <a:gd name="connsiteY1" fmla="*/ 2760662 h 3014662"/>
              <a:gd name="connsiteX2" fmla="*/ 443023 w 2244835"/>
              <a:gd name="connsiteY2" fmla="*/ 2360612 h 3014662"/>
              <a:gd name="connsiteX3" fmla="*/ 1989248 w 2244835"/>
              <a:gd name="connsiteY3" fmla="*/ 1906587 h 3014662"/>
              <a:gd name="connsiteX4" fmla="*/ 352536 w 2244835"/>
              <a:gd name="connsiteY4" fmla="*/ 1479550 h 3014662"/>
              <a:gd name="connsiteX5" fmla="*/ 1835261 w 2244835"/>
              <a:gd name="connsiteY5" fmla="*/ 1085850 h 3014662"/>
              <a:gd name="connsiteX6" fmla="*/ 465248 w 2244835"/>
              <a:gd name="connsiteY6" fmla="*/ 703262 h 3014662"/>
              <a:gd name="connsiteX7" fmla="*/ 1551098 w 2244835"/>
              <a:gd name="connsiteY7" fmla="*/ 539750 h 3014662"/>
              <a:gd name="connsiteX8" fmla="*/ 866886 w 2244835"/>
              <a:gd name="connsiteY8" fmla="*/ 0 h 3014662"/>
              <a:gd name="connsiteX0" fmla="*/ 2325758 w 2325758"/>
              <a:gd name="connsiteY0" fmla="*/ 3014662 h 3014662"/>
              <a:gd name="connsiteX1" fmla="*/ 71 w 2325758"/>
              <a:gd name="connsiteY1" fmla="*/ 2913062 h 3014662"/>
              <a:gd name="connsiteX2" fmla="*/ 523946 w 2325758"/>
              <a:gd name="connsiteY2" fmla="*/ 2360612 h 3014662"/>
              <a:gd name="connsiteX3" fmla="*/ 2070171 w 2325758"/>
              <a:gd name="connsiteY3" fmla="*/ 1906587 h 3014662"/>
              <a:gd name="connsiteX4" fmla="*/ 433459 w 2325758"/>
              <a:gd name="connsiteY4" fmla="*/ 1479550 h 3014662"/>
              <a:gd name="connsiteX5" fmla="*/ 1916184 w 2325758"/>
              <a:gd name="connsiteY5" fmla="*/ 1085850 h 3014662"/>
              <a:gd name="connsiteX6" fmla="*/ 546171 w 2325758"/>
              <a:gd name="connsiteY6" fmla="*/ 703262 h 3014662"/>
              <a:gd name="connsiteX7" fmla="*/ 1632021 w 2325758"/>
              <a:gd name="connsiteY7" fmla="*/ 539750 h 3014662"/>
              <a:gd name="connsiteX8" fmla="*/ 947809 w 2325758"/>
              <a:gd name="connsiteY8" fmla="*/ 0 h 3014662"/>
              <a:gd name="connsiteX0" fmla="*/ 2325758 w 2325758"/>
              <a:gd name="connsiteY0" fmla="*/ 3014662 h 3155053"/>
              <a:gd name="connsiteX1" fmla="*/ 71 w 2325758"/>
              <a:gd name="connsiteY1" fmla="*/ 2913062 h 3155053"/>
              <a:gd name="connsiteX2" fmla="*/ 523946 w 2325758"/>
              <a:gd name="connsiteY2" fmla="*/ 2360612 h 3155053"/>
              <a:gd name="connsiteX3" fmla="*/ 2070171 w 2325758"/>
              <a:gd name="connsiteY3" fmla="*/ 1906587 h 3155053"/>
              <a:gd name="connsiteX4" fmla="*/ 433459 w 2325758"/>
              <a:gd name="connsiteY4" fmla="*/ 1479550 h 3155053"/>
              <a:gd name="connsiteX5" fmla="*/ 1916184 w 2325758"/>
              <a:gd name="connsiteY5" fmla="*/ 1085850 h 3155053"/>
              <a:gd name="connsiteX6" fmla="*/ 546171 w 2325758"/>
              <a:gd name="connsiteY6" fmla="*/ 703262 h 3155053"/>
              <a:gd name="connsiteX7" fmla="*/ 1632021 w 2325758"/>
              <a:gd name="connsiteY7" fmla="*/ 539750 h 3155053"/>
              <a:gd name="connsiteX8" fmla="*/ 947809 w 2325758"/>
              <a:gd name="connsiteY8" fmla="*/ 0 h 3155053"/>
              <a:gd name="connsiteX0" fmla="*/ 2273393 w 2273393"/>
              <a:gd name="connsiteY0" fmla="*/ 3014662 h 3081819"/>
              <a:gd name="connsiteX1" fmla="*/ 94 w 2273393"/>
              <a:gd name="connsiteY1" fmla="*/ 2794000 h 3081819"/>
              <a:gd name="connsiteX2" fmla="*/ 471581 w 2273393"/>
              <a:gd name="connsiteY2" fmla="*/ 2360612 h 3081819"/>
              <a:gd name="connsiteX3" fmla="*/ 2017806 w 2273393"/>
              <a:gd name="connsiteY3" fmla="*/ 1906587 h 3081819"/>
              <a:gd name="connsiteX4" fmla="*/ 381094 w 2273393"/>
              <a:gd name="connsiteY4" fmla="*/ 1479550 h 3081819"/>
              <a:gd name="connsiteX5" fmla="*/ 1863819 w 2273393"/>
              <a:gd name="connsiteY5" fmla="*/ 1085850 h 3081819"/>
              <a:gd name="connsiteX6" fmla="*/ 493806 w 2273393"/>
              <a:gd name="connsiteY6" fmla="*/ 703262 h 3081819"/>
              <a:gd name="connsiteX7" fmla="*/ 1579656 w 2273393"/>
              <a:gd name="connsiteY7" fmla="*/ 539750 h 3081819"/>
              <a:gd name="connsiteX8" fmla="*/ 895444 w 2273393"/>
              <a:gd name="connsiteY8" fmla="*/ 0 h 3081819"/>
              <a:gd name="connsiteX0" fmla="*/ 2273307 w 2299313"/>
              <a:gd name="connsiteY0" fmla="*/ 3014662 h 3081819"/>
              <a:gd name="connsiteX1" fmla="*/ 8 w 2299313"/>
              <a:gd name="connsiteY1" fmla="*/ 2794000 h 3081819"/>
              <a:gd name="connsiteX2" fmla="*/ 2100270 w 2299313"/>
              <a:gd name="connsiteY2" fmla="*/ 2108200 h 3081819"/>
              <a:gd name="connsiteX3" fmla="*/ 2017720 w 2299313"/>
              <a:gd name="connsiteY3" fmla="*/ 1906587 h 3081819"/>
              <a:gd name="connsiteX4" fmla="*/ 381008 w 2299313"/>
              <a:gd name="connsiteY4" fmla="*/ 1479550 h 3081819"/>
              <a:gd name="connsiteX5" fmla="*/ 1863733 w 2299313"/>
              <a:gd name="connsiteY5" fmla="*/ 1085850 h 3081819"/>
              <a:gd name="connsiteX6" fmla="*/ 493720 w 2299313"/>
              <a:gd name="connsiteY6" fmla="*/ 703262 h 3081819"/>
              <a:gd name="connsiteX7" fmla="*/ 1579570 w 2299313"/>
              <a:gd name="connsiteY7" fmla="*/ 539750 h 3081819"/>
              <a:gd name="connsiteX8" fmla="*/ 895358 w 2299313"/>
              <a:gd name="connsiteY8" fmla="*/ 0 h 3081819"/>
              <a:gd name="connsiteX0" fmla="*/ 2273306 w 2273306"/>
              <a:gd name="connsiteY0" fmla="*/ 3014662 h 3081819"/>
              <a:gd name="connsiteX1" fmla="*/ 7 w 2273306"/>
              <a:gd name="connsiteY1" fmla="*/ 2794000 h 3081819"/>
              <a:gd name="connsiteX2" fmla="*/ 2100269 w 2273306"/>
              <a:gd name="connsiteY2" fmla="*/ 2108200 h 3081819"/>
              <a:gd name="connsiteX3" fmla="*/ 307982 w 2273306"/>
              <a:gd name="connsiteY3" fmla="*/ 1606549 h 3081819"/>
              <a:gd name="connsiteX4" fmla="*/ 381007 w 2273306"/>
              <a:gd name="connsiteY4" fmla="*/ 1479550 h 3081819"/>
              <a:gd name="connsiteX5" fmla="*/ 1863732 w 2273306"/>
              <a:gd name="connsiteY5" fmla="*/ 1085850 h 3081819"/>
              <a:gd name="connsiteX6" fmla="*/ 493719 w 2273306"/>
              <a:gd name="connsiteY6" fmla="*/ 703262 h 3081819"/>
              <a:gd name="connsiteX7" fmla="*/ 1579569 w 2273306"/>
              <a:gd name="connsiteY7" fmla="*/ 539750 h 3081819"/>
              <a:gd name="connsiteX8" fmla="*/ 895357 w 2273306"/>
              <a:gd name="connsiteY8" fmla="*/ 0 h 3081819"/>
              <a:gd name="connsiteX0" fmla="*/ 2273306 w 2273306"/>
              <a:gd name="connsiteY0" fmla="*/ 3014662 h 3081819"/>
              <a:gd name="connsiteX1" fmla="*/ 7 w 2273306"/>
              <a:gd name="connsiteY1" fmla="*/ 2794000 h 3081819"/>
              <a:gd name="connsiteX2" fmla="*/ 2100269 w 2273306"/>
              <a:gd name="connsiteY2" fmla="*/ 2108200 h 3081819"/>
              <a:gd name="connsiteX3" fmla="*/ 307982 w 2273306"/>
              <a:gd name="connsiteY3" fmla="*/ 1606549 h 3081819"/>
              <a:gd name="connsiteX4" fmla="*/ 1828807 w 2273306"/>
              <a:gd name="connsiteY4" fmla="*/ 1027113 h 3081819"/>
              <a:gd name="connsiteX5" fmla="*/ 1863732 w 2273306"/>
              <a:gd name="connsiteY5" fmla="*/ 1085850 h 3081819"/>
              <a:gd name="connsiteX6" fmla="*/ 493719 w 2273306"/>
              <a:gd name="connsiteY6" fmla="*/ 703262 h 3081819"/>
              <a:gd name="connsiteX7" fmla="*/ 1579569 w 2273306"/>
              <a:gd name="connsiteY7" fmla="*/ 539750 h 3081819"/>
              <a:gd name="connsiteX8" fmla="*/ 895357 w 2273306"/>
              <a:gd name="connsiteY8" fmla="*/ 0 h 3081819"/>
              <a:gd name="connsiteX0" fmla="*/ 2273306 w 2273306"/>
              <a:gd name="connsiteY0" fmla="*/ 3014662 h 3081819"/>
              <a:gd name="connsiteX1" fmla="*/ 7 w 2273306"/>
              <a:gd name="connsiteY1" fmla="*/ 2794000 h 3081819"/>
              <a:gd name="connsiteX2" fmla="*/ 2100269 w 2273306"/>
              <a:gd name="connsiteY2" fmla="*/ 2108200 h 3081819"/>
              <a:gd name="connsiteX3" fmla="*/ 307982 w 2273306"/>
              <a:gd name="connsiteY3" fmla="*/ 1606549 h 3081819"/>
              <a:gd name="connsiteX4" fmla="*/ 1828807 w 2273306"/>
              <a:gd name="connsiteY4" fmla="*/ 1027113 h 3081819"/>
              <a:gd name="connsiteX5" fmla="*/ 454032 w 2273306"/>
              <a:gd name="connsiteY5" fmla="*/ 738187 h 3081819"/>
              <a:gd name="connsiteX6" fmla="*/ 493719 w 2273306"/>
              <a:gd name="connsiteY6" fmla="*/ 703262 h 3081819"/>
              <a:gd name="connsiteX7" fmla="*/ 1579569 w 2273306"/>
              <a:gd name="connsiteY7" fmla="*/ 539750 h 3081819"/>
              <a:gd name="connsiteX8" fmla="*/ 895357 w 2273306"/>
              <a:gd name="connsiteY8" fmla="*/ 0 h 3081819"/>
              <a:gd name="connsiteX0" fmla="*/ 2273306 w 2273306"/>
              <a:gd name="connsiteY0" fmla="*/ 3014662 h 3081819"/>
              <a:gd name="connsiteX1" fmla="*/ 7 w 2273306"/>
              <a:gd name="connsiteY1" fmla="*/ 2794000 h 3081819"/>
              <a:gd name="connsiteX2" fmla="*/ 2100269 w 2273306"/>
              <a:gd name="connsiteY2" fmla="*/ 2108200 h 3081819"/>
              <a:gd name="connsiteX3" fmla="*/ 307982 w 2273306"/>
              <a:gd name="connsiteY3" fmla="*/ 1606549 h 3081819"/>
              <a:gd name="connsiteX4" fmla="*/ 1828807 w 2273306"/>
              <a:gd name="connsiteY4" fmla="*/ 1027113 h 3081819"/>
              <a:gd name="connsiteX5" fmla="*/ 454032 w 2273306"/>
              <a:gd name="connsiteY5" fmla="*/ 738187 h 3081819"/>
              <a:gd name="connsiteX6" fmla="*/ 1517656 w 2273306"/>
              <a:gd name="connsiteY6" fmla="*/ 465137 h 3081819"/>
              <a:gd name="connsiteX7" fmla="*/ 1579569 w 2273306"/>
              <a:gd name="connsiteY7" fmla="*/ 539750 h 3081819"/>
              <a:gd name="connsiteX8" fmla="*/ 895357 w 2273306"/>
              <a:gd name="connsiteY8" fmla="*/ 0 h 3081819"/>
              <a:gd name="connsiteX0" fmla="*/ 2273306 w 2273306"/>
              <a:gd name="connsiteY0" fmla="*/ 3014662 h 3081819"/>
              <a:gd name="connsiteX1" fmla="*/ 7 w 2273306"/>
              <a:gd name="connsiteY1" fmla="*/ 2794000 h 3081819"/>
              <a:gd name="connsiteX2" fmla="*/ 2100269 w 2273306"/>
              <a:gd name="connsiteY2" fmla="*/ 2108200 h 3081819"/>
              <a:gd name="connsiteX3" fmla="*/ 307982 w 2273306"/>
              <a:gd name="connsiteY3" fmla="*/ 1606549 h 3081819"/>
              <a:gd name="connsiteX4" fmla="*/ 1828807 w 2273306"/>
              <a:gd name="connsiteY4" fmla="*/ 1027113 h 3081819"/>
              <a:gd name="connsiteX5" fmla="*/ 454032 w 2273306"/>
              <a:gd name="connsiteY5" fmla="*/ 738187 h 3081819"/>
              <a:gd name="connsiteX6" fmla="*/ 1517656 w 2273306"/>
              <a:gd name="connsiteY6" fmla="*/ 465137 h 3081819"/>
              <a:gd name="connsiteX7" fmla="*/ 779469 w 2273306"/>
              <a:gd name="connsiteY7" fmla="*/ 206375 h 3081819"/>
              <a:gd name="connsiteX8" fmla="*/ 895357 w 2273306"/>
              <a:gd name="connsiteY8" fmla="*/ 0 h 3081819"/>
              <a:gd name="connsiteX0" fmla="*/ 2273306 w 2273306"/>
              <a:gd name="connsiteY0" fmla="*/ 3128962 h 3196119"/>
              <a:gd name="connsiteX1" fmla="*/ 7 w 2273306"/>
              <a:gd name="connsiteY1" fmla="*/ 2908300 h 3196119"/>
              <a:gd name="connsiteX2" fmla="*/ 2100269 w 2273306"/>
              <a:gd name="connsiteY2" fmla="*/ 2222500 h 3196119"/>
              <a:gd name="connsiteX3" fmla="*/ 307982 w 2273306"/>
              <a:gd name="connsiteY3" fmla="*/ 1720849 h 3196119"/>
              <a:gd name="connsiteX4" fmla="*/ 1828807 w 2273306"/>
              <a:gd name="connsiteY4" fmla="*/ 1141413 h 3196119"/>
              <a:gd name="connsiteX5" fmla="*/ 454032 w 2273306"/>
              <a:gd name="connsiteY5" fmla="*/ 852487 h 3196119"/>
              <a:gd name="connsiteX6" fmla="*/ 1517656 w 2273306"/>
              <a:gd name="connsiteY6" fmla="*/ 579437 h 3196119"/>
              <a:gd name="connsiteX7" fmla="*/ 779469 w 2273306"/>
              <a:gd name="connsiteY7" fmla="*/ 320675 h 3196119"/>
              <a:gd name="connsiteX8" fmla="*/ 1204920 w 2273306"/>
              <a:gd name="connsiteY8" fmla="*/ 0 h 3196119"/>
              <a:gd name="connsiteX0" fmla="*/ 2273306 w 2273306"/>
              <a:gd name="connsiteY0" fmla="*/ 3128962 h 3188628"/>
              <a:gd name="connsiteX1" fmla="*/ 7 w 2273306"/>
              <a:gd name="connsiteY1" fmla="*/ 2908300 h 3188628"/>
              <a:gd name="connsiteX2" fmla="*/ 2100269 w 2273306"/>
              <a:gd name="connsiteY2" fmla="*/ 2222500 h 3188628"/>
              <a:gd name="connsiteX3" fmla="*/ 307982 w 2273306"/>
              <a:gd name="connsiteY3" fmla="*/ 1720849 h 3188628"/>
              <a:gd name="connsiteX4" fmla="*/ 1828807 w 2273306"/>
              <a:gd name="connsiteY4" fmla="*/ 1141413 h 3188628"/>
              <a:gd name="connsiteX5" fmla="*/ 454032 w 2273306"/>
              <a:gd name="connsiteY5" fmla="*/ 852487 h 3188628"/>
              <a:gd name="connsiteX6" fmla="*/ 1517656 w 2273306"/>
              <a:gd name="connsiteY6" fmla="*/ 579437 h 3188628"/>
              <a:gd name="connsiteX7" fmla="*/ 779469 w 2273306"/>
              <a:gd name="connsiteY7" fmla="*/ 320675 h 3188628"/>
              <a:gd name="connsiteX8" fmla="*/ 1204920 w 2273306"/>
              <a:gd name="connsiteY8" fmla="*/ 0 h 3188628"/>
              <a:gd name="connsiteX0" fmla="*/ 2249493 w 2249493"/>
              <a:gd name="connsiteY0" fmla="*/ 3128962 h 3188628"/>
              <a:gd name="connsiteX1" fmla="*/ 7 w 2249493"/>
              <a:gd name="connsiteY1" fmla="*/ 2908300 h 3188628"/>
              <a:gd name="connsiteX2" fmla="*/ 2076456 w 2249493"/>
              <a:gd name="connsiteY2" fmla="*/ 2222500 h 3188628"/>
              <a:gd name="connsiteX3" fmla="*/ 284169 w 2249493"/>
              <a:gd name="connsiteY3" fmla="*/ 1720849 h 3188628"/>
              <a:gd name="connsiteX4" fmla="*/ 1804994 w 2249493"/>
              <a:gd name="connsiteY4" fmla="*/ 1141413 h 3188628"/>
              <a:gd name="connsiteX5" fmla="*/ 430219 w 2249493"/>
              <a:gd name="connsiteY5" fmla="*/ 852487 h 3188628"/>
              <a:gd name="connsiteX6" fmla="*/ 1493843 w 2249493"/>
              <a:gd name="connsiteY6" fmla="*/ 579437 h 3188628"/>
              <a:gd name="connsiteX7" fmla="*/ 755656 w 2249493"/>
              <a:gd name="connsiteY7" fmla="*/ 320675 h 3188628"/>
              <a:gd name="connsiteX8" fmla="*/ 1181107 w 2249493"/>
              <a:gd name="connsiteY8" fmla="*/ 0 h 3188628"/>
              <a:gd name="connsiteX0" fmla="*/ 2249493 w 2249493"/>
              <a:gd name="connsiteY0" fmla="*/ 3128962 h 3188628"/>
              <a:gd name="connsiteX1" fmla="*/ 7 w 2249493"/>
              <a:gd name="connsiteY1" fmla="*/ 2908300 h 3188628"/>
              <a:gd name="connsiteX2" fmla="*/ 2076456 w 2249493"/>
              <a:gd name="connsiteY2" fmla="*/ 2222500 h 3188628"/>
              <a:gd name="connsiteX3" fmla="*/ 284169 w 2249493"/>
              <a:gd name="connsiteY3" fmla="*/ 1720849 h 3188628"/>
              <a:gd name="connsiteX4" fmla="*/ 1804994 w 2249493"/>
              <a:gd name="connsiteY4" fmla="*/ 1141413 h 3188628"/>
              <a:gd name="connsiteX5" fmla="*/ 430219 w 2249493"/>
              <a:gd name="connsiteY5" fmla="*/ 852487 h 3188628"/>
              <a:gd name="connsiteX6" fmla="*/ 1493843 w 2249493"/>
              <a:gd name="connsiteY6" fmla="*/ 579437 h 3188628"/>
              <a:gd name="connsiteX7" fmla="*/ 755656 w 2249493"/>
              <a:gd name="connsiteY7" fmla="*/ 320675 h 3188628"/>
              <a:gd name="connsiteX8" fmla="*/ 1181107 w 2249493"/>
              <a:gd name="connsiteY8" fmla="*/ 0 h 3188628"/>
              <a:gd name="connsiteX0" fmla="*/ 2249492 w 2249492"/>
              <a:gd name="connsiteY0" fmla="*/ 3128962 h 3188628"/>
              <a:gd name="connsiteX1" fmla="*/ 6 w 2249492"/>
              <a:gd name="connsiteY1" fmla="*/ 2908300 h 3188628"/>
              <a:gd name="connsiteX2" fmla="*/ 2076455 w 2249492"/>
              <a:gd name="connsiteY2" fmla="*/ 2222500 h 3188628"/>
              <a:gd name="connsiteX3" fmla="*/ 284168 w 2249492"/>
              <a:gd name="connsiteY3" fmla="*/ 1720849 h 3188628"/>
              <a:gd name="connsiteX4" fmla="*/ 1804993 w 2249492"/>
              <a:gd name="connsiteY4" fmla="*/ 1141413 h 3188628"/>
              <a:gd name="connsiteX5" fmla="*/ 430218 w 2249492"/>
              <a:gd name="connsiteY5" fmla="*/ 852487 h 3188628"/>
              <a:gd name="connsiteX6" fmla="*/ 1493842 w 2249492"/>
              <a:gd name="connsiteY6" fmla="*/ 579437 h 3188628"/>
              <a:gd name="connsiteX7" fmla="*/ 755655 w 2249492"/>
              <a:gd name="connsiteY7" fmla="*/ 320675 h 3188628"/>
              <a:gd name="connsiteX8" fmla="*/ 1181106 w 2249492"/>
              <a:gd name="connsiteY8" fmla="*/ 0 h 3188628"/>
              <a:gd name="connsiteX0" fmla="*/ 2249492 w 2249492"/>
              <a:gd name="connsiteY0" fmla="*/ 3128962 h 3188628"/>
              <a:gd name="connsiteX1" fmla="*/ 6 w 2249492"/>
              <a:gd name="connsiteY1" fmla="*/ 2908300 h 3188628"/>
              <a:gd name="connsiteX2" fmla="*/ 2076455 w 2249492"/>
              <a:gd name="connsiteY2" fmla="*/ 2222500 h 3188628"/>
              <a:gd name="connsiteX3" fmla="*/ 284168 w 2249492"/>
              <a:gd name="connsiteY3" fmla="*/ 1720849 h 3188628"/>
              <a:gd name="connsiteX4" fmla="*/ 1804993 w 2249492"/>
              <a:gd name="connsiteY4" fmla="*/ 1141413 h 3188628"/>
              <a:gd name="connsiteX5" fmla="*/ 430218 w 2249492"/>
              <a:gd name="connsiteY5" fmla="*/ 852487 h 3188628"/>
              <a:gd name="connsiteX6" fmla="*/ 1493842 w 2249492"/>
              <a:gd name="connsiteY6" fmla="*/ 579437 h 3188628"/>
              <a:gd name="connsiteX7" fmla="*/ 755655 w 2249492"/>
              <a:gd name="connsiteY7" fmla="*/ 320675 h 3188628"/>
              <a:gd name="connsiteX8" fmla="*/ 1181106 w 2249492"/>
              <a:gd name="connsiteY8" fmla="*/ 0 h 318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9492" h="3188628">
                <a:moveTo>
                  <a:pt x="2249492" y="3128962"/>
                </a:moveTo>
                <a:cubicBezTo>
                  <a:pt x="1720325" y="3114145"/>
                  <a:pt x="881598" y="3375555"/>
                  <a:pt x="6" y="2908300"/>
                </a:cubicBezTo>
                <a:cubicBezTo>
                  <a:pt x="-4227" y="2900892"/>
                  <a:pt x="2324370" y="2415646"/>
                  <a:pt x="2076455" y="2222500"/>
                </a:cubicBezTo>
                <a:cubicBezTo>
                  <a:pt x="1828540" y="2029354"/>
                  <a:pt x="329412" y="1901030"/>
                  <a:pt x="284168" y="1720849"/>
                </a:cubicBezTo>
                <a:cubicBezTo>
                  <a:pt x="238924" y="1540668"/>
                  <a:pt x="1780651" y="1286140"/>
                  <a:pt x="1804993" y="1141413"/>
                </a:cubicBezTo>
                <a:cubicBezTo>
                  <a:pt x="1829335" y="996686"/>
                  <a:pt x="482076" y="946150"/>
                  <a:pt x="430218" y="852487"/>
                </a:cubicBezTo>
                <a:cubicBezTo>
                  <a:pt x="378360" y="758824"/>
                  <a:pt x="1439603" y="668072"/>
                  <a:pt x="1493842" y="579437"/>
                </a:cubicBezTo>
                <a:cubicBezTo>
                  <a:pt x="1548082" y="490802"/>
                  <a:pt x="724434" y="411692"/>
                  <a:pt x="755655" y="320675"/>
                </a:cubicBezTo>
                <a:cubicBezTo>
                  <a:pt x="705913" y="305858"/>
                  <a:pt x="1057810" y="14816"/>
                  <a:pt x="1181106" y="0"/>
                </a:cubicBezTo>
              </a:path>
            </a:pathLst>
          </a:cu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D9D9C4B-F4D3-418C-9356-E4483668908C}"/>
              </a:ext>
            </a:extLst>
          </p:cNvPr>
          <p:cNvGrpSpPr/>
          <p:nvPr/>
        </p:nvGrpSpPr>
        <p:grpSpPr>
          <a:xfrm>
            <a:off x="8935526" y="1117211"/>
            <a:ext cx="1685807" cy="3306359"/>
            <a:chOff x="8935526" y="1117211"/>
            <a:chExt cx="1685807" cy="3306359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70FFCE8-9DFA-42EF-A0D4-2713E98DED78}"/>
                </a:ext>
              </a:extLst>
            </p:cNvPr>
            <p:cNvSpPr/>
            <p:nvPr/>
          </p:nvSpPr>
          <p:spPr>
            <a:xfrm rot="15156482">
              <a:off x="9677740" y="4266458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9E1A12D-E531-4D92-8C9C-EDD5B6E7B8FA}"/>
                </a:ext>
              </a:extLst>
            </p:cNvPr>
            <p:cNvSpPr/>
            <p:nvPr/>
          </p:nvSpPr>
          <p:spPr>
            <a:xfrm>
              <a:off x="10111406" y="4343694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2925F43-D761-4A89-A487-1AE847618CA6}"/>
                </a:ext>
              </a:extLst>
            </p:cNvPr>
            <p:cNvSpPr/>
            <p:nvPr/>
          </p:nvSpPr>
          <p:spPr>
            <a:xfrm rot="14102583">
              <a:off x="9279831" y="4295062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6A0E464-FB2F-456B-B2BD-BC5B5823E466}"/>
                </a:ext>
              </a:extLst>
            </p:cNvPr>
            <p:cNvSpPr/>
            <p:nvPr/>
          </p:nvSpPr>
          <p:spPr>
            <a:xfrm>
              <a:off x="10551635" y="4231106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2649056-7920-4B7D-8867-774C86278E06}"/>
                </a:ext>
              </a:extLst>
            </p:cNvPr>
            <p:cNvSpPr/>
            <p:nvPr/>
          </p:nvSpPr>
          <p:spPr>
            <a:xfrm>
              <a:off x="8935526" y="4112253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018B38F-092C-44FE-BA6C-D2CE94F19CE2}"/>
                </a:ext>
              </a:extLst>
            </p:cNvPr>
            <p:cNvSpPr/>
            <p:nvPr/>
          </p:nvSpPr>
          <p:spPr>
            <a:xfrm rot="3573570">
              <a:off x="9508508" y="3873940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BEB8EB9-63AB-4BE9-9460-9198E50A7CE4}"/>
                </a:ext>
              </a:extLst>
            </p:cNvPr>
            <p:cNvSpPr/>
            <p:nvPr/>
          </p:nvSpPr>
          <p:spPr>
            <a:xfrm rot="10017088">
              <a:off x="9093306" y="3880971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749856EC-2E70-44B6-88CD-7DBF9A8A510D}"/>
                </a:ext>
              </a:extLst>
            </p:cNvPr>
            <p:cNvSpPr/>
            <p:nvPr/>
          </p:nvSpPr>
          <p:spPr>
            <a:xfrm rot="2519671">
              <a:off x="9911390" y="3681975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6B867BEB-E0D4-4606-87B0-B14F822BCDF2}"/>
                </a:ext>
              </a:extLst>
            </p:cNvPr>
            <p:cNvSpPr/>
            <p:nvPr/>
          </p:nvSpPr>
          <p:spPr>
            <a:xfrm rot="6936526">
              <a:off x="10248813" y="3652970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82EE72A-8AE7-4515-A412-8CF3F1F8332E}"/>
                </a:ext>
              </a:extLst>
            </p:cNvPr>
            <p:cNvSpPr/>
            <p:nvPr/>
          </p:nvSpPr>
          <p:spPr>
            <a:xfrm rot="10017088">
              <a:off x="10559858" y="3456277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A62D8C2-E27A-4AE2-90A3-03E1398EF6F3}"/>
                </a:ext>
              </a:extLst>
            </p:cNvPr>
            <p:cNvSpPr/>
            <p:nvPr/>
          </p:nvSpPr>
          <p:spPr>
            <a:xfrm rot="3573570">
              <a:off x="10459913" y="3283745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B8E37348-1FEF-4810-9EC8-AB53F87BE778}"/>
                </a:ext>
              </a:extLst>
            </p:cNvPr>
            <p:cNvSpPr/>
            <p:nvPr/>
          </p:nvSpPr>
          <p:spPr>
            <a:xfrm rot="2519671">
              <a:off x="10228821" y="3146062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71B55C7-7655-4D36-9DB9-AFD4462A87B6}"/>
                </a:ext>
              </a:extLst>
            </p:cNvPr>
            <p:cNvSpPr/>
            <p:nvPr/>
          </p:nvSpPr>
          <p:spPr>
            <a:xfrm rot="6936526">
              <a:off x="9864450" y="3142745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1494FD5-5BF7-48B1-AEF6-39914F6B1358}"/>
                </a:ext>
              </a:extLst>
            </p:cNvPr>
            <p:cNvSpPr/>
            <p:nvPr/>
          </p:nvSpPr>
          <p:spPr>
            <a:xfrm rot="16210108">
              <a:off x="9154437" y="2926378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AF15DD0-E6A6-4509-80A0-0CF321F1EEE1}"/>
                </a:ext>
              </a:extLst>
            </p:cNvPr>
            <p:cNvSpPr/>
            <p:nvPr/>
          </p:nvSpPr>
          <p:spPr>
            <a:xfrm rot="1053626">
              <a:off x="9497350" y="3073089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61A493D-8D5A-418D-84BF-CF2D5B42EFB7}"/>
                </a:ext>
              </a:extLst>
            </p:cNvPr>
            <p:cNvSpPr/>
            <p:nvPr/>
          </p:nvSpPr>
          <p:spPr>
            <a:xfrm>
              <a:off x="9059465" y="2686333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1ED4A828-2E99-4C3D-9379-2147A3D5BDF6}"/>
                </a:ext>
              </a:extLst>
            </p:cNvPr>
            <p:cNvSpPr/>
            <p:nvPr/>
          </p:nvSpPr>
          <p:spPr>
            <a:xfrm rot="14373570">
              <a:off x="10051509" y="2397898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15017346-800C-44B6-80B5-1BBDF769D844}"/>
                </a:ext>
              </a:extLst>
            </p:cNvPr>
            <p:cNvSpPr/>
            <p:nvPr/>
          </p:nvSpPr>
          <p:spPr>
            <a:xfrm rot="20817088">
              <a:off x="9689982" y="2560435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D1118BB-7955-43F4-9FDA-AE67966EEB02}"/>
                </a:ext>
              </a:extLst>
            </p:cNvPr>
            <p:cNvSpPr/>
            <p:nvPr/>
          </p:nvSpPr>
          <p:spPr>
            <a:xfrm rot="10088930">
              <a:off x="10449515" y="2324058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EF9E6667-F118-408F-B8CD-53416A93258A}"/>
                </a:ext>
              </a:extLst>
            </p:cNvPr>
            <p:cNvSpPr/>
            <p:nvPr/>
          </p:nvSpPr>
          <p:spPr>
            <a:xfrm rot="17736526">
              <a:off x="9328451" y="2597246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7422E2DD-4731-462A-87BA-6C446856DC58}"/>
                </a:ext>
              </a:extLst>
            </p:cNvPr>
            <p:cNvSpPr/>
            <p:nvPr/>
          </p:nvSpPr>
          <p:spPr>
            <a:xfrm rot="5414067">
              <a:off x="9401201" y="2098099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D8691F2-9C17-4601-96D2-2730E6F5211E}"/>
                </a:ext>
              </a:extLst>
            </p:cNvPr>
            <p:cNvSpPr/>
            <p:nvPr/>
          </p:nvSpPr>
          <p:spPr>
            <a:xfrm rot="11857585">
              <a:off x="9763164" y="2057928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DDBF085-5C8C-431C-BE88-8C3EB080A2B1}"/>
                </a:ext>
              </a:extLst>
            </p:cNvPr>
            <p:cNvSpPr/>
            <p:nvPr/>
          </p:nvSpPr>
          <p:spPr>
            <a:xfrm rot="1129427">
              <a:off x="9156336" y="1975410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9956514-B591-46DA-9038-5D16725DC62B}"/>
                </a:ext>
              </a:extLst>
            </p:cNvPr>
            <p:cNvSpPr/>
            <p:nvPr/>
          </p:nvSpPr>
          <p:spPr>
            <a:xfrm rot="8777023">
              <a:off x="10100327" y="2186464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5BB32592-62C1-47D4-A17A-AA4774069627}"/>
                </a:ext>
              </a:extLst>
            </p:cNvPr>
            <p:cNvSpPr/>
            <p:nvPr/>
          </p:nvSpPr>
          <p:spPr>
            <a:xfrm rot="8777023">
              <a:off x="9378388" y="1903809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EAD128A-90AD-47AC-A69D-D7FD4CF37B60}"/>
                </a:ext>
              </a:extLst>
            </p:cNvPr>
            <p:cNvSpPr/>
            <p:nvPr/>
          </p:nvSpPr>
          <p:spPr>
            <a:xfrm rot="8176944">
              <a:off x="9626253" y="1784566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CB686FA-BFA5-443B-93BB-62B613D41CE2}"/>
                </a:ext>
              </a:extLst>
            </p:cNvPr>
            <p:cNvSpPr/>
            <p:nvPr/>
          </p:nvSpPr>
          <p:spPr>
            <a:xfrm rot="2671772">
              <a:off x="9929612" y="1813362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0C68CBA7-BF21-44D4-B556-D9D1CE514A0D}"/>
                </a:ext>
              </a:extLst>
            </p:cNvPr>
            <p:cNvSpPr/>
            <p:nvPr/>
          </p:nvSpPr>
          <p:spPr>
            <a:xfrm rot="1129427">
              <a:off x="10035760" y="1594226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79651FD2-B348-4856-B3DC-6270D8DA2E47}"/>
                </a:ext>
              </a:extLst>
            </p:cNvPr>
            <p:cNvSpPr/>
            <p:nvPr/>
          </p:nvSpPr>
          <p:spPr>
            <a:xfrm rot="10612908">
              <a:off x="9789993" y="1610159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371419D9-5251-4BC7-9594-CF2E163E2299}"/>
                </a:ext>
              </a:extLst>
            </p:cNvPr>
            <p:cNvSpPr/>
            <p:nvPr/>
          </p:nvSpPr>
          <p:spPr>
            <a:xfrm rot="8176944">
              <a:off x="9593417" y="1489147"/>
              <a:ext cx="61475" cy="79876"/>
            </a:xfrm>
            <a:custGeom>
              <a:avLst/>
              <a:gdLst>
                <a:gd name="connsiteX0" fmla="*/ 6800 w 61475"/>
                <a:gd name="connsiteY0" fmla="*/ 78731 h 79876"/>
                <a:gd name="connsiteX1" fmla="*/ 56330 w 61475"/>
                <a:gd name="connsiteY1" fmla="*/ 41584 h 79876"/>
                <a:gd name="connsiteX2" fmla="*/ 50615 w 61475"/>
                <a:gd name="connsiteY2" fmla="*/ 2531 h 79876"/>
                <a:gd name="connsiteX3" fmla="*/ 14420 w 61475"/>
                <a:gd name="connsiteY3" fmla="*/ 16819 h 79876"/>
                <a:gd name="connsiteX4" fmla="*/ 6800 w 61475"/>
                <a:gd name="connsiteY4" fmla="*/ 78731 h 7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5" h="79876">
                  <a:moveTo>
                    <a:pt x="6800" y="78731"/>
                  </a:moveTo>
                  <a:cubicBezTo>
                    <a:pt x="18230" y="84446"/>
                    <a:pt x="42995" y="68254"/>
                    <a:pt x="56330" y="41584"/>
                  </a:cubicBezTo>
                  <a:cubicBezTo>
                    <a:pt x="70618" y="14914"/>
                    <a:pt x="50615" y="2531"/>
                    <a:pt x="50615" y="2531"/>
                  </a:cubicBezTo>
                  <a:cubicBezTo>
                    <a:pt x="50615" y="2531"/>
                    <a:pt x="30613" y="-8899"/>
                    <a:pt x="14420" y="16819"/>
                  </a:cubicBezTo>
                  <a:cubicBezTo>
                    <a:pt x="-2725" y="42536"/>
                    <a:pt x="-3677" y="72064"/>
                    <a:pt x="6800" y="78731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9D5A6FD-85F7-4307-B8CC-0ED7A242E578}"/>
                </a:ext>
              </a:extLst>
            </p:cNvPr>
            <p:cNvSpPr/>
            <p:nvPr/>
          </p:nvSpPr>
          <p:spPr>
            <a:xfrm rot="9883247">
              <a:off x="9367402" y="1441916"/>
              <a:ext cx="84295" cy="56994"/>
            </a:xfrm>
            <a:custGeom>
              <a:avLst/>
              <a:gdLst>
                <a:gd name="connsiteX0" fmla="*/ 83831 w 84295"/>
                <a:gd name="connsiteY0" fmla="*/ 44786 h 56994"/>
                <a:gd name="connsiteX1" fmla="*/ 38111 w 84295"/>
                <a:gd name="connsiteY1" fmla="*/ 1923 h 56994"/>
                <a:gd name="connsiteX2" fmla="*/ 963 w 84295"/>
                <a:gd name="connsiteY2" fmla="*/ 16211 h 56994"/>
                <a:gd name="connsiteX3" fmla="*/ 20966 w 84295"/>
                <a:gd name="connsiteY3" fmla="*/ 50501 h 56994"/>
                <a:gd name="connsiteX4" fmla="*/ 83831 w 84295"/>
                <a:gd name="connsiteY4" fmla="*/ 44786 h 5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5" h="56994">
                  <a:moveTo>
                    <a:pt x="83831" y="44786"/>
                  </a:moveTo>
                  <a:cubicBezTo>
                    <a:pt x="87641" y="31451"/>
                    <a:pt x="67638" y="10496"/>
                    <a:pt x="38111" y="1923"/>
                  </a:cubicBezTo>
                  <a:cubicBezTo>
                    <a:pt x="8583" y="-6649"/>
                    <a:pt x="963" y="16211"/>
                    <a:pt x="963" y="16211"/>
                  </a:cubicBezTo>
                  <a:cubicBezTo>
                    <a:pt x="963" y="16211"/>
                    <a:pt x="-6657" y="39071"/>
                    <a:pt x="20966" y="50501"/>
                  </a:cubicBezTo>
                  <a:cubicBezTo>
                    <a:pt x="49541" y="61931"/>
                    <a:pt x="79068" y="57168"/>
                    <a:pt x="83831" y="44786"/>
                  </a:cubicBezTo>
                  <a:close/>
                </a:path>
              </a:pathLst>
            </a:custGeom>
            <a:solidFill>
              <a:srgbClr val="4EB7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BF924D9-5C5A-42A5-A59B-CEB087849EBA}"/>
                </a:ext>
              </a:extLst>
            </p:cNvPr>
            <p:cNvSpPr/>
            <p:nvPr/>
          </p:nvSpPr>
          <p:spPr>
            <a:xfrm rot="1129427">
              <a:off x="9577167" y="1198171"/>
              <a:ext cx="64578" cy="79312"/>
            </a:xfrm>
            <a:custGeom>
              <a:avLst/>
              <a:gdLst>
                <a:gd name="connsiteX0" fmla="*/ 7204 w 64578"/>
                <a:gd name="connsiteY0" fmla="*/ 1561 h 79312"/>
                <a:gd name="connsiteX1" fmla="*/ 14824 w 64578"/>
                <a:gd name="connsiteY1" fmla="*/ 63474 h 79312"/>
                <a:gd name="connsiteX2" fmla="*/ 52924 w 64578"/>
                <a:gd name="connsiteY2" fmla="*/ 75856 h 79312"/>
                <a:gd name="connsiteX3" fmla="*/ 59592 w 64578"/>
                <a:gd name="connsiteY3" fmla="*/ 36804 h 79312"/>
                <a:gd name="connsiteX4" fmla="*/ 7204 w 64578"/>
                <a:gd name="connsiteY4" fmla="*/ 1561 h 7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8" h="79312">
                  <a:moveTo>
                    <a:pt x="7204" y="1561"/>
                  </a:moveTo>
                  <a:cubicBezTo>
                    <a:pt x="-4226" y="9181"/>
                    <a:pt x="-2321" y="38709"/>
                    <a:pt x="14824" y="63474"/>
                  </a:cubicBezTo>
                  <a:cubicBezTo>
                    <a:pt x="31969" y="89191"/>
                    <a:pt x="52924" y="75856"/>
                    <a:pt x="52924" y="75856"/>
                  </a:cubicBezTo>
                  <a:cubicBezTo>
                    <a:pt x="52924" y="75856"/>
                    <a:pt x="73879" y="63474"/>
                    <a:pt x="59592" y="36804"/>
                  </a:cubicBezTo>
                  <a:cubicBezTo>
                    <a:pt x="44352" y="10134"/>
                    <a:pt x="19587" y="-5106"/>
                    <a:pt x="7204" y="1561"/>
                  </a:cubicBezTo>
                  <a:close/>
                </a:path>
              </a:pathLst>
            </a:custGeom>
            <a:solidFill>
              <a:srgbClr val="EDB8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06E28E4C-D9AF-4C02-897A-4F2C57FB405B}"/>
                </a:ext>
              </a:extLst>
            </p:cNvPr>
            <p:cNvSpPr/>
            <p:nvPr/>
          </p:nvSpPr>
          <p:spPr>
            <a:xfrm rot="2302468">
              <a:off x="9814512" y="1117211"/>
              <a:ext cx="67048" cy="78616"/>
            </a:xfrm>
            <a:custGeom>
              <a:avLst/>
              <a:gdLst>
                <a:gd name="connsiteX0" fmla="*/ 60619 w 67048"/>
                <a:gd name="connsiteY0" fmla="*/ 2126 h 78616"/>
                <a:gd name="connsiteX1" fmla="*/ 6326 w 67048"/>
                <a:gd name="connsiteY1" fmla="*/ 34511 h 78616"/>
                <a:gd name="connsiteX2" fmla="*/ 10136 w 67048"/>
                <a:gd name="connsiteY2" fmla="*/ 74516 h 78616"/>
                <a:gd name="connsiteX3" fmla="*/ 49189 w 67048"/>
                <a:gd name="connsiteY3" fmla="*/ 64039 h 78616"/>
                <a:gd name="connsiteX4" fmla="*/ 60619 w 67048"/>
                <a:gd name="connsiteY4" fmla="*/ 2126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8" h="78616">
                  <a:moveTo>
                    <a:pt x="60619" y="2126"/>
                  </a:moveTo>
                  <a:cubicBezTo>
                    <a:pt x="49189" y="-5494"/>
                    <a:pt x="22519" y="7841"/>
                    <a:pt x="6326" y="34511"/>
                  </a:cubicBezTo>
                  <a:cubicBezTo>
                    <a:pt x="-9866" y="60229"/>
                    <a:pt x="10136" y="74516"/>
                    <a:pt x="10136" y="74516"/>
                  </a:cubicBezTo>
                  <a:cubicBezTo>
                    <a:pt x="10136" y="74516"/>
                    <a:pt x="30139" y="88804"/>
                    <a:pt x="49189" y="64039"/>
                  </a:cubicBezTo>
                  <a:cubicBezTo>
                    <a:pt x="68239" y="40226"/>
                    <a:pt x="72049" y="10699"/>
                    <a:pt x="60619" y="2126"/>
                  </a:cubicBezTo>
                  <a:close/>
                </a:path>
              </a:pathLst>
            </a:custGeom>
            <a:solidFill>
              <a:srgbClr val="D817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0CCF83A5-5D4E-4F52-AF8F-CB343D7A4941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C0A1FB7-73A6-B744-9DF0-2214E7F58288}"/>
              </a:ext>
            </a:extLst>
          </p:cNvPr>
          <p:cNvSpPr txBox="1"/>
          <p:nvPr/>
        </p:nvSpPr>
        <p:spPr>
          <a:xfrm>
            <a:off x="2678657" y="5106174"/>
            <a:ext cx="2875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…Baby Yoda was getting in the Christmas spirit!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71238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">
        <p159:morph option="byObject"/>
      </p:transition>
    </mc:Choice>
    <mc:Fallback xmlns="">
      <p:transition spd="slow" advClick="0" advTm="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174014" y="0"/>
            <a:ext cx="52732028" cy="687145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3FADF8CA-5AF6-410D-9FEF-52656F7E579E}"/>
              </a:ext>
            </a:extLst>
          </p:cNvPr>
          <p:cNvGrpSpPr/>
          <p:nvPr/>
        </p:nvGrpSpPr>
        <p:grpSpPr>
          <a:xfrm rot="13453070">
            <a:off x="7197062" y="4086888"/>
            <a:ext cx="391010" cy="536116"/>
            <a:chOff x="7336087" y="-927293"/>
            <a:chExt cx="391010" cy="53611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6CAA042-C1A7-4068-BAA8-18238E4E2FE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B549C0F-2003-4E69-A224-579C7503A7EA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9" name="Graphic 3">
            <a:extLst>
              <a:ext uri="{FF2B5EF4-FFF2-40B4-BE49-F238E27FC236}">
                <a16:creationId xmlns:a16="http://schemas.microsoft.com/office/drawing/2014/main" id="{BCB41B14-11F8-4AE5-B87B-2DCA5234DEEB}"/>
              </a:ext>
            </a:extLst>
          </p:cNvPr>
          <p:cNvGrpSpPr/>
          <p:nvPr/>
        </p:nvGrpSpPr>
        <p:grpSpPr>
          <a:xfrm>
            <a:off x="5474451" y="3646417"/>
            <a:ext cx="2458750" cy="1398918"/>
            <a:chOff x="5079804" y="3839007"/>
            <a:chExt cx="2458750" cy="13989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8E3E880-4327-451D-93D0-15CF1BE5FB94}"/>
                </a:ext>
              </a:extLst>
            </p:cNvPr>
            <p:cNvSpPr/>
            <p:nvPr/>
          </p:nvSpPr>
          <p:spPr>
            <a:xfrm>
              <a:off x="6763795" y="3974791"/>
              <a:ext cx="774759" cy="333844"/>
            </a:xfrm>
            <a:custGeom>
              <a:avLst/>
              <a:gdLst>
                <a:gd name="connsiteX0" fmla="*/ 0 w 774759"/>
                <a:gd name="connsiteY0" fmla="*/ 64728 h 333844"/>
                <a:gd name="connsiteX1" fmla="*/ 388117 w 774759"/>
                <a:gd name="connsiteY1" fmla="*/ 186 h 333844"/>
                <a:gd name="connsiteX2" fmla="*/ 757302 w 774759"/>
                <a:gd name="connsiteY2" fmla="*/ 38051 h 333844"/>
                <a:gd name="connsiteX3" fmla="*/ 761605 w 774759"/>
                <a:gd name="connsiteY3" fmla="*/ 78498 h 333844"/>
                <a:gd name="connsiteX4" fmla="*/ 606702 w 774759"/>
                <a:gd name="connsiteY4" fmla="*/ 146483 h 333844"/>
                <a:gd name="connsiteX5" fmla="*/ 29259 w 774759"/>
                <a:gd name="connsiteY5" fmla="*/ 323760 h 333844"/>
                <a:gd name="connsiteX6" fmla="*/ 0 w 774759"/>
                <a:gd name="connsiteY6" fmla="*/ 64728 h 33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59" h="333844">
                  <a:moveTo>
                    <a:pt x="0" y="64728"/>
                  </a:moveTo>
                  <a:cubicBezTo>
                    <a:pt x="0" y="64728"/>
                    <a:pt x="132528" y="3628"/>
                    <a:pt x="388117" y="186"/>
                  </a:cubicBezTo>
                  <a:cubicBezTo>
                    <a:pt x="580025" y="-2396"/>
                    <a:pt x="678990" y="22560"/>
                    <a:pt x="757302" y="38051"/>
                  </a:cubicBezTo>
                  <a:cubicBezTo>
                    <a:pt x="777956" y="42353"/>
                    <a:pt x="781398" y="69892"/>
                    <a:pt x="761605" y="78498"/>
                  </a:cubicBezTo>
                  <a:cubicBezTo>
                    <a:pt x="722019" y="95709"/>
                    <a:pt x="668663" y="118944"/>
                    <a:pt x="606702" y="146483"/>
                  </a:cubicBezTo>
                  <a:cubicBezTo>
                    <a:pt x="476756" y="204141"/>
                    <a:pt x="216864" y="377115"/>
                    <a:pt x="29259" y="323760"/>
                  </a:cubicBezTo>
                  <a:lnTo>
                    <a:pt x="0" y="64728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37B9446-D895-447D-991A-327B75B7F928}"/>
                </a:ext>
              </a:extLst>
            </p:cNvPr>
            <p:cNvSpPr/>
            <p:nvPr/>
          </p:nvSpPr>
          <p:spPr>
            <a:xfrm>
              <a:off x="6790472" y="4041592"/>
              <a:ext cx="527529" cy="203603"/>
            </a:xfrm>
            <a:custGeom>
              <a:avLst/>
              <a:gdLst>
                <a:gd name="connsiteX0" fmla="*/ 0 w 527529"/>
                <a:gd name="connsiteY0" fmla="*/ 71075 h 203603"/>
                <a:gd name="connsiteX1" fmla="*/ 527530 w 527529"/>
                <a:gd name="connsiteY1" fmla="*/ 1369 h 203603"/>
                <a:gd name="connsiteX2" fmla="*/ 189326 w 527529"/>
                <a:gd name="connsiteY2" fmla="*/ 71075 h 203603"/>
                <a:gd name="connsiteX3" fmla="*/ 10327 w 527529"/>
                <a:gd name="connsiteY3" fmla="*/ 203603 h 203603"/>
                <a:gd name="connsiteX4" fmla="*/ 0 w 527529"/>
                <a:gd name="connsiteY4" fmla="*/ 71075 h 20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29" h="203603">
                  <a:moveTo>
                    <a:pt x="0" y="71075"/>
                  </a:moveTo>
                  <a:cubicBezTo>
                    <a:pt x="0" y="71075"/>
                    <a:pt x="177277" y="-11539"/>
                    <a:pt x="527530" y="1369"/>
                  </a:cubicBezTo>
                  <a:cubicBezTo>
                    <a:pt x="527530" y="1369"/>
                    <a:pt x="276243" y="22023"/>
                    <a:pt x="189326" y="71075"/>
                  </a:cubicBezTo>
                  <a:cubicBezTo>
                    <a:pt x="102408" y="120128"/>
                    <a:pt x="10327" y="203603"/>
                    <a:pt x="10327" y="203603"/>
                  </a:cubicBezTo>
                  <a:lnTo>
                    <a:pt x="0" y="71075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CA5587-92F8-4C8F-BA04-5B1C23428899}"/>
                </a:ext>
              </a:extLst>
            </p:cNvPr>
            <p:cNvSpPr/>
            <p:nvPr/>
          </p:nvSpPr>
          <p:spPr>
            <a:xfrm>
              <a:off x="5878267" y="3839007"/>
              <a:ext cx="944916" cy="1341629"/>
            </a:xfrm>
            <a:custGeom>
              <a:avLst/>
              <a:gdLst>
                <a:gd name="connsiteX0" fmla="*/ 816681 w 944916"/>
                <a:gd name="connsiteY0" fmla="*/ 1341630 h 1341629"/>
                <a:gd name="connsiteX1" fmla="*/ 129086 w 944916"/>
                <a:gd name="connsiteY1" fmla="*/ 1341630 h 1341629"/>
                <a:gd name="connsiteX2" fmla="*/ 0 w 944916"/>
                <a:gd name="connsiteY2" fmla="*/ 1212544 h 1341629"/>
                <a:gd name="connsiteX3" fmla="*/ 0 w 944916"/>
                <a:gd name="connsiteY3" fmla="*/ 390699 h 1341629"/>
                <a:gd name="connsiteX4" fmla="*/ 472453 w 944916"/>
                <a:gd name="connsiteY4" fmla="*/ 0 h 1341629"/>
                <a:gd name="connsiteX5" fmla="*/ 472453 w 944916"/>
                <a:gd name="connsiteY5" fmla="*/ 0 h 1341629"/>
                <a:gd name="connsiteX6" fmla="*/ 944907 w 944916"/>
                <a:gd name="connsiteY6" fmla="*/ 390699 h 1341629"/>
                <a:gd name="connsiteX7" fmla="*/ 944907 w 944916"/>
                <a:gd name="connsiteY7" fmla="*/ 1212544 h 1341629"/>
                <a:gd name="connsiteX8" fmla="*/ 816681 w 944916"/>
                <a:gd name="connsiteY8" fmla="*/ 1341630 h 134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4916" h="1341629">
                  <a:moveTo>
                    <a:pt x="816681" y="1341630"/>
                  </a:moveTo>
                  <a:lnTo>
                    <a:pt x="129086" y="1341630"/>
                  </a:lnTo>
                  <a:cubicBezTo>
                    <a:pt x="57658" y="1341630"/>
                    <a:pt x="0" y="1283971"/>
                    <a:pt x="0" y="1212544"/>
                  </a:cubicBezTo>
                  <a:lnTo>
                    <a:pt x="0" y="390699"/>
                  </a:lnTo>
                  <a:cubicBezTo>
                    <a:pt x="0" y="129946"/>
                    <a:pt x="211700" y="0"/>
                    <a:pt x="472453" y="0"/>
                  </a:cubicBezTo>
                  <a:lnTo>
                    <a:pt x="472453" y="0"/>
                  </a:lnTo>
                  <a:cubicBezTo>
                    <a:pt x="733206" y="0"/>
                    <a:pt x="944907" y="129946"/>
                    <a:pt x="944907" y="390699"/>
                  </a:cubicBezTo>
                  <a:lnTo>
                    <a:pt x="944907" y="1212544"/>
                  </a:lnTo>
                  <a:cubicBezTo>
                    <a:pt x="945767" y="1283971"/>
                    <a:pt x="888109" y="1341630"/>
                    <a:pt x="816681" y="1341630"/>
                  </a:cubicBez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558FAD4-288A-4B21-8258-FA8990640C0A}"/>
                </a:ext>
              </a:extLst>
            </p:cNvPr>
            <p:cNvSpPr/>
            <p:nvPr/>
          </p:nvSpPr>
          <p:spPr>
            <a:xfrm>
              <a:off x="5774989" y="4596309"/>
              <a:ext cx="1129715" cy="641616"/>
            </a:xfrm>
            <a:custGeom>
              <a:avLst/>
              <a:gdLst>
                <a:gd name="connsiteX0" fmla="*/ 61971 w 1129715"/>
                <a:gd name="connsiteY0" fmla="*/ 0 h 641616"/>
                <a:gd name="connsiteX1" fmla="*/ 32712 w 1129715"/>
                <a:gd name="connsiteY1" fmla="*/ 308945 h 641616"/>
                <a:gd name="connsiteX2" fmla="*/ 23245 w 1129715"/>
                <a:gd name="connsiteY2" fmla="*/ 541299 h 641616"/>
                <a:gd name="connsiteX3" fmla="*/ 28409 w 1129715"/>
                <a:gd name="connsiteY3" fmla="*/ 626495 h 641616"/>
                <a:gd name="connsiteX4" fmla="*/ 722029 w 1129715"/>
                <a:gd name="connsiteY4" fmla="*/ 626495 h 641616"/>
                <a:gd name="connsiteX5" fmla="*/ 1005156 w 1129715"/>
                <a:gd name="connsiteY5" fmla="*/ 610145 h 641616"/>
                <a:gd name="connsiteX6" fmla="*/ 1114449 w 1129715"/>
                <a:gd name="connsiteY6" fmla="*/ 492246 h 641616"/>
                <a:gd name="connsiteX7" fmla="*/ 1088632 w 1129715"/>
                <a:gd name="connsiteY7" fmla="*/ 182441 h 641616"/>
                <a:gd name="connsiteX8" fmla="*/ 1060233 w 1129715"/>
                <a:gd name="connsiteY8" fmla="*/ 9466 h 641616"/>
                <a:gd name="connsiteX9" fmla="*/ 61971 w 1129715"/>
                <a:gd name="connsiteY9" fmla="*/ 0 h 64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715" h="641616">
                  <a:moveTo>
                    <a:pt x="61971" y="0"/>
                  </a:moveTo>
                  <a:cubicBezTo>
                    <a:pt x="61971" y="0"/>
                    <a:pt x="29269" y="114456"/>
                    <a:pt x="32712" y="308945"/>
                  </a:cubicBezTo>
                  <a:cubicBezTo>
                    <a:pt x="34433" y="406189"/>
                    <a:pt x="40457" y="513761"/>
                    <a:pt x="23245" y="541299"/>
                  </a:cubicBezTo>
                  <a:cubicBezTo>
                    <a:pt x="6034" y="568837"/>
                    <a:pt x="-21504" y="615308"/>
                    <a:pt x="28409" y="626495"/>
                  </a:cubicBezTo>
                  <a:cubicBezTo>
                    <a:pt x="78322" y="637683"/>
                    <a:pt x="576592" y="654034"/>
                    <a:pt x="722029" y="626495"/>
                  </a:cubicBezTo>
                  <a:cubicBezTo>
                    <a:pt x="866604" y="598957"/>
                    <a:pt x="915657" y="591212"/>
                    <a:pt x="1005156" y="610145"/>
                  </a:cubicBezTo>
                  <a:cubicBezTo>
                    <a:pt x="1094656" y="629938"/>
                    <a:pt x="1160920" y="569698"/>
                    <a:pt x="1114449" y="492246"/>
                  </a:cubicBezTo>
                  <a:cubicBezTo>
                    <a:pt x="1067978" y="414795"/>
                    <a:pt x="1086050" y="274522"/>
                    <a:pt x="1088632" y="182441"/>
                  </a:cubicBezTo>
                  <a:cubicBezTo>
                    <a:pt x="1092074" y="90360"/>
                    <a:pt x="1060233" y="9466"/>
                    <a:pt x="1060233" y="9466"/>
                  </a:cubicBezTo>
                  <a:lnTo>
                    <a:pt x="61971" y="0"/>
                  </a:lnTo>
                  <a:close/>
                </a:path>
              </a:pathLst>
            </a:custGeom>
            <a:solidFill>
              <a:srgbClr val="67554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ABBF82-BA33-468D-AA94-1B16D7E8E6AD}"/>
                </a:ext>
              </a:extLst>
            </p:cNvPr>
            <p:cNvSpPr/>
            <p:nvPr/>
          </p:nvSpPr>
          <p:spPr>
            <a:xfrm>
              <a:off x="5726662" y="4915788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AC6825C-03F0-48AF-A161-C3CBFCE15EA3}"/>
                </a:ext>
              </a:extLst>
            </p:cNvPr>
            <p:cNvSpPr/>
            <p:nvPr/>
          </p:nvSpPr>
          <p:spPr>
            <a:xfrm>
              <a:off x="6333509" y="3986929"/>
              <a:ext cx="167811" cy="13004"/>
            </a:xfrm>
            <a:custGeom>
              <a:avLst/>
              <a:gdLst>
                <a:gd name="connsiteX0" fmla="*/ 167811 w 167811"/>
                <a:gd name="connsiteY0" fmla="*/ 13004 h 13004"/>
                <a:gd name="connsiteX1" fmla="*/ 0 w 167811"/>
                <a:gd name="connsiteY1" fmla="*/ 13004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811" h="13004">
                  <a:moveTo>
                    <a:pt x="167811" y="13004"/>
                  </a:moveTo>
                  <a:cubicBezTo>
                    <a:pt x="167811" y="13004"/>
                    <a:pt x="90360" y="-16255"/>
                    <a:pt x="0" y="13004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3732F12-AF5D-4490-A9C5-D317BD43A69F}"/>
                </a:ext>
              </a:extLst>
            </p:cNvPr>
            <p:cNvSpPr/>
            <p:nvPr/>
          </p:nvSpPr>
          <p:spPr>
            <a:xfrm>
              <a:off x="6361047" y="3942944"/>
              <a:ext cx="112734" cy="8796"/>
            </a:xfrm>
            <a:custGeom>
              <a:avLst/>
              <a:gdLst>
                <a:gd name="connsiteX0" fmla="*/ 112735 w 112734"/>
                <a:gd name="connsiteY0" fmla="*/ 8797 h 8796"/>
                <a:gd name="connsiteX1" fmla="*/ 0 w 112734"/>
                <a:gd name="connsiteY1" fmla="*/ 8797 h 8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734" h="8796">
                  <a:moveTo>
                    <a:pt x="112735" y="8797"/>
                  </a:moveTo>
                  <a:cubicBezTo>
                    <a:pt x="112735" y="8797"/>
                    <a:pt x="60240" y="-10996"/>
                    <a:pt x="0" y="8797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7B87AF-5ECD-47C6-A326-D1E80A15D22F}"/>
                </a:ext>
              </a:extLst>
            </p:cNvPr>
            <p:cNvSpPr/>
            <p:nvPr/>
          </p:nvSpPr>
          <p:spPr>
            <a:xfrm>
              <a:off x="5675896" y="4541346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82214D7-138D-4174-8E5F-C783D7B3B80F}"/>
                </a:ext>
              </a:extLst>
            </p:cNvPr>
            <p:cNvSpPr/>
            <p:nvPr/>
          </p:nvSpPr>
          <p:spPr>
            <a:xfrm>
              <a:off x="6360765" y="4343189"/>
              <a:ext cx="502499" cy="411884"/>
            </a:xfrm>
            <a:custGeom>
              <a:avLst/>
              <a:gdLst>
                <a:gd name="connsiteX0" fmla="*/ 47614 w 502499"/>
                <a:gd name="connsiteY0" fmla="*/ 76703 h 411884"/>
                <a:gd name="connsiteX1" fmla="*/ 461548 w 502499"/>
                <a:gd name="connsiteY1" fmla="*/ 972 h 411884"/>
                <a:gd name="connsiteX2" fmla="*/ 490808 w 502499"/>
                <a:gd name="connsiteY2" fmla="*/ 25068 h 411884"/>
                <a:gd name="connsiteX3" fmla="*/ 489086 w 502499"/>
                <a:gd name="connsiteY3" fmla="*/ 253120 h 411884"/>
                <a:gd name="connsiteX4" fmla="*/ 468433 w 502499"/>
                <a:gd name="connsiteY4" fmla="*/ 284961 h 411884"/>
                <a:gd name="connsiteX5" fmla="*/ 74291 w 502499"/>
                <a:gd name="connsiteY5" fmla="*/ 411465 h 411884"/>
                <a:gd name="connsiteX6" fmla="*/ 44171 w 502499"/>
                <a:gd name="connsiteY6" fmla="*/ 390811 h 411884"/>
                <a:gd name="connsiteX7" fmla="*/ 10609 w 502499"/>
                <a:gd name="connsiteY7" fmla="*/ 115428 h 411884"/>
                <a:gd name="connsiteX8" fmla="*/ 47614 w 502499"/>
                <a:gd name="connsiteY8" fmla="*/ 76703 h 41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499" h="411884">
                  <a:moveTo>
                    <a:pt x="47614" y="76703"/>
                  </a:moveTo>
                  <a:cubicBezTo>
                    <a:pt x="116459" y="71539"/>
                    <a:pt x="304064" y="53467"/>
                    <a:pt x="461548" y="972"/>
                  </a:cubicBezTo>
                  <a:cubicBezTo>
                    <a:pt x="474457" y="-3331"/>
                    <a:pt x="487365" y="6996"/>
                    <a:pt x="490808" y="25068"/>
                  </a:cubicBezTo>
                  <a:cubicBezTo>
                    <a:pt x="500274" y="70679"/>
                    <a:pt x="512322" y="161038"/>
                    <a:pt x="489086" y="253120"/>
                  </a:cubicBezTo>
                  <a:cubicBezTo>
                    <a:pt x="485644" y="266889"/>
                    <a:pt x="477899" y="278076"/>
                    <a:pt x="468433" y="284961"/>
                  </a:cubicBezTo>
                  <a:cubicBezTo>
                    <a:pt x="416799" y="317662"/>
                    <a:pt x="239521" y="419210"/>
                    <a:pt x="74291" y="411465"/>
                  </a:cubicBezTo>
                  <a:cubicBezTo>
                    <a:pt x="62244" y="410604"/>
                    <a:pt x="51056" y="403720"/>
                    <a:pt x="44171" y="390811"/>
                  </a:cubicBezTo>
                  <a:cubicBezTo>
                    <a:pt x="21797" y="352085"/>
                    <a:pt x="-19511" y="258283"/>
                    <a:pt x="10609" y="115428"/>
                  </a:cubicBezTo>
                  <a:cubicBezTo>
                    <a:pt x="15773" y="93053"/>
                    <a:pt x="30402" y="77563"/>
                    <a:pt x="47614" y="76703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CADD3F8-2C06-4054-AF02-059B42F9EFCD}"/>
                </a:ext>
              </a:extLst>
            </p:cNvPr>
            <p:cNvSpPr/>
            <p:nvPr/>
          </p:nvSpPr>
          <p:spPr>
            <a:xfrm>
              <a:off x="5798167" y="4309911"/>
              <a:ext cx="696527" cy="452859"/>
            </a:xfrm>
            <a:custGeom>
              <a:avLst/>
              <a:gdLst>
                <a:gd name="connsiteX0" fmla="*/ 74076 w 696527"/>
                <a:gd name="connsiteY0" fmla="*/ 1548 h 452859"/>
                <a:gd name="connsiteX1" fmla="*/ 661846 w 696527"/>
                <a:gd name="connsiteY1" fmla="*/ 118586 h 452859"/>
                <a:gd name="connsiteX2" fmla="*/ 695408 w 696527"/>
                <a:gd name="connsiteY2" fmla="*/ 155591 h 452859"/>
                <a:gd name="connsiteX3" fmla="*/ 637750 w 696527"/>
                <a:gd name="connsiteY3" fmla="*/ 410320 h 452859"/>
                <a:gd name="connsiteX4" fmla="*/ 46538 w 696527"/>
                <a:gd name="connsiteY4" fmla="*/ 303609 h 452859"/>
                <a:gd name="connsiteX5" fmla="*/ 34490 w 696527"/>
                <a:gd name="connsiteY5" fmla="*/ 290700 h 452859"/>
                <a:gd name="connsiteX6" fmla="*/ 23302 w 696527"/>
                <a:gd name="connsiteY6" fmla="*/ 29087 h 452859"/>
                <a:gd name="connsiteX7" fmla="*/ 74076 w 696527"/>
                <a:gd name="connsiteY7" fmla="*/ 1548 h 4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527" h="452859">
                  <a:moveTo>
                    <a:pt x="74076" y="1548"/>
                  </a:moveTo>
                  <a:cubicBezTo>
                    <a:pt x="165296" y="27366"/>
                    <a:pt x="426049" y="97072"/>
                    <a:pt x="661846" y="118586"/>
                  </a:cubicBezTo>
                  <a:cubicBezTo>
                    <a:pt x="679918" y="120307"/>
                    <a:pt x="694547" y="135798"/>
                    <a:pt x="695408" y="155591"/>
                  </a:cubicBezTo>
                  <a:cubicBezTo>
                    <a:pt x="698850" y="215831"/>
                    <a:pt x="697990" y="338892"/>
                    <a:pt x="637750" y="410320"/>
                  </a:cubicBezTo>
                  <a:cubicBezTo>
                    <a:pt x="556856" y="505843"/>
                    <a:pt x="231560" y="427531"/>
                    <a:pt x="46538" y="303609"/>
                  </a:cubicBezTo>
                  <a:cubicBezTo>
                    <a:pt x="41374" y="300166"/>
                    <a:pt x="37932" y="295863"/>
                    <a:pt x="34490" y="290700"/>
                  </a:cubicBezTo>
                  <a:cubicBezTo>
                    <a:pt x="18139" y="262301"/>
                    <a:pt x="-27471" y="164196"/>
                    <a:pt x="23302" y="29087"/>
                  </a:cubicBezTo>
                  <a:cubicBezTo>
                    <a:pt x="31908" y="7572"/>
                    <a:pt x="53422" y="-4476"/>
                    <a:pt x="74076" y="1548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7ACD8F6-9C02-49CF-89E3-EE8CBEB3F5B5}"/>
                </a:ext>
              </a:extLst>
            </p:cNvPr>
            <p:cNvSpPr/>
            <p:nvPr/>
          </p:nvSpPr>
          <p:spPr>
            <a:xfrm>
              <a:off x="5079804" y="3942004"/>
              <a:ext cx="910337" cy="392543"/>
            </a:xfrm>
            <a:custGeom>
              <a:avLst/>
              <a:gdLst>
                <a:gd name="connsiteX0" fmla="*/ 910338 w 910337"/>
                <a:gd name="connsiteY0" fmla="*/ 76862 h 392543"/>
                <a:gd name="connsiteX1" fmla="*/ 454235 w 910337"/>
                <a:gd name="connsiteY1" fmla="*/ 271 h 392543"/>
                <a:gd name="connsiteX2" fmla="*/ 20508 w 910337"/>
                <a:gd name="connsiteY2" fmla="*/ 45021 h 392543"/>
                <a:gd name="connsiteX3" fmla="*/ 15344 w 910337"/>
                <a:gd name="connsiteY3" fmla="*/ 92352 h 392543"/>
                <a:gd name="connsiteX4" fmla="*/ 197785 w 910337"/>
                <a:gd name="connsiteY4" fmla="*/ 172385 h 392543"/>
                <a:gd name="connsiteX5" fmla="*/ 875915 w 910337"/>
                <a:gd name="connsiteY5" fmla="*/ 380643 h 392543"/>
                <a:gd name="connsiteX6" fmla="*/ 910338 w 910337"/>
                <a:gd name="connsiteY6" fmla="*/ 76862 h 39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337" h="392543">
                  <a:moveTo>
                    <a:pt x="910338" y="76862"/>
                  </a:moveTo>
                  <a:cubicBezTo>
                    <a:pt x="910338" y="76862"/>
                    <a:pt x="754574" y="5435"/>
                    <a:pt x="454235" y="271"/>
                  </a:cubicBezTo>
                  <a:cubicBezTo>
                    <a:pt x="228766" y="-3171"/>
                    <a:pt x="112589" y="26949"/>
                    <a:pt x="20508" y="45021"/>
                  </a:cubicBezTo>
                  <a:cubicBezTo>
                    <a:pt x="-3588" y="49324"/>
                    <a:pt x="-7891" y="82886"/>
                    <a:pt x="15344" y="92352"/>
                  </a:cubicBezTo>
                  <a:cubicBezTo>
                    <a:pt x="61815" y="112146"/>
                    <a:pt x="125497" y="140544"/>
                    <a:pt x="197785" y="172385"/>
                  </a:cubicBezTo>
                  <a:cubicBezTo>
                    <a:pt x="350106" y="240370"/>
                    <a:pt x="655609" y="443465"/>
                    <a:pt x="875915" y="380643"/>
                  </a:cubicBezTo>
                  <a:lnTo>
                    <a:pt x="910338" y="76862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A3EA1A1-EA6C-4D9E-AB47-AC5568D68BF4}"/>
                </a:ext>
              </a:extLst>
            </p:cNvPr>
            <p:cNvSpPr/>
            <p:nvPr/>
          </p:nvSpPr>
          <p:spPr>
            <a:xfrm>
              <a:off x="5325781" y="4021720"/>
              <a:ext cx="617264" cy="204389"/>
            </a:xfrm>
            <a:custGeom>
              <a:avLst/>
              <a:gdLst>
                <a:gd name="connsiteX0" fmla="*/ 572279 w 617264"/>
                <a:gd name="connsiteY0" fmla="*/ 65991 h 204389"/>
                <a:gd name="connsiteX1" fmla="*/ 0 w 617264"/>
                <a:gd name="connsiteY1" fmla="*/ 1449 h 204389"/>
                <a:gd name="connsiteX2" fmla="*/ 397584 w 617264"/>
                <a:gd name="connsiteY2" fmla="*/ 84063 h 204389"/>
                <a:gd name="connsiteX3" fmla="*/ 557650 w 617264"/>
                <a:gd name="connsiteY3" fmla="*/ 196798 h 204389"/>
                <a:gd name="connsiteX4" fmla="*/ 613587 w 617264"/>
                <a:gd name="connsiteY4" fmla="*/ 172702 h 204389"/>
                <a:gd name="connsiteX5" fmla="*/ 617029 w 617264"/>
                <a:gd name="connsiteY5" fmla="*/ 132255 h 204389"/>
                <a:gd name="connsiteX6" fmla="*/ 572279 w 617264"/>
                <a:gd name="connsiteY6" fmla="*/ 65991 h 20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64" h="204389">
                  <a:moveTo>
                    <a:pt x="572279" y="65991"/>
                  </a:moveTo>
                  <a:cubicBezTo>
                    <a:pt x="488804" y="38453"/>
                    <a:pt x="297757" y="-8878"/>
                    <a:pt x="0" y="1449"/>
                  </a:cubicBezTo>
                  <a:cubicBezTo>
                    <a:pt x="0" y="1449"/>
                    <a:pt x="296036" y="25544"/>
                    <a:pt x="397584" y="84063"/>
                  </a:cubicBezTo>
                  <a:cubicBezTo>
                    <a:pt x="456102" y="117626"/>
                    <a:pt x="516342" y="163236"/>
                    <a:pt x="557650" y="196798"/>
                  </a:cubicBezTo>
                  <a:cubicBezTo>
                    <a:pt x="579164" y="214009"/>
                    <a:pt x="611005" y="200240"/>
                    <a:pt x="613587" y="172702"/>
                  </a:cubicBezTo>
                  <a:lnTo>
                    <a:pt x="617029" y="132255"/>
                  </a:lnTo>
                  <a:cubicBezTo>
                    <a:pt x="619611" y="102135"/>
                    <a:pt x="600678" y="74597"/>
                    <a:pt x="572279" y="6599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6" name="Graphic 55">
            <a:extLst>
              <a:ext uri="{FF2B5EF4-FFF2-40B4-BE49-F238E27FC236}">
                <a16:creationId xmlns:a16="http://schemas.microsoft.com/office/drawing/2014/main" id="{C7DD7ACA-DDCF-4D64-B892-03D5163E0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43661" y="3923981"/>
            <a:ext cx="762000" cy="21907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0809C4A-2182-4E00-9B9F-4D81AB34B8A5}"/>
              </a:ext>
            </a:extLst>
          </p:cNvPr>
          <p:cNvGrpSpPr/>
          <p:nvPr/>
        </p:nvGrpSpPr>
        <p:grpSpPr>
          <a:xfrm>
            <a:off x="8372984" y="753833"/>
            <a:ext cx="2689331" cy="9499643"/>
            <a:chOff x="8372984" y="753833"/>
            <a:chExt cx="2689331" cy="949964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B2F7676-10A1-44EF-9F1A-5DDC072A0055}"/>
                </a:ext>
              </a:extLst>
            </p:cNvPr>
            <p:cNvGrpSpPr/>
            <p:nvPr/>
          </p:nvGrpSpPr>
          <p:grpSpPr>
            <a:xfrm>
              <a:off x="8372984" y="753833"/>
              <a:ext cx="2689331" cy="4489047"/>
              <a:chOff x="8372984" y="753833"/>
              <a:chExt cx="2689331" cy="4489047"/>
            </a:xfrm>
          </p:grpSpPr>
          <p:grpSp>
            <p:nvGrpSpPr>
              <p:cNvPr id="142" name="Graphic 3">
                <a:extLst>
                  <a:ext uri="{FF2B5EF4-FFF2-40B4-BE49-F238E27FC236}">
                    <a16:creationId xmlns:a16="http://schemas.microsoft.com/office/drawing/2014/main" id="{15AB61E1-239E-45FC-9E5D-6AD8BF8FE014}"/>
                  </a:ext>
                </a:extLst>
              </p:cNvPr>
              <p:cNvGrpSpPr/>
              <p:nvPr/>
            </p:nvGrpSpPr>
            <p:grpSpPr>
              <a:xfrm>
                <a:off x="8372984" y="1054483"/>
                <a:ext cx="2689331" cy="4188397"/>
                <a:chOff x="7651868" y="915648"/>
                <a:chExt cx="2689331" cy="4188397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1F9C5EE7-5FCC-41D4-B35D-794BF8A2183C}"/>
                    </a:ext>
                  </a:extLst>
                </p:cNvPr>
                <p:cNvSpPr/>
                <p:nvPr/>
              </p:nvSpPr>
              <p:spPr>
                <a:xfrm>
                  <a:off x="8499565" y="4490458"/>
                  <a:ext cx="993098" cy="613587"/>
                </a:xfrm>
                <a:custGeom>
                  <a:avLst/>
                  <a:gdLst>
                    <a:gd name="connsiteX0" fmla="*/ 851104 w 993098"/>
                    <a:gd name="connsiteY0" fmla="*/ 613587 h 613587"/>
                    <a:gd name="connsiteX1" fmla="*/ 142855 w 993098"/>
                    <a:gd name="connsiteY1" fmla="*/ 613587 h 613587"/>
                    <a:gd name="connsiteX2" fmla="*/ 0 w 993098"/>
                    <a:gd name="connsiteY2" fmla="*/ 0 h 613587"/>
                    <a:gd name="connsiteX3" fmla="*/ 993098 w 993098"/>
                    <a:gd name="connsiteY3" fmla="*/ 0 h 613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3098" h="613587">
                      <a:moveTo>
                        <a:pt x="851104" y="613587"/>
                      </a:moveTo>
                      <a:lnTo>
                        <a:pt x="142855" y="613587"/>
                      </a:lnTo>
                      <a:lnTo>
                        <a:pt x="0" y="0"/>
                      </a:lnTo>
                      <a:lnTo>
                        <a:pt x="993098" y="0"/>
                      </a:lnTo>
                      <a:close/>
                    </a:path>
                  </a:pathLst>
                </a:custGeom>
                <a:solidFill>
                  <a:srgbClr val="7F373B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D5E96B08-93A6-4692-B496-126E62FA81CE}"/>
                    </a:ext>
                  </a:extLst>
                </p:cNvPr>
                <p:cNvSpPr/>
                <p:nvPr/>
              </p:nvSpPr>
              <p:spPr>
                <a:xfrm>
                  <a:off x="8452234" y="4490458"/>
                  <a:ext cx="1087761" cy="246983"/>
                </a:xfrm>
                <a:custGeom>
                  <a:avLst/>
                  <a:gdLst>
                    <a:gd name="connsiteX0" fmla="*/ 1040430 w 1087761"/>
                    <a:gd name="connsiteY0" fmla="*/ 246984 h 246983"/>
                    <a:gd name="connsiteX1" fmla="*/ 47331 w 1087761"/>
                    <a:gd name="connsiteY1" fmla="*/ 246984 h 246983"/>
                    <a:gd name="connsiteX2" fmla="*/ 0 w 1087761"/>
                    <a:gd name="connsiteY2" fmla="*/ 0 h 246983"/>
                    <a:gd name="connsiteX3" fmla="*/ 1087761 w 1087761"/>
                    <a:gd name="connsiteY3" fmla="*/ 0 h 2469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7761" h="246983">
                      <a:moveTo>
                        <a:pt x="1040430" y="246984"/>
                      </a:moveTo>
                      <a:lnTo>
                        <a:pt x="47331" y="246984"/>
                      </a:lnTo>
                      <a:lnTo>
                        <a:pt x="0" y="0"/>
                      </a:lnTo>
                      <a:lnTo>
                        <a:pt x="1087761" y="0"/>
                      </a:lnTo>
                      <a:close/>
                    </a:path>
                  </a:pathLst>
                </a:custGeom>
                <a:solidFill>
                  <a:srgbClr val="AB3339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15A05BD9-55B0-4C85-9D73-C789D3F6343F}"/>
                    </a:ext>
                  </a:extLst>
                </p:cNvPr>
                <p:cNvSpPr/>
                <p:nvPr/>
              </p:nvSpPr>
              <p:spPr>
                <a:xfrm>
                  <a:off x="7651868" y="2080000"/>
                  <a:ext cx="2689331" cy="2527496"/>
                </a:xfrm>
                <a:custGeom>
                  <a:avLst/>
                  <a:gdLst>
                    <a:gd name="connsiteX0" fmla="*/ 2668665 w 2689331"/>
                    <a:gd name="connsiteY0" fmla="*/ 2287397 h 2527496"/>
                    <a:gd name="connsiteX1" fmla="*/ 1344247 w 2689331"/>
                    <a:gd name="connsiteY1" fmla="*/ 0 h 2527496"/>
                    <a:gd name="connsiteX2" fmla="*/ 20689 w 2689331"/>
                    <a:gd name="connsiteY2" fmla="*/ 2287397 h 2527496"/>
                    <a:gd name="connsiteX3" fmla="*/ 99861 w 2689331"/>
                    <a:gd name="connsiteY3" fmla="*/ 2508564 h 2527496"/>
                    <a:gd name="connsiteX4" fmla="*/ 206572 w 2689331"/>
                    <a:gd name="connsiteY4" fmla="*/ 2527496 h 2527496"/>
                    <a:gd name="connsiteX5" fmla="*/ 490560 w 2689331"/>
                    <a:gd name="connsiteY5" fmla="*/ 2456069 h 2527496"/>
                    <a:gd name="connsiteX6" fmla="*/ 774549 w 2689331"/>
                    <a:gd name="connsiteY6" fmla="*/ 2527496 h 2527496"/>
                    <a:gd name="connsiteX7" fmla="*/ 1059398 w 2689331"/>
                    <a:gd name="connsiteY7" fmla="*/ 2456069 h 2527496"/>
                    <a:gd name="connsiteX8" fmla="*/ 1344247 w 2689331"/>
                    <a:gd name="connsiteY8" fmla="*/ 2527496 h 2527496"/>
                    <a:gd name="connsiteX9" fmla="*/ 1629096 w 2689331"/>
                    <a:gd name="connsiteY9" fmla="*/ 2456069 h 2527496"/>
                    <a:gd name="connsiteX10" fmla="*/ 1913944 w 2689331"/>
                    <a:gd name="connsiteY10" fmla="*/ 2527496 h 2527496"/>
                    <a:gd name="connsiteX11" fmla="*/ 2197933 w 2689331"/>
                    <a:gd name="connsiteY11" fmla="*/ 2456069 h 2527496"/>
                    <a:gd name="connsiteX12" fmla="*/ 2481921 w 2689331"/>
                    <a:gd name="connsiteY12" fmla="*/ 2527496 h 2527496"/>
                    <a:gd name="connsiteX13" fmla="*/ 2588632 w 2689331"/>
                    <a:gd name="connsiteY13" fmla="*/ 2508564 h 2527496"/>
                    <a:gd name="connsiteX14" fmla="*/ 2668665 w 2689331"/>
                    <a:gd name="connsiteY14" fmla="*/ 2287397 h 2527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89331" h="2527496">
                      <a:moveTo>
                        <a:pt x="2668665" y="2287397"/>
                      </a:moveTo>
                      <a:lnTo>
                        <a:pt x="1344247" y="0"/>
                      </a:lnTo>
                      <a:lnTo>
                        <a:pt x="20689" y="2287397"/>
                      </a:lnTo>
                      <a:cubicBezTo>
                        <a:pt x="-26643" y="2369151"/>
                        <a:pt x="10362" y="2471559"/>
                        <a:pt x="99861" y="2508564"/>
                      </a:cubicBezTo>
                      <a:cubicBezTo>
                        <a:pt x="126539" y="2519751"/>
                        <a:pt x="158380" y="2527496"/>
                        <a:pt x="206572" y="2527496"/>
                      </a:cubicBezTo>
                      <a:cubicBezTo>
                        <a:pt x="348566" y="2527496"/>
                        <a:pt x="348566" y="2456069"/>
                        <a:pt x="490560" y="2456069"/>
                      </a:cubicBezTo>
                      <a:cubicBezTo>
                        <a:pt x="632555" y="2456069"/>
                        <a:pt x="632555" y="2527496"/>
                        <a:pt x="774549" y="2527496"/>
                      </a:cubicBezTo>
                      <a:cubicBezTo>
                        <a:pt x="916543" y="2527496"/>
                        <a:pt x="916543" y="2456069"/>
                        <a:pt x="1059398" y="2456069"/>
                      </a:cubicBezTo>
                      <a:cubicBezTo>
                        <a:pt x="1201392" y="2456069"/>
                        <a:pt x="1201392" y="2527496"/>
                        <a:pt x="1344247" y="2527496"/>
                      </a:cubicBezTo>
                      <a:cubicBezTo>
                        <a:pt x="1486241" y="2527496"/>
                        <a:pt x="1486241" y="2456069"/>
                        <a:pt x="1629096" y="2456069"/>
                      </a:cubicBezTo>
                      <a:cubicBezTo>
                        <a:pt x="1771090" y="2456069"/>
                        <a:pt x="1771090" y="2527496"/>
                        <a:pt x="1913944" y="2527496"/>
                      </a:cubicBezTo>
                      <a:cubicBezTo>
                        <a:pt x="2055938" y="2527496"/>
                        <a:pt x="2055938" y="2456069"/>
                        <a:pt x="2197933" y="2456069"/>
                      </a:cubicBezTo>
                      <a:cubicBezTo>
                        <a:pt x="2339927" y="2456069"/>
                        <a:pt x="2339927" y="2527496"/>
                        <a:pt x="2481921" y="2527496"/>
                      </a:cubicBezTo>
                      <a:cubicBezTo>
                        <a:pt x="2530113" y="2527496"/>
                        <a:pt x="2561954" y="2518890"/>
                        <a:pt x="2588632" y="2508564"/>
                      </a:cubicBezTo>
                      <a:cubicBezTo>
                        <a:pt x="2678992" y="2471559"/>
                        <a:pt x="2715996" y="2368291"/>
                        <a:pt x="2668665" y="2287397"/>
                      </a:cubicBezTo>
                      <a:close/>
                    </a:path>
                  </a:pathLst>
                </a:custGeom>
                <a:solidFill>
                  <a:srgbClr val="5A653E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7429E5D6-939E-41ED-9EB0-01500B62DE02}"/>
                    </a:ext>
                  </a:extLst>
                </p:cNvPr>
                <p:cNvSpPr/>
                <p:nvPr/>
              </p:nvSpPr>
              <p:spPr>
                <a:xfrm>
                  <a:off x="8060674" y="2080000"/>
                  <a:ext cx="1871741" cy="1617872"/>
                </a:xfrm>
                <a:custGeom>
                  <a:avLst/>
                  <a:gdLst>
                    <a:gd name="connsiteX0" fmla="*/ 1647132 w 1871741"/>
                    <a:gd name="connsiteY0" fmla="*/ 1546446 h 1617872"/>
                    <a:gd name="connsiteX1" fmla="*/ 1871741 w 1871741"/>
                    <a:gd name="connsiteY1" fmla="*/ 1617012 h 1617872"/>
                    <a:gd name="connsiteX2" fmla="*/ 935440 w 1871741"/>
                    <a:gd name="connsiteY2" fmla="*/ 0 h 1617872"/>
                    <a:gd name="connsiteX3" fmla="*/ 0 w 1871741"/>
                    <a:gd name="connsiteY3" fmla="*/ 1617012 h 1617872"/>
                    <a:gd name="connsiteX4" fmla="*/ 224609 w 1871741"/>
                    <a:gd name="connsiteY4" fmla="*/ 1546446 h 1617872"/>
                    <a:gd name="connsiteX5" fmla="*/ 462127 w 1871741"/>
                    <a:gd name="connsiteY5" fmla="*/ 1617873 h 1617872"/>
                    <a:gd name="connsiteX6" fmla="*/ 699644 w 1871741"/>
                    <a:gd name="connsiteY6" fmla="*/ 1546446 h 1617872"/>
                    <a:gd name="connsiteX7" fmla="*/ 937161 w 1871741"/>
                    <a:gd name="connsiteY7" fmla="*/ 1617873 h 1617872"/>
                    <a:gd name="connsiteX8" fmla="*/ 1174679 w 1871741"/>
                    <a:gd name="connsiteY8" fmla="*/ 1546446 h 1617872"/>
                    <a:gd name="connsiteX9" fmla="*/ 1412196 w 1871741"/>
                    <a:gd name="connsiteY9" fmla="*/ 1617873 h 1617872"/>
                    <a:gd name="connsiteX10" fmla="*/ 1647132 w 1871741"/>
                    <a:gd name="connsiteY10" fmla="*/ 1546446 h 1617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1741" h="1617872">
                      <a:moveTo>
                        <a:pt x="1647132" y="1546446"/>
                      </a:moveTo>
                      <a:cubicBezTo>
                        <a:pt x="1760728" y="1546446"/>
                        <a:pt x="1766752" y="1611849"/>
                        <a:pt x="1871741" y="1617012"/>
                      </a:cubicBezTo>
                      <a:lnTo>
                        <a:pt x="935440" y="0"/>
                      </a:lnTo>
                      <a:lnTo>
                        <a:pt x="0" y="1617012"/>
                      </a:lnTo>
                      <a:cubicBezTo>
                        <a:pt x="104990" y="1611849"/>
                        <a:pt x="110153" y="1546446"/>
                        <a:pt x="224609" y="1546446"/>
                      </a:cubicBezTo>
                      <a:cubicBezTo>
                        <a:pt x="343368" y="1546446"/>
                        <a:pt x="343368" y="1617873"/>
                        <a:pt x="462127" y="1617873"/>
                      </a:cubicBezTo>
                      <a:cubicBezTo>
                        <a:pt x="580885" y="1617873"/>
                        <a:pt x="580885" y="1546446"/>
                        <a:pt x="699644" y="1546446"/>
                      </a:cubicBezTo>
                      <a:cubicBezTo>
                        <a:pt x="818403" y="1546446"/>
                        <a:pt x="818403" y="1617873"/>
                        <a:pt x="937161" y="1617873"/>
                      </a:cubicBezTo>
                      <a:cubicBezTo>
                        <a:pt x="1055920" y="1617873"/>
                        <a:pt x="1055920" y="1546446"/>
                        <a:pt x="1174679" y="1546446"/>
                      </a:cubicBezTo>
                      <a:cubicBezTo>
                        <a:pt x="1293438" y="1546446"/>
                        <a:pt x="1293438" y="1617873"/>
                        <a:pt x="1412196" y="1617873"/>
                      </a:cubicBezTo>
                      <a:cubicBezTo>
                        <a:pt x="1528374" y="1617873"/>
                        <a:pt x="1528374" y="1546446"/>
                        <a:pt x="1647132" y="1546446"/>
                      </a:cubicBezTo>
                      <a:close/>
                    </a:path>
                  </a:pathLst>
                </a:custGeom>
                <a:solidFill>
                  <a:srgbClr val="4F5B35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60D748FE-1256-4B45-ACF6-2142BBC8AF02}"/>
                    </a:ext>
                  </a:extLst>
                </p:cNvPr>
                <p:cNvSpPr/>
                <p:nvPr/>
              </p:nvSpPr>
              <p:spPr>
                <a:xfrm>
                  <a:off x="7882960" y="1432851"/>
                  <a:ext cx="2226447" cy="2116143"/>
                </a:xfrm>
                <a:custGeom>
                  <a:avLst/>
                  <a:gdLst>
                    <a:gd name="connsiteX0" fmla="*/ 2205219 w 2226447"/>
                    <a:gd name="connsiteY0" fmla="*/ 1881208 h 2116143"/>
                    <a:gd name="connsiteX1" fmla="*/ 1113155 w 2226447"/>
                    <a:gd name="connsiteY1" fmla="*/ 0 h 2116143"/>
                    <a:gd name="connsiteX2" fmla="*/ 21091 w 2226447"/>
                    <a:gd name="connsiteY2" fmla="*/ 1881208 h 2116143"/>
                    <a:gd name="connsiteX3" fmla="*/ 160503 w 2226447"/>
                    <a:gd name="connsiteY3" fmla="*/ 2116143 h 2116143"/>
                    <a:gd name="connsiteX4" fmla="*/ 163945 w 2226447"/>
                    <a:gd name="connsiteY4" fmla="*/ 2116143 h 2116143"/>
                    <a:gd name="connsiteX5" fmla="*/ 401463 w 2226447"/>
                    <a:gd name="connsiteY5" fmla="*/ 2044716 h 2116143"/>
                    <a:gd name="connsiteX6" fmla="*/ 638980 w 2226447"/>
                    <a:gd name="connsiteY6" fmla="*/ 2116143 h 2116143"/>
                    <a:gd name="connsiteX7" fmla="*/ 876498 w 2226447"/>
                    <a:gd name="connsiteY7" fmla="*/ 2044716 h 2116143"/>
                    <a:gd name="connsiteX8" fmla="*/ 1114015 w 2226447"/>
                    <a:gd name="connsiteY8" fmla="*/ 2116143 h 2116143"/>
                    <a:gd name="connsiteX9" fmla="*/ 1351533 w 2226447"/>
                    <a:gd name="connsiteY9" fmla="*/ 2044716 h 2116143"/>
                    <a:gd name="connsiteX10" fmla="*/ 1589050 w 2226447"/>
                    <a:gd name="connsiteY10" fmla="*/ 2116143 h 2116143"/>
                    <a:gd name="connsiteX11" fmla="*/ 1826568 w 2226447"/>
                    <a:gd name="connsiteY11" fmla="*/ 2044716 h 2116143"/>
                    <a:gd name="connsiteX12" fmla="*/ 2064085 w 2226447"/>
                    <a:gd name="connsiteY12" fmla="*/ 2116143 h 2116143"/>
                    <a:gd name="connsiteX13" fmla="*/ 2067527 w 2226447"/>
                    <a:gd name="connsiteY13" fmla="*/ 2116143 h 2116143"/>
                    <a:gd name="connsiteX14" fmla="*/ 2205219 w 2226447"/>
                    <a:gd name="connsiteY14" fmla="*/ 1881208 h 2116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226447" h="2116143">
                      <a:moveTo>
                        <a:pt x="2205219" y="1881208"/>
                      </a:moveTo>
                      <a:lnTo>
                        <a:pt x="1113155" y="0"/>
                      </a:lnTo>
                      <a:lnTo>
                        <a:pt x="21091" y="1881208"/>
                      </a:lnTo>
                      <a:cubicBezTo>
                        <a:pt x="-39149" y="1984476"/>
                        <a:pt x="36581" y="2114422"/>
                        <a:pt x="160503" y="2116143"/>
                      </a:cubicBezTo>
                      <a:cubicBezTo>
                        <a:pt x="161363" y="2116143"/>
                        <a:pt x="163085" y="2116143"/>
                        <a:pt x="163945" y="2116143"/>
                      </a:cubicBezTo>
                      <a:cubicBezTo>
                        <a:pt x="282704" y="2116143"/>
                        <a:pt x="282704" y="2044716"/>
                        <a:pt x="401463" y="2044716"/>
                      </a:cubicBezTo>
                      <a:cubicBezTo>
                        <a:pt x="520222" y="2044716"/>
                        <a:pt x="520222" y="2116143"/>
                        <a:pt x="638980" y="2116143"/>
                      </a:cubicBezTo>
                      <a:cubicBezTo>
                        <a:pt x="757739" y="2116143"/>
                        <a:pt x="757739" y="2044716"/>
                        <a:pt x="876498" y="2044716"/>
                      </a:cubicBezTo>
                      <a:cubicBezTo>
                        <a:pt x="995256" y="2044716"/>
                        <a:pt x="995256" y="2116143"/>
                        <a:pt x="1114015" y="2116143"/>
                      </a:cubicBezTo>
                      <a:cubicBezTo>
                        <a:pt x="1232774" y="2116143"/>
                        <a:pt x="1232774" y="2044716"/>
                        <a:pt x="1351533" y="2044716"/>
                      </a:cubicBezTo>
                      <a:cubicBezTo>
                        <a:pt x="1470291" y="2044716"/>
                        <a:pt x="1470291" y="2116143"/>
                        <a:pt x="1589050" y="2116143"/>
                      </a:cubicBezTo>
                      <a:cubicBezTo>
                        <a:pt x="1707809" y="2116143"/>
                        <a:pt x="1707809" y="2044716"/>
                        <a:pt x="1826568" y="2044716"/>
                      </a:cubicBezTo>
                      <a:cubicBezTo>
                        <a:pt x="1945326" y="2044716"/>
                        <a:pt x="1945326" y="2116143"/>
                        <a:pt x="2064085" y="2116143"/>
                      </a:cubicBezTo>
                      <a:cubicBezTo>
                        <a:pt x="2064946" y="2116143"/>
                        <a:pt x="2066667" y="2116143"/>
                        <a:pt x="2067527" y="2116143"/>
                      </a:cubicBezTo>
                      <a:cubicBezTo>
                        <a:pt x="2190589" y="2114422"/>
                        <a:pt x="2265459" y="1984476"/>
                        <a:pt x="2205219" y="1881208"/>
                      </a:cubicBezTo>
                      <a:close/>
                    </a:path>
                  </a:pathLst>
                </a:custGeom>
                <a:solidFill>
                  <a:srgbClr val="5A653E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ACFAE753-D739-49A7-84FA-AA9EB6005338}"/>
                    </a:ext>
                  </a:extLst>
                </p:cNvPr>
                <p:cNvSpPr/>
                <p:nvPr/>
              </p:nvSpPr>
              <p:spPr>
                <a:xfrm>
                  <a:off x="8361013" y="1432851"/>
                  <a:ext cx="1270202" cy="1099809"/>
                </a:xfrm>
                <a:custGeom>
                  <a:avLst/>
                  <a:gdLst>
                    <a:gd name="connsiteX0" fmla="*/ 0 w 1270202"/>
                    <a:gd name="connsiteY0" fmla="*/ 1094646 h 1099809"/>
                    <a:gd name="connsiteX1" fmla="*/ 60240 w 1270202"/>
                    <a:gd name="connsiteY1" fmla="*/ 1099809 h 1099809"/>
                    <a:gd name="connsiteX2" fmla="*/ 347671 w 1270202"/>
                    <a:gd name="connsiteY2" fmla="*/ 1028382 h 1099809"/>
                    <a:gd name="connsiteX3" fmla="*/ 635101 w 1270202"/>
                    <a:gd name="connsiteY3" fmla="*/ 1099809 h 1099809"/>
                    <a:gd name="connsiteX4" fmla="*/ 922532 w 1270202"/>
                    <a:gd name="connsiteY4" fmla="*/ 1028382 h 1099809"/>
                    <a:gd name="connsiteX5" fmla="*/ 1209963 w 1270202"/>
                    <a:gd name="connsiteY5" fmla="*/ 1099809 h 1099809"/>
                    <a:gd name="connsiteX6" fmla="*/ 1270203 w 1270202"/>
                    <a:gd name="connsiteY6" fmla="*/ 1094646 h 1099809"/>
                    <a:gd name="connsiteX7" fmla="*/ 635101 w 1270202"/>
                    <a:gd name="connsiteY7" fmla="*/ 0 h 1099809"/>
                    <a:gd name="connsiteX8" fmla="*/ 0 w 1270202"/>
                    <a:gd name="connsiteY8" fmla="*/ 1094646 h 1099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70202" h="1099809">
                      <a:moveTo>
                        <a:pt x="0" y="1094646"/>
                      </a:moveTo>
                      <a:cubicBezTo>
                        <a:pt x="17211" y="1098088"/>
                        <a:pt x="37005" y="1099809"/>
                        <a:pt x="60240" y="1099809"/>
                      </a:cubicBezTo>
                      <a:cubicBezTo>
                        <a:pt x="203955" y="1099809"/>
                        <a:pt x="203955" y="1028382"/>
                        <a:pt x="347671" y="1028382"/>
                      </a:cubicBezTo>
                      <a:cubicBezTo>
                        <a:pt x="491386" y="1028382"/>
                        <a:pt x="491386" y="1099809"/>
                        <a:pt x="635101" y="1099809"/>
                      </a:cubicBezTo>
                      <a:cubicBezTo>
                        <a:pt x="778816" y="1099809"/>
                        <a:pt x="778816" y="1028382"/>
                        <a:pt x="922532" y="1028382"/>
                      </a:cubicBezTo>
                      <a:cubicBezTo>
                        <a:pt x="1066247" y="1028382"/>
                        <a:pt x="1066247" y="1099809"/>
                        <a:pt x="1209963" y="1099809"/>
                      </a:cubicBezTo>
                      <a:cubicBezTo>
                        <a:pt x="1233198" y="1099809"/>
                        <a:pt x="1252991" y="1098088"/>
                        <a:pt x="1270203" y="1094646"/>
                      </a:cubicBezTo>
                      <a:lnTo>
                        <a:pt x="635101" y="0"/>
                      </a:lnTo>
                      <a:lnTo>
                        <a:pt x="0" y="1094646"/>
                      </a:lnTo>
                      <a:close/>
                    </a:path>
                  </a:pathLst>
                </a:custGeom>
                <a:solidFill>
                  <a:srgbClr val="4F5B35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D4DB37-93FC-48A3-81E8-3E517362DFB3}"/>
                    </a:ext>
                  </a:extLst>
                </p:cNvPr>
                <p:cNvSpPr/>
                <p:nvPr/>
              </p:nvSpPr>
              <p:spPr>
                <a:xfrm>
                  <a:off x="8211582" y="915648"/>
                  <a:ext cx="1569363" cy="1467273"/>
                </a:xfrm>
                <a:custGeom>
                  <a:avLst/>
                  <a:gdLst>
                    <a:gd name="connsiteX0" fmla="*/ 1548720 w 1569363"/>
                    <a:gd name="connsiteY0" fmla="*/ 1226313 h 1467273"/>
                    <a:gd name="connsiteX1" fmla="*/ 854239 w 1569363"/>
                    <a:gd name="connsiteY1" fmla="*/ 38726 h 1467273"/>
                    <a:gd name="connsiteX2" fmla="*/ 715687 w 1569363"/>
                    <a:gd name="connsiteY2" fmla="*/ 38726 h 1467273"/>
                    <a:gd name="connsiteX3" fmla="*/ 21206 w 1569363"/>
                    <a:gd name="connsiteY3" fmla="*/ 1226313 h 1467273"/>
                    <a:gd name="connsiteX4" fmla="*/ 101240 w 1569363"/>
                    <a:gd name="connsiteY4" fmla="*/ 1448341 h 1467273"/>
                    <a:gd name="connsiteX5" fmla="*/ 209671 w 1569363"/>
                    <a:gd name="connsiteY5" fmla="*/ 1467273 h 1467273"/>
                    <a:gd name="connsiteX6" fmla="*/ 497102 w 1569363"/>
                    <a:gd name="connsiteY6" fmla="*/ 1395846 h 1467273"/>
                    <a:gd name="connsiteX7" fmla="*/ 784533 w 1569363"/>
                    <a:gd name="connsiteY7" fmla="*/ 1467273 h 1467273"/>
                    <a:gd name="connsiteX8" fmla="*/ 1071963 w 1569363"/>
                    <a:gd name="connsiteY8" fmla="*/ 1395846 h 1467273"/>
                    <a:gd name="connsiteX9" fmla="*/ 1359394 w 1569363"/>
                    <a:gd name="connsiteY9" fmla="*/ 1467273 h 1467273"/>
                    <a:gd name="connsiteX10" fmla="*/ 1467826 w 1569363"/>
                    <a:gd name="connsiteY10" fmla="*/ 1448341 h 1467273"/>
                    <a:gd name="connsiteX11" fmla="*/ 1548720 w 1569363"/>
                    <a:gd name="connsiteY11" fmla="*/ 1226313 h 1467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69363" h="1467273">
                      <a:moveTo>
                        <a:pt x="1548720" y="1226313"/>
                      </a:moveTo>
                      <a:lnTo>
                        <a:pt x="854239" y="38726"/>
                      </a:lnTo>
                      <a:cubicBezTo>
                        <a:pt x="824119" y="-12909"/>
                        <a:pt x="745807" y="-12909"/>
                        <a:pt x="715687" y="38726"/>
                      </a:cubicBezTo>
                      <a:lnTo>
                        <a:pt x="21206" y="1226313"/>
                      </a:lnTo>
                      <a:cubicBezTo>
                        <a:pt x="-26986" y="1308067"/>
                        <a:pt x="10019" y="1411336"/>
                        <a:pt x="101240" y="1448341"/>
                      </a:cubicBezTo>
                      <a:cubicBezTo>
                        <a:pt x="127917" y="1459528"/>
                        <a:pt x="160619" y="1467273"/>
                        <a:pt x="209671" y="1467273"/>
                      </a:cubicBezTo>
                      <a:cubicBezTo>
                        <a:pt x="353387" y="1467273"/>
                        <a:pt x="353387" y="1395846"/>
                        <a:pt x="497102" y="1395846"/>
                      </a:cubicBezTo>
                      <a:cubicBezTo>
                        <a:pt x="640817" y="1395846"/>
                        <a:pt x="640817" y="1467273"/>
                        <a:pt x="784533" y="1467273"/>
                      </a:cubicBezTo>
                      <a:cubicBezTo>
                        <a:pt x="928248" y="1467273"/>
                        <a:pt x="928248" y="1395846"/>
                        <a:pt x="1071963" y="1395846"/>
                      </a:cubicBezTo>
                      <a:cubicBezTo>
                        <a:pt x="1215679" y="1395846"/>
                        <a:pt x="1215679" y="1467273"/>
                        <a:pt x="1359394" y="1467273"/>
                      </a:cubicBezTo>
                      <a:cubicBezTo>
                        <a:pt x="1408446" y="1467273"/>
                        <a:pt x="1441148" y="1458667"/>
                        <a:pt x="1467826" y="1448341"/>
                      </a:cubicBezTo>
                      <a:cubicBezTo>
                        <a:pt x="1559046" y="1411336"/>
                        <a:pt x="1596051" y="1308067"/>
                        <a:pt x="1548720" y="1226313"/>
                      </a:cubicBezTo>
                      <a:close/>
                    </a:path>
                  </a:pathLst>
                </a:custGeom>
                <a:solidFill>
                  <a:srgbClr val="5A653E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47BEA9A1-34F6-48E4-893E-E76E8657FD9D}"/>
                    </a:ext>
                  </a:extLst>
                </p:cNvPr>
                <p:cNvSpPr/>
                <p:nvPr/>
              </p:nvSpPr>
              <p:spPr>
                <a:xfrm>
                  <a:off x="8935875" y="1124767"/>
                  <a:ext cx="191046" cy="191046"/>
                </a:xfrm>
                <a:custGeom>
                  <a:avLst/>
                  <a:gdLst>
                    <a:gd name="connsiteX0" fmla="*/ 191047 w 191046"/>
                    <a:gd name="connsiteY0" fmla="*/ 95523 h 191046"/>
                    <a:gd name="connsiteX1" fmla="*/ 95523 w 191046"/>
                    <a:gd name="connsiteY1" fmla="*/ 191047 h 191046"/>
                    <a:gd name="connsiteX2" fmla="*/ 0 w 191046"/>
                    <a:gd name="connsiteY2" fmla="*/ 95523 h 191046"/>
                    <a:gd name="connsiteX3" fmla="*/ 95523 w 191046"/>
                    <a:gd name="connsiteY3" fmla="*/ 0 h 191046"/>
                    <a:gd name="connsiteX4" fmla="*/ 191047 w 191046"/>
                    <a:gd name="connsiteY4" fmla="*/ 95523 h 191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046" h="191046">
                      <a:moveTo>
                        <a:pt x="191047" y="95523"/>
                      </a:moveTo>
                      <a:cubicBezTo>
                        <a:pt x="191047" y="148018"/>
                        <a:pt x="148018" y="191047"/>
                        <a:pt x="95523" y="191047"/>
                      </a:cubicBezTo>
                      <a:cubicBezTo>
                        <a:pt x="43029" y="191047"/>
                        <a:pt x="0" y="148018"/>
                        <a:pt x="0" y="95523"/>
                      </a:cubicBezTo>
                      <a:cubicBezTo>
                        <a:pt x="0" y="43029"/>
                        <a:pt x="43029" y="0"/>
                        <a:pt x="95523" y="0"/>
                      </a:cubicBezTo>
                      <a:cubicBezTo>
                        <a:pt x="148879" y="0"/>
                        <a:pt x="191047" y="43029"/>
                        <a:pt x="191047" y="95523"/>
                      </a:cubicBezTo>
                      <a:close/>
                    </a:path>
                  </a:pathLst>
                </a:custGeom>
                <a:solidFill>
                  <a:srgbClr val="D1CFBF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431F9B1D-5773-47D2-91D2-E95AE9DD5CE0}"/>
                    </a:ext>
                  </a:extLst>
                </p:cNvPr>
                <p:cNvSpPr/>
                <p:nvPr/>
              </p:nvSpPr>
              <p:spPr>
                <a:xfrm>
                  <a:off x="8425556" y="4190119"/>
                  <a:ext cx="191046" cy="191046"/>
                </a:xfrm>
                <a:custGeom>
                  <a:avLst/>
                  <a:gdLst>
                    <a:gd name="connsiteX0" fmla="*/ 191047 w 191046"/>
                    <a:gd name="connsiteY0" fmla="*/ 95523 h 191046"/>
                    <a:gd name="connsiteX1" fmla="*/ 95523 w 191046"/>
                    <a:gd name="connsiteY1" fmla="*/ 191047 h 191046"/>
                    <a:gd name="connsiteX2" fmla="*/ 0 w 191046"/>
                    <a:gd name="connsiteY2" fmla="*/ 95523 h 191046"/>
                    <a:gd name="connsiteX3" fmla="*/ 95523 w 191046"/>
                    <a:gd name="connsiteY3" fmla="*/ 0 h 191046"/>
                    <a:gd name="connsiteX4" fmla="*/ 191047 w 191046"/>
                    <a:gd name="connsiteY4" fmla="*/ 95523 h 191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046" h="191046">
                      <a:moveTo>
                        <a:pt x="191047" y="95523"/>
                      </a:moveTo>
                      <a:cubicBezTo>
                        <a:pt x="191047" y="148018"/>
                        <a:pt x="148018" y="191047"/>
                        <a:pt x="95523" y="191047"/>
                      </a:cubicBezTo>
                      <a:cubicBezTo>
                        <a:pt x="43029" y="191047"/>
                        <a:pt x="0" y="148018"/>
                        <a:pt x="0" y="95523"/>
                      </a:cubicBezTo>
                      <a:cubicBezTo>
                        <a:pt x="0" y="43029"/>
                        <a:pt x="43029" y="0"/>
                        <a:pt x="95523" y="0"/>
                      </a:cubicBezTo>
                      <a:cubicBezTo>
                        <a:pt x="148879" y="0"/>
                        <a:pt x="191047" y="43029"/>
                        <a:pt x="191047" y="95523"/>
                      </a:cubicBezTo>
                      <a:close/>
                    </a:path>
                  </a:pathLst>
                </a:custGeom>
                <a:solidFill>
                  <a:srgbClr val="D1CFBF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69D23CB-22DC-4B05-ABAF-BB45EDADD191}"/>
                    </a:ext>
                  </a:extLst>
                </p:cNvPr>
                <p:cNvSpPr/>
                <p:nvPr/>
              </p:nvSpPr>
              <p:spPr>
                <a:xfrm>
                  <a:off x="9950487" y="4227984"/>
                  <a:ext cx="191046" cy="191046"/>
                </a:xfrm>
                <a:custGeom>
                  <a:avLst/>
                  <a:gdLst>
                    <a:gd name="connsiteX0" fmla="*/ 191047 w 191046"/>
                    <a:gd name="connsiteY0" fmla="*/ 95523 h 191046"/>
                    <a:gd name="connsiteX1" fmla="*/ 95523 w 191046"/>
                    <a:gd name="connsiteY1" fmla="*/ 191047 h 191046"/>
                    <a:gd name="connsiteX2" fmla="*/ 0 w 191046"/>
                    <a:gd name="connsiteY2" fmla="*/ 95523 h 191046"/>
                    <a:gd name="connsiteX3" fmla="*/ 95523 w 191046"/>
                    <a:gd name="connsiteY3" fmla="*/ 0 h 191046"/>
                    <a:gd name="connsiteX4" fmla="*/ 191047 w 191046"/>
                    <a:gd name="connsiteY4" fmla="*/ 95523 h 191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046" h="191046">
                      <a:moveTo>
                        <a:pt x="191047" y="95523"/>
                      </a:moveTo>
                      <a:cubicBezTo>
                        <a:pt x="191047" y="148018"/>
                        <a:pt x="148018" y="191047"/>
                        <a:pt x="95523" y="191047"/>
                      </a:cubicBezTo>
                      <a:cubicBezTo>
                        <a:pt x="43029" y="191047"/>
                        <a:pt x="0" y="148018"/>
                        <a:pt x="0" y="95523"/>
                      </a:cubicBezTo>
                      <a:cubicBezTo>
                        <a:pt x="0" y="43029"/>
                        <a:pt x="43029" y="0"/>
                        <a:pt x="95523" y="0"/>
                      </a:cubicBezTo>
                      <a:cubicBezTo>
                        <a:pt x="148018" y="0"/>
                        <a:pt x="191047" y="43029"/>
                        <a:pt x="191047" y="95523"/>
                      </a:cubicBezTo>
                      <a:close/>
                    </a:path>
                  </a:pathLst>
                </a:custGeom>
                <a:solidFill>
                  <a:srgbClr val="D1CFBF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83C3F66E-4B2F-4949-B321-484FFD37A17B}"/>
                    </a:ext>
                  </a:extLst>
                </p:cNvPr>
                <p:cNvSpPr/>
                <p:nvPr/>
              </p:nvSpPr>
              <p:spPr>
                <a:xfrm>
                  <a:off x="8475469" y="2006851"/>
                  <a:ext cx="191046" cy="191046"/>
                </a:xfrm>
                <a:custGeom>
                  <a:avLst/>
                  <a:gdLst>
                    <a:gd name="connsiteX0" fmla="*/ 191047 w 191046"/>
                    <a:gd name="connsiteY0" fmla="*/ 95523 h 191046"/>
                    <a:gd name="connsiteX1" fmla="*/ 95523 w 191046"/>
                    <a:gd name="connsiteY1" fmla="*/ 191047 h 191046"/>
                    <a:gd name="connsiteX2" fmla="*/ 0 w 191046"/>
                    <a:gd name="connsiteY2" fmla="*/ 95523 h 191046"/>
                    <a:gd name="connsiteX3" fmla="*/ 95523 w 191046"/>
                    <a:gd name="connsiteY3" fmla="*/ 0 h 191046"/>
                    <a:gd name="connsiteX4" fmla="*/ 191047 w 191046"/>
                    <a:gd name="connsiteY4" fmla="*/ 95523 h 191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046" h="191046">
                      <a:moveTo>
                        <a:pt x="191047" y="95523"/>
                      </a:moveTo>
                      <a:cubicBezTo>
                        <a:pt x="191047" y="148279"/>
                        <a:pt x="148279" y="191047"/>
                        <a:pt x="95523" y="191047"/>
                      </a:cubicBezTo>
                      <a:cubicBezTo>
                        <a:pt x="42767" y="191047"/>
                        <a:pt x="0" y="148279"/>
                        <a:pt x="0" y="95523"/>
                      </a:cubicBezTo>
                      <a:cubicBezTo>
                        <a:pt x="0" y="42767"/>
                        <a:pt x="42767" y="0"/>
                        <a:pt x="95523" y="0"/>
                      </a:cubicBezTo>
                      <a:cubicBezTo>
                        <a:pt x="148279" y="0"/>
                        <a:pt x="191047" y="42767"/>
                        <a:pt x="191047" y="95523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E56D0CFC-A377-4CD6-A371-3415187917C6}"/>
                    </a:ext>
                  </a:extLst>
                </p:cNvPr>
                <p:cNvSpPr/>
                <p:nvPr/>
              </p:nvSpPr>
              <p:spPr>
                <a:xfrm>
                  <a:off x="9141551" y="2672933"/>
                  <a:ext cx="191046" cy="191046"/>
                </a:xfrm>
                <a:custGeom>
                  <a:avLst/>
                  <a:gdLst>
                    <a:gd name="connsiteX0" fmla="*/ 191047 w 191046"/>
                    <a:gd name="connsiteY0" fmla="*/ 95523 h 191046"/>
                    <a:gd name="connsiteX1" fmla="*/ 95523 w 191046"/>
                    <a:gd name="connsiteY1" fmla="*/ 191047 h 191046"/>
                    <a:gd name="connsiteX2" fmla="*/ 0 w 191046"/>
                    <a:gd name="connsiteY2" fmla="*/ 95523 h 191046"/>
                    <a:gd name="connsiteX3" fmla="*/ 95523 w 191046"/>
                    <a:gd name="connsiteY3" fmla="*/ 0 h 191046"/>
                    <a:gd name="connsiteX4" fmla="*/ 191047 w 191046"/>
                    <a:gd name="connsiteY4" fmla="*/ 95523 h 191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046" h="191046">
                      <a:moveTo>
                        <a:pt x="191047" y="95523"/>
                      </a:moveTo>
                      <a:cubicBezTo>
                        <a:pt x="191047" y="148018"/>
                        <a:pt x="148018" y="191047"/>
                        <a:pt x="95523" y="191047"/>
                      </a:cubicBezTo>
                      <a:cubicBezTo>
                        <a:pt x="43029" y="191047"/>
                        <a:pt x="0" y="148018"/>
                        <a:pt x="0" y="95523"/>
                      </a:cubicBezTo>
                      <a:cubicBezTo>
                        <a:pt x="0" y="43029"/>
                        <a:pt x="43029" y="0"/>
                        <a:pt x="95523" y="0"/>
                      </a:cubicBezTo>
                      <a:cubicBezTo>
                        <a:pt x="148018" y="0"/>
                        <a:pt x="191047" y="42168"/>
                        <a:pt x="191047" y="95523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798EF19D-3540-45A3-896C-D82540CA1EBD}"/>
                    </a:ext>
                  </a:extLst>
                </p:cNvPr>
                <p:cNvSpPr/>
                <p:nvPr/>
              </p:nvSpPr>
              <p:spPr>
                <a:xfrm>
                  <a:off x="8111448" y="3089449"/>
                  <a:ext cx="191046" cy="191046"/>
                </a:xfrm>
                <a:custGeom>
                  <a:avLst/>
                  <a:gdLst>
                    <a:gd name="connsiteX0" fmla="*/ 191047 w 191046"/>
                    <a:gd name="connsiteY0" fmla="*/ 95523 h 191046"/>
                    <a:gd name="connsiteX1" fmla="*/ 95523 w 191046"/>
                    <a:gd name="connsiteY1" fmla="*/ 191047 h 191046"/>
                    <a:gd name="connsiteX2" fmla="*/ 0 w 191046"/>
                    <a:gd name="connsiteY2" fmla="*/ 95523 h 191046"/>
                    <a:gd name="connsiteX3" fmla="*/ 95523 w 191046"/>
                    <a:gd name="connsiteY3" fmla="*/ 0 h 191046"/>
                    <a:gd name="connsiteX4" fmla="*/ 191047 w 191046"/>
                    <a:gd name="connsiteY4" fmla="*/ 95523 h 191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046" h="191046">
                      <a:moveTo>
                        <a:pt x="191047" y="95523"/>
                      </a:moveTo>
                      <a:cubicBezTo>
                        <a:pt x="191047" y="148018"/>
                        <a:pt x="148018" y="191047"/>
                        <a:pt x="95523" y="191047"/>
                      </a:cubicBezTo>
                      <a:cubicBezTo>
                        <a:pt x="43029" y="191047"/>
                        <a:pt x="0" y="148018"/>
                        <a:pt x="0" y="95523"/>
                      </a:cubicBezTo>
                      <a:cubicBezTo>
                        <a:pt x="0" y="43029"/>
                        <a:pt x="43029" y="0"/>
                        <a:pt x="95523" y="0"/>
                      </a:cubicBezTo>
                      <a:cubicBezTo>
                        <a:pt x="148018" y="0"/>
                        <a:pt x="191047" y="43029"/>
                        <a:pt x="191047" y="95523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855042A-D9B0-4F8B-BC9D-C9CDF34B0726}"/>
                  </a:ext>
                </a:extLst>
              </p:cNvPr>
              <p:cNvSpPr/>
              <p:nvPr/>
            </p:nvSpPr>
            <p:spPr>
              <a:xfrm>
                <a:off x="10028767" y="427800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C4AFF06-37F3-4DD8-A697-BB75CC257C8E}"/>
                  </a:ext>
                </a:extLst>
              </p:cNvPr>
              <p:cNvSpPr/>
              <p:nvPr/>
            </p:nvSpPr>
            <p:spPr>
              <a:xfrm>
                <a:off x="9386487" y="2769623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BF9583AC-A055-4119-A035-3ED817809515}"/>
                  </a:ext>
                </a:extLst>
              </p:cNvPr>
              <p:cNvSpPr/>
              <p:nvPr/>
            </p:nvSpPr>
            <p:spPr>
              <a:xfrm>
                <a:off x="10352331" y="3959553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6E509369-3087-4DB8-A760-273A8342EC36}"/>
                  </a:ext>
                </a:extLst>
              </p:cNvPr>
              <p:cNvSpPr/>
              <p:nvPr/>
            </p:nvSpPr>
            <p:spPr>
              <a:xfrm>
                <a:off x="9819558" y="326658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2492BC1D-3E89-4780-B64D-8367A10C88F6}"/>
                  </a:ext>
                </a:extLst>
              </p:cNvPr>
              <p:cNvSpPr/>
              <p:nvPr/>
            </p:nvSpPr>
            <p:spPr>
              <a:xfrm>
                <a:off x="9241370" y="312777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A9E405F-7D66-4C55-92ED-EB5517414871}"/>
                  </a:ext>
                </a:extLst>
              </p:cNvPr>
              <p:cNvSpPr/>
              <p:nvPr/>
            </p:nvSpPr>
            <p:spPr>
              <a:xfrm>
                <a:off x="9721413" y="2156756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CB762D14-54D3-42FB-A461-6A3DDF23E7D8}"/>
                  </a:ext>
                </a:extLst>
              </p:cNvPr>
              <p:cNvSpPr/>
              <p:nvPr/>
            </p:nvSpPr>
            <p:spPr>
              <a:xfrm>
                <a:off x="9465945" y="167968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EF375371-A77B-4403-A99E-CB4EB8D1D438}"/>
                  </a:ext>
                </a:extLst>
              </p:cNvPr>
              <p:cNvSpPr/>
              <p:nvPr/>
            </p:nvSpPr>
            <p:spPr>
              <a:xfrm>
                <a:off x="8875653" y="392499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124AD73-7596-4A1D-926D-49C711534F7E}"/>
                  </a:ext>
                </a:extLst>
              </p:cNvPr>
              <p:cNvSpPr/>
              <p:nvPr/>
            </p:nvSpPr>
            <p:spPr>
              <a:xfrm>
                <a:off x="8633236" y="432895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EF1890D0-521E-4E53-A109-89B618BAD46D}"/>
                  </a:ext>
                </a:extLst>
              </p:cNvPr>
              <p:cNvSpPr/>
              <p:nvPr/>
            </p:nvSpPr>
            <p:spPr>
              <a:xfrm>
                <a:off x="10362930" y="324468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7482574C-852A-47D8-9B06-DE70737DB7A9}"/>
                  </a:ext>
                </a:extLst>
              </p:cNvPr>
              <p:cNvSpPr/>
              <p:nvPr/>
            </p:nvSpPr>
            <p:spPr>
              <a:xfrm>
                <a:off x="9569368" y="400495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028C3F6E-BBBA-46DE-9EDE-7BC2A4B838E8}"/>
                  </a:ext>
                </a:extLst>
              </p:cNvPr>
              <p:cNvSpPr/>
              <p:nvPr/>
            </p:nvSpPr>
            <p:spPr>
              <a:xfrm>
                <a:off x="9982182" y="192403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F94B5F37-B6D9-430A-9C33-C8A6C7A41C4B}"/>
                  </a:ext>
                </a:extLst>
              </p:cNvPr>
              <p:cNvSpPr/>
              <p:nvPr/>
            </p:nvSpPr>
            <p:spPr>
              <a:xfrm rot="2351996">
                <a:off x="9456915" y="753833"/>
                <a:ext cx="520629" cy="502337"/>
              </a:xfrm>
              <a:custGeom>
                <a:avLst/>
                <a:gdLst>
                  <a:gd name="connsiteX0" fmla="*/ 497147 w 520629"/>
                  <a:gd name="connsiteY0" fmla="*/ 324194 h 502337"/>
                  <a:gd name="connsiteX1" fmla="*/ 351711 w 520629"/>
                  <a:gd name="connsiteY1" fmla="*/ 327636 h 502337"/>
                  <a:gd name="connsiteX2" fmla="*/ 329336 w 520629"/>
                  <a:gd name="connsiteY2" fmla="*/ 344847 h 502337"/>
                  <a:gd name="connsiteX3" fmla="*/ 288028 w 520629"/>
                  <a:gd name="connsiteY3" fmla="*/ 485120 h 502337"/>
                  <a:gd name="connsiteX4" fmla="*/ 242418 w 520629"/>
                  <a:gd name="connsiteY4" fmla="*/ 485981 h 502337"/>
                  <a:gd name="connsiteX5" fmla="*/ 194226 w 520629"/>
                  <a:gd name="connsiteY5" fmla="*/ 348290 h 502337"/>
                  <a:gd name="connsiteX6" fmla="*/ 170991 w 520629"/>
                  <a:gd name="connsiteY6" fmla="*/ 331938 h 502337"/>
                  <a:gd name="connsiteX7" fmla="*/ 24694 w 520629"/>
                  <a:gd name="connsiteY7" fmla="*/ 335381 h 502337"/>
                  <a:gd name="connsiteX8" fmla="*/ 9203 w 520629"/>
                  <a:gd name="connsiteY8" fmla="*/ 292352 h 502337"/>
                  <a:gd name="connsiteX9" fmla="*/ 125380 w 520629"/>
                  <a:gd name="connsiteY9" fmla="*/ 203714 h 502337"/>
                  <a:gd name="connsiteX10" fmla="*/ 133126 w 520629"/>
                  <a:gd name="connsiteY10" fmla="*/ 177036 h 502337"/>
                  <a:gd name="connsiteX11" fmla="*/ 84934 w 520629"/>
                  <a:gd name="connsiteY11" fmla="*/ 40205 h 502337"/>
                  <a:gd name="connsiteX12" fmla="*/ 121077 w 520629"/>
                  <a:gd name="connsiteY12" fmla="*/ 12667 h 502337"/>
                  <a:gd name="connsiteX13" fmla="*/ 240697 w 520629"/>
                  <a:gd name="connsiteY13" fmla="*/ 94421 h 502337"/>
                  <a:gd name="connsiteX14" fmla="*/ 269096 w 520629"/>
                  <a:gd name="connsiteY14" fmla="*/ 93561 h 502337"/>
                  <a:gd name="connsiteX15" fmla="*/ 385273 w 520629"/>
                  <a:gd name="connsiteY15" fmla="*/ 4922 h 502337"/>
                  <a:gd name="connsiteX16" fmla="*/ 423138 w 520629"/>
                  <a:gd name="connsiteY16" fmla="*/ 30739 h 502337"/>
                  <a:gd name="connsiteX17" fmla="*/ 381831 w 520629"/>
                  <a:gd name="connsiteY17" fmla="*/ 170151 h 502337"/>
                  <a:gd name="connsiteX18" fmla="*/ 391297 w 520629"/>
                  <a:gd name="connsiteY18" fmla="*/ 196829 h 502337"/>
                  <a:gd name="connsiteX19" fmla="*/ 510916 w 520629"/>
                  <a:gd name="connsiteY19" fmla="*/ 279444 h 502337"/>
                  <a:gd name="connsiteX20" fmla="*/ 497147 w 520629"/>
                  <a:gd name="connsiteY20" fmla="*/ 324194 h 502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20629" h="502337">
                    <a:moveTo>
                      <a:pt x="497147" y="324194"/>
                    </a:moveTo>
                    <a:lnTo>
                      <a:pt x="351711" y="327636"/>
                    </a:lnTo>
                    <a:cubicBezTo>
                      <a:pt x="341384" y="327636"/>
                      <a:pt x="331917" y="334521"/>
                      <a:pt x="329336" y="344847"/>
                    </a:cubicBezTo>
                    <a:lnTo>
                      <a:pt x="288028" y="485120"/>
                    </a:lnTo>
                    <a:cubicBezTo>
                      <a:pt x="281144" y="507495"/>
                      <a:pt x="250163" y="508355"/>
                      <a:pt x="242418" y="485981"/>
                    </a:cubicBezTo>
                    <a:lnTo>
                      <a:pt x="194226" y="348290"/>
                    </a:lnTo>
                    <a:cubicBezTo>
                      <a:pt x="190784" y="338823"/>
                      <a:pt x="181317" y="331938"/>
                      <a:pt x="170991" y="331938"/>
                    </a:cubicBezTo>
                    <a:lnTo>
                      <a:pt x="24694" y="335381"/>
                    </a:lnTo>
                    <a:cubicBezTo>
                      <a:pt x="1458" y="336241"/>
                      <a:pt x="-8868" y="306121"/>
                      <a:pt x="9203" y="292352"/>
                    </a:cubicBezTo>
                    <a:lnTo>
                      <a:pt x="125380" y="203714"/>
                    </a:lnTo>
                    <a:cubicBezTo>
                      <a:pt x="133986" y="197690"/>
                      <a:pt x="136568" y="186502"/>
                      <a:pt x="133126" y="177036"/>
                    </a:cubicBezTo>
                    <a:lnTo>
                      <a:pt x="84934" y="40205"/>
                    </a:lnTo>
                    <a:cubicBezTo>
                      <a:pt x="77189" y="17830"/>
                      <a:pt x="102145" y="-1102"/>
                      <a:pt x="121077" y="12667"/>
                    </a:cubicBezTo>
                    <a:lnTo>
                      <a:pt x="240697" y="94421"/>
                    </a:lnTo>
                    <a:cubicBezTo>
                      <a:pt x="249303" y="100445"/>
                      <a:pt x="260490" y="100445"/>
                      <a:pt x="269096" y="93561"/>
                    </a:cubicBezTo>
                    <a:lnTo>
                      <a:pt x="385273" y="4922"/>
                    </a:lnTo>
                    <a:cubicBezTo>
                      <a:pt x="403345" y="-8847"/>
                      <a:pt x="429162" y="8364"/>
                      <a:pt x="423138" y="30739"/>
                    </a:cubicBezTo>
                    <a:lnTo>
                      <a:pt x="381831" y="170151"/>
                    </a:lnTo>
                    <a:cubicBezTo>
                      <a:pt x="379249" y="180478"/>
                      <a:pt x="382691" y="190805"/>
                      <a:pt x="391297" y="196829"/>
                    </a:cubicBezTo>
                    <a:lnTo>
                      <a:pt x="510916" y="279444"/>
                    </a:lnTo>
                    <a:cubicBezTo>
                      <a:pt x="528988" y="293213"/>
                      <a:pt x="520382" y="323333"/>
                      <a:pt x="497147" y="324194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8599B4-DE74-43B0-8DC5-1B5D7B3FDFB7}"/>
                  </a:ext>
                </a:extLst>
              </p:cNvPr>
              <p:cNvSpPr/>
              <p:nvPr/>
            </p:nvSpPr>
            <p:spPr>
              <a:xfrm>
                <a:off x="8667746" y="1157285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CD9D9C4B-F4D3-418C-9356-E4483668908C}"/>
                  </a:ext>
                </a:extLst>
              </p:cNvPr>
              <p:cNvGrpSpPr/>
              <p:nvPr/>
            </p:nvGrpSpPr>
            <p:grpSpPr>
              <a:xfrm>
                <a:off x="8935526" y="1117211"/>
                <a:ext cx="1685807" cy="3306359"/>
                <a:chOff x="8935526" y="1117211"/>
                <a:chExt cx="1685807" cy="3306359"/>
              </a:xfrm>
            </p:grpSpPr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470FFCE8-9DFA-42EF-A0D4-2713E98DED78}"/>
                    </a:ext>
                  </a:extLst>
                </p:cNvPr>
                <p:cNvSpPr/>
                <p:nvPr/>
              </p:nvSpPr>
              <p:spPr>
                <a:xfrm rot="15156482">
                  <a:off x="9677740" y="4266458"/>
                  <a:ext cx="84295" cy="56994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29E1A12D-E531-4D92-8C9C-EDD5B6E7B8FA}"/>
                    </a:ext>
                  </a:extLst>
                </p:cNvPr>
                <p:cNvSpPr/>
                <p:nvPr/>
              </p:nvSpPr>
              <p:spPr>
                <a:xfrm>
                  <a:off x="10111406" y="4343694"/>
                  <a:ext cx="61475" cy="79876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72925F43-D761-4A89-A487-1AE847618CA6}"/>
                    </a:ext>
                  </a:extLst>
                </p:cNvPr>
                <p:cNvSpPr/>
                <p:nvPr/>
              </p:nvSpPr>
              <p:spPr>
                <a:xfrm rot="14102583">
                  <a:off x="9279831" y="4295062"/>
                  <a:ext cx="64578" cy="79312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E6A0E464-FB2F-456B-B2BD-BC5B5823E466}"/>
                    </a:ext>
                  </a:extLst>
                </p:cNvPr>
                <p:cNvSpPr/>
                <p:nvPr/>
              </p:nvSpPr>
              <p:spPr>
                <a:xfrm>
                  <a:off x="10551635" y="4231106"/>
                  <a:ext cx="67048" cy="78616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D2649056-7920-4B7D-8867-774C86278E06}"/>
                    </a:ext>
                  </a:extLst>
                </p:cNvPr>
                <p:cNvSpPr/>
                <p:nvPr/>
              </p:nvSpPr>
              <p:spPr>
                <a:xfrm>
                  <a:off x="8935526" y="4112253"/>
                  <a:ext cx="67048" cy="78616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F018B38F-092C-44FE-BA6C-D2CE94F19CE2}"/>
                    </a:ext>
                  </a:extLst>
                </p:cNvPr>
                <p:cNvSpPr/>
                <p:nvPr/>
              </p:nvSpPr>
              <p:spPr>
                <a:xfrm rot="3573570">
                  <a:off x="9508508" y="3873940"/>
                  <a:ext cx="84295" cy="56994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ABEB8EB9-63AB-4BE9-9460-9198E50A7CE4}"/>
                    </a:ext>
                  </a:extLst>
                </p:cNvPr>
                <p:cNvSpPr/>
                <p:nvPr/>
              </p:nvSpPr>
              <p:spPr>
                <a:xfrm rot="10017088">
                  <a:off x="9093306" y="3880971"/>
                  <a:ext cx="61475" cy="79876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749856EC-2E70-44B6-88CD-7DBF9A8A510D}"/>
                    </a:ext>
                  </a:extLst>
                </p:cNvPr>
                <p:cNvSpPr/>
                <p:nvPr/>
              </p:nvSpPr>
              <p:spPr>
                <a:xfrm rot="2519671">
                  <a:off x="9911390" y="3681975"/>
                  <a:ext cx="64578" cy="79312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6B867BEB-E0D4-4606-87B0-B14F822BCDF2}"/>
                    </a:ext>
                  </a:extLst>
                </p:cNvPr>
                <p:cNvSpPr/>
                <p:nvPr/>
              </p:nvSpPr>
              <p:spPr>
                <a:xfrm rot="6936526">
                  <a:off x="10248813" y="3652970"/>
                  <a:ext cx="67048" cy="78616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682EE72A-8AE7-4515-A412-8CF3F1F8332E}"/>
                    </a:ext>
                  </a:extLst>
                </p:cNvPr>
                <p:cNvSpPr/>
                <p:nvPr/>
              </p:nvSpPr>
              <p:spPr>
                <a:xfrm rot="10017088">
                  <a:off x="10559858" y="3456277"/>
                  <a:ext cx="61475" cy="79876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6A62D8C2-E27A-4AE2-90A3-03E1398EF6F3}"/>
                    </a:ext>
                  </a:extLst>
                </p:cNvPr>
                <p:cNvSpPr/>
                <p:nvPr/>
              </p:nvSpPr>
              <p:spPr>
                <a:xfrm rot="3573570">
                  <a:off x="10459913" y="3283745"/>
                  <a:ext cx="84295" cy="56994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B8E37348-1FEF-4810-9EC8-AB53F87BE778}"/>
                    </a:ext>
                  </a:extLst>
                </p:cNvPr>
                <p:cNvSpPr/>
                <p:nvPr/>
              </p:nvSpPr>
              <p:spPr>
                <a:xfrm rot="2519671">
                  <a:off x="10228821" y="3146062"/>
                  <a:ext cx="64578" cy="79312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A71B55C7-7655-4D36-9DB9-AFD4462A87B6}"/>
                    </a:ext>
                  </a:extLst>
                </p:cNvPr>
                <p:cNvSpPr/>
                <p:nvPr/>
              </p:nvSpPr>
              <p:spPr>
                <a:xfrm rot="6936526">
                  <a:off x="9864450" y="3142745"/>
                  <a:ext cx="67048" cy="78616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21494FD5-5BF7-48B1-AEF6-39914F6B1358}"/>
                    </a:ext>
                  </a:extLst>
                </p:cNvPr>
                <p:cNvSpPr/>
                <p:nvPr/>
              </p:nvSpPr>
              <p:spPr>
                <a:xfrm rot="16210108">
                  <a:off x="9154437" y="2926378"/>
                  <a:ext cx="84295" cy="56994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CAF15DD0-E6A6-4509-80A0-0CF321F1EEE1}"/>
                    </a:ext>
                  </a:extLst>
                </p:cNvPr>
                <p:cNvSpPr/>
                <p:nvPr/>
              </p:nvSpPr>
              <p:spPr>
                <a:xfrm rot="1053626">
                  <a:off x="9497350" y="3073089"/>
                  <a:ext cx="61475" cy="79876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661A493D-8D5A-418D-84BF-CF2D5B42EFB7}"/>
                    </a:ext>
                  </a:extLst>
                </p:cNvPr>
                <p:cNvSpPr/>
                <p:nvPr/>
              </p:nvSpPr>
              <p:spPr>
                <a:xfrm>
                  <a:off x="9059465" y="2686333"/>
                  <a:ext cx="64578" cy="79312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1ED4A828-2E99-4C3D-9379-2147A3D5BDF6}"/>
                    </a:ext>
                  </a:extLst>
                </p:cNvPr>
                <p:cNvSpPr/>
                <p:nvPr/>
              </p:nvSpPr>
              <p:spPr>
                <a:xfrm rot="14373570">
                  <a:off x="10051509" y="2397898"/>
                  <a:ext cx="84295" cy="56994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15017346-800C-44B6-80B5-1BBDF769D844}"/>
                    </a:ext>
                  </a:extLst>
                </p:cNvPr>
                <p:cNvSpPr/>
                <p:nvPr/>
              </p:nvSpPr>
              <p:spPr>
                <a:xfrm rot="20817088">
                  <a:off x="9689982" y="2560435"/>
                  <a:ext cx="61475" cy="79876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7D1118BB-7955-43F4-9FDA-AE67966EEB02}"/>
                    </a:ext>
                  </a:extLst>
                </p:cNvPr>
                <p:cNvSpPr/>
                <p:nvPr/>
              </p:nvSpPr>
              <p:spPr>
                <a:xfrm rot="10088930">
                  <a:off x="10449515" y="2324058"/>
                  <a:ext cx="64578" cy="79312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EF9E6667-F118-408F-B8CD-53416A93258A}"/>
                    </a:ext>
                  </a:extLst>
                </p:cNvPr>
                <p:cNvSpPr/>
                <p:nvPr/>
              </p:nvSpPr>
              <p:spPr>
                <a:xfrm rot="17736526">
                  <a:off x="9328451" y="2597246"/>
                  <a:ext cx="67048" cy="78616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7422E2DD-4731-462A-87BA-6C446856DC58}"/>
                    </a:ext>
                  </a:extLst>
                </p:cNvPr>
                <p:cNvSpPr/>
                <p:nvPr/>
              </p:nvSpPr>
              <p:spPr>
                <a:xfrm rot="5414067">
                  <a:off x="9401201" y="2098099"/>
                  <a:ext cx="84295" cy="56994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6D8691F2-9C17-4601-96D2-2730E6F5211E}"/>
                    </a:ext>
                  </a:extLst>
                </p:cNvPr>
                <p:cNvSpPr/>
                <p:nvPr/>
              </p:nvSpPr>
              <p:spPr>
                <a:xfrm rot="11857585">
                  <a:off x="9763164" y="2057928"/>
                  <a:ext cx="61475" cy="79876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2DDBF085-5C8C-431C-BE88-8C3EB080A2B1}"/>
                    </a:ext>
                  </a:extLst>
                </p:cNvPr>
                <p:cNvSpPr/>
                <p:nvPr/>
              </p:nvSpPr>
              <p:spPr>
                <a:xfrm rot="1129427">
                  <a:off x="9156336" y="1975410"/>
                  <a:ext cx="64578" cy="79312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99956514-B591-46DA-9038-5D16725DC62B}"/>
                    </a:ext>
                  </a:extLst>
                </p:cNvPr>
                <p:cNvSpPr/>
                <p:nvPr/>
              </p:nvSpPr>
              <p:spPr>
                <a:xfrm rot="8777023">
                  <a:off x="10100327" y="2186464"/>
                  <a:ext cx="67048" cy="78616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5BB32592-62C1-47D4-A17A-AA4774069627}"/>
                    </a:ext>
                  </a:extLst>
                </p:cNvPr>
                <p:cNvSpPr/>
                <p:nvPr/>
              </p:nvSpPr>
              <p:spPr>
                <a:xfrm rot="8777023">
                  <a:off x="9378388" y="1903809"/>
                  <a:ext cx="67048" cy="78616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0EAD128A-90AD-47AC-A69D-D7FD4CF37B60}"/>
                    </a:ext>
                  </a:extLst>
                </p:cNvPr>
                <p:cNvSpPr/>
                <p:nvPr/>
              </p:nvSpPr>
              <p:spPr>
                <a:xfrm rot="8176944">
                  <a:off x="9626253" y="1784566"/>
                  <a:ext cx="61475" cy="79876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BCB686FA-BFA5-443B-93BB-62B613D41CE2}"/>
                    </a:ext>
                  </a:extLst>
                </p:cNvPr>
                <p:cNvSpPr/>
                <p:nvPr/>
              </p:nvSpPr>
              <p:spPr>
                <a:xfrm rot="2671772">
                  <a:off x="9929612" y="1813362"/>
                  <a:ext cx="84295" cy="56994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0C68CBA7-BF21-44D4-B556-D9D1CE514A0D}"/>
                    </a:ext>
                  </a:extLst>
                </p:cNvPr>
                <p:cNvSpPr/>
                <p:nvPr/>
              </p:nvSpPr>
              <p:spPr>
                <a:xfrm rot="1129427">
                  <a:off x="10035760" y="1594226"/>
                  <a:ext cx="64578" cy="79312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79651FD2-B348-4856-B3DC-6270D8DA2E47}"/>
                    </a:ext>
                  </a:extLst>
                </p:cNvPr>
                <p:cNvSpPr/>
                <p:nvPr/>
              </p:nvSpPr>
              <p:spPr>
                <a:xfrm rot="10612908">
                  <a:off x="9789993" y="1610159"/>
                  <a:ext cx="67048" cy="78616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371419D9-5251-4BC7-9594-CF2E163E2299}"/>
                    </a:ext>
                  </a:extLst>
                </p:cNvPr>
                <p:cNvSpPr/>
                <p:nvPr/>
              </p:nvSpPr>
              <p:spPr>
                <a:xfrm rot="8176944">
                  <a:off x="9593417" y="1489147"/>
                  <a:ext cx="61475" cy="79876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39D5A6FD-85F7-4307-B8CC-0ED7A242E578}"/>
                    </a:ext>
                  </a:extLst>
                </p:cNvPr>
                <p:cNvSpPr/>
                <p:nvPr/>
              </p:nvSpPr>
              <p:spPr>
                <a:xfrm rot="9883247">
                  <a:off x="9367402" y="1441916"/>
                  <a:ext cx="84295" cy="56994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3BF924D9-5C5A-42A5-A59B-CEB087849EBA}"/>
                    </a:ext>
                  </a:extLst>
                </p:cNvPr>
                <p:cNvSpPr/>
                <p:nvPr/>
              </p:nvSpPr>
              <p:spPr>
                <a:xfrm rot="1129427">
                  <a:off x="9577167" y="1198171"/>
                  <a:ext cx="64578" cy="79312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06E28E4C-D9AF-4C02-897A-4F2C57FB405B}"/>
                    </a:ext>
                  </a:extLst>
                </p:cNvPr>
                <p:cNvSpPr/>
                <p:nvPr/>
              </p:nvSpPr>
              <p:spPr>
                <a:xfrm rot="2302468">
                  <a:off x="9814512" y="1117211"/>
                  <a:ext cx="67048" cy="78616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E2E93D6-21DD-41C9-BE5F-97FBE268DCBB}"/>
                </a:ext>
              </a:extLst>
            </p:cNvPr>
            <p:cNvSpPr/>
            <p:nvPr/>
          </p:nvSpPr>
          <p:spPr>
            <a:xfrm>
              <a:off x="9241370" y="9410700"/>
              <a:ext cx="842776" cy="84277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65" name="Freeform: Shape 264">
            <a:extLst>
              <a:ext uri="{FF2B5EF4-FFF2-40B4-BE49-F238E27FC236}">
                <a16:creationId xmlns:a16="http://schemas.microsoft.com/office/drawing/2014/main" id="{AF68FD9A-4041-49F3-95BC-9B4B6B6DFA68}"/>
              </a:ext>
            </a:extLst>
          </p:cNvPr>
          <p:cNvSpPr/>
          <p:nvPr/>
        </p:nvSpPr>
        <p:spPr>
          <a:xfrm>
            <a:off x="5651442" y="5111724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6" name="Freeform: Shape 265">
            <a:extLst>
              <a:ext uri="{FF2B5EF4-FFF2-40B4-BE49-F238E27FC236}">
                <a16:creationId xmlns:a16="http://schemas.microsoft.com/office/drawing/2014/main" id="{599E7DED-8EC9-49EF-A48B-1168E3AC8C0F}"/>
              </a:ext>
            </a:extLst>
          </p:cNvPr>
          <p:cNvSpPr/>
          <p:nvPr/>
        </p:nvSpPr>
        <p:spPr>
          <a:xfrm>
            <a:off x="5401744" y="4980628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249E5E31-2BA0-4B25-9C0E-3DF137C3A5FF}"/>
              </a:ext>
            </a:extLst>
          </p:cNvPr>
          <p:cNvSpPr/>
          <p:nvPr/>
        </p:nvSpPr>
        <p:spPr>
          <a:xfrm>
            <a:off x="5918666" y="5324766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33D8D645-5296-47A1-81F1-B8FBCBBD8A80}"/>
              </a:ext>
            </a:extLst>
          </p:cNvPr>
          <p:cNvSpPr/>
          <p:nvPr/>
        </p:nvSpPr>
        <p:spPr>
          <a:xfrm>
            <a:off x="5738229" y="519694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BEA96D8-5DA1-4FE9-BA1D-9DECE8425465}"/>
              </a:ext>
            </a:extLst>
          </p:cNvPr>
          <p:cNvGrpSpPr/>
          <p:nvPr/>
        </p:nvGrpSpPr>
        <p:grpSpPr>
          <a:xfrm>
            <a:off x="5268826" y="3127772"/>
            <a:ext cx="2686050" cy="6052431"/>
            <a:chOff x="5268826" y="2870852"/>
            <a:chExt cx="2686050" cy="605243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7E3FD09-9F04-4500-BA58-C65D63EAD7BE}"/>
                </a:ext>
              </a:extLst>
            </p:cNvPr>
            <p:cNvGrpSpPr/>
            <p:nvPr/>
          </p:nvGrpSpPr>
          <p:grpSpPr>
            <a:xfrm>
              <a:off x="5268826" y="2870852"/>
              <a:ext cx="2686050" cy="1552575"/>
              <a:chOff x="4858787" y="-1849811"/>
              <a:chExt cx="2686050" cy="1552575"/>
            </a:xfrm>
          </p:grpSpPr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36796C16-BD6A-4D99-9D0A-82FD938DE6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858787" y="-1849811"/>
                <a:ext cx="2686050" cy="1552575"/>
              </a:xfrm>
              <a:prstGeom prst="rect">
                <a:avLst/>
              </a:prstGeom>
            </p:spPr>
          </p:pic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AB31D53A-792E-498D-9BD8-185C31864699}"/>
                  </a:ext>
                </a:extLst>
              </p:cNvPr>
              <p:cNvSpPr/>
              <p:nvPr/>
            </p:nvSpPr>
            <p:spPr>
              <a:xfrm>
                <a:off x="5606606" y="-1192318"/>
                <a:ext cx="1174750" cy="742950"/>
              </a:xfrm>
              <a:custGeom>
                <a:avLst/>
                <a:gdLst>
                  <a:gd name="connsiteX0" fmla="*/ 9525 w 1174750"/>
                  <a:gd name="connsiteY0" fmla="*/ 742950 h 742950"/>
                  <a:gd name="connsiteX1" fmla="*/ 1174750 w 1174750"/>
                  <a:gd name="connsiteY1" fmla="*/ 577850 h 742950"/>
                  <a:gd name="connsiteX2" fmla="*/ 6350 w 1174750"/>
                  <a:gd name="connsiteY2" fmla="*/ 390525 h 742950"/>
                  <a:gd name="connsiteX3" fmla="*/ 1174750 w 1174750"/>
                  <a:gd name="connsiteY3" fmla="*/ 180975 h 742950"/>
                  <a:gd name="connsiteX4" fmla="*/ 0 w 1174750"/>
                  <a:gd name="connsiteY4" fmla="*/ 0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4750" h="742950">
                    <a:moveTo>
                      <a:pt x="9525" y="742950"/>
                    </a:moveTo>
                    <a:cubicBezTo>
                      <a:pt x="592402" y="689768"/>
                      <a:pt x="1175279" y="636587"/>
                      <a:pt x="1174750" y="577850"/>
                    </a:cubicBezTo>
                    <a:cubicBezTo>
                      <a:pt x="1174221" y="519113"/>
                      <a:pt x="6350" y="456671"/>
                      <a:pt x="6350" y="390525"/>
                    </a:cubicBezTo>
                    <a:cubicBezTo>
                      <a:pt x="6350" y="324379"/>
                      <a:pt x="1175808" y="246062"/>
                      <a:pt x="1174750" y="180975"/>
                    </a:cubicBezTo>
                    <a:cubicBezTo>
                      <a:pt x="1173692" y="115888"/>
                      <a:pt x="586846" y="57944"/>
                      <a:pt x="0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5E1F0E2-917E-42A0-973E-5108D2AB0904}"/>
                  </a:ext>
                </a:extLst>
              </p:cNvPr>
              <p:cNvGrpSpPr/>
              <p:nvPr/>
            </p:nvGrpSpPr>
            <p:grpSpPr>
              <a:xfrm>
                <a:off x="5706652" y="-605155"/>
                <a:ext cx="1084861" cy="190730"/>
                <a:chOff x="5586446" y="-432012"/>
                <a:chExt cx="1084861" cy="190730"/>
              </a:xfrm>
            </p:grpSpPr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399AA969-F810-4A7E-893C-753F26DE2657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6F783BA3-0638-4374-A9E8-2153D2FB5888}"/>
                    </a:ext>
                  </a:extLst>
                </p:cNvPr>
                <p:cNvSpPr/>
                <p:nvPr/>
              </p:nvSpPr>
              <p:spPr>
                <a:xfrm rot="10631252">
                  <a:off x="6603996" y="-429414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B2819264-793E-45BA-8306-840D345DFE9A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4AB28856-E24B-4A4D-B889-35B2D4ACA9AF}"/>
                    </a:ext>
                  </a:extLst>
                </p:cNvPr>
                <p:cNvSpPr/>
                <p:nvPr/>
              </p:nvSpPr>
              <p:spPr>
                <a:xfrm rot="7633407">
                  <a:off x="5937485" y="-31719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4" name="Group 273">
                <a:extLst>
                  <a:ext uri="{FF2B5EF4-FFF2-40B4-BE49-F238E27FC236}">
                    <a16:creationId xmlns:a16="http://schemas.microsoft.com/office/drawing/2014/main" id="{58841F6B-49D8-4AD9-BEF5-D62713834EBF}"/>
                  </a:ext>
                </a:extLst>
              </p:cNvPr>
              <p:cNvGrpSpPr/>
              <p:nvPr/>
            </p:nvGrpSpPr>
            <p:grpSpPr>
              <a:xfrm rot="11491129">
                <a:off x="5618620" y="-813810"/>
                <a:ext cx="928531" cy="180524"/>
                <a:chOff x="5586446" y="-432012"/>
                <a:chExt cx="928531" cy="180524"/>
              </a:xfrm>
            </p:grpSpPr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0BDE04C2-F4A8-4212-B8F0-3D08847580FB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500DA6B2-14EA-480B-934F-065F4AAB0ECD}"/>
                    </a:ext>
                  </a:extLst>
                </p:cNvPr>
                <p:cNvSpPr/>
                <p:nvPr/>
              </p:nvSpPr>
              <p:spPr>
                <a:xfrm rot="10631252">
                  <a:off x="6447666" y="-334157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79A2AC62-4F8D-4DFF-A883-C1AB6F36CA32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C901572A-ADBA-4E49-8A79-0ADE2C4379DD}"/>
                    </a:ext>
                  </a:extLst>
                </p:cNvPr>
                <p:cNvSpPr/>
                <p:nvPr/>
              </p:nvSpPr>
              <p:spPr>
                <a:xfrm rot="7633407">
                  <a:off x="5922955" y="-34123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2639E64A-4293-49C6-AD9F-2EF1326D6E0E}"/>
                  </a:ext>
                </a:extLst>
              </p:cNvPr>
              <p:cNvGrpSpPr/>
              <p:nvPr/>
            </p:nvGrpSpPr>
            <p:grpSpPr>
              <a:xfrm rot="21232057">
                <a:off x="5671082" y="-1254978"/>
                <a:ext cx="1013511" cy="421991"/>
                <a:chOff x="5325464" y="-659950"/>
                <a:chExt cx="1013511" cy="421991"/>
              </a:xfrm>
            </p:grpSpPr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2A620A67-1539-4AE9-A912-FA188B800FC8}"/>
                    </a:ext>
                  </a:extLst>
                </p:cNvPr>
                <p:cNvSpPr/>
                <p:nvPr/>
              </p:nvSpPr>
              <p:spPr>
                <a:xfrm rot="15221387">
                  <a:off x="6265340" y="-393254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BA80888D-A9FF-4789-8889-13516977389E}"/>
                    </a:ext>
                  </a:extLst>
                </p:cNvPr>
                <p:cNvSpPr/>
                <p:nvPr/>
              </p:nvSpPr>
              <p:spPr>
                <a:xfrm rot="1665433">
                  <a:off x="6168788" y="-538862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2BDBB736-F203-414C-B8D2-84A3B299095F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39F6A3A8-B21B-4F81-B636-FC7B8DDA3A1D}"/>
                    </a:ext>
                  </a:extLst>
                </p:cNvPr>
                <p:cNvSpPr/>
                <p:nvPr/>
              </p:nvSpPr>
              <p:spPr>
                <a:xfrm rot="7633407">
                  <a:off x="6006598" y="-313874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3ACE3C6E-AF79-433A-9F5F-81061985831F}"/>
                    </a:ext>
                  </a:extLst>
                </p:cNvPr>
                <p:cNvSpPr/>
                <p:nvPr/>
              </p:nvSpPr>
              <p:spPr>
                <a:xfrm rot="20453961">
                  <a:off x="5872034" y="-528498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6B3C2E92-7B50-4DE6-910A-20A305F293B7}"/>
                    </a:ext>
                  </a:extLst>
                </p:cNvPr>
                <p:cNvSpPr/>
                <p:nvPr/>
              </p:nvSpPr>
              <p:spPr>
                <a:xfrm rot="20556154">
                  <a:off x="5602117" y="-659950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19FE22D2-7432-4336-A4FF-55E247E86A60}"/>
                    </a:ext>
                  </a:extLst>
                </p:cNvPr>
                <p:cNvSpPr/>
                <p:nvPr/>
              </p:nvSpPr>
              <p:spPr>
                <a:xfrm rot="6311069">
                  <a:off x="5311235" y="-6340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9455C4-C808-486F-BA93-531F440580B5}"/>
                </a:ext>
              </a:extLst>
            </p:cNvPr>
            <p:cNvSpPr/>
            <p:nvPr/>
          </p:nvSpPr>
          <p:spPr>
            <a:xfrm>
              <a:off x="6461205" y="8483272"/>
              <a:ext cx="440011" cy="44001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E08BD28-2E8D-4439-80DE-0014B4823647}"/>
              </a:ext>
            </a:extLst>
          </p:cNvPr>
          <p:cNvGrpSpPr/>
          <p:nvPr/>
        </p:nvGrpSpPr>
        <p:grpSpPr>
          <a:xfrm>
            <a:off x="4612918" y="3436417"/>
            <a:ext cx="4648200" cy="2439920"/>
            <a:chOff x="2579787" y="3304844"/>
            <a:chExt cx="4648200" cy="243992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8C285C5-C197-45BD-9295-34A7649C1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D68D0E3-DD21-429F-B85B-AD37A63ED9B9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4AE37E1A-0265-4F61-B4B9-55B779D47521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2C442306-2CFF-4FCC-923C-604120321BB1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3F5180F9-1A71-409C-9698-4A80D8B0481A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DFA89678-E016-43B1-99EE-A2285266590E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468F07A7-F6A5-4992-8D63-CFC8C3025B43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4AD5231-4737-4EC1-884F-6D12F47AA544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A254499C-977E-4253-846E-B3457EE66D1C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A9388E55-2558-4632-B667-EE89A2E1B4F8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FE726A7-1041-46D1-AAB1-7D995522F3A0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5AC62132-B3AD-49A8-995D-1FFA0969A222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6655DE97-8675-49DD-9958-52299704A88A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6C9F4104-20FF-4D8B-8D1D-8966856C4B3C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0C55F54B-B2AA-4CAC-889F-6781B76BE9AE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0D39B9F8-1FDE-4204-A75F-553785615442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178D8EA-3A7F-4EA4-8233-9EE1101E4E83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91DEC13-3332-4C1E-9DBF-603E17DC8705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DDFE14F-D92C-492F-9620-7C79A82B481E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116A6CAE-EB49-4C97-B8C4-62DF9F6AE60A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D225A175-0F17-43C0-A360-9E85B4A9C0F5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0EEB2077-41A8-4E58-8314-912F58A98FA7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2522454-5667-4216-90C6-948AC1598DE0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ACF2BE4A-3FDD-4356-9230-6C78C4845E7A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E33CEF2E-9B80-4368-B317-0DDF3DC5541E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7F5021A-8A86-4FA7-83D6-E8732AB1CFDA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1019EDD-5DB3-4375-878E-2CE5D6458471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E6094EFA-D847-49E2-AFEF-2CDB475C1B88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3166F748-679A-4CB2-890F-0D415D7F6CBF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63C9865-2CBC-4069-8724-4FB80535BE55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392371FD-9778-480B-A942-B13D5643A0C2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E494BA0A-D8EF-4AF8-A6C2-94827DE93CC1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E46E8316-A532-4BD5-A371-798D12378FDE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B9E6669-5A0A-49A8-AF70-947CD59B5946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38D6C365-CD51-4D98-9304-0C7E650556F1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230E60B0-AAB6-40C9-83AB-3B20E4BF8686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2950AEF4-D74D-4828-A736-D3F09BCE856F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2662288-3357-4CA2-9B47-F51B5793AE6D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D680D175-7B65-44E8-BF66-7A92F487A4FF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0D1B7C23-EDEF-477B-BB90-E7AB8CB5D3B0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769F3122-9A48-4289-92D8-665ABCB40251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274218A0-761E-498C-B404-D9F884B60F43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E1811FE9-E3E1-4733-B025-E22734B940F5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A1A77C21-A459-44A1-86BC-4E24CF433504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8E1A000C-86D4-46C3-B612-9F021B1D4E3C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D419121F-2B2D-4DBB-9543-EEB7FB91827A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1BFE5843-299E-4306-87EF-BE1F72149539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4133449D-C9CA-4649-B0F5-3A96A35D5F83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269" name="Freeform: Shape 268">
            <a:extLst>
              <a:ext uri="{FF2B5EF4-FFF2-40B4-BE49-F238E27FC236}">
                <a16:creationId xmlns:a16="http://schemas.microsoft.com/office/drawing/2014/main" id="{0D599319-F819-42E5-A74A-7A89FB6140CC}"/>
              </a:ext>
            </a:extLst>
          </p:cNvPr>
          <p:cNvSpPr/>
          <p:nvPr/>
        </p:nvSpPr>
        <p:spPr>
          <a:xfrm rot="2351996">
            <a:off x="4326160" y="4298869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88" name="Group 4">
            <a:extLst>
              <a:ext uri="{FF2B5EF4-FFF2-40B4-BE49-F238E27FC236}">
                <a16:creationId xmlns:a16="http://schemas.microsoft.com/office/drawing/2014/main" id="{E1B7A3E1-4DB8-4E91-875E-D80EF4DFFD62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6234469" y="2708831"/>
            <a:ext cx="800644" cy="837882"/>
            <a:chOff x="3754" y="2071"/>
            <a:chExt cx="172" cy="180"/>
          </a:xfrm>
        </p:grpSpPr>
        <p:sp>
          <p:nvSpPr>
            <p:cNvPr id="289" name="Line 5">
              <a:extLst>
                <a:ext uri="{FF2B5EF4-FFF2-40B4-BE49-F238E27FC236}">
                  <a16:creationId xmlns:a16="http://schemas.microsoft.com/office/drawing/2014/main" id="{BF6BC1B0-395D-45F7-BECC-726F1DA825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Line 6">
              <a:extLst>
                <a:ext uri="{FF2B5EF4-FFF2-40B4-BE49-F238E27FC236}">
                  <a16:creationId xmlns:a16="http://schemas.microsoft.com/office/drawing/2014/main" id="{E47B01A6-9A5C-4FB1-9668-23DCB7DCC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Line 7">
              <a:extLst>
                <a:ext uri="{FF2B5EF4-FFF2-40B4-BE49-F238E27FC236}">
                  <a16:creationId xmlns:a16="http://schemas.microsoft.com/office/drawing/2014/main" id="{F9E392EA-61BA-4C0D-A297-C17B3FA6EE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Line 8">
              <a:extLst>
                <a:ext uri="{FF2B5EF4-FFF2-40B4-BE49-F238E27FC236}">
                  <a16:creationId xmlns:a16="http://schemas.microsoft.com/office/drawing/2014/main" id="{6E827213-8B4D-47BF-9F69-79676E5761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Line 9">
              <a:extLst>
                <a:ext uri="{FF2B5EF4-FFF2-40B4-BE49-F238E27FC236}">
                  <a16:creationId xmlns:a16="http://schemas.microsoft.com/office/drawing/2014/main" id="{9D60A95E-8329-4368-986A-CB318C16F5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Line 10">
              <a:extLst>
                <a:ext uri="{FF2B5EF4-FFF2-40B4-BE49-F238E27FC236}">
                  <a16:creationId xmlns:a16="http://schemas.microsoft.com/office/drawing/2014/main" id="{A0561500-0FCB-4744-A001-BB3BE1D27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Line 11">
              <a:extLst>
                <a:ext uri="{FF2B5EF4-FFF2-40B4-BE49-F238E27FC236}">
                  <a16:creationId xmlns:a16="http://schemas.microsoft.com/office/drawing/2014/main" id="{E3BAB3E8-5990-4739-ACD7-C86FE9816A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Line 12">
              <a:extLst>
                <a:ext uri="{FF2B5EF4-FFF2-40B4-BE49-F238E27FC236}">
                  <a16:creationId xmlns:a16="http://schemas.microsoft.com/office/drawing/2014/main" id="{4B630B9D-86A2-4FB8-B654-A8EBBCCDAD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Line 13">
              <a:extLst>
                <a:ext uri="{FF2B5EF4-FFF2-40B4-BE49-F238E27FC236}">
                  <a16:creationId xmlns:a16="http://schemas.microsoft.com/office/drawing/2014/main" id="{43BCE64C-7418-4ED7-84E8-DEB4DCD15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Line 14">
              <a:extLst>
                <a:ext uri="{FF2B5EF4-FFF2-40B4-BE49-F238E27FC236}">
                  <a16:creationId xmlns:a16="http://schemas.microsoft.com/office/drawing/2014/main" id="{D1ED3EDD-521B-4AE4-B9E3-9704D19BB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F19518B-7549-4586-B9B6-952284A9BE7D}"/>
              </a:ext>
            </a:extLst>
          </p:cNvPr>
          <p:cNvSpPr/>
          <p:nvPr/>
        </p:nvSpPr>
        <p:spPr>
          <a:xfrm>
            <a:off x="-5154928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9" name="Graphic 298">
            <a:extLst>
              <a:ext uri="{FF2B5EF4-FFF2-40B4-BE49-F238E27FC236}">
                <a16:creationId xmlns:a16="http://schemas.microsoft.com/office/drawing/2014/main" id="{9A4FDA66-6DE9-47E1-9E3F-8228DD761828}"/>
              </a:ext>
            </a:extLst>
          </p:cNvPr>
          <p:cNvGrpSpPr/>
          <p:nvPr/>
        </p:nvGrpSpPr>
        <p:grpSpPr>
          <a:xfrm>
            <a:off x="-4573314" y="3835397"/>
            <a:ext cx="229636" cy="226888"/>
            <a:chOff x="-4573314" y="3835397"/>
            <a:chExt cx="229636" cy="22688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270E9D1-8BBB-48E4-988D-3527088748F4}"/>
                </a:ext>
              </a:extLst>
            </p:cNvPr>
            <p:cNvSpPr/>
            <p:nvPr/>
          </p:nvSpPr>
          <p:spPr>
            <a:xfrm>
              <a:off x="-4570393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EFA6F90-1FB8-49A6-9B1A-72BBE52986FC}"/>
                </a:ext>
              </a:extLst>
            </p:cNvPr>
            <p:cNvSpPr/>
            <p:nvPr/>
          </p:nvSpPr>
          <p:spPr>
            <a:xfrm>
              <a:off x="-4573314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9F05AB3-2C43-4EF2-A299-2FB75149C5FF}"/>
                </a:ext>
              </a:extLst>
            </p:cNvPr>
            <p:cNvSpPr/>
            <p:nvPr/>
          </p:nvSpPr>
          <p:spPr>
            <a:xfrm>
              <a:off x="-4544567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" name="Graphic 298">
            <a:extLst>
              <a:ext uri="{FF2B5EF4-FFF2-40B4-BE49-F238E27FC236}">
                <a16:creationId xmlns:a16="http://schemas.microsoft.com/office/drawing/2014/main" id="{9A4FDA66-6DE9-47E1-9E3F-8228DD761828}"/>
              </a:ext>
            </a:extLst>
          </p:cNvPr>
          <p:cNvGrpSpPr/>
          <p:nvPr/>
        </p:nvGrpSpPr>
        <p:grpSpPr>
          <a:xfrm>
            <a:off x="-4863290" y="3858072"/>
            <a:ext cx="226487" cy="225746"/>
            <a:chOff x="-4863290" y="3858072"/>
            <a:chExt cx="226487" cy="225746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022E190-80B6-423B-B511-3953F8093AC9}"/>
                </a:ext>
              </a:extLst>
            </p:cNvPr>
            <p:cNvSpPr/>
            <p:nvPr/>
          </p:nvSpPr>
          <p:spPr>
            <a:xfrm>
              <a:off x="-4863290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EECF2C1-BCAB-49A9-8FED-0FB63FF36983}"/>
                </a:ext>
              </a:extLst>
            </p:cNvPr>
            <p:cNvSpPr/>
            <p:nvPr/>
          </p:nvSpPr>
          <p:spPr>
            <a:xfrm>
              <a:off x="-4861739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C116933-5139-4DB2-B725-FEC45DE9A1D0}"/>
                </a:ext>
              </a:extLst>
            </p:cNvPr>
            <p:cNvSpPr/>
            <p:nvPr/>
          </p:nvSpPr>
          <p:spPr>
            <a:xfrm>
              <a:off x="-473768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298">
            <a:extLst>
              <a:ext uri="{FF2B5EF4-FFF2-40B4-BE49-F238E27FC236}">
                <a16:creationId xmlns:a16="http://schemas.microsoft.com/office/drawing/2014/main" id="{9A4FDA66-6DE9-47E1-9E3F-8228DD761828}"/>
              </a:ext>
            </a:extLst>
          </p:cNvPr>
          <p:cNvGrpSpPr/>
          <p:nvPr/>
        </p:nvGrpSpPr>
        <p:grpSpPr>
          <a:xfrm>
            <a:off x="-4331748" y="3862482"/>
            <a:ext cx="232707" cy="222979"/>
            <a:chOff x="-4331748" y="3862482"/>
            <a:chExt cx="232707" cy="22297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0430E3D-9FFC-4BF6-95B1-4572C44F0758}"/>
                </a:ext>
              </a:extLst>
            </p:cNvPr>
            <p:cNvSpPr/>
            <p:nvPr/>
          </p:nvSpPr>
          <p:spPr>
            <a:xfrm>
              <a:off x="-4327887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1D6111-DE74-437F-9053-35ADFC075B25}"/>
                </a:ext>
              </a:extLst>
            </p:cNvPr>
            <p:cNvSpPr/>
            <p:nvPr/>
          </p:nvSpPr>
          <p:spPr>
            <a:xfrm>
              <a:off x="-4235877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A8B1030-DA9F-46D9-A68A-2C33FC2BE0E4}"/>
                </a:ext>
              </a:extLst>
            </p:cNvPr>
            <p:cNvSpPr/>
            <p:nvPr/>
          </p:nvSpPr>
          <p:spPr>
            <a:xfrm>
              <a:off x="-4331748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298">
            <a:extLst>
              <a:ext uri="{FF2B5EF4-FFF2-40B4-BE49-F238E27FC236}">
                <a16:creationId xmlns:a16="http://schemas.microsoft.com/office/drawing/2014/main" id="{9A4FDA66-6DE9-47E1-9E3F-8228DD761828}"/>
              </a:ext>
            </a:extLst>
          </p:cNvPr>
          <p:cNvGrpSpPr/>
          <p:nvPr/>
        </p:nvGrpSpPr>
        <p:grpSpPr>
          <a:xfrm>
            <a:off x="-4021833" y="4010505"/>
            <a:ext cx="230222" cy="224315"/>
            <a:chOff x="-4021833" y="4010505"/>
            <a:chExt cx="230222" cy="22431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AABE8AB-05B2-4203-B700-0110FB1DD800}"/>
                </a:ext>
              </a:extLst>
            </p:cNvPr>
            <p:cNvSpPr/>
            <p:nvPr/>
          </p:nvSpPr>
          <p:spPr>
            <a:xfrm>
              <a:off x="-4019872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CB08AE0-5E6B-4745-843C-2E9CC9AD0FFB}"/>
                </a:ext>
              </a:extLst>
            </p:cNvPr>
            <p:cNvSpPr/>
            <p:nvPr/>
          </p:nvSpPr>
          <p:spPr>
            <a:xfrm>
              <a:off x="-3942574" y="4097043"/>
              <a:ext cx="150962" cy="137777"/>
            </a:xfrm>
            <a:custGeom>
              <a:avLst/>
              <a:gdLst>
                <a:gd name="connsiteX0" fmla="*/ 17815 w 150962"/>
                <a:gd name="connsiteY0" fmla="*/ 135182 h 137777"/>
                <a:gd name="connsiteX1" fmla="*/ 140013 w 150962"/>
                <a:gd name="connsiteY1" fmla="*/ 72823 h 137777"/>
                <a:gd name="connsiteX2" fmla="*/ 45530 w 150962"/>
                <a:gd name="connsiteY2" fmla="*/ 6685 h 137777"/>
                <a:gd name="connsiteX3" fmla="*/ 17815 w 15096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962" h="137777">
                  <a:moveTo>
                    <a:pt x="17815" y="135182"/>
                  </a:moveTo>
                  <a:cubicBezTo>
                    <a:pt x="17815" y="135182"/>
                    <a:pt x="92141" y="157228"/>
                    <a:pt x="140013" y="72823"/>
                  </a:cubicBezTo>
                  <a:cubicBezTo>
                    <a:pt x="187884" y="-11582"/>
                    <a:pt x="64426" y="-4653"/>
                    <a:pt x="45530" y="6685"/>
                  </a:cubicBezTo>
                  <a:cubicBezTo>
                    <a:pt x="27263" y="18023"/>
                    <a:pt x="-28167" y="57076"/>
                    <a:pt x="17815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B056802-1BB5-4031-84C9-7044FC3D862B}"/>
                </a:ext>
              </a:extLst>
            </p:cNvPr>
            <p:cNvSpPr/>
            <p:nvPr/>
          </p:nvSpPr>
          <p:spPr>
            <a:xfrm>
              <a:off x="-4021833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7" name="Graphic 298">
            <a:extLst>
              <a:ext uri="{FF2B5EF4-FFF2-40B4-BE49-F238E27FC236}">
                <a16:creationId xmlns:a16="http://schemas.microsoft.com/office/drawing/2014/main" id="{9A4FDA66-6DE9-47E1-9E3F-8228DD761828}"/>
              </a:ext>
            </a:extLst>
          </p:cNvPr>
          <p:cNvGrpSpPr/>
          <p:nvPr/>
        </p:nvGrpSpPr>
        <p:grpSpPr>
          <a:xfrm>
            <a:off x="-4219105" y="4013024"/>
            <a:ext cx="233876" cy="224109"/>
            <a:chOff x="-4219105" y="4013024"/>
            <a:chExt cx="233876" cy="224109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A158B17-FF6B-49C0-A62C-EDD6872968A4}"/>
                </a:ext>
              </a:extLst>
            </p:cNvPr>
            <p:cNvSpPr/>
            <p:nvPr/>
          </p:nvSpPr>
          <p:spPr>
            <a:xfrm>
              <a:off x="-4215137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B0ABC0-2BD4-4B98-9FBE-E9DEDF82217D}"/>
                </a:ext>
              </a:extLst>
            </p:cNvPr>
            <p:cNvSpPr/>
            <p:nvPr/>
          </p:nvSpPr>
          <p:spPr>
            <a:xfrm>
              <a:off x="-4219105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39C6C6B-428D-450B-B501-A5AAEF7326E5}"/>
                </a:ext>
              </a:extLst>
            </p:cNvPr>
            <p:cNvSpPr/>
            <p:nvPr/>
          </p:nvSpPr>
          <p:spPr>
            <a:xfrm>
              <a:off x="-4148999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1" name="Graphic 298">
            <a:extLst>
              <a:ext uri="{FF2B5EF4-FFF2-40B4-BE49-F238E27FC236}">
                <a16:creationId xmlns:a16="http://schemas.microsoft.com/office/drawing/2014/main" id="{9A4FDA66-6DE9-47E1-9E3F-8228DD761828}"/>
              </a:ext>
            </a:extLst>
          </p:cNvPr>
          <p:cNvGrpSpPr/>
          <p:nvPr/>
        </p:nvGrpSpPr>
        <p:grpSpPr>
          <a:xfrm>
            <a:off x="-4816049" y="4029529"/>
            <a:ext cx="226786" cy="227102"/>
            <a:chOff x="-4816049" y="4029529"/>
            <a:chExt cx="226786" cy="227102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44C8650-A704-4258-858A-E32CF5228D97}"/>
                </a:ext>
              </a:extLst>
            </p:cNvPr>
            <p:cNvSpPr/>
            <p:nvPr/>
          </p:nvSpPr>
          <p:spPr>
            <a:xfrm>
              <a:off x="-4816049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8EF16E4-8CEF-4DA0-8998-811FFB457C7F}"/>
                </a:ext>
              </a:extLst>
            </p:cNvPr>
            <p:cNvSpPr/>
            <p:nvPr/>
          </p:nvSpPr>
          <p:spPr>
            <a:xfrm>
              <a:off x="-4804637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40AAE94-E8BF-4CF1-87C5-987AF7063B2F}"/>
                </a:ext>
              </a:extLst>
            </p:cNvPr>
            <p:cNvSpPr/>
            <p:nvPr/>
          </p:nvSpPr>
          <p:spPr>
            <a:xfrm>
              <a:off x="-4695723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5" name="Graphic 298">
            <a:extLst>
              <a:ext uri="{FF2B5EF4-FFF2-40B4-BE49-F238E27FC236}">
                <a16:creationId xmlns:a16="http://schemas.microsoft.com/office/drawing/2014/main" id="{9A4FDA66-6DE9-47E1-9E3F-8228DD761828}"/>
              </a:ext>
            </a:extLst>
          </p:cNvPr>
          <p:cNvGrpSpPr/>
          <p:nvPr/>
        </p:nvGrpSpPr>
        <p:grpSpPr>
          <a:xfrm>
            <a:off x="-4409941" y="4030661"/>
            <a:ext cx="228708" cy="224584"/>
            <a:chOff x="-4409941" y="4030661"/>
            <a:chExt cx="228708" cy="224584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70EA0C0-57AB-486B-9A99-F7A2A140A1FA}"/>
                </a:ext>
              </a:extLst>
            </p:cNvPr>
            <p:cNvSpPr/>
            <p:nvPr/>
          </p:nvSpPr>
          <p:spPr>
            <a:xfrm>
              <a:off x="-4407252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7EB6379-8316-4872-A0CB-568CA6AA0800}"/>
                </a:ext>
              </a:extLst>
            </p:cNvPr>
            <p:cNvSpPr/>
            <p:nvPr/>
          </p:nvSpPr>
          <p:spPr>
            <a:xfrm>
              <a:off x="-440994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4686940-EC05-4846-8B00-660BBB53D59A}"/>
                </a:ext>
              </a:extLst>
            </p:cNvPr>
            <p:cNvSpPr/>
            <p:nvPr/>
          </p:nvSpPr>
          <p:spPr>
            <a:xfrm>
              <a:off x="-428246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9" name="Graphic 298">
            <a:extLst>
              <a:ext uri="{FF2B5EF4-FFF2-40B4-BE49-F238E27FC236}">
                <a16:creationId xmlns:a16="http://schemas.microsoft.com/office/drawing/2014/main" id="{9A4FDA66-6DE9-47E1-9E3F-8228DD761828}"/>
              </a:ext>
            </a:extLst>
          </p:cNvPr>
          <p:cNvGrpSpPr/>
          <p:nvPr/>
        </p:nvGrpSpPr>
        <p:grpSpPr>
          <a:xfrm>
            <a:off x="-4621496" y="4011135"/>
            <a:ext cx="232707" cy="222979"/>
            <a:chOff x="-4621496" y="4011135"/>
            <a:chExt cx="232707" cy="222979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3F5B952-0038-4297-B0B1-B5DE7DAB70D9}"/>
                </a:ext>
              </a:extLst>
            </p:cNvPr>
            <p:cNvSpPr/>
            <p:nvPr/>
          </p:nvSpPr>
          <p:spPr>
            <a:xfrm>
              <a:off x="-4617634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F6DF195-6593-4686-9519-96C22CF34024}"/>
                </a:ext>
              </a:extLst>
            </p:cNvPr>
            <p:cNvSpPr/>
            <p:nvPr/>
          </p:nvSpPr>
          <p:spPr>
            <a:xfrm>
              <a:off x="-4525625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724A444-09D5-4B17-8531-180408FB837D}"/>
                </a:ext>
              </a:extLst>
            </p:cNvPr>
            <p:cNvSpPr/>
            <p:nvPr/>
          </p:nvSpPr>
          <p:spPr>
            <a:xfrm>
              <a:off x="-462149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7" name="Graphic 298">
            <a:extLst>
              <a:ext uri="{FF2B5EF4-FFF2-40B4-BE49-F238E27FC236}">
                <a16:creationId xmlns:a16="http://schemas.microsoft.com/office/drawing/2014/main" id="{9A4FDA66-6DE9-47E1-9E3F-8228DD761828}"/>
              </a:ext>
            </a:extLst>
          </p:cNvPr>
          <p:cNvGrpSpPr/>
          <p:nvPr/>
        </p:nvGrpSpPr>
        <p:grpSpPr>
          <a:xfrm>
            <a:off x="-5035950" y="4010505"/>
            <a:ext cx="230222" cy="224315"/>
            <a:chOff x="-5035950" y="4010505"/>
            <a:chExt cx="230222" cy="22431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2B8E11C-96C4-4EEA-83C2-73220C6FAA2E}"/>
                </a:ext>
              </a:extLst>
            </p:cNvPr>
            <p:cNvSpPr/>
            <p:nvPr/>
          </p:nvSpPr>
          <p:spPr>
            <a:xfrm>
              <a:off x="-5033359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031F74D-2B67-47D3-84C3-D7E4E776D969}"/>
                </a:ext>
              </a:extLst>
            </p:cNvPr>
            <p:cNvSpPr/>
            <p:nvPr/>
          </p:nvSpPr>
          <p:spPr>
            <a:xfrm>
              <a:off x="-495631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DA64A1-80D6-4AE4-A0BB-B660CE2DB3B7}"/>
                </a:ext>
              </a:extLst>
            </p:cNvPr>
            <p:cNvSpPr/>
            <p:nvPr/>
          </p:nvSpPr>
          <p:spPr>
            <a:xfrm>
              <a:off x="-5035950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00" name="Freeform: Shape 299">
            <a:extLst>
              <a:ext uri="{FF2B5EF4-FFF2-40B4-BE49-F238E27FC236}">
                <a16:creationId xmlns:a16="http://schemas.microsoft.com/office/drawing/2014/main" id="{2119EE37-B3AB-49E1-957A-D607B5570B41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96BBA861-E9E4-EA4C-9277-D55B83807403}"/>
              </a:ext>
            </a:extLst>
          </p:cNvPr>
          <p:cNvSpPr txBox="1"/>
          <p:nvPr/>
        </p:nvSpPr>
        <p:spPr>
          <a:xfrm>
            <a:off x="2989302" y="4908107"/>
            <a:ext cx="1291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Uh oh…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9223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500"/>
    </mc:Choice>
    <mc:Fallback xmlns="">
      <p:transition advClick="0" advTm="5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8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13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1" presetClass="path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875E-6 -0.00024 C -0.00403 -0.00371 -0.01849 -0.00649 -0.02357 -0.00649 C -0.05429 -0.00649 -0.08685 0.05625 -0.08685 0.1206 C -0.08685 0.08796 -0.10247 0.05625 -0.11784 0.05625 C -0.1332 0.05625 -0.14896 0.08865 -0.14896 0.1206 C -0.14896 0.10463 -0.15612 0.08796 -0.16445 0.08796 C -0.17291 0.08796 -0.175 0.11504 -0.18008 0.1206 C -0.18802 0.12592 -0.20416 0.12083 -0.20872 0.1206 " pathEditMode="relative" rAng="0" ptsTypes="AAAAAAAA">
                                      <p:cBhvr>
                                        <p:cTn id="29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43" y="585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decel="10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21600000">
                                      <p:cBhvr>
                                        <p:cTn id="31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5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375E-6 7.40741E-7 L -0.06198 7.40741E-7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9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16667E-6 7.40741E-7 L -0.1151 7.40741E-7 " pathEditMode="relative" rAng="0" ptsTypes="AA">
                                      <p:cBhvr>
                                        <p:cTn id="35" dur="12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5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5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8.33333E-7 2.22222E-6 L -0.25 2.22222E-6 " pathEditMode="relative" rAng="0" ptsTypes="AA">
                                      <p:cBhvr>
                                        <p:cTn id="37" dur="1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45833E-6 3.7037E-6 L -0.04193 3.7037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decel="10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52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350" fill="hold"/>
                                        <p:tgtEl>
                                          <p:spTgt spid="28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6" presetClass="exit" presetSubtype="32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9" dur="3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" grpId="0" animBg="1"/>
      <p:bldP spid="265" grpId="1" animBg="1"/>
      <p:bldP spid="266" grpId="0" animBg="1"/>
      <p:bldP spid="266" grpId="1" animBg="1"/>
      <p:bldP spid="267" grpId="0" animBg="1"/>
      <p:bldP spid="267" grpId="1" animBg="1"/>
      <p:bldP spid="268" grpId="0" animBg="1"/>
      <p:bldP spid="268" grpId="1" animBg="1"/>
      <p:bldP spid="269" grpId="0" animBg="1"/>
      <p:bldP spid="269" grpId="1" animBg="1"/>
      <p:bldP spid="269" grpId="2" animBg="1"/>
      <p:bldP spid="2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224998" y="0"/>
            <a:ext cx="52732028" cy="687145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3FADF8CA-5AF6-410D-9FEF-52656F7E579E}"/>
              </a:ext>
            </a:extLst>
          </p:cNvPr>
          <p:cNvGrpSpPr/>
          <p:nvPr/>
        </p:nvGrpSpPr>
        <p:grpSpPr>
          <a:xfrm rot="13453070">
            <a:off x="18022378" y="4086888"/>
            <a:ext cx="391010" cy="536116"/>
            <a:chOff x="7336087" y="-927293"/>
            <a:chExt cx="391010" cy="53611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6CAA042-C1A7-4068-BAA8-18238E4E2FE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B549C0F-2003-4E69-A224-579C7503A7EA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9" name="Graphic 3">
            <a:extLst>
              <a:ext uri="{FF2B5EF4-FFF2-40B4-BE49-F238E27FC236}">
                <a16:creationId xmlns:a16="http://schemas.microsoft.com/office/drawing/2014/main" id="{BCB41B14-11F8-4AE5-B87B-2DCA5234DEEB}"/>
              </a:ext>
            </a:extLst>
          </p:cNvPr>
          <p:cNvGrpSpPr/>
          <p:nvPr/>
        </p:nvGrpSpPr>
        <p:grpSpPr>
          <a:xfrm>
            <a:off x="16299767" y="3646417"/>
            <a:ext cx="2458750" cy="1398918"/>
            <a:chOff x="5079804" y="3839007"/>
            <a:chExt cx="2458750" cy="13989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8E3E880-4327-451D-93D0-15CF1BE5FB94}"/>
                </a:ext>
              </a:extLst>
            </p:cNvPr>
            <p:cNvSpPr/>
            <p:nvPr/>
          </p:nvSpPr>
          <p:spPr>
            <a:xfrm>
              <a:off x="6763795" y="3974791"/>
              <a:ext cx="774759" cy="333844"/>
            </a:xfrm>
            <a:custGeom>
              <a:avLst/>
              <a:gdLst>
                <a:gd name="connsiteX0" fmla="*/ 0 w 774759"/>
                <a:gd name="connsiteY0" fmla="*/ 64728 h 333844"/>
                <a:gd name="connsiteX1" fmla="*/ 388117 w 774759"/>
                <a:gd name="connsiteY1" fmla="*/ 186 h 333844"/>
                <a:gd name="connsiteX2" fmla="*/ 757302 w 774759"/>
                <a:gd name="connsiteY2" fmla="*/ 38051 h 333844"/>
                <a:gd name="connsiteX3" fmla="*/ 761605 w 774759"/>
                <a:gd name="connsiteY3" fmla="*/ 78498 h 333844"/>
                <a:gd name="connsiteX4" fmla="*/ 606702 w 774759"/>
                <a:gd name="connsiteY4" fmla="*/ 146483 h 333844"/>
                <a:gd name="connsiteX5" fmla="*/ 29259 w 774759"/>
                <a:gd name="connsiteY5" fmla="*/ 323760 h 333844"/>
                <a:gd name="connsiteX6" fmla="*/ 0 w 774759"/>
                <a:gd name="connsiteY6" fmla="*/ 64728 h 33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59" h="333844">
                  <a:moveTo>
                    <a:pt x="0" y="64728"/>
                  </a:moveTo>
                  <a:cubicBezTo>
                    <a:pt x="0" y="64728"/>
                    <a:pt x="132528" y="3628"/>
                    <a:pt x="388117" y="186"/>
                  </a:cubicBezTo>
                  <a:cubicBezTo>
                    <a:pt x="580025" y="-2396"/>
                    <a:pt x="678990" y="22560"/>
                    <a:pt x="757302" y="38051"/>
                  </a:cubicBezTo>
                  <a:cubicBezTo>
                    <a:pt x="777956" y="42353"/>
                    <a:pt x="781398" y="69892"/>
                    <a:pt x="761605" y="78498"/>
                  </a:cubicBezTo>
                  <a:cubicBezTo>
                    <a:pt x="722019" y="95709"/>
                    <a:pt x="668663" y="118944"/>
                    <a:pt x="606702" y="146483"/>
                  </a:cubicBezTo>
                  <a:cubicBezTo>
                    <a:pt x="476756" y="204141"/>
                    <a:pt x="216864" y="377115"/>
                    <a:pt x="29259" y="323760"/>
                  </a:cubicBezTo>
                  <a:lnTo>
                    <a:pt x="0" y="64728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37B9446-D895-447D-991A-327B75B7F928}"/>
                </a:ext>
              </a:extLst>
            </p:cNvPr>
            <p:cNvSpPr/>
            <p:nvPr/>
          </p:nvSpPr>
          <p:spPr>
            <a:xfrm>
              <a:off x="6790472" y="4041592"/>
              <a:ext cx="527529" cy="203603"/>
            </a:xfrm>
            <a:custGeom>
              <a:avLst/>
              <a:gdLst>
                <a:gd name="connsiteX0" fmla="*/ 0 w 527529"/>
                <a:gd name="connsiteY0" fmla="*/ 71075 h 203603"/>
                <a:gd name="connsiteX1" fmla="*/ 527530 w 527529"/>
                <a:gd name="connsiteY1" fmla="*/ 1369 h 203603"/>
                <a:gd name="connsiteX2" fmla="*/ 189326 w 527529"/>
                <a:gd name="connsiteY2" fmla="*/ 71075 h 203603"/>
                <a:gd name="connsiteX3" fmla="*/ 10327 w 527529"/>
                <a:gd name="connsiteY3" fmla="*/ 203603 h 203603"/>
                <a:gd name="connsiteX4" fmla="*/ 0 w 527529"/>
                <a:gd name="connsiteY4" fmla="*/ 71075 h 20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29" h="203603">
                  <a:moveTo>
                    <a:pt x="0" y="71075"/>
                  </a:moveTo>
                  <a:cubicBezTo>
                    <a:pt x="0" y="71075"/>
                    <a:pt x="177277" y="-11539"/>
                    <a:pt x="527530" y="1369"/>
                  </a:cubicBezTo>
                  <a:cubicBezTo>
                    <a:pt x="527530" y="1369"/>
                    <a:pt x="276243" y="22023"/>
                    <a:pt x="189326" y="71075"/>
                  </a:cubicBezTo>
                  <a:cubicBezTo>
                    <a:pt x="102408" y="120128"/>
                    <a:pt x="10327" y="203603"/>
                    <a:pt x="10327" y="203603"/>
                  </a:cubicBezTo>
                  <a:lnTo>
                    <a:pt x="0" y="71075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CA5587-92F8-4C8F-BA04-5B1C23428899}"/>
                </a:ext>
              </a:extLst>
            </p:cNvPr>
            <p:cNvSpPr/>
            <p:nvPr/>
          </p:nvSpPr>
          <p:spPr>
            <a:xfrm>
              <a:off x="5878267" y="3839007"/>
              <a:ext cx="944916" cy="1341629"/>
            </a:xfrm>
            <a:custGeom>
              <a:avLst/>
              <a:gdLst>
                <a:gd name="connsiteX0" fmla="*/ 816681 w 944916"/>
                <a:gd name="connsiteY0" fmla="*/ 1341630 h 1341629"/>
                <a:gd name="connsiteX1" fmla="*/ 129086 w 944916"/>
                <a:gd name="connsiteY1" fmla="*/ 1341630 h 1341629"/>
                <a:gd name="connsiteX2" fmla="*/ 0 w 944916"/>
                <a:gd name="connsiteY2" fmla="*/ 1212544 h 1341629"/>
                <a:gd name="connsiteX3" fmla="*/ 0 w 944916"/>
                <a:gd name="connsiteY3" fmla="*/ 390699 h 1341629"/>
                <a:gd name="connsiteX4" fmla="*/ 472453 w 944916"/>
                <a:gd name="connsiteY4" fmla="*/ 0 h 1341629"/>
                <a:gd name="connsiteX5" fmla="*/ 472453 w 944916"/>
                <a:gd name="connsiteY5" fmla="*/ 0 h 1341629"/>
                <a:gd name="connsiteX6" fmla="*/ 944907 w 944916"/>
                <a:gd name="connsiteY6" fmla="*/ 390699 h 1341629"/>
                <a:gd name="connsiteX7" fmla="*/ 944907 w 944916"/>
                <a:gd name="connsiteY7" fmla="*/ 1212544 h 1341629"/>
                <a:gd name="connsiteX8" fmla="*/ 816681 w 944916"/>
                <a:gd name="connsiteY8" fmla="*/ 1341630 h 134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4916" h="1341629">
                  <a:moveTo>
                    <a:pt x="816681" y="1341630"/>
                  </a:moveTo>
                  <a:lnTo>
                    <a:pt x="129086" y="1341630"/>
                  </a:lnTo>
                  <a:cubicBezTo>
                    <a:pt x="57658" y="1341630"/>
                    <a:pt x="0" y="1283971"/>
                    <a:pt x="0" y="1212544"/>
                  </a:cubicBezTo>
                  <a:lnTo>
                    <a:pt x="0" y="390699"/>
                  </a:lnTo>
                  <a:cubicBezTo>
                    <a:pt x="0" y="129946"/>
                    <a:pt x="211700" y="0"/>
                    <a:pt x="472453" y="0"/>
                  </a:cubicBezTo>
                  <a:lnTo>
                    <a:pt x="472453" y="0"/>
                  </a:lnTo>
                  <a:cubicBezTo>
                    <a:pt x="733206" y="0"/>
                    <a:pt x="944907" y="129946"/>
                    <a:pt x="944907" y="390699"/>
                  </a:cubicBezTo>
                  <a:lnTo>
                    <a:pt x="944907" y="1212544"/>
                  </a:lnTo>
                  <a:cubicBezTo>
                    <a:pt x="945767" y="1283971"/>
                    <a:pt x="888109" y="1341630"/>
                    <a:pt x="816681" y="1341630"/>
                  </a:cubicBez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558FAD4-288A-4B21-8258-FA8990640C0A}"/>
                </a:ext>
              </a:extLst>
            </p:cNvPr>
            <p:cNvSpPr/>
            <p:nvPr/>
          </p:nvSpPr>
          <p:spPr>
            <a:xfrm>
              <a:off x="5774989" y="4596309"/>
              <a:ext cx="1129715" cy="641616"/>
            </a:xfrm>
            <a:custGeom>
              <a:avLst/>
              <a:gdLst>
                <a:gd name="connsiteX0" fmla="*/ 61971 w 1129715"/>
                <a:gd name="connsiteY0" fmla="*/ 0 h 641616"/>
                <a:gd name="connsiteX1" fmla="*/ 32712 w 1129715"/>
                <a:gd name="connsiteY1" fmla="*/ 308945 h 641616"/>
                <a:gd name="connsiteX2" fmla="*/ 23245 w 1129715"/>
                <a:gd name="connsiteY2" fmla="*/ 541299 h 641616"/>
                <a:gd name="connsiteX3" fmla="*/ 28409 w 1129715"/>
                <a:gd name="connsiteY3" fmla="*/ 626495 h 641616"/>
                <a:gd name="connsiteX4" fmla="*/ 722029 w 1129715"/>
                <a:gd name="connsiteY4" fmla="*/ 626495 h 641616"/>
                <a:gd name="connsiteX5" fmla="*/ 1005156 w 1129715"/>
                <a:gd name="connsiteY5" fmla="*/ 610145 h 641616"/>
                <a:gd name="connsiteX6" fmla="*/ 1114449 w 1129715"/>
                <a:gd name="connsiteY6" fmla="*/ 492246 h 641616"/>
                <a:gd name="connsiteX7" fmla="*/ 1088632 w 1129715"/>
                <a:gd name="connsiteY7" fmla="*/ 182441 h 641616"/>
                <a:gd name="connsiteX8" fmla="*/ 1060233 w 1129715"/>
                <a:gd name="connsiteY8" fmla="*/ 9466 h 641616"/>
                <a:gd name="connsiteX9" fmla="*/ 61971 w 1129715"/>
                <a:gd name="connsiteY9" fmla="*/ 0 h 64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715" h="641616">
                  <a:moveTo>
                    <a:pt x="61971" y="0"/>
                  </a:moveTo>
                  <a:cubicBezTo>
                    <a:pt x="61971" y="0"/>
                    <a:pt x="29269" y="114456"/>
                    <a:pt x="32712" y="308945"/>
                  </a:cubicBezTo>
                  <a:cubicBezTo>
                    <a:pt x="34433" y="406189"/>
                    <a:pt x="40457" y="513761"/>
                    <a:pt x="23245" y="541299"/>
                  </a:cubicBezTo>
                  <a:cubicBezTo>
                    <a:pt x="6034" y="568837"/>
                    <a:pt x="-21504" y="615308"/>
                    <a:pt x="28409" y="626495"/>
                  </a:cubicBezTo>
                  <a:cubicBezTo>
                    <a:pt x="78322" y="637683"/>
                    <a:pt x="576592" y="654034"/>
                    <a:pt x="722029" y="626495"/>
                  </a:cubicBezTo>
                  <a:cubicBezTo>
                    <a:pt x="866604" y="598957"/>
                    <a:pt x="915657" y="591212"/>
                    <a:pt x="1005156" y="610145"/>
                  </a:cubicBezTo>
                  <a:cubicBezTo>
                    <a:pt x="1094656" y="629938"/>
                    <a:pt x="1160920" y="569698"/>
                    <a:pt x="1114449" y="492246"/>
                  </a:cubicBezTo>
                  <a:cubicBezTo>
                    <a:pt x="1067978" y="414795"/>
                    <a:pt x="1086050" y="274522"/>
                    <a:pt x="1088632" y="182441"/>
                  </a:cubicBezTo>
                  <a:cubicBezTo>
                    <a:pt x="1092074" y="90360"/>
                    <a:pt x="1060233" y="9466"/>
                    <a:pt x="1060233" y="9466"/>
                  </a:cubicBezTo>
                  <a:lnTo>
                    <a:pt x="61971" y="0"/>
                  </a:lnTo>
                  <a:close/>
                </a:path>
              </a:pathLst>
            </a:custGeom>
            <a:solidFill>
              <a:srgbClr val="67554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ABBF82-BA33-468D-AA94-1B16D7E8E6AD}"/>
                </a:ext>
              </a:extLst>
            </p:cNvPr>
            <p:cNvSpPr/>
            <p:nvPr/>
          </p:nvSpPr>
          <p:spPr>
            <a:xfrm>
              <a:off x="5726662" y="4915788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AC6825C-03F0-48AF-A161-C3CBFCE15EA3}"/>
                </a:ext>
              </a:extLst>
            </p:cNvPr>
            <p:cNvSpPr/>
            <p:nvPr/>
          </p:nvSpPr>
          <p:spPr>
            <a:xfrm>
              <a:off x="6333509" y="3986929"/>
              <a:ext cx="167811" cy="13004"/>
            </a:xfrm>
            <a:custGeom>
              <a:avLst/>
              <a:gdLst>
                <a:gd name="connsiteX0" fmla="*/ 167811 w 167811"/>
                <a:gd name="connsiteY0" fmla="*/ 13004 h 13004"/>
                <a:gd name="connsiteX1" fmla="*/ 0 w 167811"/>
                <a:gd name="connsiteY1" fmla="*/ 13004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811" h="13004">
                  <a:moveTo>
                    <a:pt x="167811" y="13004"/>
                  </a:moveTo>
                  <a:cubicBezTo>
                    <a:pt x="167811" y="13004"/>
                    <a:pt x="90360" y="-16255"/>
                    <a:pt x="0" y="13004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3732F12-AF5D-4490-A9C5-D317BD43A69F}"/>
                </a:ext>
              </a:extLst>
            </p:cNvPr>
            <p:cNvSpPr/>
            <p:nvPr/>
          </p:nvSpPr>
          <p:spPr>
            <a:xfrm>
              <a:off x="6361047" y="3942944"/>
              <a:ext cx="112734" cy="8796"/>
            </a:xfrm>
            <a:custGeom>
              <a:avLst/>
              <a:gdLst>
                <a:gd name="connsiteX0" fmla="*/ 112735 w 112734"/>
                <a:gd name="connsiteY0" fmla="*/ 8797 h 8796"/>
                <a:gd name="connsiteX1" fmla="*/ 0 w 112734"/>
                <a:gd name="connsiteY1" fmla="*/ 8797 h 8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734" h="8796">
                  <a:moveTo>
                    <a:pt x="112735" y="8797"/>
                  </a:moveTo>
                  <a:cubicBezTo>
                    <a:pt x="112735" y="8797"/>
                    <a:pt x="60240" y="-10996"/>
                    <a:pt x="0" y="8797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7B87AF-5ECD-47C6-A326-D1E80A15D22F}"/>
                </a:ext>
              </a:extLst>
            </p:cNvPr>
            <p:cNvSpPr/>
            <p:nvPr/>
          </p:nvSpPr>
          <p:spPr>
            <a:xfrm>
              <a:off x="5675896" y="4541346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82214D7-138D-4174-8E5F-C783D7B3B80F}"/>
                </a:ext>
              </a:extLst>
            </p:cNvPr>
            <p:cNvSpPr/>
            <p:nvPr/>
          </p:nvSpPr>
          <p:spPr>
            <a:xfrm>
              <a:off x="6360765" y="4343189"/>
              <a:ext cx="502499" cy="411884"/>
            </a:xfrm>
            <a:custGeom>
              <a:avLst/>
              <a:gdLst>
                <a:gd name="connsiteX0" fmla="*/ 47614 w 502499"/>
                <a:gd name="connsiteY0" fmla="*/ 76703 h 411884"/>
                <a:gd name="connsiteX1" fmla="*/ 461548 w 502499"/>
                <a:gd name="connsiteY1" fmla="*/ 972 h 411884"/>
                <a:gd name="connsiteX2" fmla="*/ 490808 w 502499"/>
                <a:gd name="connsiteY2" fmla="*/ 25068 h 411884"/>
                <a:gd name="connsiteX3" fmla="*/ 489086 w 502499"/>
                <a:gd name="connsiteY3" fmla="*/ 253120 h 411884"/>
                <a:gd name="connsiteX4" fmla="*/ 468433 w 502499"/>
                <a:gd name="connsiteY4" fmla="*/ 284961 h 411884"/>
                <a:gd name="connsiteX5" fmla="*/ 74291 w 502499"/>
                <a:gd name="connsiteY5" fmla="*/ 411465 h 411884"/>
                <a:gd name="connsiteX6" fmla="*/ 44171 w 502499"/>
                <a:gd name="connsiteY6" fmla="*/ 390811 h 411884"/>
                <a:gd name="connsiteX7" fmla="*/ 10609 w 502499"/>
                <a:gd name="connsiteY7" fmla="*/ 115428 h 411884"/>
                <a:gd name="connsiteX8" fmla="*/ 47614 w 502499"/>
                <a:gd name="connsiteY8" fmla="*/ 76703 h 41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499" h="411884">
                  <a:moveTo>
                    <a:pt x="47614" y="76703"/>
                  </a:moveTo>
                  <a:cubicBezTo>
                    <a:pt x="116459" y="71539"/>
                    <a:pt x="304064" y="53467"/>
                    <a:pt x="461548" y="972"/>
                  </a:cubicBezTo>
                  <a:cubicBezTo>
                    <a:pt x="474457" y="-3331"/>
                    <a:pt x="487365" y="6996"/>
                    <a:pt x="490808" y="25068"/>
                  </a:cubicBezTo>
                  <a:cubicBezTo>
                    <a:pt x="500274" y="70679"/>
                    <a:pt x="512322" y="161038"/>
                    <a:pt x="489086" y="253120"/>
                  </a:cubicBezTo>
                  <a:cubicBezTo>
                    <a:pt x="485644" y="266889"/>
                    <a:pt x="477899" y="278076"/>
                    <a:pt x="468433" y="284961"/>
                  </a:cubicBezTo>
                  <a:cubicBezTo>
                    <a:pt x="416799" y="317662"/>
                    <a:pt x="239521" y="419210"/>
                    <a:pt x="74291" y="411465"/>
                  </a:cubicBezTo>
                  <a:cubicBezTo>
                    <a:pt x="62244" y="410604"/>
                    <a:pt x="51056" y="403720"/>
                    <a:pt x="44171" y="390811"/>
                  </a:cubicBezTo>
                  <a:cubicBezTo>
                    <a:pt x="21797" y="352085"/>
                    <a:pt x="-19511" y="258283"/>
                    <a:pt x="10609" y="115428"/>
                  </a:cubicBezTo>
                  <a:cubicBezTo>
                    <a:pt x="15773" y="93053"/>
                    <a:pt x="30402" y="77563"/>
                    <a:pt x="47614" y="76703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CADD3F8-2C06-4054-AF02-059B42F9EFCD}"/>
                </a:ext>
              </a:extLst>
            </p:cNvPr>
            <p:cNvSpPr/>
            <p:nvPr/>
          </p:nvSpPr>
          <p:spPr>
            <a:xfrm>
              <a:off x="5798167" y="4309911"/>
              <a:ext cx="696527" cy="452859"/>
            </a:xfrm>
            <a:custGeom>
              <a:avLst/>
              <a:gdLst>
                <a:gd name="connsiteX0" fmla="*/ 74076 w 696527"/>
                <a:gd name="connsiteY0" fmla="*/ 1548 h 452859"/>
                <a:gd name="connsiteX1" fmla="*/ 661846 w 696527"/>
                <a:gd name="connsiteY1" fmla="*/ 118586 h 452859"/>
                <a:gd name="connsiteX2" fmla="*/ 695408 w 696527"/>
                <a:gd name="connsiteY2" fmla="*/ 155591 h 452859"/>
                <a:gd name="connsiteX3" fmla="*/ 637750 w 696527"/>
                <a:gd name="connsiteY3" fmla="*/ 410320 h 452859"/>
                <a:gd name="connsiteX4" fmla="*/ 46538 w 696527"/>
                <a:gd name="connsiteY4" fmla="*/ 303609 h 452859"/>
                <a:gd name="connsiteX5" fmla="*/ 34490 w 696527"/>
                <a:gd name="connsiteY5" fmla="*/ 290700 h 452859"/>
                <a:gd name="connsiteX6" fmla="*/ 23302 w 696527"/>
                <a:gd name="connsiteY6" fmla="*/ 29087 h 452859"/>
                <a:gd name="connsiteX7" fmla="*/ 74076 w 696527"/>
                <a:gd name="connsiteY7" fmla="*/ 1548 h 4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527" h="452859">
                  <a:moveTo>
                    <a:pt x="74076" y="1548"/>
                  </a:moveTo>
                  <a:cubicBezTo>
                    <a:pt x="165296" y="27366"/>
                    <a:pt x="426049" y="97072"/>
                    <a:pt x="661846" y="118586"/>
                  </a:cubicBezTo>
                  <a:cubicBezTo>
                    <a:pt x="679918" y="120307"/>
                    <a:pt x="694547" y="135798"/>
                    <a:pt x="695408" y="155591"/>
                  </a:cubicBezTo>
                  <a:cubicBezTo>
                    <a:pt x="698850" y="215831"/>
                    <a:pt x="697990" y="338892"/>
                    <a:pt x="637750" y="410320"/>
                  </a:cubicBezTo>
                  <a:cubicBezTo>
                    <a:pt x="556856" y="505843"/>
                    <a:pt x="231560" y="427531"/>
                    <a:pt x="46538" y="303609"/>
                  </a:cubicBezTo>
                  <a:cubicBezTo>
                    <a:pt x="41374" y="300166"/>
                    <a:pt x="37932" y="295863"/>
                    <a:pt x="34490" y="290700"/>
                  </a:cubicBezTo>
                  <a:cubicBezTo>
                    <a:pt x="18139" y="262301"/>
                    <a:pt x="-27471" y="164196"/>
                    <a:pt x="23302" y="29087"/>
                  </a:cubicBezTo>
                  <a:cubicBezTo>
                    <a:pt x="31908" y="7572"/>
                    <a:pt x="53422" y="-4476"/>
                    <a:pt x="74076" y="1548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7ACD8F6-9C02-49CF-89E3-EE8CBEB3F5B5}"/>
                </a:ext>
              </a:extLst>
            </p:cNvPr>
            <p:cNvSpPr/>
            <p:nvPr/>
          </p:nvSpPr>
          <p:spPr>
            <a:xfrm>
              <a:off x="5079804" y="3942004"/>
              <a:ext cx="910337" cy="392543"/>
            </a:xfrm>
            <a:custGeom>
              <a:avLst/>
              <a:gdLst>
                <a:gd name="connsiteX0" fmla="*/ 910338 w 910337"/>
                <a:gd name="connsiteY0" fmla="*/ 76862 h 392543"/>
                <a:gd name="connsiteX1" fmla="*/ 454235 w 910337"/>
                <a:gd name="connsiteY1" fmla="*/ 271 h 392543"/>
                <a:gd name="connsiteX2" fmla="*/ 20508 w 910337"/>
                <a:gd name="connsiteY2" fmla="*/ 45021 h 392543"/>
                <a:gd name="connsiteX3" fmla="*/ 15344 w 910337"/>
                <a:gd name="connsiteY3" fmla="*/ 92352 h 392543"/>
                <a:gd name="connsiteX4" fmla="*/ 197785 w 910337"/>
                <a:gd name="connsiteY4" fmla="*/ 172385 h 392543"/>
                <a:gd name="connsiteX5" fmla="*/ 875915 w 910337"/>
                <a:gd name="connsiteY5" fmla="*/ 380643 h 392543"/>
                <a:gd name="connsiteX6" fmla="*/ 910338 w 910337"/>
                <a:gd name="connsiteY6" fmla="*/ 76862 h 39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337" h="392543">
                  <a:moveTo>
                    <a:pt x="910338" y="76862"/>
                  </a:moveTo>
                  <a:cubicBezTo>
                    <a:pt x="910338" y="76862"/>
                    <a:pt x="754574" y="5435"/>
                    <a:pt x="454235" y="271"/>
                  </a:cubicBezTo>
                  <a:cubicBezTo>
                    <a:pt x="228766" y="-3171"/>
                    <a:pt x="112589" y="26949"/>
                    <a:pt x="20508" y="45021"/>
                  </a:cubicBezTo>
                  <a:cubicBezTo>
                    <a:pt x="-3588" y="49324"/>
                    <a:pt x="-7891" y="82886"/>
                    <a:pt x="15344" y="92352"/>
                  </a:cubicBezTo>
                  <a:cubicBezTo>
                    <a:pt x="61815" y="112146"/>
                    <a:pt x="125497" y="140544"/>
                    <a:pt x="197785" y="172385"/>
                  </a:cubicBezTo>
                  <a:cubicBezTo>
                    <a:pt x="350106" y="240370"/>
                    <a:pt x="655609" y="443465"/>
                    <a:pt x="875915" y="380643"/>
                  </a:cubicBezTo>
                  <a:lnTo>
                    <a:pt x="910338" y="76862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A3EA1A1-EA6C-4D9E-AB47-AC5568D68BF4}"/>
                </a:ext>
              </a:extLst>
            </p:cNvPr>
            <p:cNvSpPr/>
            <p:nvPr/>
          </p:nvSpPr>
          <p:spPr>
            <a:xfrm>
              <a:off x="5325781" y="4021720"/>
              <a:ext cx="617264" cy="204389"/>
            </a:xfrm>
            <a:custGeom>
              <a:avLst/>
              <a:gdLst>
                <a:gd name="connsiteX0" fmla="*/ 572279 w 617264"/>
                <a:gd name="connsiteY0" fmla="*/ 65991 h 204389"/>
                <a:gd name="connsiteX1" fmla="*/ 0 w 617264"/>
                <a:gd name="connsiteY1" fmla="*/ 1449 h 204389"/>
                <a:gd name="connsiteX2" fmla="*/ 397584 w 617264"/>
                <a:gd name="connsiteY2" fmla="*/ 84063 h 204389"/>
                <a:gd name="connsiteX3" fmla="*/ 557650 w 617264"/>
                <a:gd name="connsiteY3" fmla="*/ 196798 h 204389"/>
                <a:gd name="connsiteX4" fmla="*/ 613587 w 617264"/>
                <a:gd name="connsiteY4" fmla="*/ 172702 h 204389"/>
                <a:gd name="connsiteX5" fmla="*/ 617029 w 617264"/>
                <a:gd name="connsiteY5" fmla="*/ 132255 h 204389"/>
                <a:gd name="connsiteX6" fmla="*/ 572279 w 617264"/>
                <a:gd name="connsiteY6" fmla="*/ 65991 h 20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64" h="204389">
                  <a:moveTo>
                    <a:pt x="572279" y="65991"/>
                  </a:moveTo>
                  <a:cubicBezTo>
                    <a:pt x="488804" y="38453"/>
                    <a:pt x="297757" y="-8878"/>
                    <a:pt x="0" y="1449"/>
                  </a:cubicBezTo>
                  <a:cubicBezTo>
                    <a:pt x="0" y="1449"/>
                    <a:pt x="296036" y="25544"/>
                    <a:pt x="397584" y="84063"/>
                  </a:cubicBezTo>
                  <a:cubicBezTo>
                    <a:pt x="456102" y="117626"/>
                    <a:pt x="516342" y="163236"/>
                    <a:pt x="557650" y="196798"/>
                  </a:cubicBezTo>
                  <a:cubicBezTo>
                    <a:pt x="579164" y="214009"/>
                    <a:pt x="611005" y="200240"/>
                    <a:pt x="613587" y="172702"/>
                  </a:cubicBezTo>
                  <a:lnTo>
                    <a:pt x="617029" y="132255"/>
                  </a:lnTo>
                  <a:cubicBezTo>
                    <a:pt x="619611" y="102135"/>
                    <a:pt x="600678" y="74597"/>
                    <a:pt x="572279" y="6599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6" name="Graphic 55">
            <a:extLst>
              <a:ext uri="{FF2B5EF4-FFF2-40B4-BE49-F238E27FC236}">
                <a16:creationId xmlns:a16="http://schemas.microsoft.com/office/drawing/2014/main" id="{C7DD7ACA-DDCF-4D64-B892-03D5163E0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68977" y="3923981"/>
            <a:ext cx="762000" cy="219075"/>
          </a:xfrm>
          <a:prstGeom prst="rect">
            <a:avLst/>
          </a:prstGeom>
        </p:spPr>
      </p:pic>
      <p:sp>
        <p:nvSpPr>
          <p:cNvPr id="265" name="Freeform: Shape 264">
            <a:extLst>
              <a:ext uri="{FF2B5EF4-FFF2-40B4-BE49-F238E27FC236}">
                <a16:creationId xmlns:a16="http://schemas.microsoft.com/office/drawing/2014/main" id="{AF68FD9A-4041-49F3-95BC-9B4B6B6DFA68}"/>
              </a:ext>
            </a:extLst>
          </p:cNvPr>
          <p:cNvSpPr/>
          <p:nvPr/>
        </p:nvSpPr>
        <p:spPr>
          <a:xfrm>
            <a:off x="14788392" y="5111724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6" name="Freeform: Shape 265">
            <a:extLst>
              <a:ext uri="{FF2B5EF4-FFF2-40B4-BE49-F238E27FC236}">
                <a16:creationId xmlns:a16="http://schemas.microsoft.com/office/drawing/2014/main" id="{599E7DED-8EC9-49EF-A48B-1168E3AC8C0F}"/>
              </a:ext>
            </a:extLst>
          </p:cNvPr>
          <p:cNvSpPr/>
          <p:nvPr/>
        </p:nvSpPr>
        <p:spPr>
          <a:xfrm>
            <a:off x="15064352" y="4980628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249E5E31-2BA0-4B25-9C0E-3DF137C3A5FF}"/>
              </a:ext>
            </a:extLst>
          </p:cNvPr>
          <p:cNvSpPr/>
          <p:nvPr/>
        </p:nvSpPr>
        <p:spPr>
          <a:xfrm>
            <a:off x="13245922" y="5324766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33D8D645-5296-47A1-81F1-B8FBCBBD8A80}"/>
              </a:ext>
            </a:extLst>
          </p:cNvPr>
          <p:cNvSpPr/>
          <p:nvPr/>
        </p:nvSpPr>
        <p:spPr>
          <a:xfrm>
            <a:off x="15400837" y="519694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9" name="Freeform: Shape 268">
            <a:extLst>
              <a:ext uri="{FF2B5EF4-FFF2-40B4-BE49-F238E27FC236}">
                <a16:creationId xmlns:a16="http://schemas.microsoft.com/office/drawing/2014/main" id="{0D599319-F819-42E5-A74A-7A89FB6140CC}"/>
              </a:ext>
            </a:extLst>
          </p:cNvPr>
          <p:cNvSpPr/>
          <p:nvPr/>
        </p:nvSpPr>
        <p:spPr>
          <a:xfrm rot="2351996">
            <a:off x="13821523" y="5073598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88" name="Group 4">
            <a:extLst>
              <a:ext uri="{FF2B5EF4-FFF2-40B4-BE49-F238E27FC236}">
                <a16:creationId xmlns:a16="http://schemas.microsoft.com/office/drawing/2014/main" id="{E1B7A3E1-4DB8-4E91-875E-D80EF4DFFD62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17059785" y="2708831"/>
            <a:ext cx="800644" cy="837882"/>
            <a:chOff x="3754" y="2071"/>
            <a:chExt cx="172" cy="180"/>
          </a:xfrm>
        </p:grpSpPr>
        <p:sp>
          <p:nvSpPr>
            <p:cNvPr id="289" name="Line 5">
              <a:extLst>
                <a:ext uri="{FF2B5EF4-FFF2-40B4-BE49-F238E27FC236}">
                  <a16:creationId xmlns:a16="http://schemas.microsoft.com/office/drawing/2014/main" id="{BF6BC1B0-395D-45F7-BECC-726F1DA825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Line 6">
              <a:extLst>
                <a:ext uri="{FF2B5EF4-FFF2-40B4-BE49-F238E27FC236}">
                  <a16:creationId xmlns:a16="http://schemas.microsoft.com/office/drawing/2014/main" id="{E47B01A6-9A5C-4FB1-9668-23DCB7DCC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Line 7">
              <a:extLst>
                <a:ext uri="{FF2B5EF4-FFF2-40B4-BE49-F238E27FC236}">
                  <a16:creationId xmlns:a16="http://schemas.microsoft.com/office/drawing/2014/main" id="{F9E392EA-61BA-4C0D-A297-C17B3FA6EE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Line 8">
              <a:extLst>
                <a:ext uri="{FF2B5EF4-FFF2-40B4-BE49-F238E27FC236}">
                  <a16:creationId xmlns:a16="http://schemas.microsoft.com/office/drawing/2014/main" id="{6E827213-8B4D-47BF-9F69-79676E5761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Line 9">
              <a:extLst>
                <a:ext uri="{FF2B5EF4-FFF2-40B4-BE49-F238E27FC236}">
                  <a16:creationId xmlns:a16="http://schemas.microsoft.com/office/drawing/2014/main" id="{9D60A95E-8329-4368-986A-CB318C16F5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Line 10">
              <a:extLst>
                <a:ext uri="{FF2B5EF4-FFF2-40B4-BE49-F238E27FC236}">
                  <a16:creationId xmlns:a16="http://schemas.microsoft.com/office/drawing/2014/main" id="{A0561500-0FCB-4744-A001-BB3BE1D27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Line 11">
              <a:extLst>
                <a:ext uri="{FF2B5EF4-FFF2-40B4-BE49-F238E27FC236}">
                  <a16:creationId xmlns:a16="http://schemas.microsoft.com/office/drawing/2014/main" id="{E3BAB3E8-5990-4739-ACD7-C86FE9816A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Line 12">
              <a:extLst>
                <a:ext uri="{FF2B5EF4-FFF2-40B4-BE49-F238E27FC236}">
                  <a16:creationId xmlns:a16="http://schemas.microsoft.com/office/drawing/2014/main" id="{4B630B9D-86A2-4FB8-B654-A8EBBCCDAD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Line 13">
              <a:extLst>
                <a:ext uri="{FF2B5EF4-FFF2-40B4-BE49-F238E27FC236}">
                  <a16:creationId xmlns:a16="http://schemas.microsoft.com/office/drawing/2014/main" id="{43BCE64C-7418-4ED7-84E8-DEB4DCD15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Line 14">
              <a:extLst>
                <a:ext uri="{FF2B5EF4-FFF2-40B4-BE49-F238E27FC236}">
                  <a16:creationId xmlns:a16="http://schemas.microsoft.com/office/drawing/2014/main" id="{D1ED3EDD-521B-4AE4-B9E3-9704D19BB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208BBDA3-AD9D-4186-A60B-B857B4EE0394}"/>
              </a:ext>
            </a:extLst>
          </p:cNvPr>
          <p:cNvGrpSpPr/>
          <p:nvPr/>
        </p:nvGrpSpPr>
        <p:grpSpPr>
          <a:xfrm>
            <a:off x="16183535" y="3127772"/>
            <a:ext cx="2686050" cy="6052431"/>
            <a:chOff x="5268826" y="2870852"/>
            <a:chExt cx="2686050" cy="6052431"/>
          </a:xfrm>
        </p:grpSpPr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068E2C8E-ED46-4A0B-904C-B9DF58CFDE6C}"/>
                </a:ext>
              </a:extLst>
            </p:cNvPr>
            <p:cNvGrpSpPr/>
            <p:nvPr/>
          </p:nvGrpSpPr>
          <p:grpSpPr>
            <a:xfrm>
              <a:off x="5268826" y="2870852"/>
              <a:ext cx="2686050" cy="1552575"/>
              <a:chOff x="4858787" y="-1849811"/>
              <a:chExt cx="2686050" cy="1552575"/>
            </a:xfrm>
          </p:grpSpPr>
          <p:pic>
            <p:nvPicPr>
              <p:cNvPr id="337" name="Graphic 336">
                <a:extLst>
                  <a:ext uri="{FF2B5EF4-FFF2-40B4-BE49-F238E27FC236}">
                    <a16:creationId xmlns:a16="http://schemas.microsoft.com/office/drawing/2014/main" id="{36E39922-9573-4ED9-86B9-CF6E376F24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858787" y="-1849811"/>
                <a:ext cx="2686050" cy="1552575"/>
              </a:xfrm>
              <a:prstGeom prst="rect">
                <a:avLst/>
              </a:prstGeom>
            </p:spPr>
          </p:pic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334D764E-EA40-4E0F-AC0A-25DEB7C4E1F6}"/>
                  </a:ext>
                </a:extLst>
              </p:cNvPr>
              <p:cNvSpPr/>
              <p:nvPr/>
            </p:nvSpPr>
            <p:spPr>
              <a:xfrm>
                <a:off x="5606606" y="-1192318"/>
                <a:ext cx="1174750" cy="742950"/>
              </a:xfrm>
              <a:custGeom>
                <a:avLst/>
                <a:gdLst>
                  <a:gd name="connsiteX0" fmla="*/ 9525 w 1174750"/>
                  <a:gd name="connsiteY0" fmla="*/ 742950 h 742950"/>
                  <a:gd name="connsiteX1" fmla="*/ 1174750 w 1174750"/>
                  <a:gd name="connsiteY1" fmla="*/ 577850 h 742950"/>
                  <a:gd name="connsiteX2" fmla="*/ 6350 w 1174750"/>
                  <a:gd name="connsiteY2" fmla="*/ 390525 h 742950"/>
                  <a:gd name="connsiteX3" fmla="*/ 1174750 w 1174750"/>
                  <a:gd name="connsiteY3" fmla="*/ 180975 h 742950"/>
                  <a:gd name="connsiteX4" fmla="*/ 0 w 1174750"/>
                  <a:gd name="connsiteY4" fmla="*/ 0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4750" h="742950">
                    <a:moveTo>
                      <a:pt x="9525" y="742950"/>
                    </a:moveTo>
                    <a:cubicBezTo>
                      <a:pt x="592402" y="689768"/>
                      <a:pt x="1175279" y="636587"/>
                      <a:pt x="1174750" y="577850"/>
                    </a:cubicBezTo>
                    <a:cubicBezTo>
                      <a:pt x="1174221" y="519113"/>
                      <a:pt x="6350" y="456671"/>
                      <a:pt x="6350" y="390525"/>
                    </a:cubicBezTo>
                    <a:cubicBezTo>
                      <a:pt x="6350" y="324379"/>
                      <a:pt x="1175808" y="246062"/>
                      <a:pt x="1174750" y="180975"/>
                    </a:cubicBezTo>
                    <a:cubicBezTo>
                      <a:pt x="1173692" y="115888"/>
                      <a:pt x="586846" y="57944"/>
                      <a:pt x="0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39" name="Group 338">
                <a:extLst>
                  <a:ext uri="{FF2B5EF4-FFF2-40B4-BE49-F238E27FC236}">
                    <a16:creationId xmlns:a16="http://schemas.microsoft.com/office/drawing/2014/main" id="{C1F0E618-A2E3-4DCD-BD29-9AA1127C3DB2}"/>
                  </a:ext>
                </a:extLst>
              </p:cNvPr>
              <p:cNvGrpSpPr/>
              <p:nvPr/>
            </p:nvGrpSpPr>
            <p:grpSpPr>
              <a:xfrm>
                <a:off x="5706652" y="-605155"/>
                <a:ext cx="1084861" cy="190730"/>
                <a:chOff x="5586446" y="-432012"/>
                <a:chExt cx="1084861" cy="190730"/>
              </a:xfrm>
            </p:grpSpPr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79E5308A-CAA5-456C-A43C-86C0CEA294B5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21E6F89A-48F8-435D-A63F-E786FF926CBE}"/>
                    </a:ext>
                  </a:extLst>
                </p:cNvPr>
                <p:cNvSpPr/>
                <p:nvPr/>
              </p:nvSpPr>
              <p:spPr>
                <a:xfrm rot="10631252">
                  <a:off x="6603996" y="-429414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1343F0CD-75E8-4CB3-A5E9-848AD7C26C53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6" name="Freeform: Shape 355">
                  <a:extLst>
                    <a:ext uri="{FF2B5EF4-FFF2-40B4-BE49-F238E27FC236}">
                      <a16:creationId xmlns:a16="http://schemas.microsoft.com/office/drawing/2014/main" id="{73A07D47-D68A-4124-8C87-4D12CC2864ED}"/>
                    </a:ext>
                  </a:extLst>
                </p:cNvPr>
                <p:cNvSpPr/>
                <p:nvPr/>
              </p:nvSpPr>
              <p:spPr>
                <a:xfrm rot="7633407">
                  <a:off x="5937485" y="-31719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0" name="Group 339">
                <a:extLst>
                  <a:ext uri="{FF2B5EF4-FFF2-40B4-BE49-F238E27FC236}">
                    <a16:creationId xmlns:a16="http://schemas.microsoft.com/office/drawing/2014/main" id="{1E838EB8-328C-4BD2-A332-B2E6BA917286}"/>
                  </a:ext>
                </a:extLst>
              </p:cNvPr>
              <p:cNvGrpSpPr/>
              <p:nvPr/>
            </p:nvGrpSpPr>
            <p:grpSpPr>
              <a:xfrm rot="11491129">
                <a:off x="5618620" y="-813810"/>
                <a:ext cx="928531" cy="180524"/>
                <a:chOff x="5586446" y="-432012"/>
                <a:chExt cx="928531" cy="180524"/>
              </a:xfrm>
            </p:grpSpPr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AAF4135D-E66D-4885-A3C0-6F648465DE42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26D3E0C3-8FEC-4859-8DFD-60A7B6B13165}"/>
                    </a:ext>
                  </a:extLst>
                </p:cNvPr>
                <p:cNvSpPr/>
                <p:nvPr/>
              </p:nvSpPr>
              <p:spPr>
                <a:xfrm rot="10631252">
                  <a:off x="6447666" y="-334157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E7F937E8-B611-407E-81DB-FE93AA95F055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8FED1720-866E-41D9-AAD8-AC993B1C3888}"/>
                    </a:ext>
                  </a:extLst>
                </p:cNvPr>
                <p:cNvSpPr/>
                <p:nvPr/>
              </p:nvSpPr>
              <p:spPr>
                <a:xfrm rot="7633407">
                  <a:off x="5922955" y="-34123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1" name="Group 340">
                <a:extLst>
                  <a:ext uri="{FF2B5EF4-FFF2-40B4-BE49-F238E27FC236}">
                    <a16:creationId xmlns:a16="http://schemas.microsoft.com/office/drawing/2014/main" id="{22E6C114-6D22-4852-AF46-E4C01237C655}"/>
                  </a:ext>
                </a:extLst>
              </p:cNvPr>
              <p:cNvGrpSpPr/>
              <p:nvPr/>
            </p:nvGrpSpPr>
            <p:grpSpPr>
              <a:xfrm rot="21232057">
                <a:off x="5671082" y="-1254978"/>
                <a:ext cx="1013511" cy="421991"/>
                <a:chOff x="5325464" y="-659950"/>
                <a:chExt cx="1013511" cy="421991"/>
              </a:xfrm>
            </p:grpSpPr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22295DE7-AD3B-4B55-8D95-293FD3BEB07F}"/>
                    </a:ext>
                  </a:extLst>
                </p:cNvPr>
                <p:cNvSpPr/>
                <p:nvPr/>
              </p:nvSpPr>
              <p:spPr>
                <a:xfrm rot="15221387">
                  <a:off x="6265340" y="-393254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BEF809D6-0175-4CD5-8F80-CA894AA29D52}"/>
                    </a:ext>
                  </a:extLst>
                </p:cNvPr>
                <p:cNvSpPr/>
                <p:nvPr/>
              </p:nvSpPr>
              <p:spPr>
                <a:xfrm rot="1665433">
                  <a:off x="6168788" y="-538862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56E2E589-7443-4C39-8E08-3100D59C0ADE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FF76AA98-3458-4607-82B9-DEC985B332A7}"/>
                    </a:ext>
                  </a:extLst>
                </p:cNvPr>
                <p:cNvSpPr/>
                <p:nvPr/>
              </p:nvSpPr>
              <p:spPr>
                <a:xfrm rot="7633407">
                  <a:off x="6006598" y="-313874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F86C5B0B-99C3-44AB-B48B-160ADF80C0AF}"/>
                    </a:ext>
                  </a:extLst>
                </p:cNvPr>
                <p:cNvSpPr/>
                <p:nvPr/>
              </p:nvSpPr>
              <p:spPr>
                <a:xfrm rot="20453961">
                  <a:off x="5872034" y="-528498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DAC371EE-1558-4566-9E66-7E4635D35992}"/>
                    </a:ext>
                  </a:extLst>
                </p:cNvPr>
                <p:cNvSpPr/>
                <p:nvPr/>
              </p:nvSpPr>
              <p:spPr>
                <a:xfrm rot="20556154">
                  <a:off x="5602117" y="-659950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EF796314-19F2-47C6-8195-0A0E76538EEA}"/>
                    </a:ext>
                  </a:extLst>
                </p:cNvPr>
                <p:cNvSpPr/>
                <p:nvPr/>
              </p:nvSpPr>
              <p:spPr>
                <a:xfrm rot="6311069">
                  <a:off x="5311235" y="-6340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24D7FA82-03CF-44B3-9627-498C34A0AB3C}"/>
                </a:ext>
              </a:extLst>
            </p:cNvPr>
            <p:cNvSpPr/>
            <p:nvPr/>
          </p:nvSpPr>
          <p:spPr>
            <a:xfrm>
              <a:off x="6461205" y="8483272"/>
              <a:ext cx="440011" cy="44001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E08BD28-2E8D-4439-80DE-0014B4823647}"/>
              </a:ext>
            </a:extLst>
          </p:cNvPr>
          <p:cNvGrpSpPr/>
          <p:nvPr/>
        </p:nvGrpSpPr>
        <p:grpSpPr>
          <a:xfrm>
            <a:off x="15438234" y="3436417"/>
            <a:ext cx="4648200" cy="2439920"/>
            <a:chOff x="2579787" y="3304844"/>
            <a:chExt cx="4648200" cy="243992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8C285C5-C197-45BD-9295-34A7649C1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D68D0E3-DD21-429F-B85B-AD37A63ED9B9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4AE37E1A-0265-4F61-B4B9-55B779D47521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2C442306-2CFF-4FCC-923C-604120321BB1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3F5180F9-1A71-409C-9698-4A80D8B0481A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DFA89678-E016-43B1-99EE-A2285266590E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468F07A7-F6A5-4992-8D63-CFC8C3025B43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4AD5231-4737-4EC1-884F-6D12F47AA544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A254499C-977E-4253-846E-B3457EE66D1C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A9388E55-2558-4632-B667-EE89A2E1B4F8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FE726A7-1041-46D1-AAB1-7D995522F3A0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5AC62132-B3AD-49A8-995D-1FFA0969A222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6655DE97-8675-49DD-9958-52299704A88A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6C9F4104-20FF-4D8B-8D1D-8966856C4B3C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0C55F54B-B2AA-4CAC-889F-6781B76BE9AE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0D39B9F8-1FDE-4204-A75F-553785615442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178D8EA-3A7F-4EA4-8233-9EE1101E4E83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91DEC13-3332-4C1E-9DBF-603E17DC8705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DDFE14F-D92C-492F-9620-7C79A82B481E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116A6CAE-EB49-4C97-B8C4-62DF9F6AE60A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D225A175-0F17-43C0-A360-9E85B4A9C0F5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0EEB2077-41A8-4E58-8314-912F58A98FA7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2522454-5667-4216-90C6-948AC1598DE0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ACF2BE4A-3FDD-4356-9230-6C78C4845E7A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E33CEF2E-9B80-4368-B317-0DDF3DC5541E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7F5021A-8A86-4FA7-83D6-E8732AB1CFDA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1019EDD-5DB3-4375-878E-2CE5D6458471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E6094EFA-D847-49E2-AFEF-2CDB475C1B88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3166F748-679A-4CB2-890F-0D415D7F6CBF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63C9865-2CBC-4069-8724-4FB80535BE55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392371FD-9778-480B-A942-B13D5643A0C2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E494BA0A-D8EF-4AF8-A6C2-94827DE93CC1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E46E8316-A532-4BD5-A371-798D12378FDE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B9E6669-5A0A-49A8-AF70-947CD59B5946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38D6C365-CD51-4D98-9304-0C7E650556F1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230E60B0-AAB6-40C9-83AB-3B20E4BF8686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2950AEF4-D74D-4828-A736-D3F09BCE856F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2662288-3357-4CA2-9B47-F51B5793AE6D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D680D175-7B65-44E8-BF66-7A92F487A4FF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0D1B7C23-EDEF-477B-BB90-E7AB8CB5D3B0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769F3122-9A48-4289-92D8-665ABCB40251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274218A0-761E-498C-B404-D9F884B60F43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E1811FE9-E3E1-4733-B025-E22734B940F5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A1A77C21-A459-44A1-86BC-4E24CF433504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8E1A000C-86D4-46C3-B612-9F021B1D4E3C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D419121F-2B2D-4DBB-9543-EEB7FB91827A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1BFE5843-299E-4306-87EF-BE1F72149539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4133449D-C9CA-4649-B0F5-3A96A35D5F83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454A778-D1E4-4A36-8592-F67EA889A648}"/>
              </a:ext>
            </a:extLst>
          </p:cNvPr>
          <p:cNvGrpSpPr/>
          <p:nvPr/>
        </p:nvGrpSpPr>
        <p:grpSpPr>
          <a:xfrm>
            <a:off x="12320664" y="4149673"/>
            <a:ext cx="2458750" cy="1398918"/>
            <a:chOff x="6390043" y="7437778"/>
            <a:chExt cx="2458750" cy="1398918"/>
          </a:xfrm>
        </p:grpSpPr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A0A309C4-C187-411F-9E45-BC825FC1C9E9}"/>
                </a:ext>
              </a:extLst>
            </p:cNvPr>
            <p:cNvGrpSpPr/>
            <p:nvPr/>
          </p:nvGrpSpPr>
          <p:grpSpPr>
            <a:xfrm rot="2911302" flipH="1">
              <a:off x="6964719" y="8148115"/>
              <a:ext cx="391010" cy="536116"/>
              <a:chOff x="7336087" y="-927293"/>
              <a:chExt cx="391010" cy="536116"/>
            </a:xfrm>
          </p:grpSpPr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072A4911-5933-4A57-B0B8-4E624FE4A7DB}"/>
                  </a:ext>
                </a:extLst>
              </p:cNvPr>
              <p:cNvSpPr/>
              <p:nvPr/>
            </p:nvSpPr>
            <p:spPr>
              <a:xfrm>
                <a:off x="7386853" y="-552851"/>
                <a:ext cx="158489" cy="161674"/>
              </a:xfrm>
              <a:custGeom>
                <a:avLst/>
                <a:gdLst>
                  <a:gd name="connsiteX0" fmla="*/ 150744 w 158489"/>
                  <a:gd name="connsiteY0" fmla="*/ 73801 h 161674"/>
                  <a:gd name="connsiteX1" fmla="*/ 112879 w 158489"/>
                  <a:gd name="connsiteY1" fmla="*/ 161580 h 161674"/>
                  <a:gd name="connsiteX2" fmla="*/ 96528 w 158489"/>
                  <a:gd name="connsiteY2" fmla="*/ 103061 h 161674"/>
                  <a:gd name="connsiteX3" fmla="*/ 58663 w 158489"/>
                  <a:gd name="connsiteY3" fmla="*/ 152974 h 161674"/>
                  <a:gd name="connsiteX4" fmla="*/ 55221 w 158489"/>
                  <a:gd name="connsiteY4" fmla="*/ 83268 h 161674"/>
                  <a:gd name="connsiteX5" fmla="*/ 3587 w 158489"/>
                  <a:gd name="connsiteY5" fmla="*/ 122854 h 161674"/>
                  <a:gd name="connsiteX6" fmla="*/ 33707 w 158489"/>
                  <a:gd name="connsiteY6" fmla="*/ 30773 h 161674"/>
                  <a:gd name="connsiteX7" fmla="*/ 75014 w 158489"/>
                  <a:gd name="connsiteY7" fmla="*/ 653 h 161674"/>
                  <a:gd name="connsiteX8" fmla="*/ 158489 w 158489"/>
                  <a:gd name="connsiteY8" fmla="*/ 35936 h 161674"/>
                  <a:gd name="connsiteX9" fmla="*/ 150744 w 158489"/>
                  <a:gd name="connsiteY9" fmla="*/ 73801 h 161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489" h="161674">
                    <a:moveTo>
                      <a:pt x="150744" y="73801"/>
                    </a:moveTo>
                    <a:cubicBezTo>
                      <a:pt x="150744" y="73801"/>
                      <a:pt x="134394" y="165022"/>
                      <a:pt x="112879" y="161580"/>
                    </a:cubicBezTo>
                    <a:cubicBezTo>
                      <a:pt x="91365" y="158137"/>
                      <a:pt x="94807" y="128017"/>
                      <a:pt x="96528" y="103061"/>
                    </a:cubicBezTo>
                    <a:cubicBezTo>
                      <a:pt x="96528" y="103061"/>
                      <a:pt x="75014" y="159858"/>
                      <a:pt x="58663" y="152974"/>
                    </a:cubicBezTo>
                    <a:cubicBezTo>
                      <a:pt x="42312" y="146089"/>
                      <a:pt x="43173" y="110806"/>
                      <a:pt x="55221" y="83268"/>
                    </a:cubicBezTo>
                    <a:cubicBezTo>
                      <a:pt x="55221" y="83268"/>
                      <a:pt x="14774" y="140065"/>
                      <a:pt x="3587" y="122854"/>
                    </a:cubicBezTo>
                    <a:cubicBezTo>
                      <a:pt x="-7601" y="105643"/>
                      <a:pt x="8750" y="68638"/>
                      <a:pt x="33707" y="30773"/>
                    </a:cubicBezTo>
                    <a:cubicBezTo>
                      <a:pt x="58663" y="-7092"/>
                      <a:pt x="75014" y="653"/>
                      <a:pt x="75014" y="653"/>
                    </a:cubicBezTo>
                    <a:lnTo>
                      <a:pt x="158489" y="35936"/>
                    </a:lnTo>
                    <a:lnTo>
                      <a:pt x="150744" y="73801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9F7A1B97-3BBB-495B-B100-B49F4588C2F6}"/>
                  </a:ext>
                </a:extLst>
              </p:cNvPr>
              <p:cNvSpPr/>
              <p:nvPr/>
            </p:nvSpPr>
            <p:spPr>
              <a:xfrm>
                <a:off x="7336087" y="-927293"/>
                <a:ext cx="391010" cy="494764"/>
              </a:xfrm>
              <a:custGeom>
                <a:avLst/>
                <a:gdLst>
                  <a:gd name="connsiteX0" fmla="*/ 204953 w 391010"/>
                  <a:gd name="connsiteY0" fmla="*/ 3328 h 494764"/>
                  <a:gd name="connsiteX1" fmla="*/ 148156 w 391010"/>
                  <a:gd name="connsiteY1" fmla="*/ 23121 h 494764"/>
                  <a:gd name="connsiteX2" fmla="*/ 60378 w 391010"/>
                  <a:gd name="connsiteY2" fmla="*/ 202120 h 494764"/>
                  <a:gd name="connsiteX3" fmla="*/ 5301 w 391010"/>
                  <a:gd name="connsiteY3" fmla="*/ 320879 h 494764"/>
                  <a:gd name="connsiteX4" fmla="*/ 22512 w 391010"/>
                  <a:gd name="connsiteY4" fmla="*/ 381979 h 494764"/>
                  <a:gd name="connsiteX5" fmla="*/ 225607 w 391010"/>
                  <a:gd name="connsiteY5" fmla="*/ 483526 h 494764"/>
                  <a:gd name="connsiteX6" fmla="*/ 260890 w 391010"/>
                  <a:gd name="connsiteY6" fmla="*/ 492993 h 494764"/>
                  <a:gd name="connsiteX7" fmla="*/ 317688 w 391010"/>
                  <a:gd name="connsiteY7" fmla="*/ 462012 h 494764"/>
                  <a:gd name="connsiteX8" fmla="*/ 335760 w 391010"/>
                  <a:gd name="connsiteY8" fmla="*/ 411239 h 494764"/>
                  <a:gd name="connsiteX9" fmla="*/ 381370 w 391010"/>
                  <a:gd name="connsiteY9" fmla="*/ 204702 h 494764"/>
                  <a:gd name="connsiteX10" fmla="*/ 390837 w 391010"/>
                  <a:gd name="connsiteY10" fmla="*/ 110039 h 494764"/>
                  <a:gd name="connsiteX11" fmla="*/ 361577 w 391010"/>
                  <a:gd name="connsiteY11" fmla="*/ 62707 h 494764"/>
                  <a:gd name="connsiteX12" fmla="*/ 204953 w 391010"/>
                  <a:gd name="connsiteY12" fmla="*/ 3328 h 49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1010" h="494764">
                    <a:moveTo>
                      <a:pt x="204953" y="3328"/>
                    </a:moveTo>
                    <a:cubicBezTo>
                      <a:pt x="183439" y="-5278"/>
                      <a:pt x="159343" y="3328"/>
                      <a:pt x="148156" y="23121"/>
                    </a:cubicBezTo>
                    <a:cubicBezTo>
                      <a:pt x="128363" y="57544"/>
                      <a:pt x="96522" y="116923"/>
                      <a:pt x="60378" y="202120"/>
                    </a:cubicBezTo>
                    <a:cubicBezTo>
                      <a:pt x="34560" y="261499"/>
                      <a:pt x="17349" y="297643"/>
                      <a:pt x="5301" y="320879"/>
                    </a:cubicBezTo>
                    <a:cubicBezTo>
                      <a:pt x="-5886" y="342393"/>
                      <a:pt x="998" y="369071"/>
                      <a:pt x="22512" y="381979"/>
                    </a:cubicBezTo>
                    <a:cubicBezTo>
                      <a:pt x="75868" y="413820"/>
                      <a:pt x="169670" y="468036"/>
                      <a:pt x="225607" y="483526"/>
                    </a:cubicBezTo>
                    <a:lnTo>
                      <a:pt x="260890" y="492993"/>
                    </a:lnTo>
                    <a:cubicBezTo>
                      <a:pt x="284987" y="499877"/>
                      <a:pt x="309943" y="486108"/>
                      <a:pt x="317688" y="462012"/>
                    </a:cubicBezTo>
                    <a:cubicBezTo>
                      <a:pt x="321991" y="447382"/>
                      <a:pt x="328015" y="430171"/>
                      <a:pt x="335760" y="411239"/>
                    </a:cubicBezTo>
                    <a:cubicBezTo>
                      <a:pt x="358135" y="357022"/>
                      <a:pt x="377928" y="237403"/>
                      <a:pt x="381370" y="204702"/>
                    </a:cubicBezTo>
                    <a:lnTo>
                      <a:pt x="390837" y="110039"/>
                    </a:lnTo>
                    <a:cubicBezTo>
                      <a:pt x="392558" y="89385"/>
                      <a:pt x="381370" y="69592"/>
                      <a:pt x="361577" y="62707"/>
                    </a:cubicBezTo>
                    <a:lnTo>
                      <a:pt x="204953" y="3328"/>
                    </a:lnTo>
                    <a:close/>
                  </a:path>
                </a:pathLst>
              </a:custGeom>
              <a:solidFill>
                <a:srgbClr val="79655A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25" name="Group 424">
              <a:extLst>
                <a:ext uri="{FF2B5EF4-FFF2-40B4-BE49-F238E27FC236}">
                  <a16:creationId xmlns:a16="http://schemas.microsoft.com/office/drawing/2014/main" id="{AD7B6815-EFE1-449E-8FEE-7FF61CB7441E}"/>
                </a:ext>
              </a:extLst>
            </p:cNvPr>
            <p:cNvGrpSpPr/>
            <p:nvPr/>
          </p:nvGrpSpPr>
          <p:grpSpPr>
            <a:xfrm flipH="1">
              <a:off x="6390043" y="7437778"/>
              <a:ext cx="2458750" cy="1398918"/>
              <a:chOff x="5474451" y="3646417"/>
              <a:chExt cx="2458750" cy="1398918"/>
            </a:xfrm>
          </p:grpSpPr>
          <p:grpSp>
            <p:nvGrpSpPr>
              <p:cNvPr id="426" name="Graphic 3">
                <a:extLst>
                  <a:ext uri="{FF2B5EF4-FFF2-40B4-BE49-F238E27FC236}">
                    <a16:creationId xmlns:a16="http://schemas.microsoft.com/office/drawing/2014/main" id="{5C6D6B60-607F-40D9-9A50-15F41ACCE3FF}"/>
                  </a:ext>
                </a:extLst>
              </p:cNvPr>
              <p:cNvGrpSpPr/>
              <p:nvPr/>
            </p:nvGrpSpPr>
            <p:grpSpPr>
              <a:xfrm>
                <a:off x="5474451" y="3646417"/>
                <a:ext cx="2458750" cy="1398918"/>
                <a:chOff x="5079804" y="3839007"/>
                <a:chExt cx="2458750" cy="1398918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33" name="Freeform: Shape 432">
                  <a:extLst>
                    <a:ext uri="{FF2B5EF4-FFF2-40B4-BE49-F238E27FC236}">
                      <a16:creationId xmlns:a16="http://schemas.microsoft.com/office/drawing/2014/main" id="{51A4EED0-E554-463E-A5B0-321617830DC3}"/>
                    </a:ext>
                  </a:extLst>
                </p:cNvPr>
                <p:cNvSpPr/>
                <p:nvPr/>
              </p:nvSpPr>
              <p:spPr>
                <a:xfrm>
                  <a:off x="6763795" y="3974791"/>
                  <a:ext cx="774759" cy="333844"/>
                </a:xfrm>
                <a:custGeom>
                  <a:avLst/>
                  <a:gdLst>
                    <a:gd name="connsiteX0" fmla="*/ 0 w 774759"/>
                    <a:gd name="connsiteY0" fmla="*/ 64728 h 333844"/>
                    <a:gd name="connsiteX1" fmla="*/ 388117 w 774759"/>
                    <a:gd name="connsiteY1" fmla="*/ 186 h 333844"/>
                    <a:gd name="connsiteX2" fmla="*/ 757302 w 774759"/>
                    <a:gd name="connsiteY2" fmla="*/ 38051 h 333844"/>
                    <a:gd name="connsiteX3" fmla="*/ 761605 w 774759"/>
                    <a:gd name="connsiteY3" fmla="*/ 78498 h 333844"/>
                    <a:gd name="connsiteX4" fmla="*/ 606702 w 774759"/>
                    <a:gd name="connsiteY4" fmla="*/ 146483 h 333844"/>
                    <a:gd name="connsiteX5" fmla="*/ 29259 w 774759"/>
                    <a:gd name="connsiteY5" fmla="*/ 323760 h 333844"/>
                    <a:gd name="connsiteX6" fmla="*/ 0 w 774759"/>
                    <a:gd name="connsiteY6" fmla="*/ 64728 h 3338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4759" h="333844">
                      <a:moveTo>
                        <a:pt x="0" y="64728"/>
                      </a:moveTo>
                      <a:cubicBezTo>
                        <a:pt x="0" y="64728"/>
                        <a:pt x="132528" y="3628"/>
                        <a:pt x="388117" y="186"/>
                      </a:cubicBezTo>
                      <a:cubicBezTo>
                        <a:pt x="580025" y="-2396"/>
                        <a:pt x="678990" y="22560"/>
                        <a:pt x="757302" y="38051"/>
                      </a:cubicBezTo>
                      <a:cubicBezTo>
                        <a:pt x="777956" y="42353"/>
                        <a:pt x="781398" y="69892"/>
                        <a:pt x="761605" y="78498"/>
                      </a:cubicBezTo>
                      <a:cubicBezTo>
                        <a:pt x="722019" y="95709"/>
                        <a:pt x="668663" y="118944"/>
                        <a:pt x="606702" y="146483"/>
                      </a:cubicBezTo>
                      <a:cubicBezTo>
                        <a:pt x="476756" y="204141"/>
                        <a:pt x="216864" y="377115"/>
                        <a:pt x="29259" y="323760"/>
                      </a:cubicBezTo>
                      <a:lnTo>
                        <a:pt x="0" y="64728"/>
                      </a:lnTo>
                      <a:close/>
                    </a:path>
                  </a:pathLst>
                </a:custGeom>
                <a:solidFill>
                  <a:srgbClr val="91BB55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4" name="Freeform: Shape 433">
                  <a:extLst>
                    <a:ext uri="{FF2B5EF4-FFF2-40B4-BE49-F238E27FC236}">
                      <a16:creationId xmlns:a16="http://schemas.microsoft.com/office/drawing/2014/main" id="{93B70525-4819-40E2-A826-3D21FC6BA77D}"/>
                    </a:ext>
                  </a:extLst>
                </p:cNvPr>
                <p:cNvSpPr/>
                <p:nvPr/>
              </p:nvSpPr>
              <p:spPr>
                <a:xfrm>
                  <a:off x="6790472" y="4041592"/>
                  <a:ext cx="527529" cy="203603"/>
                </a:xfrm>
                <a:custGeom>
                  <a:avLst/>
                  <a:gdLst>
                    <a:gd name="connsiteX0" fmla="*/ 0 w 527529"/>
                    <a:gd name="connsiteY0" fmla="*/ 71075 h 203603"/>
                    <a:gd name="connsiteX1" fmla="*/ 527530 w 527529"/>
                    <a:gd name="connsiteY1" fmla="*/ 1369 h 203603"/>
                    <a:gd name="connsiteX2" fmla="*/ 189326 w 527529"/>
                    <a:gd name="connsiteY2" fmla="*/ 71075 h 203603"/>
                    <a:gd name="connsiteX3" fmla="*/ 10327 w 527529"/>
                    <a:gd name="connsiteY3" fmla="*/ 203603 h 203603"/>
                    <a:gd name="connsiteX4" fmla="*/ 0 w 527529"/>
                    <a:gd name="connsiteY4" fmla="*/ 71075 h 203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7529" h="203603">
                      <a:moveTo>
                        <a:pt x="0" y="71075"/>
                      </a:moveTo>
                      <a:cubicBezTo>
                        <a:pt x="0" y="71075"/>
                        <a:pt x="177277" y="-11539"/>
                        <a:pt x="527530" y="1369"/>
                      </a:cubicBezTo>
                      <a:cubicBezTo>
                        <a:pt x="527530" y="1369"/>
                        <a:pt x="276243" y="22023"/>
                        <a:pt x="189326" y="71075"/>
                      </a:cubicBezTo>
                      <a:cubicBezTo>
                        <a:pt x="102408" y="120128"/>
                        <a:pt x="10327" y="203603"/>
                        <a:pt x="10327" y="203603"/>
                      </a:cubicBezTo>
                      <a:lnTo>
                        <a:pt x="0" y="71075"/>
                      </a:lnTo>
                      <a:close/>
                    </a:path>
                  </a:pathLst>
                </a:custGeom>
                <a:solidFill>
                  <a:srgbClr val="87AE4F">
                    <a:alpha val="71000"/>
                  </a:srgbClr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id="{D4043773-0B72-45A8-8F2E-590292E37ED6}"/>
                    </a:ext>
                  </a:extLst>
                </p:cNvPr>
                <p:cNvSpPr/>
                <p:nvPr/>
              </p:nvSpPr>
              <p:spPr>
                <a:xfrm>
                  <a:off x="5878267" y="3839007"/>
                  <a:ext cx="944916" cy="1341629"/>
                </a:xfrm>
                <a:custGeom>
                  <a:avLst/>
                  <a:gdLst>
                    <a:gd name="connsiteX0" fmla="*/ 816681 w 944916"/>
                    <a:gd name="connsiteY0" fmla="*/ 1341630 h 1341629"/>
                    <a:gd name="connsiteX1" fmla="*/ 129086 w 944916"/>
                    <a:gd name="connsiteY1" fmla="*/ 1341630 h 1341629"/>
                    <a:gd name="connsiteX2" fmla="*/ 0 w 944916"/>
                    <a:gd name="connsiteY2" fmla="*/ 1212544 h 1341629"/>
                    <a:gd name="connsiteX3" fmla="*/ 0 w 944916"/>
                    <a:gd name="connsiteY3" fmla="*/ 390699 h 1341629"/>
                    <a:gd name="connsiteX4" fmla="*/ 472453 w 944916"/>
                    <a:gd name="connsiteY4" fmla="*/ 0 h 1341629"/>
                    <a:gd name="connsiteX5" fmla="*/ 472453 w 944916"/>
                    <a:gd name="connsiteY5" fmla="*/ 0 h 1341629"/>
                    <a:gd name="connsiteX6" fmla="*/ 944907 w 944916"/>
                    <a:gd name="connsiteY6" fmla="*/ 390699 h 1341629"/>
                    <a:gd name="connsiteX7" fmla="*/ 944907 w 944916"/>
                    <a:gd name="connsiteY7" fmla="*/ 1212544 h 1341629"/>
                    <a:gd name="connsiteX8" fmla="*/ 816681 w 944916"/>
                    <a:gd name="connsiteY8" fmla="*/ 1341630 h 134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4916" h="1341629">
                      <a:moveTo>
                        <a:pt x="816681" y="1341630"/>
                      </a:moveTo>
                      <a:lnTo>
                        <a:pt x="129086" y="1341630"/>
                      </a:lnTo>
                      <a:cubicBezTo>
                        <a:pt x="57658" y="1341630"/>
                        <a:pt x="0" y="1283971"/>
                        <a:pt x="0" y="1212544"/>
                      </a:cubicBezTo>
                      <a:lnTo>
                        <a:pt x="0" y="390699"/>
                      </a:lnTo>
                      <a:cubicBezTo>
                        <a:pt x="0" y="129946"/>
                        <a:pt x="211700" y="0"/>
                        <a:pt x="472453" y="0"/>
                      </a:cubicBezTo>
                      <a:lnTo>
                        <a:pt x="472453" y="0"/>
                      </a:lnTo>
                      <a:cubicBezTo>
                        <a:pt x="733206" y="0"/>
                        <a:pt x="944907" y="129946"/>
                        <a:pt x="944907" y="390699"/>
                      </a:cubicBezTo>
                      <a:lnTo>
                        <a:pt x="944907" y="1212544"/>
                      </a:lnTo>
                      <a:cubicBezTo>
                        <a:pt x="945767" y="1283971"/>
                        <a:pt x="888109" y="1341630"/>
                        <a:pt x="816681" y="1341630"/>
                      </a:cubicBezTo>
                      <a:close/>
                    </a:path>
                  </a:pathLst>
                </a:custGeom>
                <a:solidFill>
                  <a:srgbClr val="91BB55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id="{66DD8719-7B08-43AD-87ED-5E87A4AAE9AD}"/>
                    </a:ext>
                  </a:extLst>
                </p:cNvPr>
                <p:cNvSpPr/>
                <p:nvPr/>
              </p:nvSpPr>
              <p:spPr>
                <a:xfrm>
                  <a:off x="5774989" y="4596309"/>
                  <a:ext cx="1129715" cy="641616"/>
                </a:xfrm>
                <a:custGeom>
                  <a:avLst/>
                  <a:gdLst>
                    <a:gd name="connsiteX0" fmla="*/ 61971 w 1129715"/>
                    <a:gd name="connsiteY0" fmla="*/ 0 h 641616"/>
                    <a:gd name="connsiteX1" fmla="*/ 32712 w 1129715"/>
                    <a:gd name="connsiteY1" fmla="*/ 308945 h 641616"/>
                    <a:gd name="connsiteX2" fmla="*/ 23245 w 1129715"/>
                    <a:gd name="connsiteY2" fmla="*/ 541299 h 641616"/>
                    <a:gd name="connsiteX3" fmla="*/ 28409 w 1129715"/>
                    <a:gd name="connsiteY3" fmla="*/ 626495 h 641616"/>
                    <a:gd name="connsiteX4" fmla="*/ 722029 w 1129715"/>
                    <a:gd name="connsiteY4" fmla="*/ 626495 h 641616"/>
                    <a:gd name="connsiteX5" fmla="*/ 1005156 w 1129715"/>
                    <a:gd name="connsiteY5" fmla="*/ 610145 h 641616"/>
                    <a:gd name="connsiteX6" fmla="*/ 1114449 w 1129715"/>
                    <a:gd name="connsiteY6" fmla="*/ 492246 h 641616"/>
                    <a:gd name="connsiteX7" fmla="*/ 1088632 w 1129715"/>
                    <a:gd name="connsiteY7" fmla="*/ 182441 h 641616"/>
                    <a:gd name="connsiteX8" fmla="*/ 1060233 w 1129715"/>
                    <a:gd name="connsiteY8" fmla="*/ 9466 h 641616"/>
                    <a:gd name="connsiteX9" fmla="*/ 61971 w 1129715"/>
                    <a:gd name="connsiteY9" fmla="*/ 0 h 641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29715" h="641616">
                      <a:moveTo>
                        <a:pt x="61971" y="0"/>
                      </a:moveTo>
                      <a:cubicBezTo>
                        <a:pt x="61971" y="0"/>
                        <a:pt x="29269" y="114456"/>
                        <a:pt x="32712" y="308945"/>
                      </a:cubicBezTo>
                      <a:cubicBezTo>
                        <a:pt x="34433" y="406189"/>
                        <a:pt x="40457" y="513761"/>
                        <a:pt x="23245" y="541299"/>
                      </a:cubicBezTo>
                      <a:cubicBezTo>
                        <a:pt x="6034" y="568837"/>
                        <a:pt x="-21504" y="615308"/>
                        <a:pt x="28409" y="626495"/>
                      </a:cubicBezTo>
                      <a:cubicBezTo>
                        <a:pt x="78322" y="637683"/>
                        <a:pt x="576592" y="654034"/>
                        <a:pt x="722029" y="626495"/>
                      </a:cubicBezTo>
                      <a:cubicBezTo>
                        <a:pt x="866604" y="598957"/>
                        <a:pt x="915657" y="591212"/>
                        <a:pt x="1005156" y="610145"/>
                      </a:cubicBezTo>
                      <a:cubicBezTo>
                        <a:pt x="1094656" y="629938"/>
                        <a:pt x="1160920" y="569698"/>
                        <a:pt x="1114449" y="492246"/>
                      </a:cubicBezTo>
                      <a:cubicBezTo>
                        <a:pt x="1067978" y="414795"/>
                        <a:pt x="1086050" y="274522"/>
                        <a:pt x="1088632" y="182441"/>
                      </a:cubicBezTo>
                      <a:cubicBezTo>
                        <a:pt x="1092074" y="90360"/>
                        <a:pt x="1060233" y="9466"/>
                        <a:pt x="1060233" y="9466"/>
                      </a:cubicBezTo>
                      <a:lnTo>
                        <a:pt x="61971" y="0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7" name="Freeform: Shape 436">
                  <a:extLst>
                    <a:ext uri="{FF2B5EF4-FFF2-40B4-BE49-F238E27FC236}">
                      <a16:creationId xmlns:a16="http://schemas.microsoft.com/office/drawing/2014/main" id="{1E321722-E534-400A-92AE-E1E572238658}"/>
                    </a:ext>
                  </a:extLst>
                </p:cNvPr>
                <p:cNvSpPr/>
                <p:nvPr/>
              </p:nvSpPr>
              <p:spPr>
                <a:xfrm>
                  <a:off x="5726662" y="4915788"/>
                  <a:ext cx="158489" cy="161674"/>
                </a:xfrm>
                <a:custGeom>
                  <a:avLst/>
                  <a:gdLst>
                    <a:gd name="connsiteX0" fmla="*/ 150744 w 158489"/>
                    <a:gd name="connsiteY0" fmla="*/ 73801 h 161674"/>
                    <a:gd name="connsiteX1" fmla="*/ 112879 w 158489"/>
                    <a:gd name="connsiteY1" fmla="*/ 161580 h 161674"/>
                    <a:gd name="connsiteX2" fmla="*/ 96528 w 158489"/>
                    <a:gd name="connsiteY2" fmla="*/ 103061 h 161674"/>
                    <a:gd name="connsiteX3" fmla="*/ 58663 w 158489"/>
                    <a:gd name="connsiteY3" fmla="*/ 152974 h 161674"/>
                    <a:gd name="connsiteX4" fmla="*/ 55221 w 158489"/>
                    <a:gd name="connsiteY4" fmla="*/ 83268 h 161674"/>
                    <a:gd name="connsiteX5" fmla="*/ 3587 w 158489"/>
                    <a:gd name="connsiteY5" fmla="*/ 122854 h 161674"/>
                    <a:gd name="connsiteX6" fmla="*/ 33707 w 158489"/>
                    <a:gd name="connsiteY6" fmla="*/ 30773 h 161674"/>
                    <a:gd name="connsiteX7" fmla="*/ 75014 w 158489"/>
                    <a:gd name="connsiteY7" fmla="*/ 653 h 161674"/>
                    <a:gd name="connsiteX8" fmla="*/ 158489 w 158489"/>
                    <a:gd name="connsiteY8" fmla="*/ 35936 h 161674"/>
                    <a:gd name="connsiteX9" fmla="*/ 150744 w 158489"/>
                    <a:gd name="connsiteY9" fmla="*/ 73801 h 1616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8489" h="161674">
                      <a:moveTo>
                        <a:pt x="150744" y="73801"/>
                      </a:moveTo>
                      <a:cubicBezTo>
                        <a:pt x="150744" y="73801"/>
                        <a:pt x="134394" y="165022"/>
                        <a:pt x="112879" y="161580"/>
                      </a:cubicBezTo>
                      <a:cubicBezTo>
                        <a:pt x="91365" y="158137"/>
                        <a:pt x="94807" y="128017"/>
                        <a:pt x="96528" y="103061"/>
                      </a:cubicBezTo>
                      <a:cubicBezTo>
                        <a:pt x="96528" y="103061"/>
                        <a:pt x="75014" y="159858"/>
                        <a:pt x="58663" y="152974"/>
                      </a:cubicBezTo>
                      <a:cubicBezTo>
                        <a:pt x="42312" y="146089"/>
                        <a:pt x="43173" y="110806"/>
                        <a:pt x="55221" y="83268"/>
                      </a:cubicBezTo>
                      <a:cubicBezTo>
                        <a:pt x="55221" y="83268"/>
                        <a:pt x="14774" y="140065"/>
                        <a:pt x="3587" y="122854"/>
                      </a:cubicBezTo>
                      <a:cubicBezTo>
                        <a:pt x="-7601" y="105643"/>
                        <a:pt x="8750" y="68638"/>
                        <a:pt x="33707" y="30773"/>
                      </a:cubicBezTo>
                      <a:cubicBezTo>
                        <a:pt x="58663" y="-7092"/>
                        <a:pt x="75014" y="653"/>
                        <a:pt x="75014" y="653"/>
                      </a:cubicBezTo>
                      <a:lnTo>
                        <a:pt x="158489" y="35936"/>
                      </a:lnTo>
                      <a:lnTo>
                        <a:pt x="150744" y="73801"/>
                      </a:lnTo>
                      <a:close/>
                    </a:path>
                  </a:pathLst>
                </a:custGeom>
                <a:solidFill>
                  <a:srgbClr val="91BB55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8" name="Freeform: Shape 437">
                  <a:extLst>
                    <a:ext uri="{FF2B5EF4-FFF2-40B4-BE49-F238E27FC236}">
                      <a16:creationId xmlns:a16="http://schemas.microsoft.com/office/drawing/2014/main" id="{1D949F8A-DE54-41D8-9C0E-535FBFFD312D}"/>
                    </a:ext>
                  </a:extLst>
                </p:cNvPr>
                <p:cNvSpPr/>
                <p:nvPr/>
              </p:nvSpPr>
              <p:spPr>
                <a:xfrm>
                  <a:off x="6333509" y="3986929"/>
                  <a:ext cx="167811" cy="13004"/>
                </a:xfrm>
                <a:custGeom>
                  <a:avLst/>
                  <a:gdLst>
                    <a:gd name="connsiteX0" fmla="*/ 167811 w 167811"/>
                    <a:gd name="connsiteY0" fmla="*/ 13004 h 13004"/>
                    <a:gd name="connsiteX1" fmla="*/ 0 w 167811"/>
                    <a:gd name="connsiteY1" fmla="*/ 13004 h 13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7811" h="13004">
                      <a:moveTo>
                        <a:pt x="167811" y="13004"/>
                      </a:moveTo>
                      <a:cubicBezTo>
                        <a:pt x="167811" y="13004"/>
                        <a:pt x="90360" y="-16255"/>
                        <a:pt x="0" y="13004"/>
                      </a:cubicBezTo>
                    </a:path>
                  </a:pathLst>
                </a:custGeom>
                <a:noFill/>
                <a:ln w="17184" cap="rnd">
                  <a:solidFill>
                    <a:srgbClr val="87AE4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9" name="Freeform: Shape 438">
                  <a:extLst>
                    <a:ext uri="{FF2B5EF4-FFF2-40B4-BE49-F238E27FC236}">
                      <a16:creationId xmlns:a16="http://schemas.microsoft.com/office/drawing/2014/main" id="{1E5720F2-3F5F-48E8-A88F-92F3C34EC11A}"/>
                    </a:ext>
                  </a:extLst>
                </p:cNvPr>
                <p:cNvSpPr/>
                <p:nvPr/>
              </p:nvSpPr>
              <p:spPr>
                <a:xfrm>
                  <a:off x="6361047" y="3942944"/>
                  <a:ext cx="112734" cy="8796"/>
                </a:xfrm>
                <a:custGeom>
                  <a:avLst/>
                  <a:gdLst>
                    <a:gd name="connsiteX0" fmla="*/ 112735 w 112734"/>
                    <a:gd name="connsiteY0" fmla="*/ 8797 h 8796"/>
                    <a:gd name="connsiteX1" fmla="*/ 0 w 112734"/>
                    <a:gd name="connsiteY1" fmla="*/ 8797 h 8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2734" h="8796">
                      <a:moveTo>
                        <a:pt x="112735" y="8797"/>
                      </a:moveTo>
                      <a:cubicBezTo>
                        <a:pt x="112735" y="8797"/>
                        <a:pt x="60240" y="-10996"/>
                        <a:pt x="0" y="8797"/>
                      </a:cubicBezTo>
                    </a:path>
                  </a:pathLst>
                </a:custGeom>
                <a:noFill/>
                <a:ln w="17184" cap="rnd">
                  <a:solidFill>
                    <a:srgbClr val="87AE4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0" name="Freeform: Shape 439">
                  <a:extLst>
                    <a:ext uri="{FF2B5EF4-FFF2-40B4-BE49-F238E27FC236}">
                      <a16:creationId xmlns:a16="http://schemas.microsoft.com/office/drawing/2014/main" id="{C330E0FE-4894-45A1-9840-A809A9F11841}"/>
                    </a:ext>
                  </a:extLst>
                </p:cNvPr>
                <p:cNvSpPr/>
                <p:nvPr/>
              </p:nvSpPr>
              <p:spPr>
                <a:xfrm>
                  <a:off x="5675896" y="4541346"/>
                  <a:ext cx="391010" cy="494764"/>
                </a:xfrm>
                <a:custGeom>
                  <a:avLst/>
                  <a:gdLst>
                    <a:gd name="connsiteX0" fmla="*/ 204953 w 391010"/>
                    <a:gd name="connsiteY0" fmla="*/ 3328 h 494764"/>
                    <a:gd name="connsiteX1" fmla="*/ 148156 w 391010"/>
                    <a:gd name="connsiteY1" fmla="*/ 23121 h 494764"/>
                    <a:gd name="connsiteX2" fmla="*/ 60378 w 391010"/>
                    <a:gd name="connsiteY2" fmla="*/ 202120 h 494764"/>
                    <a:gd name="connsiteX3" fmla="*/ 5301 w 391010"/>
                    <a:gd name="connsiteY3" fmla="*/ 320879 h 494764"/>
                    <a:gd name="connsiteX4" fmla="*/ 22512 w 391010"/>
                    <a:gd name="connsiteY4" fmla="*/ 381979 h 494764"/>
                    <a:gd name="connsiteX5" fmla="*/ 225607 w 391010"/>
                    <a:gd name="connsiteY5" fmla="*/ 483526 h 494764"/>
                    <a:gd name="connsiteX6" fmla="*/ 260890 w 391010"/>
                    <a:gd name="connsiteY6" fmla="*/ 492993 h 494764"/>
                    <a:gd name="connsiteX7" fmla="*/ 317688 w 391010"/>
                    <a:gd name="connsiteY7" fmla="*/ 462012 h 494764"/>
                    <a:gd name="connsiteX8" fmla="*/ 335760 w 391010"/>
                    <a:gd name="connsiteY8" fmla="*/ 411239 h 494764"/>
                    <a:gd name="connsiteX9" fmla="*/ 381370 w 391010"/>
                    <a:gd name="connsiteY9" fmla="*/ 204702 h 494764"/>
                    <a:gd name="connsiteX10" fmla="*/ 390837 w 391010"/>
                    <a:gd name="connsiteY10" fmla="*/ 110039 h 494764"/>
                    <a:gd name="connsiteX11" fmla="*/ 361577 w 391010"/>
                    <a:gd name="connsiteY11" fmla="*/ 62707 h 494764"/>
                    <a:gd name="connsiteX12" fmla="*/ 204953 w 391010"/>
                    <a:gd name="connsiteY12" fmla="*/ 3328 h 494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91010" h="494764">
                      <a:moveTo>
                        <a:pt x="204953" y="3328"/>
                      </a:moveTo>
                      <a:cubicBezTo>
                        <a:pt x="183439" y="-5278"/>
                        <a:pt x="159343" y="3328"/>
                        <a:pt x="148156" y="23121"/>
                      </a:cubicBezTo>
                      <a:cubicBezTo>
                        <a:pt x="128363" y="57544"/>
                        <a:pt x="96522" y="116923"/>
                        <a:pt x="60378" y="202120"/>
                      </a:cubicBezTo>
                      <a:cubicBezTo>
                        <a:pt x="34560" y="261499"/>
                        <a:pt x="17349" y="297643"/>
                        <a:pt x="5301" y="320879"/>
                      </a:cubicBezTo>
                      <a:cubicBezTo>
                        <a:pt x="-5886" y="342393"/>
                        <a:pt x="998" y="369071"/>
                        <a:pt x="22512" y="381979"/>
                      </a:cubicBezTo>
                      <a:cubicBezTo>
                        <a:pt x="75868" y="413820"/>
                        <a:pt x="169670" y="468036"/>
                        <a:pt x="225607" y="483526"/>
                      </a:cubicBezTo>
                      <a:lnTo>
                        <a:pt x="260890" y="492993"/>
                      </a:lnTo>
                      <a:cubicBezTo>
                        <a:pt x="284987" y="499877"/>
                        <a:pt x="309943" y="486108"/>
                        <a:pt x="317688" y="462012"/>
                      </a:cubicBezTo>
                      <a:cubicBezTo>
                        <a:pt x="321991" y="447382"/>
                        <a:pt x="328015" y="430171"/>
                        <a:pt x="335760" y="411239"/>
                      </a:cubicBezTo>
                      <a:cubicBezTo>
                        <a:pt x="358135" y="357022"/>
                        <a:pt x="377928" y="237403"/>
                        <a:pt x="381370" y="204702"/>
                      </a:cubicBezTo>
                      <a:lnTo>
                        <a:pt x="390837" y="110039"/>
                      </a:lnTo>
                      <a:cubicBezTo>
                        <a:pt x="392558" y="89385"/>
                        <a:pt x="381370" y="69592"/>
                        <a:pt x="361577" y="62707"/>
                      </a:cubicBezTo>
                      <a:lnTo>
                        <a:pt x="204953" y="3328"/>
                      </a:lnTo>
                      <a:close/>
                    </a:path>
                  </a:pathLst>
                </a:custGeom>
                <a:solidFill>
                  <a:srgbClr val="79655A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1" name="Freeform: Shape 440">
                  <a:extLst>
                    <a:ext uri="{FF2B5EF4-FFF2-40B4-BE49-F238E27FC236}">
                      <a16:creationId xmlns:a16="http://schemas.microsoft.com/office/drawing/2014/main" id="{158EF715-DA27-46E8-83DB-82DFC722C6D4}"/>
                    </a:ext>
                  </a:extLst>
                </p:cNvPr>
                <p:cNvSpPr/>
                <p:nvPr/>
              </p:nvSpPr>
              <p:spPr>
                <a:xfrm>
                  <a:off x="6360765" y="4343189"/>
                  <a:ext cx="502499" cy="411884"/>
                </a:xfrm>
                <a:custGeom>
                  <a:avLst/>
                  <a:gdLst>
                    <a:gd name="connsiteX0" fmla="*/ 47614 w 502499"/>
                    <a:gd name="connsiteY0" fmla="*/ 76703 h 411884"/>
                    <a:gd name="connsiteX1" fmla="*/ 461548 w 502499"/>
                    <a:gd name="connsiteY1" fmla="*/ 972 h 411884"/>
                    <a:gd name="connsiteX2" fmla="*/ 490808 w 502499"/>
                    <a:gd name="connsiteY2" fmla="*/ 25068 h 411884"/>
                    <a:gd name="connsiteX3" fmla="*/ 489086 w 502499"/>
                    <a:gd name="connsiteY3" fmla="*/ 253120 h 411884"/>
                    <a:gd name="connsiteX4" fmla="*/ 468433 w 502499"/>
                    <a:gd name="connsiteY4" fmla="*/ 284961 h 411884"/>
                    <a:gd name="connsiteX5" fmla="*/ 74291 w 502499"/>
                    <a:gd name="connsiteY5" fmla="*/ 411465 h 411884"/>
                    <a:gd name="connsiteX6" fmla="*/ 44171 w 502499"/>
                    <a:gd name="connsiteY6" fmla="*/ 390811 h 411884"/>
                    <a:gd name="connsiteX7" fmla="*/ 10609 w 502499"/>
                    <a:gd name="connsiteY7" fmla="*/ 115428 h 411884"/>
                    <a:gd name="connsiteX8" fmla="*/ 47614 w 502499"/>
                    <a:gd name="connsiteY8" fmla="*/ 76703 h 411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2499" h="411884">
                      <a:moveTo>
                        <a:pt x="47614" y="76703"/>
                      </a:moveTo>
                      <a:cubicBezTo>
                        <a:pt x="116459" y="71539"/>
                        <a:pt x="304064" y="53467"/>
                        <a:pt x="461548" y="972"/>
                      </a:cubicBezTo>
                      <a:cubicBezTo>
                        <a:pt x="474457" y="-3331"/>
                        <a:pt x="487365" y="6996"/>
                        <a:pt x="490808" y="25068"/>
                      </a:cubicBezTo>
                      <a:cubicBezTo>
                        <a:pt x="500274" y="70679"/>
                        <a:pt x="512322" y="161038"/>
                        <a:pt x="489086" y="253120"/>
                      </a:cubicBezTo>
                      <a:cubicBezTo>
                        <a:pt x="485644" y="266889"/>
                        <a:pt x="477899" y="278076"/>
                        <a:pt x="468433" y="284961"/>
                      </a:cubicBezTo>
                      <a:cubicBezTo>
                        <a:pt x="416799" y="317662"/>
                        <a:pt x="239521" y="419210"/>
                        <a:pt x="74291" y="411465"/>
                      </a:cubicBezTo>
                      <a:cubicBezTo>
                        <a:pt x="62244" y="410604"/>
                        <a:pt x="51056" y="403720"/>
                        <a:pt x="44171" y="390811"/>
                      </a:cubicBezTo>
                      <a:cubicBezTo>
                        <a:pt x="21797" y="352085"/>
                        <a:pt x="-19511" y="258283"/>
                        <a:pt x="10609" y="115428"/>
                      </a:cubicBezTo>
                      <a:cubicBezTo>
                        <a:pt x="15773" y="93053"/>
                        <a:pt x="30402" y="77563"/>
                        <a:pt x="47614" y="76703"/>
                      </a:cubicBezTo>
                      <a:close/>
                    </a:path>
                  </a:pathLst>
                </a:custGeom>
                <a:solidFill>
                  <a:srgbClr val="8F7F76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2" name="Freeform: Shape 441">
                  <a:extLst>
                    <a:ext uri="{FF2B5EF4-FFF2-40B4-BE49-F238E27FC236}">
                      <a16:creationId xmlns:a16="http://schemas.microsoft.com/office/drawing/2014/main" id="{2036C21E-ED9E-4194-B32F-98BBDBBCF9E5}"/>
                    </a:ext>
                  </a:extLst>
                </p:cNvPr>
                <p:cNvSpPr/>
                <p:nvPr/>
              </p:nvSpPr>
              <p:spPr>
                <a:xfrm>
                  <a:off x="5798167" y="4309911"/>
                  <a:ext cx="696527" cy="452859"/>
                </a:xfrm>
                <a:custGeom>
                  <a:avLst/>
                  <a:gdLst>
                    <a:gd name="connsiteX0" fmla="*/ 74076 w 696527"/>
                    <a:gd name="connsiteY0" fmla="*/ 1548 h 452859"/>
                    <a:gd name="connsiteX1" fmla="*/ 661846 w 696527"/>
                    <a:gd name="connsiteY1" fmla="*/ 118586 h 452859"/>
                    <a:gd name="connsiteX2" fmla="*/ 695408 w 696527"/>
                    <a:gd name="connsiteY2" fmla="*/ 155591 h 452859"/>
                    <a:gd name="connsiteX3" fmla="*/ 637750 w 696527"/>
                    <a:gd name="connsiteY3" fmla="*/ 410320 h 452859"/>
                    <a:gd name="connsiteX4" fmla="*/ 46538 w 696527"/>
                    <a:gd name="connsiteY4" fmla="*/ 303609 h 452859"/>
                    <a:gd name="connsiteX5" fmla="*/ 34490 w 696527"/>
                    <a:gd name="connsiteY5" fmla="*/ 290700 h 452859"/>
                    <a:gd name="connsiteX6" fmla="*/ 23302 w 696527"/>
                    <a:gd name="connsiteY6" fmla="*/ 29087 h 452859"/>
                    <a:gd name="connsiteX7" fmla="*/ 74076 w 696527"/>
                    <a:gd name="connsiteY7" fmla="*/ 1548 h 452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96527" h="452859">
                      <a:moveTo>
                        <a:pt x="74076" y="1548"/>
                      </a:moveTo>
                      <a:cubicBezTo>
                        <a:pt x="165296" y="27366"/>
                        <a:pt x="426049" y="97072"/>
                        <a:pt x="661846" y="118586"/>
                      </a:cubicBezTo>
                      <a:cubicBezTo>
                        <a:pt x="679918" y="120307"/>
                        <a:pt x="694547" y="135798"/>
                        <a:pt x="695408" y="155591"/>
                      </a:cubicBezTo>
                      <a:cubicBezTo>
                        <a:pt x="698850" y="215831"/>
                        <a:pt x="697990" y="338892"/>
                        <a:pt x="637750" y="410320"/>
                      </a:cubicBezTo>
                      <a:cubicBezTo>
                        <a:pt x="556856" y="505843"/>
                        <a:pt x="231560" y="427531"/>
                        <a:pt x="46538" y="303609"/>
                      </a:cubicBezTo>
                      <a:cubicBezTo>
                        <a:pt x="41374" y="300166"/>
                        <a:pt x="37932" y="295863"/>
                        <a:pt x="34490" y="290700"/>
                      </a:cubicBezTo>
                      <a:cubicBezTo>
                        <a:pt x="18139" y="262301"/>
                        <a:pt x="-27471" y="164196"/>
                        <a:pt x="23302" y="29087"/>
                      </a:cubicBezTo>
                      <a:cubicBezTo>
                        <a:pt x="31908" y="7572"/>
                        <a:pt x="53422" y="-4476"/>
                        <a:pt x="74076" y="1548"/>
                      </a:cubicBezTo>
                      <a:close/>
                    </a:path>
                  </a:pathLst>
                </a:custGeom>
                <a:solidFill>
                  <a:srgbClr val="8F7F76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3" name="Freeform: Shape 442">
                  <a:extLst>
                    <a:ext uri="{FF2B5EF4-FFF2-40B4-BE49-F238E27FC236}">
                      <a16:creationId xmlns:a16="http://schemas.microsoft.com/office/drawing/2014/main" id="{97E51443-6083-4CE6-9DD4-F2B4CCBA7346}"/>
                    </a:ext>
                  </a:extLst>
                </p:cNvPr>
                <p:cNvSpPr/>
                <p:nvPr/>
              </p:nvSpPr>
              <p:spPr>
                <a:xfrm>
                  <a:off x="5079804" y="3942004"/>
                  <a:ext cx="910337" cy="392543"/>
                </a:xfrm>
                <a:custGeom>
                  <a:avLst/>
                  <a:gdLst>
                    <a:gd name="connsiteX0" fmla="*/ 910338 w 910337"/>
                    <a:gd name="connsiteY0" fmla="*/ 76862 h 392543"/>
                    <a:gd name="connsiteX1" fmla="*/ 454235 w 910337"/>
                    <a:gd name="connsiteY1" fmla="*/ 271 h 392543"/>
                    <a:gd name="connsiteX2" fmla="*/ 20508 w 910337"/>
                    <a:gd name="connsiteY2" fmla="*/ 45021 h 392543"/>
                    <a:gd name="connsiteX3" fmla="*/ 15344 w 910337"/>
                    <a:gd name="connsiteY3" fmla="*/ 92352 h 392543"/>
                    <a:gd name="connsiteX4" fmla="*/ 197785 w 910337"/>
                    <a:gd name="connsiteY4" fmla="*/ 172385 h 392543"/>
                    <a:gd name="connsiteX5" fmla="*/ 875915 w 910337"/>
                    <a:gd name="connsiteY5" fmla="*/ 380643 h 392543"/>
                    <a:gd name="connsiteX6" fmla="*/ 910338 w 910337"/>
                    <a:gd name="connsiteY6" fmla="*/ 76862 h 392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10337" h="392543">
                      <a:moveTo>
                        <a:pt x="910338" y="76862"/>
                      </a:moveTo>
                      <a:cubicBezTo>
                        <a:pt x="910338" y="76862"/>
                        <a:pt x="754574" y="5435"/>
                        <a:pt x="454235" y="271"/>
                      </a:cubicBezTo>
                      <a:cubicBezTo>
                        <a:pt x="228766" y="-3171"/>
                        <a:pt x="112589" y="26949"/>
                        <a:pt x="20508" y="45021"/>
                      </a:cubicBezTo>
                      <a:cubicBezTo>
                        <a:pt x="-3588" y="49324"/>
                        <a:pt x="-7891" y="82886"/>
                        <a:pt x="15344" y="92352"/>
                      </a:cubicBezTo>
                      <a:cubicBezTo>
                        <a:pt x="61815" y="112146"/>
                        <a:pt x="125497" y="140544"/>
                        <a:pt x="197785" y="172385"/>
                      </a:cubicBezTo>
                      <a:cubicBezTo>
                        <a:pt x="350106" y="240370"/>
                        <a:pt x="655609" y="443465"/>
                        <a:pt x="875915" y="380643"/>
                      </a:cubicBezTo>
                      <a:lnTo>
                        <a:pt x="910338" y="76862"/>
                      </a:lnTo>
                      <a:close/>
                    </a:path>
                  </a:pathLst>
                </a:custGeom>
                <a:solidFill>
                  <a:srgbClr val="91BB55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4" name="Freeform: Shape 443">
                  <a:extLst>
                    <a:ext uri="{FF2B5EF4-FFF2-40B4-BE49-F238E27FC236}">
                      <a16:creationId xmlns:a16="http://schemas.microsoft.com/office/drawing/2014/main" id="{E82B701E-36C3-4810-BA1D-DD19DEEB8558}"/>
                    </a:ext>
                  </a:extLst>
                </p:cNvPr>
                <p:cNvSpPr/>
                <p:nvPr/>
              </p:nvSpPr>
              <p:spPr>
                <a:xfrm>
                  <a:off x="5325781" y="4021720"/>
                  <a:ext cx="617264" cy="204389"/>
                </a:xfrm>
                <a:custGeom>
                  <a:avLst/>
                  <a:gdLst>
                    <a:gd name="connsiteX0" fmla="*/ 572279 w 617264"/>
                    <a:gd name="connsiteY0" fmla="*/ 65991 h 204389"/>
                    <a:gd name="connsiteX1" fmla="*/ 0 w 617264"/>
                    <a:gd name="connsiteY1" fmla="*/ 1449 h 204389"/>
                    <a:gd name="connsiteX2" fmla="*/ 397584 w 617264"/>
                    <a:gd name="connsiteY2" fmla="*/ 84063 h 204389"/>
                    <a:gd name="connsiteX3" fmla="*/ 557650 w 617264"/>
                    <a:gd name="connsiteY3" fmla="*/ 196798 h 204389"/>
                    <a:gd name="connsiteX4" fmla="*/ 613587 w 617264"/>
                    <a:gd name="connsiteY4" fmla="*/ 172702 h 204389"/>
                    <a:gd name="connsiteX5" fmla="*/ 617029 w 617264"/>
                    <a:gd name="connsiteY5" fmla="*/ 132255 h 204389"/>
                    <a:gd name="connsiteX6" fmla="*/ 572279 w 617264"/>
                    <a:gd name="connsiteY6" fmla="*/ 65991 h 204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17264" h="204389">
                      <a:moveTo>
                        <a:pt x="572279" y="65991"/>
                      </a:moveTo>
                      <a:cubicBezTo>
                        <a:pt x="488804" y="38453"/>
                        <a:pt x="297757" y="-8878"/>
                        <a:pt x="0" y="1449"/>
                      </a:cubicBezTo>
                      <a:cubicBezTo>
                        <a:pt x="0" y="1449"/>
                        <a:pt x="296036" y="25544"/>
                        <a:pt x="397584" y="84063"/>
                      </a:cubicBezTo>
                      <a:cubicBezTo>
                        <a:pt x="456102" y="117626"/>
                        <a:pt x="516342" y="163236"/>
                        <a:pt x="557650" y="196798"/>
                      </a:cubicBezTo>
                      <a:cubicBezTo>
                        <a:pt x="579164" y="214009"/>
                        <a:pt x="611005" y="200240"/>
                        <a:pt x="613587" y="172702"/>
                      </a:cubicBezTo>
                      <a:lnTo>
                        <a:pt x="617029" y="132255"/>
                      </a:lnTo>
                      <a:cubicBezTo>
                        <a:pt x="619611" y="102135"/>
                        <a:pt x="600678" y="74597"/>
                        <a:pt x="572279" y="65991"/>
                      </a:cubicBezTo>
                      <a:close/>
                    </a:path>
                  </a:pathLst>
                </a:custGeom>
                <a:solidFill>
                  <a:srgbClr val="87AE4F">
                    <a:alpha val="71000"/>
                  </a:srgbClr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27" name="Group 426">
                <a:extLst>
                  <a:ext uri="{FF2B5EF4-FFF2-40B4-BE49-F238E27FC236}">
                    <a16:creationId xmlns:a16="http://schemas.microsoft.com/office/drawing/2014/main" id="{8D7552D8-1F79-4BCB-8645-F9BFDA6C36BF}"/>
                  </a:ext>
                </a:extLst>
              </p:cNvPr>
              <p:cNvGrpSpPr/>
              <p:nvPr/>
            </p:nvGrpSpPr>
            <p:grpSpPr>
              <a:xfrm>
                <a:off x="6488057" y="3949337"/>
                <a:ext cx="688456" cy="187700"/>
                <a:chOff x="6317492" y="-1355870"/>
                <a:chExt cx="688456" cy="187700"/>
              </a:xfrm>
            </p:grpSpPr>
            <p:sp>
              <p:nvSpPr>
                <p:cNvPr id="428" name="Freeform: Shape 427">
                  <a:extLst>
                    <a:ext uri="{FF2B5EF4-FFF2-40B4-BE49-F238E27FC236}">
                      <a16:creationId xmlns:a16="http://schemas.microsoft.com/office/drawing/2014/main" id="{3F39DD76-BC0E-470D-AE28-BDA4514FF1F2}"/>
                    </a:ext>
                  </a:extLst>
                </p:cNvPr>
                <p:cNvSpPr/>
                <p:nvPr/>
              </p:nvSpPr>
              <p:spPr>
                <a:xfrm>
                  <a:off x="6317492" y="-1355870"/>
                  <a:ext cx="172114" cy="172114"/>
                </a:xfrm>
                <a:custGeom>
                  <a:avLst/>
                  <a:gdLst>
                    <a:gd name="connsiteX0" fmla="*/ 172114 w 172114"/>
                    <a:gd name="connsiteY0" fmla="*/ 86057 h 172114"/>
                    <a:gd name="connsiteX1" fmla="*/ 86057 w 172114"/>
                    <a:gd name="connsiteY1" fmla="*/ 172114 h 172114"/>
                    <a:gd name="connsiteX2" fmla="*/ 0 w 172114"/>
                    <a:gd name="connsiteY2" fmla="*/ 86057 h 172114"/>
                    <a:gd name="connsiteX3" fmla="*/ 86057 w 172114"/>
                    <a:gd name="connsiteY3" fmla="*/ 0 h 172114"/>
                    <a:gd name="connsiteX4" fmla="*/ 172114 w 172114"/>
                    <a:gd name="connsiteY4" fmla="*/ 86057 h 172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114" h="172114">
                      <a:moveTo>
                        <a:pt x="172114" y="86057"/>
                      </a:moveTo>
                      <a:cubicBezTo>
                        <a:pt x="172114" y="133585"/>
                        <a:pt x="133585" y="172114"/>
                        <a:pt x="86057" y="172114"/>
                      </a:cubicBezTo>
                      <a:cubicBezTo>
                        <a:pt x="38529" y="172114"/>
                        <a:pt x="0" y="133585"/>
                        <a:pt x="0" y="86057"/>
                      </a:cubicBezTo>
                      <a:cubicBezTo>
                        <a:pt x="0" y="38529"/>
                        <a:pt x="38529" y="0"/>
                        <a:pt x="86057" y="0"/>
                      </a:cubicBezTo>
                      <a:cubicBezTo>
                        <a:pt x="133585" y="0"/>
                        <a:pt x="172114" y="38529"/>
                        <a:pt x="172114" y="86057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9" name="Freeform: Shape 428">
                  <a:extLst>
                    <a:ext uri="{FF2B5EF4-FFF2-40B4-BE49-F238E27FC236}">
                      <a16:creationId xmlns:a16="http://schemas.microsoft.com/office/drawing/2014/main" id="{43B0EEDE-7C74-4E2E-8659-09A28DEB697A}"/>
                    </a:ext>
                  </a:extLst>
                </p:cNvPr>
                <p:cNvSpPr/>
                <p:nvPr/>
              </p:nvSpPr>
              <p:spPr>
                <a:xfrm>
                  <a:off x="6408713" y="-1330913"/>
                  <a:ext cx="46470" cy="46470"/>
                </a:xfrm>
                <a:custGeom>
                  <a:avLst/>
                  <a:gdLst>
                    <a:gd name="connsiteX0" fmla="*/ 46471 w 46470"/>
                    <a:gd name="connsiteY0" fmla="*/ 23235 h 46470"/>
                    <a:gd name="connsiteX1" fmla="*/ 23235 w 46470"/>
                    <a:gd name="connsiteY1" fmla="*/ 46471 h 46470"/>
                    <a:gd name="connsiteX2" fmla="*/ 0 w 46470"/>
                    <a:gd name="connsiteY2" fmla="*/ 23235 h 46470"/>
                    <a:gd name="connsiteX3" fmla="*/ 23235 w 46470"/>
                    <a:gd name="connsiteY3" fmla="*/ 0 h 46470"/>
                    <a:gd name="connsiteX4" fmla="*/ 46471 w 46470"/>
                    <a:gd name="connsiteY4" fmla="*/ 23235 h 4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470" h="46470">
                      <a:moveTo>
                        <a:pt x="46471" y="23235"/>
                      </a:moveTo>
                      <a:cubicBezTo>
                        <a:pt x="46471" y="36068"/>
                        <a:pt x="36068" y="46471"/>
                        <a:pt x="23235" y="46471"/>
                      </a:cubicBezTo>
                      <a:cubicBezTo>
                        <a:pt x="10403" y="46471"/>
                        <a:pt x="0" y="36068"/>
                        <a:pt x="0" y="23235"/>
                      </a:cubicBezTo>
                      <a:cubicBezTo>
                        <a:pt x="0" y="10403"/>
                        <a:pt x="10403" y="0"/>
                        <a:pt x="23235" y="0"/>
                      </a:cubicBezTo>
                      <a:cubicBezTo>
                        <a:pt x="36068" y="0"/>
                        <a:pt x="46471" y="10403"/>
                        <a:pt x="46471" y="232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0" name="Freeform: Shape 429">
                  <a:extLst>
                    <a:ext uri="{FF2B5EF4-FFF2-40B4-BE49-F238E27FC236}">
                      <a16:creationId xmlns:a16="http://schemas.microsoft.com/office/drawing/2014/main" id="{F26C5697-EBFA-42D7-A6D8-747CFCEFBC38}"/>
                    </a:ext>
                  </a:extLst>
                </p:cNvPr>
                <p:cNvSpPr/>
                <p:nvPr/>
              </p:nvSpPr>
              <p:spPr>
                <a:xfrm>
                  <a:off x="6833834" y="-1355870"/>
                  <a:ext cx="172114" cy="172114"/>
                </a:xfrm>
                <a:custGeom>
                  <a:avLst/>
                  <a:gdLst>
                    <a:gd name="connsiteX0" fmla="*/ 172114 w 172114"/>
                    <a:gd name="connsiteY0" fmla="*/ 86057 h 172114"/>
                    <a:gd name="connsiteX1" fmla="*/ 86057 w 172114"/>
                    <a:gd name="connsiteY1" fmla="*/ 172114 h 172114"/>
                    <a:gd name="connsiteX2" fmla="*/ 0 w 172114"/>
                    <a:gd name="connsiteY2" fmla="*/ 86057 h 172114"/>
                    <a:gd name="connsiteX3" fmla="*/ 86057 w 172114"/>
                    <a:gd name="connsiteY3" fmla="*/ 0 h 172114"/>
                    <a:gd name="connsiteX4" fmla="*/ 172114 w 172114"/>
                    <a:gd name="connsiteY4" fmla="*/ 86057 h 172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114" h="172114">
                      <a:moveTo>
                        <a:pt x="172114" y="86057"/>
                      </a:moveTo>
                      <a:cubicBezTo>
                        <a:pt x="172114" y="133585"/>
                        <a:pt x="133585" y="172114"/>
                        <a:pt x="86057" y="172114"/>
                      </a:cubicBezTo>
                      <a:cubicBezTo>
                        <a:pt x="38529" y="172114"/>
                        <a:pt x="0" y="133585"/>
                        <a:pt x="0" y="86057"/>
                      </a:cubicBezTo>
                      <a:cubicBezTo>
                        <a:pt x="0" y="38529"/>
                        <a:pt x="38529" y="0"/>
                        <a:pt x="86057" y="0"/>
                      </a:cubicBezTo>
                      <a:cubicBezTo>
                        <a:pt x="133585" y="0"/>
                        <a:pt x="172114" y="38529"/>
                        <a:pt x="172114" y="86057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1" name="Freeform: Shape 430">
                  <a:extLst>
                    <a:ext uri="{FF2B5EF4-FFF2-40B4-BE49-F238E27FC236}">
                      <a16:creationId xmlns:a16="http://schemas.microsoft.com/office/drawing/2014/main" id="{229EFBB4-0F2D-44F4-A3C9-74F28EA98AFB}"/>
                    </a:ext>
                  </a:extLst>
                </p:cNvPr>
                <p:cNvSpPr/>
                <p:nvPr/>
              </p:nvSpPr>
              <p:spPr>
                <a:xfrm>
                  <a:off x="6925055" y="-1330913"/>
                  <a:ext cx="46470" cy="46470"/>
                </a:xfrm>
                <a:custGeom>
                  <a:avLst/>
                  <a:gdLst>
                    <a:gd name="connsiteX0" fmla="*/ 46471 w 46470"/>
                    <a:gd name="connsiteY0" fmla="*/ 23235 h 46470"/>
                    <a:gd name="connsiteX1" fmla="*/ 23235 w 46470"/>
                    <a:gd name="connsiteY1" fmla="*/ 46471 h 46470"/>
                    <a:gd name="connsiteX2" fmla="*/ 0 w 46470"/>
                    <a:gd name="connsiteY2" fmla="*/ 23235 h 46470"/>
                    <a:gd name="connsiteX3" fmla="*/ 23235 w 46470"/>
                    <a:gd name="connsiteY3" fmla="*/ 0 h 46470"/>
                    <a:gd name="connsiteX4" fmla="*/ 46471 w 46470"/>
                    <a:gd name="connsiteY4" fmla="*/ 23235 h 4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470" h="46470">
                      <a:moveTo>
                        <a:pt x="46471" y="23235"/>
                      </a:moveTo>
                      <a:cubicBezTo>
                        <a:pt x="46471" y="36068"/>
                        <a:pt x="36068" y="46471"/>
                        <a:pt x="23235" y="46471"/>
                      </a:cubicBezTo>
                      <a:cubicBezTo>
                        <a:pt x="10403" y="46471"/>
                        <a:pt x="0" y="36068"/>
                        <a:pt x="0" y="23235"/>
                      </a:cubicBezTo>
                      <a:cubicBezTo>
                        <a:pt x="0" y="10403"/>
                        <a:pt x="10403" y="0"/>
                        <a:pt x="23235" y="0"/>
                      </a:cubicBezTo>
                      <a:cubicBezTo>
                        <a:pt x="36068" y="0"/>
                        <a:pt x="46471" y="10403"/>
                        <a:pt x="46471" y="232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5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2" name="Freeform: Shape 431">
                  <a:extLst>
                    <a:ext uri="{FF2B5EF4-FFF2-40B4-BE49-F238E27FC236}">
                      <a16:creationId xmlns:a16="http://schemas.microsoft.com/office/drawing/2014/main" id="{FE9F3765-74E0-4B0B-B222-FC5370EE9DFD}"/>
                    </a:ext>
                  </a:extLst>
                </p:cNvPr>
                <p:cNvSpPr/>
                <p:nvPr/>
              </p:nvSpPr>
              <p:spPr>
                <a:xfrm>
                  <a:off x="6619552" y="-1181174"/>
                  <a:ext cx="98965" cy="13004"/>
                </a:xfrm>
                <a:custGeom>
                  <a:avLst/>
                  <a:gdLst>
                    <a:gd name="connsiteX0" fmla="*/ 0 w 98965"/>
                    <a:gd name="connsiteY0" fmla="*/ 0 h 13004"/>
                    <a:gd name="connsiteX1" fmla="*/ 98966 w 98965"/>
                    <a:gd name="connsiteY1" fmla="*/ 0 h 13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8965" h="13004">
                      <a:moveTo>
                        <a:pt x="0" y="0"/>
                      </a:moveTo>
                      <a:cubicBezTo>
                        <a:pt x="0" y="0"/>
                        <a:pt x="45610" y="29259"/>
                        <a:pt x="98966" y="0"/>
                      </a:cubicBezTo>
                    </a:path>
                  </a:pathLst>
                </a:custGeom>
                <a:noFill/>
                <a:ln w="17184" cap="rnd">
                  <a:solidFill>
                    <a:srgbClr val="75974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5F2053A-BD71-4AE5-8755-352E38C2CB27}"/>
              </a:ext>
            </a:extLst>
          </p:cNvPr>
          <p:cNvSpPr/>
          <p:nvPr/>
        </p:nvSpPr>
        <p:spPr>
          <a:xfrm>
            <a:off x="5267325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48938" y="3835397"/>
            <a:ext cx="229636" cy="226888"/>
            <a:chOff x="5848938" y="3835397"/>
            <a:chExt cx="229636" cy="226888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AAB8CA5-7781-411F-9B0A-FC9E045DC9AA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3D0D7A6-F932-4BD3-A911-EF83D9064552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D1161C9-29F5-4B00-AC98-D9F0189FA4E6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558962" y="3858072"/>
            <a:ext cx="226487" cy="225746"/>
            <a:chOff x="5558962" y="3858072"/>
            <a:chExt cx="226487" cy="225746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6BFEC42-0536-42ED-AC6A-0462662FF389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64545C1-3C4D-460E-93B8-751638C62A49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B5F960D-262E-4B53-A3BD-851F256ED4EA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90504" y="3862482"/>
            <a:ext cx="232707" cy="222979"/>
            <a:chOff x="6090504" y="3862482"/>
            <a:chExt cx="232707" cy="222979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B5B3ADA-E6BA-4B9F-9F67-201340779A21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79EED75-2A92-49BE-9218-3E52066370D6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F59DB71-6C3B-46A5-A8CA-48583092375B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400419" y="4010505"/>
            <a:ext cx="230222" cy="224315"/>
            <a:chOff x="6400419" y="4010505"/>
            <a:chExt cx="230222" cy="224315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D2F4DBE-D8D1-42B2-A0BF-0956C103497F}"/>
                </a:ext>
              </a:extLst>
            </p:cNvPr>
            <p:cNvSpPr/>
            <p:nvPr/>
          </p:nvSpPr>
          <p:spPr>
            <a:xfrm>
              <a:off x="6402380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EBCF44F-BC11-46A5-82B6-7F7C763F4499}"/>
                </a:ext>
              </a:extLst>
            </p:cNvPr>
            <p:cNvSpPr/>
            <p:nvPr/>
          </p:nvSpPr>
          <p:spPr>
            <a:xfrm>
              <a:off x="6479678" y="4097043"/>
              <a:ext cx="150962" cy="137777"/>
            </a:xfrm>
            <a:custGeom>
              <a:avLst/>
              <a:gdLst>
                <a:gd name="connsiteX0" fmla="*/ 17815 w 150962"/>
                <a:gd name="connsiteY0" fmla="*/ 135182 h 137777"/>
                <a:gd name="connsiteX1" fmla="*/ 140013 w 150962"/>
                <a:gd name="connsiteY1" fmla="*/ 72823 h 137777"/>
                <a:gd name="connsiteX2" fmla="*/ 45530 w 150962"/>
                <a:gd name="connsiteY2" fmla="*/ 6685 h 137777"/>
                <a:gd name="connsiteX3" fmla="*/ 17815 w 15096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962" h="137777">
                  <a:moveTo>
                    <a:pt x="17815" y="135182"/>
                  </a:moveTo>
                  <a:cubicBezTo>
                    <a:pt x="17815" y="135182"/>
                    <a:pt x="92141" y="157228"/>
                    <a:pt x="140013" y="72823"/>
                  </a:cubicBezTo>
                  <a:cubicBezTo>
                    <a:pt x="187884" y="-11582"/>
                    <a:pt x="64426" y="-4653"/>
                    <a:pt x="45530" y="6685"/>
                  </a:cubicBezTo>
                  <a:cubicBezTo>
                    <a:pt x="27263" y="18023"/>
                    <a:pt x="-28167" y="57076"/>
                    <a:pt x="17815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FE07BAF-9E12-4755-93CC-77B92C4FD0B3}"/>
                </a:ext>
              </a:extLst>
            </p:cNvPr>
            <p:cNvSpPr/>
            <p:nvPr/>
          </p:nvSpPr>
          <p:spPr>
            <a:xfrm>
              <a:off x="6400419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203147" y="4013024"/>
            <a:ext cx="233876" cy="224109"/>
            <a:chOff x="6203147" y="4013024"/>
            <a:chExt cx="233876" cy="22410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687D815-6C59-415A-A41F-9341E1F095F6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8017C66-BB90-4A45-A887-978577FAA2C4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3FAC9E4-6A8F-48B2-8816-38A828AEC0FF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606203" y="4029529"/>
            <a:ext cx="226786" cy="227102"/>
            <a:chOff x="5606203" y="4029529"/>
            <a:chExt cx="226786" cy="227102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E3F7F44-9ED9-470D-9286-E38A8091B59E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049EF9B-DF17-459D-9BF7-0AFF328FEF6C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F47BC95-8EED-4E9C-8FBE-30F36F5EB590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12311" y="4030661"/>
            <a:ext cx="228708" cy="224584"/>
            <a:chOff x="6012311" y="4030661"/>
            <a:chExt cx="228708" cy="224584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9514453-AFC8-4E1A-B324-6B45C06A0794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DFBE679-4893-4FE9-9AEA-3D86FDA6D624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88D6FB0-AD65-4156-81D2-C202BA5E3427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00756" y="4011135"/>
            <a:ext cx="232707" cy="222979"/>
            <a:chOff x="5800756" y="4011135"/>
            <a:chExt cx="232707" cy="222979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5E82A2A-9459-420B-B6A1-3D3FC6FEA46C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2321A1A-7030-48CC-A37A-E976588ACC2E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11508D-991B-4E9D-A6D7-F0949C699263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386302" y="4010505"/>
            <a:ext cx="230222" cy="224315"/>
            <a:chOff x="5386302" y="4010505"/>
            <a:chExt cx="230222" cy="224315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8CC1CC7-A49E-40E8-9F05-A39A2A008A28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A939603-5D64-494E-9F7C-E29B5C80220E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64CA9D9-586D-4CBD-8F70-A0688B8DB99E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D31A009E-30BB-48F2-9B80-DD346DB15623}"/>
              </a:ext>
            </a:extLst>
          </p:cNvPr>
          <p:cNvGrpSpPr/>
          <p:nvPr/>
        </p:nvGrpSpPr>
        <p:grpSpPr>
          <a:xfrm rot="2911302" flipH="1">
            <a:off x="6964719" y="4860010"/>
            <a:ext cx="391010" cy="536116"/>
            <a:chOff x="7336087" y="-927293"/>
            <a:chExt cx="391010" cy="536116"/>
          </a:xfrm>
        </p:grpSpPr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30E2176-7ED7-4BBC-8DFF-F68A983BF02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E4A91C8B-A263-4B32-91B2-008663A85478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558417-C53A-425C-B675-20F6384FD813}"/>
              </a:ext>
            </a:extLst>
          </p:cNvPr>
          <p:cNvGrpSpPr/>
          <p:nvPr/>
        </p:nvGrpSpPr>
        <p:grpSpPr>
          <a:xfrm flipH="1">
            <a:off x="6390043" y="4149673"/>
            <a:ext cx="2458750" cy="1398918"/>
            <a:chOff x="5474451" y="3646417"/>
            <a:chExt cx="2458750" cy="1398918"/>
          </a:xfrm>
        </p:grpSpPr>
        <p:grpSp>
          <p:nvGrpSpPr>
            <p:cNvPr id="360" name="Graphic 3">
              <a:extLst>
                <a:ext uri="{FF2B5EF4-FFF2-40B4-BE49-F238E27FC236}">
                  <a16:creationId xmlns:a16="http://schemas.microsoft.com/office/drawing/2014/main" id="{592E877B-C903-4989-82F9-A3ADA5037AE5}"/>
                </a:ext>
              </a:extLst>
            </p:cNvPr>
            <p:cNvGrpSpPr/>
            <p:nvPr/>
          </p:nvGrpSpPr>
          <p:grpSpPr>
            <a:xfrm>
              <a:off x="5474451" y="3646417"/>
              <a:ext cx="2458750" cy="1398918"/>
              <a:chOff x="5079804" y="3839007"/>
              <a:chExt cx="2458750" cy="139891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1D83698F-8D10-4BC6-832A-4C437AFC0DF4}"/>
                  </a:ext>
                </a:extLst>
              </p:cNvPr>
              <p:cNvSpPr/>
              <p:nvPr/>
            </p:nvSpPr>
            <p:spPr>
              <a:xfrm>
                <a:off x="6763795" y="3974791"/>
                <a:ext cx="774759" cy="333844"/>
              </a:xfrm>
              <a:custGeom>
                <a:avLst/>
                <a:gdLst>
                  <a:gd name="connsiteX0" fmla="*/ 0 w 774759"/>
                  <a:gd name="connsiteY0" fmla="*/ 64728 h 333844"/>
                  <a:gd name="connsiteX1" fmla="*/ 388117 w 774759"/>
                  <a:gd name="connsiteY1" fmla="*/ 186 h 333844"/>
                  <a:gd name="connsiteX2" fmla="*/ 757302 w 774759"/>
                  <a:gd name="connsiteY2" fmla="*/ 38051 h 333844"/>
                  <a:gd name="connsiteX3" fmla="*/ 761605 w 774759"/>
                  <a:gd name="connsiteY3" fmla="*/ 78498 h 333844"/>
                  <a:gd name="connsiteX4" fmla="*/ 606702 w 774759"/>
                  <a:gd name="connsiteY4" fmla="*/ 146483 h 333844"/>
                  <a:gd name="connsiteX5" fmla="*/ 29259 w 774759"/>
                  <a:gd name="connsiteY5" fmla="*/ 323760 h 333844"/>
                  <a:gd name="connsiteX6" fmla="*/ 0 w 774759"/>
                  <a:gd name="connsiteY6" fmla="*/ 64728 h 33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4759" h="333844">
                    <a:moveTo>
                      <a:pt x="0" y="64728"/>
                    </a:moveTo>
                    <a:cubicBezTo>
                      <a:pt x="0" y="64728"/>
                      <a:pt x="132528" y="3628"/>
                      <a:pt x="388117" y="186"/>
                    </a:cubicBezTo>
                    <a:cubicBezTo>
                      <a:pt x="580025" y="-2396"/>
                      <a:pt x="678990" y="22560"/>
                      <a:pt x="757302" y="38051"/>
                    </a:cubicBezTo>
                    <a:cubicBezTo>
                      <a:pt x="777956" y="42353"/>
                      <a:pt x="781398" y="69892"/>
                      <a:pt x="761605" y="78498"/>
                    </a:cubicBezTo>
                    <a:cubicBezTo>
                      <a:pt x="722019" y="95709"/>
                      <a:pt x="668663" y="118944"/>
                      <a:pt x="606702" y="146483"/>
                    </a:cubicBezTo>
                    <a:cubicBezTo>
                      <a:pt x="476756" y="204141"/>
                      <a:pt x="216864" y="377115"/>
                      <a:pt x="29259" y="323760"/>
                    </a:cubicBezTo>
                    <a:lnTo>
                      <a:pt x="0" y="64728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066ACA66-64F9-4D3C-94EB-31CF53C542A1}"/>
                  </a:ext>
                </a:extLst>
              </p:cNvPr>
              <p:cNvSpPr/>
              <p:nvPr/>
            </p:nvSpPr>
            <p:spPr>
              <a:xfrm>
                <a:off x="6790472" y="4041592"/>
                <a:ext cx="527529" cy="203603"/>
              </a:xfrm>
              <a:custGeom>
                <a:avLst/>
                <a:gdLst>
                  <a:gd name="connsiteX0" fmla="*/ 0 w 527529"/>
                  <a:gd name="connsiteY0" fmla="*/ 71075 h 203603"/>
                  <a:gd name="connsiteX1" fmla="*/ 527530 w 527529"/>
                  <a:gd name="connsiteY1" fmla="*/ 1369 h 203603"/>
                  <a:gd name="connsiteX2" fmla="*/ 189326 w 527529"/>
                  <a:gd name="connsiteY2" fmla="*/ 71075 h 203603"/>
                  <a:gd name="connsiteX3" fmla="*/ 10327 w 527529"/>
                  <a:gd name="connsiteY3" fmla="*/ 203603 h 203603"/>
                  <a:gd name="connsiteX4" fmla="*/ 0 w 527529"/>
                  <a:gd name="connsiteY4" fmla="*/ 71075 h 203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529" h="203603">
                    <a:moveTo>
                      <a:pt x="0" y="71075"/>
                    </a:moveTo>
                    <a:cubicBezTo>
                      <a:pt x="0" y="71075"/>
                      <a:pt x="177277" y="-11539"/>
                      <a:pt x="527530" y="1369"/>
                    </a:cubicBezTo>
                    <a:cubicBezTo>
                      <a:pt x="527530" y="1369"/>
                      <a:pt x="276243" y="22023"/>
                      <a:pt x="189326" y="71075"/>
                    </a:cubicBezTo>
                    <a:cubicBezTo>
                      <a:pt x="102408" y="120128"/>
                      <a:pt x="10327" y="203603"/>
                      <a:pt x="10327" y="203603"/>
                    </a:cubicBezTo>
                    <a:lnTo>
                      <a:pt x="0" y="71075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70C0E53F-8848-4A70-ABC0-A0D7EA8D31AA}"/>
                  </a:ext>
                </a:extLst>
              </p:cNvPr>
              <p:cNvSpPr/>
              <p:nvPr/>
            </p:nvSpPr>
            <p:spPr>
              <a:xfrm>
                <a:off x="5878267" y="3839007"/>
                <a:ext cx="944916" cy="1341629"/>
              </a:xfrm>
              <a:custGeom>
                <a:avLst/>
                <a:gdLst>
                  <a:gd name="connsiteX0" fmla="*/ 816681 w 944916"/>
                  <a:gd name="connsiteY0" fmla="*/ 1341630 h 1341629"/>
                  <a:gd name="connsiteX1" fmla="*/ 129086 w 944916"/>
                  <a:gd name="connsiteY1" fmla="*/ 1341630 h 1341629"/>
                  <a:gd name="connsiteX2" fmla="*/ 0 w 944916"/>
                  <a:gd name="connsiteY2" fmla="*/ 1212544 h 1341629"/>
                  <a:gd name="connsiteX3" fmla="*/ 0 w 944916"/>
                  <a:gd name="connsiteY3" fmla="*/ 390699 h 1341629"/>
                  <a:gd name="connsiteX4" fmla="*/ 472453 w 944916"/>
                  <a:gd name="connsiteY4" fmla="*/ 0 h 1341629"/>
                  <a:gd name="connsiteX5" fmla="*/ 472453 w 944916"/>
                  <a:gd name="connsiteY5" fmla="*/ 0 h 1341629"/>
                  <a:gd name="connsiteX6" fmla="*/ 944907 w 944916"/>
                  <a:gd name="connsiteY6" fmla="*/ 390699 h 1341629"/>
                  <a:gd name="connsiteX7" fmla="*/ 944907 w 944916"/>
                  <a:gd name="connsiteY7" fmla="*/ 1212544 h 1341629"/>
                  <a:gd name="connsiteX8" fmla="*/ 816681 w 944916"/>
                  <a:gd name="connsiteY8" fmla="*/ 1341630 h 1341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44916" h="1341629">
                    <a:moveTo>
                      <a:pt x="816681" y="1341630"/>
                    </a:moveTo>
                    <a:lnTo>
                      <a:pt x="129086" y="1341630"/>
                    </a:lnTo>
                    <a:cubicBezTo>
                      <a:pt x="57658" y="1341630"/>
                      <a:pt x="0" y="1283971"/>
                      <a:pt x="0" y="1212544"/>
                    </a:cubicBezTo>
                    <a:lnTo>
                      <a:pt x="0" y="390699"/>
                    </a:lnTo>
                    <a:cubicBezTo>
                      <a:pt x="0" y="129946"/>
                      <a:pt x="211700" y="0"/>
                      <a:pt x="472453" y="0"/>
                    </a:cubicBezTo>
                    <a:lnTo>
                      <a:pt x="472453" y="0"/>
                    </a:lnTo>
                    <a:cubicBezTo>
                      <a:pt x="733206" y="0"/>
                      <a:pt x="944907" y="129946"/>
                      <a:pt x="944907" y="390699"/>
                    </a:cubicBezTo>
                    <a:lnTo>
                      <a:pt x="944907" y="1212544"/>
                    </a:lnTo>
                    <a:cubicBezTo>
                      <a:pt x="945767" y="1283971"/>
                      <a:pt x="888109" y="1341630"/>
                      <a:pt x="816681" y="1341630"/>
                    </a:cubicBez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45788EEF-3EBF-42EC-8CBD-342A1BA021BB}"/>
                  </a:ext>
                </a:extLst>
              </p:cNvPr>
              <p:cNvSpPr/>
              <p:nvPr/>
            </p:nvSpPr>
            <p:spPr>
              <a:xfrm>
                <a:off x="5774989" y="4596309"/>
                <a:ext cx="1129715" cy="641616"/>
              </a:xfrm>
              <a:custGeom>
                <a:avLst/>
                <a:gdLst>
                  <a:gd name="connsiteX0" fmla="*/ 61971 w 1129715"/>
                  <a:gd name="connsiteY0" fmla="*/ 0 h 641616"/>
                  <a:gd name="connsiteX1" fmla="*/ 32712 w 1129715"/>
                  <a:gd name="connsiteY1" fmla="*/ 308945 h 641616"/>
                  <a:gd name="connsiteX2" fmla="*/ 23245 w 1129715"/>
                  <a:gd name="connsiteY2" fmla="*/ 541299 h 641616"/>
                  <a:gd name="connsiteX3" fmla="*/ 28409 w 1129715"/>
                  <a:gd name="connsiteY3" fmla="*/ 626495 h 641616"/>
                  <a:gd name="connsiteX4" fmla="*/ 722029 w 1129715"/>
                  <a:gd name="connsiteY4" fmla="*/ 626495 h 641616"/>
                  <a:gd name="connsiteX5" fmla="*/ 1005156 w 1129715"/>
                  <a:gd name="connsiteY5" fmla="*/ 610145 h 641616"/>
                  <a:gd name="connsiteX6" fmla="*/ 1114449 w 1129715"/>
                  <a:gd name="connsiteY6" fmla="*/ 492246 h 641616"/>
                  <a:gd name="connsiteX7" fmla="*/ 1088632 w 1129715"/>
                  <a:gd name="connsiteY7" fmla="*/ 182441 h 641616"/>
                  <a:gd name="connsiteX8" fmla="*/ 1060233 w 1129715"/>
                  <a:gd name="connsiteY8" fmla="*/ 9466 h 641616"/>
                  <a:gd name="connsiteX9" fmla="*/ 61971 w 1129715"/>
                  <a:gd name="connsiteY9" fmla="*/ 0 h 641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9715" h="641616">
                    <a:moveTo>
                      <a:pt x="61971" y="0"/>
                    </a:moveTo>
                    <a:cubicBezTo>
                      <a:pt x="61971" y="0"/>
                      <a:pt x="29269" y="114456"/>
                      <a:pt x="32712" y="308945"/>
                    </a:cubicBezTo>
                    <a:cubicBezTo>
                      <a:pt x="34433" y="406189"/>
                      <a:pt x="40457" y="513761"/>
                      <a:pt x="23245" y="541299"/>
                    </a:cubicBezTo>
                    <a:cubicBezTo>
                      <a:pt x="6034" y="568837"/>
                      <a:pt x="-21504" y="615308"/>
                      <a:pt x="28409" y="626495"/>
                    </a:cubicBezTo>
                    <a:cubicBezTo>
                      <a:pt x="78322" y="637683"/>
                      <a:pt x="576592" y="654034"/>
                      <a:pt x="722029" y="626495"/>
                    </a:cubicBezTo>
                    <a:cubicBezTo>
                      <a:pt x="866604" y="598957"/>
                      <a:pt x="915657" y="591212"/>
                      <a:pt x="1005156" y="610145"/>
                    </a:cubicBezTo>
                    <a:cubicBezTo>
                      <a:pt x="1094656" y="629938"/>
                      <a:pt x="1160920" y="569698"/>
                      <a:pt x="1114449" y="492246"/>
                    </a:cubicBezTo>
                    <a:cubicBezTo>
                      <a:pt x="1067978" y="414795"/>
                      <a:pt x="1086050" y="274522"/>
                      <a:pt x="1088632" y="182441"/>
                    </a:cubicBezTo>
                    <a:cubicBezTo>
                      <a:pt x="1092074" y="90360"/>
                      <a:pt x="1060233" y="9466"/>
                      <a:pt x="1060233" y="9466"/>
                    </a:cubicBezTo>
                    <a:lnTo>
                      <a:pt x="61971" y="0"/>
                    </a:lnTo>
                    <a:close/>
                  </a:path>
                </a:pathLst>
              </a:custGeom>
              <a:solidFill>
                <a:srgbClr val="67554B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BA6EF429-812A-4C1C-929E-A36B47080C69}"/>
                  </a:ext>
                </a:extLst>
              </p:cNvPr>
              <p:cNvSpPr/>
              <p:nvPr/>
            </p:nvSpPr>
            <p:spPr>
              <a:xfrm>
                <a:off x="5726662" y="4915788"/>
                <a:ext cx="158489" cy="161674"/>
              </a:xfrm>
              <a:custGeom>
                <a:avLst/>
                <a:gdLst>
                  <a:gd name="connsiteX0" fmla="*/ 150744 w 158489"/>
                  <a:gd name="connsiteY0" fmla="*/ 73801 h 161674"/>
                  <a:gd name="connsiteX1" fmla="*/ 112879 w 158489"/>
                  <a:gd name="connsiteY1" fmla="*/ 161580 h 161674"/>
                  <a:gd name="connsiteX2" fmla="*/ 96528 w 158489"/>
                  <a:gd name="connsiteY2" fmla="*/ 103061 h 161674"/>
                  <a:gd name="connsiteX3" fmla="*/ 58663 w 158489"/>
                  <a:gd name="connsiteY3" fmla="*/ 152974 h 161674"/>
                  <a:gd name="connsiteX4" fmla="*/ 55221 w 158489"/>
                  <a:gd name="connsiteY4" fmla="*/ 83268 h 161674"/>
                  <a:gd name="connsiteX5" fmla="*/ 3587 w 158489"/>
                  <a:gd name="connsiteY5" fmla="*/ 122854 h 161674"/>
                  <a:gd name="connsiteX6" fmla="*/ 33707 w 158489"/>
                  <a:gd name="connsiteY6" fmla="*/ 30773 h 161674"/>
                  <a:gd name="connsiteX7" fmla="*/ 75014 w 158489"/>
                  <a:gd name="connsiteY7" fmla="*/ 653 h 161674"/>
                  <a:gd name="connsiteX8" fmla="*/ 158489 w 158489"/>
                  <a:gd name="connsiteY8" fmla="*/ 35936 h 161674"/>
                  <a:gd name="connsiteX9" fmla="*/ 150744 w 158489"/>
                  <a:gd name="connsiteY9" fmla="*/ 73801 h 161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489" h="161674">
                    <a:moveTo>
                      <a:pt x="150744" y="73801"/>
                    </a:moveTo>
                    <a:cubicBezTo>
                      <a:pt x="150744" y="73801"/>
                      <a:pt x="134394" y="165022"/>
                      <a:pt x="112879" y="161580"/>
                    </a:cubicBezTo>
                    <a:cubicBezTo>
                      <a:pt x="91365" y="158137"/>
                      <a:pt x="94807" y="128017"/>
                      <a:pt x="96528" y="103061"/>
                    </a:cubicBezTo>
                    <a:cubicBezTo>
                      <a:pt x="96528" y="103061"/>
                      <a:pt x="75014" y="159858"/>
                      <a:pt x="58663" y="152974"/>
                    </a:cubicBezTo>
                    <a:cubicBezTo>
                      <a:pt x="42312" y="146089"/>
                      <a:pt x="43173" y="110806"/>
                      <a:pt x="55221" y="83268"/>
                    </a:cubicBezTo>
                    <a:cubicBezTo>
                      <a:pt x="55221" y="83268"/>
                      <a:pt x="14774" y="140065"/>
                      <a:pt x="3587" y="122854"/>
                    </a:cubicBezTo>
                    <a:cubicBezTo>
                      <a:pt x="-7601" y="105643"/>
                      <a:pt x="8750" y="68638"/>
                      <a:pt x="33707" y="30773"/>
                    </a:cubicBezTo>
                    <a:cubicBezTo>
                      <a:pt x="58663" y="-7092"/>
                      <a:pt x="75014" y="653"/>
                      <a:pt x="75014" y="653"/>
                    </a:cubicBezTo>
                    <a:lnTo>
                      <a:pt x="158489" y="35936"/>
                    </a:lnTo>
                    <a:lnTo>
                      <a:pt x="150744" y="73801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661C483E-666C-4AD3-9659-394170297409}"/>
                  </a:ext>
                </a:extLst>
              </p:cNvPr>
              <p:cNvSpPr/>
              <p:nvPr/>
            </p:nvSpPr>
            <p:spPr>
              <a:xfrm>
                <a:off x="6333509" y="3986929"/>
                <a:ext cx="167811" cy="13004"/>
              </a:xfrm>
              <a:custGeom>
                <a:avLst/>
                <a:gdLst>
                  <a:gd name="connsiteX0" fmla="*/ 167811 w 167811"/>
                  <a:gd name="connsiteY0" fmla="*/ 13004 h 13004"/>
                  <a:gd name="connsiteX1" fmla="*/ 0 w 167811"/>
                  <a:gd name="connsiteY1" fmla="*/ 13004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811" h="13004">
                    <a:moveTo>
                      <a:pt x="167811" y="13004"/>
                    </a:moveTo>
                    <a:cubicBezTo>
                      <a:pt x="167811" y="13004"/>
                      <a:pt x="90360" y="-16255"/>
                      <a:pt x="0" y="13004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44159437-026B-4B15-9193-57DA0995D4A5}"/>
                  </a:ext>
                </a:extLst>
              </p:cNvPr>
              <p:cNvSpPr/>
              <p:nvPr/>
            </p:nvSpPr>
            <p:spPr>
              <a:xfrm>
                <a:off x="6361047" y="3942944"/>
                <a:ext cx="112734" cy="8796"/>
              </a:xfrm>
              <a:custGeom>
                <a:avLst/>
                <a:gdLst>
                  <a:gd name="connsiteX0" fmla="*/ 112735 w 112734"/>
                  <a:gd name="connsiteY0" fmla="*/ 8797 h 8796"/>
                  <a:gd name="connsiteX1" fmla="*/ 0 w 112734"/>
                  <a:gd name="connsiteY1" fmla="*/ 8797 h 8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34" h="8796">
                    <a:moveTo>
                      <a:pt x="112735" y="8797"/>
                    </a:moveTo>
                    <a:cubicBezTo>
                      <a:pt x="112735" y="8797"/>
                      <a:pt x="60240" y="-10996"/>
                      <a:pt x="0" y="8797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0969395C-A975-4494-9AF7-8CE41405AA41}"/>
                  </a:ext>
                </a:extLst>
              </p:cNvPr>
              <p:cNvSpPr/>
              <p:nvPr/>
            </p:nvSpPr>
            <p:spPr>
              <a:xfrm>
                <a:off x="5675896" y="4541346"/>
                <a:ext cx="391010" cy="494764"/>
              </a:xfrm>
              <a:custGeom>
                <a:avLst/>
                <a:gdLst>
                  <a:gd name="connsiteX0" fmla="*/ 204953 w 391010"/>
                  <a:gd name="connsiteY0" fmla="*/ 3328 h 494764"/>
                  <a:gd name="connsiteX1" fmla="*/ 148156 w 391010"/>
                  <a:gd name="connsiteY1" fmla="*/ 23121 h 494764"/>
                  <a:gd name="connsiteX2" fmla="*/ 60378 w 391010"/>
                  <a:gd name="connsiteY2" fmla="*/ 202120 h 494764"/>
                  <a:gd name="connsiteX3" fmla="*/ 5301 w 391010"/>
                  <a:gd name="connsiteY3" fmla="*/ 320879 h 494764"/>
                  <a:gd name="connsiteX4" fmla="*/ 22512 w 391010"/>
                  <a:gd name="connsiteY4" fmla="*/ 381979 h 494764"/>
                  <a:gd name="connsiteX5" fmla="*/ 225607 w 391010"/>
                  <a:gd name="connsiteY5" fmla="*/ 483526 h 494764"/>
                  <a:gd name="connsiteX6" fmla="*/ 260890 w 391010"/>
                  <a:gd name="connsiteY6" fmla="*/ 492993 h 494764"/>
                  <a:gd name="connsiteX7" fmla="*/ 317688 w 391010"/>
                  <a:gd name="connsiteY7" fmla="*/ 462012 h 494764"/>
                  <a:gd name="connsiteX8" fmla="*/ 335760 w 391010"/>
                  <a:gd name="connsiteY8" fmla="*/ 411239 h 494764"/>
                  <a:gd name="connsiteX9" fmla="*/ 381370 w 391010"/>
                  <a:gd name="connsiteY9" fmla="*/ 204702 h 494764"/>
                  <a:gd name="connsiteX10" fmla="*/ 390837 w 391010"/>
                  <a:gd name="connsiteY10" fmla="*/ 110039 h 494764"/>
                  <a:gd name="connsiteX11" fmla="*/ 361577 w 391010"/>
                  <a:gd name="connsiteY11" fmla="*/ 62707 h 494764"/>
                  <a:gd name="connsiteX12" fmla="*/ 204953 w 391010"/>
                  <a:gd name="connsiteY12" fmla="*/ 3328 h 49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1010" h="494764">
                    <a:moveTo>
                      <a:pt x="204953" y="3328"/>
                    </a:moveTo>
                    <a:cubicBezTo>
                      <a:pt x="183439" y="-5278"/>
                      <a:pt x="159343" y="3328"/>
                      <a:pt x="148156" y="23121"/>
                    </a:cubicBezTo>
                    <a:cubicBezTo>
                      <a:pt x="128363" y="57544"/>
                      <a:pt x="96522" y="116923"/>
                      <a:pt x="60378" y="202120"/>
                    </a:cubicBezTo>
                    <a:cubicBezTo>
                      <a:pt x="34560" y="261499"/>
                      <a:pt x="17349" y="297643"/>
                      <a:pt x="5301" y="320879"/>
                    </a:cubicBezTo>
                    <a:cubicBezTo>
                      <a:pt x="-5886" y="342393"/>
                      <a:pt x="998" y="369071"/>
                      <a:pt x="22512" y="381979"/>
                    </a:cubicBezTo>
                    <a:cubicBezTo>
                      <a:pt x="75868" y="413820"/>
                      <a:pt x="169670" y="468036"/>
                      <a:pt x="225607" y="483526"/>
                    </a:cubicBezTo>
                    <a:lnTo>
                      <a:pt x="260890" y="492993"/>
                    </a:lnTo>
                    <a:cubicBezTo>
                      <a:pt x="284987" y="499877"/>
                      <a:pt x="309943" y="486108"/>
                      <a:pt x="317688" y="462012"/>
                    </a:cubicBezTo>
                    <a:cubicBezTo>
                      <a:pt x="321991" y="447382"/>
                      <a:pt x="328015" y="430171"/>
                      <a:pt x="335760" y="411239"/>
                    </a:cubicBezTo>
                    <a:cubicBezTo>
                      <a:pt x="358135" y="357022"/>
                      <a:pt x="377928" y="237403"/>
                      <a:pt x="381370" y="204702"/>
                    </a:cubicBezTo>
                    <a:lnTo>
                      <a:pt x="390837" y="110039"/>
                    </a:lnTo>
                    <a:cubicBezTo>
                      <a:pt x="392558" y="89385"/>
                      <a:pt x="381370" y="69592"/>
                      <a:pt x="361577" y="62707"/>
                    </a:cubicBezTo>
                    <a:lnTo>
                      <a:pt x="204953" y="3328"/>
                    </a:lnTo>
                    <a:close/>
                  </a:path>
                </a:pathLst>
              </a:custGeom>
              <a:solidFill>
                <a:srgbClr val="79655A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4E2B3720-ADBF-45A8-A974-A7AF06C523A9}"/>
                  </a:ext>
                </a:extLst>
              </p:cNvPr>
              <p:cNvSpPr/>
              <p:nvPr/>
            </p:nvSpPr>
            <p:spPr>
              <a:xfrm>
                <a:off x="6360765" y="4343189"/>
                <a:ext cx="502499" cy="411884"/>
              </a:xfrm>
              <a:custGeom>
                <a:avLst/>
                <a:gdLst>
                  <a:gd name="connsiteX0" fmla="*/ 47614 w 502499"/>
                  <a:gd name="connsiteY0" fmla="*/ 76703 h 411884"/>
                  <a:gd name="connsiteX1" fmla="*/ 461548 w 502499"/>
                  <a:gd name="connsiteY1" fmla="*/ 972 h 411884"/>
                  <a:gd name="connsiteX2" fmla="*/ 490808 w 502499"/>
                  <a:gd name="connsiteY2" fmla="*/ 25068 h 411884"/>
                  <a:gd name="connsiteX3" fmla="*/ 489086 w 502499"/>
                  <a:gd name="connsiteY3" fmla="*/ 253120 h 411884"/>
                  <a:gd name="connsiteX4" fmla="*/ 468433 w 502499"/>
                  <a:gd name="connsiteY4" fmla="*/ 284961 h 411884"/>
                  <a:gd name="connsiteX5" fmla="*/ 74291 w 502499"/>
                  <a:gd name="connsiteY5" fmla="*/ 411465 h 411884"/>
                  <a:gd name="connsiteX6" fmla="*/ 44171 w 502499"/>
                  <a:gd name="connsiteY6" fmla="*/ 390811 h 411884"/>
                  <a:gd name="connsiteX7" fmla="*/ 10609 w 502499"/>
                  <a:gd name="connsiteY7" fmla="*/ 115428 h 411884"/>
                  <a:gd name="connsiteX8" fmla="*/ 47614 w 502499"/>
                  <a:gd name="connsiteY8" fmla="*/ 76703 h 41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2499" h="411884">
                    <a:moveTo>
                      <a:pt x="47614" y="76703"/>
                    </a:moveTo>
                    <a:cubicBezTo>
                      <a:pt x="116459" y="71539"/>
                      <a:pt x="304064" y="53467"/>
                      <a:pt x="461548" y="972"/>
                    </a:cubicBezTo>
                    <a:cubicBezTo>
                      <a:pt x="474457" y="-3331"/>
                      <a:pt x="487365" y="6996"/>
                      <a:pt x="490808" y="25068"/>
                    </a:cubicBezTo>
                    <a:cubicBezTo>
                      <a:pt x="500274" y="70679"/>
                      <a:pt x="512322" y="161038"/>
                      <a:pt x="489086" y="253120"/>
                    </a:cubicBezTo>
                    <a:cubicBezTo>
                      <a:pt x="485644" y="266889"/>
                      <a:pt x="477899" y="278076"/>
                      <a:pt x="468433" y="284961"/>
                    </a:cubicBezTo>
                    <a:cubicBezTo>
                      <a:pt x="416799" y="317662"/>
                      <a:pt x="239521" y="419210"/>
                      <a:pt x="74291" y="411465"/>
                    </a:cubicBezTo>
                    <a:cubicBezTo>
                      <a:pt x="62244" y="410604"/>
                      <a:pt x="51056" y="403720"/>
                      <a:pt x="44171" y="390811"/>
                    </a:cubicBezTo>
                    <a:cubicBezTo>
                      <a:pt x="21797" y="352085"/>
                      <a:pt x="-19511" y="258283"/>
                      <a:pt x="10609" y="115428"/>
                    </a:cubicBezTo>
                    <a:cubicBezTo>
                      <a:pt x="15773" y="93053"/>
                      <a:pt x="30402" y="77563"/>
                      <a:pt x="47614" y="76703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B8BEC659-3B92-4ED8-96F4-E1AE1C017E2E}"/>
                  </a:ext>
                </a:extLst>
              </p:cNvPr>
              <p:cNvSpPr/>
              <p:nvPr/>
            </p:nvSpPr>
            <p:spPr>
              <a:xfrm>
                <a:off x="5798167" y="4309911"/>
                <a:ext cx="696527" cy="452859"/>
              </a:xfrm>
              <a:custGeom>
                <a:avLst/>
                <a:gdLst>
                  <a:gd name="connsiteX0" fmla="*/ 74076 w 696527"/>
                  <a:gd name="connsiteY0" fmla="*/ 1548 h 452859"/>
                  <a:gd name="connsiteX1" fmla="*/ 661846 w 696527"/>
                  <a:gd name="connsiteY1" fmla="*/ 118586 h 452859"/>
                  <a:gd name="connsiteX2" fmla="*/ 695408 w 696527"/>
                  <a:gd name="connsiteY2" fmla="*/ 155591 h 452859"/>
                  <a:gd name="connsiteX3" fmla="*/ 637750 w 696527"/>
                  <a:gd name="connsiteY3" fmla="*/ 410320 h 452859"/>
                  <a:gd name="connsiteX4" fmla="*/ 46538 w 696527"/>
                  <a:gd name="connsiteY4" fmla="*/ 303609 h 452859"/>
                  <a:gd name="connsiteX5" fmla="*/ 34490 w 696527"/>
                  <a:gd name="connsiteY5" fmla="*/ 290700 h 452859"/>
                  <a:gd name="connsiteX6" fmla="*/ 23302 w 696527"/>
                  <a:gd name="connsiteY6" fmla="*/ 29087 h 452859"/>
                  <a:gd name="connsiteX7" fmla="*/ 74076 w 696527"/>
                  <a:gd name="connsiteY7" fmla="*/ 1548 h 452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6527" h="452859">
                    <a:moveTo>
                      <a:pt x="74076" y="1548"/>
                    </a:moveTo>
                    <a:cubicBezTo>
                      <a:pt x="165296" y="27366"/>
                      <a:pt x="426049" y="97072"/>
                      <a:pt x="661846" y="118586"/>
                    </a:cubicBezTo>
                    <a:cubicBezTo>
                      <a:pt x="679918" y="120307"/>
                      <a:pt x="694547" y="135798"/>
                      <a:pt x="695408" y="155591"/>
                    </a:cubicBezTo>
                    <a:cubicBezTo>
                      <a:pt x="698850" y="215831"/>
                      <a:pt x="697990" y="338892"/>
                      <a:pt x="637750" y="410320"/>
                    </a:cubicBezTo>
                    <a:cubicBezTo>
                      <a:pt x="556856" y="505843"/>
                      <a:pt x="231560" y="427531"/>
                      <a:pt x="46538" y="303609"/>
                    </a:cubicBezTo>
                    <a:cubicBezTo>
                      <a:pt x="41374" y="300166"/>
                      <a:pt x="37932" y="295863"/>
                      <a:pt x="34490" y="290700"/>
                    </a:cubicBezTo>
                    <a:cubicBezTo>
                      <a:pt x="18139" y="262301"/>
                      <a:pt x="-27471" y="164196"/>
                      <a:pt x="23302" y="29087"/>
                    </a:cubicBezTo>
                    <a:cubicBezTo>
                      <a:pt x="31908" y="7572"/>
                      <a:pt x="53422" y="-4476"/>
                      <a:pt x="74076" y="1548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94953040-44A9-458E-A1A2-584D44026570}"/>
                  </a:ext>
                </a:extLst>
              </p:cNvPr>
              <p:cNvSpPr/>
              <p:nvPr/>
            </p:nvSpPr>
            <p:spPr>
              <a:xfrm>
                <a:off x="5079804" y="3942004"/>
                <a:ext cx="910337" cy="392543"/>
              </a:xfrm>
              <a:custGeom>
                <a:avLst/>
                <a:gdLst>
                  <a:gd name="connsiteX0" fmla="*/ 910338 w 910337"/>
                  <a:gd name="connsiteY0" fmla="*/ 76862 h 392543"/>
                  <a:gd name="connsiteX1" fmla="*/ 454235 w 910337"/>
                  <a:gd name="connsiteY1" fmla="*/ 271 h 392543"/>
                  <a:gd name="connsiteX2" fmla="*/ 20508 w 910337"/>
                  <a:gd name="connsiteY2" fmla="*/ 45021 h 392543"/>
                  <a:gd name="connsiteX3" fmla="*/ 15344 w 910337"/>
                  <a:gd name="connsiteY3" fmla="*/ 92352 h 392543"/>
                  <a:gd name="connsiteX4" fmla="*/ 197785 w 910337"/>
                  <a:gd name="connsiteY4" fmla="*/ 172385 h 392543"/>
                  <a:gd name="connsiteX5" fmla="*/ 875915 w 910337"/>
                  <a:gd name="connsiteY5" fmla="*/ 380643 h 392543"/>
                  <a:gd name="connsiteX6" fmla="*/ 910338 w 910337"/>
                  <a:gd name="connsiteY6" fmla="*/ 76862 h 392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0337" h="392543">
                    <a:moveTo>
                      <a:pt x="910338" y="76862"/>
                    </a:moveTo>
                    <a:cubicBezTo>
                      <a:pt x="910338" y="76862"/>
                      <a:pt x="754574" y="5435"/>
                      <a:pt x="454235" y="271"/>
                    </a:cubicBezTo>
                    <a:cubicBezTo>
                      <a:pt x="228766" y="-3171"/>
                      <a:pt x="112589" y="26949"/>
                      <a:pt x="20508" y="45021"/>
                    </a:cubicBezTo>
                    <a:cubicBezTo>
                      <a:pt x="-3588" y="49324"/>
                      <a:pt x="-7891" y="82886"/>
                      <a:pt x="15344" y="92352"/>
                    </a:cubicBezTo>
                    <a:cubicBezTo>
                      <a:pt x="61815" y="112146"/>
                      <a:pt x="125497" y="140544"/>
                      <a:pt x="197785" y="172385"/>
                    </a:cubicBezTo>
                    <a:cubicBezTo>
                      <a:pt x="350106" y="240370"/>
                      <a:pt x="655609" y="443465"/>
                      <a:pt x="875915" y="380643"/>
                    </a:cubicBezTo>
                    <a:lnTo>
                      <a:pt x="910338" y="76862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937089D9-E95E-4C46-A2A8-66E2014B244A}"/>
                  </a:ext>
                </a:extLst>
              </p:cNvPr>
              <p:cNvSpPr/>
              <p:nvPr/>
            </p:nvSpPr>
            <p:spPr>
              <a:xfrm>
                <a:off x="5325781" y="4021720"/>
                <a:ext cx="617264" cy="204389"/>
              </a:xfrm>
              <a:custGeom>
                <a:avLst/>
                <a:gdLst>
                  <a:gd name="connsiteX0" fmla="*/ 572279 w 617264"/>
                  <a:gd name="connsiteY0" fmla="*/ 65991 h 204389"/>
                  <a:gd name="connsiteX1" fmla="*/ 0 w 617264"/>
                  <a:gd name="connsiteY1" fmla="*/ 1449 h 204389"/>
                  <a:gd name="connsiteX2" fmla="*/ 397584 w 617264"/>
                  <a:gd name="connsiteY2" fmla="*/ 84063 h 204389"/>
                  <a:gd name="connsiteX3" fmla="*/ 557650 w 617264"/>
                  <a:gd name="connsiteY3" fmla="*/ 196798 h 204389"/>
                  <a:gd name="connsiteX4" fmla="*/ 613587 w 617264"/>
                  <a:gd name="connsiteY4" fmla="*/ 172702 h 204389"/>
                  <a:gd name="connsiteX5" fmla="*/ 617029 w 617264"/>
                  <a:gd name="connsiteY5" fmla="*/ 132255 h 204389"/>
                  <a:gd name="connsiteX6" fmla="*/ 572279 w 617264"/>
                  <a:gd name="connsiteY6" fmla="*/ 65991 h 204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7264" h="204389">
                    <a:moveTo>
                      <a:pt x="572279" y="65991"/>
                    </a:moveTo>
                    <a:cubicBezTo>
                      <a:pt x="488804" y="38453"/>
                      <a:pt x="297757" y="-8878"/>
                      <a:pt x="0" y="1449"/>
                    </a:cubicBezTo>
                    <a:cubicBezTo>
                      <a:pt x="0" y="1449"/>
                      <a:pt x="296036" y="25544"/>
                      <a:pt x="397584" y="84063"/>
                    </a:cubicBezTo>
                    <a:cubicBezTo>
                      <a:pt x="456102" y="117626"/>
                      <a:pt x="516342" y="163236"/>
                      <a:pt x="557650" y="196798"/>
                    </a:cubicBezTo>
                    <a:cubicBezTo>
                      <a:pt x="579164" y="214009"/>
                      <a:pt x="611005" y="200240"/>
                      <a:pt x="613587" y="172702"/>
                    </a:cubicBezTo>
                    <a:lnTo>
                      <a:pt x="617029" y="132255"/>
                    </a:lnTo>
                    <a:cubicBezTo>
                      <a:pt x="619611" y="102135"/>
                      <a:pt x="600678" y="74597"/>
                      <a:pt x="572279" y="65991"/>
                    </a:cubicBez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E01F9C46-BA53-49C3-904F-BB78A87F6480}"/>
                </a:ext>
              </a:extLst>
            </p:cNvPr>
            <p:cNvGrpSpPr/>
            <p:nvPr/>
          </p:nvGrpSpPr>
          <p:grpSpPr>
            <a:xfrm>
              <a:off x="6488057" y="3949337"/>
              <a:ext cx="688456" cy="187700"/>
              <a:chOff x="6317492" y="-1355870"/>
              <a:chExt cx="688456" cy="187700"/>
            </a:xfrm>
          </p:grpSpPr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3E941805-388F-4B05-924A-4F0281CB2789}"/>
                  </a:ext>
                </a:extLst>
              </p:cNvPr>
              <p:cNvSpPr/>
              <p:nvPr/>
            </p:nvSpPr>
            <p:spPr>
              <a:xfrm>
                <a:off x="6317492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05A8B094-37A6-43B4-B3EA-81726BF6DFA9}"/>
                  </a:ext>
                </a:extLst>
              </p:cNvPr>
              <p:cNvSpPr/>
              <p:nvPr/>
            </p:nvSpPr>
            <p:spPr>
              <a:xfrm>
                <a:off x="6408713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123122AA-FBD1-46EA-965F-C6756C7F1363}"/>
                  </a:ext>
                </a:extLst>
              </p:cNvPr>
              <p:cNvSpPr/>
              <p:nvPr/>
            </p:nvSpPr>
            <p:spPr>
              <a:xfrm>
                <a:off x="6833834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479D6483-6687-445A-B53F-297B98390B4D}"/>
                  </a:ext>
                </a:extLst>
              </p:cNvPr>
              <p:cNvSpPr/>
              <p:nvPr/>
            </p:nvSpPr>
            <p:spPr>
              <a:xfrm>
                <a:off x="6925055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A0CAE5ED-E523-418A-BACF-A4045EEE93F6}"/>
                  </a:ext>
                </a:extLst>
              </p:cNvPr>
              <p:cNvSpPr/>
              <p:nvPr/>
            </p:nvSpPr>
            <p:spPr>
              <a:xfrm>
                <a:off x="6619552" y="-1181174"/>
                <a:ext cx="98965" cy="13004"/>
              </a:xfrm>
              <a:custGeom>
                <a:avLst/>
                <a:gdLst>
                  <a:gd name="connsiteX0" fmla="*/ 0 w 98965"/>
                  <a:gd name="connsiteY0" fmla="*/ 0 h 13004"/>
                  <a:gd name="connsiteX1" fmla="*/ 98966 w 98965"/>
                  <a:gd name="connsiteY1" fmla="*/ 0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965" h="13004">
                    <a:moveTo>
                      <a:pt x="0" y="0"/>
                    </a:moveTo>
                    <a:cubicBezTo>
                      <a:pt x="0" y="0"/>
                      <a:pt x="45610" y="29259"/>
                      <a:pt x="98966" y="0"/>
                    </a:cubicBezTo>
                  </a:path>
                </a:pathLst>
              </a:custGeom>
              <a:noFill/>
              <a:ln w="17184" cap="rnd">
                <a:solidFill>
                  <a:srgbClr val="75974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45" name="Freeform: Shape 444">
            <a:extLst>
              <a:ext uri="{FF2B5EF4-FFF2-40B4-BE49-F238E27FC236}">
                <a16:creationId xmlns:a16="http://schemas.microsoft.com/office/drawing/2014/main" id="{E332922E-F211-40CF-B99A-F4D9CC57E26D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B46FB011-A76E-514F-814A-9E63BB2208C8}"/>
              </a:ext>
            </a:extLst>
          </p:cNvPr>
          <p:cNvSpPr txBox="1"/>
          <p:nvPr/>
        </p:nvSpPr>
        <p:spPr>
          <a:xfrm>
            <a:off x="2440903" y="3409793"/>
            <a:ext cx="2340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Not to worry, time for a Christmas treat!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46920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50">
        <p159:morph option="byObject"/>
      </p:transition>
    </mc:Choice>
    <mc:Fallback xmlns="">
      <p:transition spd="slow" advClick="0" advTm="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path" presetSubtype="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C -0.00391 -0.00625 -0.01758 -0.00995 -0.03125 -0.00995 C -0.04505 -0.00995 -0.05664 -0.00625 -0.06055 -3.7037E-6 C -0.06628 -0.00625 -0.07799 -0.00995 -0.09167 -0.00995 C -0.10547 -0.00995 -0.11706 -0.00625 -0.12096 -3.7037E-6 C -0.12682 -0.00625 -0.13841 -0.00995 -0.15221 -0.00995 C -0.16589 -0.00995 -0.17956 -0.00625 -0.18333 -3.7037E-6 C -0.18724 -0.00625 -0.19883 -0.00995 -0.21458 -0.00995 C -0.2263 -0.00995 -0.23997 -0.00625 -0.24375 -3.7037E-6 C -0.24766 -0.00625 -0.26133 -0.00995 -0.275 -0.00995 C -0.2888 -0.00995 -0.30039 -0.00625 -0.3043 -3.7037E-6 C -0.31003 -0.00625 -0.32174 -0.00995 -0.33542 -0.00995 C -0.34922 -0.00995 -0.36081 -0.00625 -0.36667 -3.7037E-6 C -0.37057 -0.00625 -0.38216 -0.00995 -0.39596 -0.00995 C -0.40964 -0.00995 -0.42331 -0.00625 -0.42708 -3.7037E-6 C -0.43099 -0.00625 -0.44258 -0.00995 -0.45833 -0.00995 C -0.47214 -0.00995 -0.48372 -0.00625 -0.4875 -3.7037E-6 " pathEditMode="relative" rAng="0" ptsTypes="AAAAAAAAAAAAAAAAA">
                                      <p:cBhvr>
                                        <p:cTn id="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-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224998" y="0"/>
            <a:ext cx="52732028" cy="687145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3FADF8CA-5AF6-410D-9FEF-52656F7E579E}"/>
              </a:ext>
            </a:extLst>
          </p:cNvPr>
          <p:cNvGrpSpPr/>
          <p:nvPr/>
        </p:nvGrpSpPr>
        <p:grpSpPr>
          <a:xfrm rot="13453070">
            <a:off x="18022378" y="4086888"/>
            <a:ext cx="391010" cy="536116"/>
            <a:chOff x="7336087" y="-927293"/>
            <a:chExt cx="391010" cy="53611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6CAA042-C1A7-4068-BAA8-18238E4E2FE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B549C0F-2003-4E69-A224-579C7503A7EA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9" name="Graphic 3">
            <a:extLst>
              <a:ext uri="{FF2B5EF4-FFF2-40B4-BE49-F238E27FC236}">
                <a16:creationId xmlns:a16="http://schemas.microsoft.com/office/drawing/2014/main" id="{BCB41B14-11F8-4AE5-B87B-2DCA5234DEEB}"/>
              </a:ext>
            </a:extLst>
          </p:cNvPr>
          <p:cNvGrpSpPr/>
          <p:nvPr/>
        </p:nvGrpSpPr>
        <p:grpSpPr>
          <a:xfrm>
            <a:off x="16299767" y="3646417"/>
            <a:ext cx="2458750" cy="1398918"/>
            <a:chOff x="5079804" y="3839007"/>
            <a:chExt cx="2458750" cy="13989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8E3E880-4327-451D-93D0-15CF1BE5FB94}"/>
                </a:ext>
              </a:extLst>
            </p:cNvPr>
            <p:cNvSpPr/>
            <p:nvPr/>
          </p:nvSpPr>
          <p:spPr>
            <a:xfrm>
              <a:off x="6763795" y="3974791"/>
              <a:ext cx="774759" cy="333844"/>
            </a:xfrm>
            <a:custGeom>
              <a:avLst/>
              <a:gdLst>
                <a:gd name="connsiteX0" fmla="*/ 0 w 774759"/>
                <a:gd name="connsiteY0" fmla="*/ 64728 h 333844"/>
                <a:gd name="connsiteX1" fmla="*/ 388117 w 774759"/>
                <a:gd name="connsiteY1" fmla="*/ 186 h 333844"/>
                <a:gd name="connsiteX2" fmla="*/ 757302 w 774759"/>
                <a:gd name="connsiteY2" fmla="*/ 38051 h 333844"/>
                <a:gd name="connsiteX3" fmla="*/ 761605 w 774759"/>
                <a:gd name="connsiteY3" fmla="*/ 78498 h 333844"/>
                <a:gd name="connsiteX4" fmla="*/ 606702 w 774759"/>
                <a:gd name="connsiteY4" fmla="*/ 146483 h 333844"/>
                <a:gd name="connsiteX5" fmla="*/ 29259 w 774759"/>
                <a:gd name="connsiteY5" fmla="*/ 323760 h 333844"/>
                <a:gd name="connsiteX6" fmla="*/ 0 w 774759"/>
                <a:gd name="connsiteY6" fmla="*/ 64728 h 33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59" h="333844">
                  <a:moveTo>
                    <a:pt x="0" y="64728"/>
                  </a:moveTo>
                  <a:cubicBezTo>
                    <a:pt x="0" y="64728"/>
                    <a:pt x="132528" y="3628"/>
                    <a:pt x="388117" y="186"/>
                  </a:cubicBezTo>
                  <a:cubicBezTo>
                    <a:pt x="580025" y="-2396"/>
                    <a:pt x="678990" y="22560"/>
                    <a:pt x="757302" y="38051"/>
                  </a:cubicBezTo>
                  <a:cubicBezTo>
                    <a:pt x="777956" y="42353"/>
                    <a:pt x="781398" y="69892"/>
                    <a:pt x="761605" y="78498"/>
                  </a:cubicBezTo>
                  <a:cubicBezTo>
                    <a:pt x="722019" y="95709"/>
                    <a:pt x="668663" y="118944"/>
                    <a:pt x="606702" y="146483"/>
                  </a:cubicBezTo>
                  <a:cubicBezTo>
                    <a:pt x="476756" y="204141"/>
                    <a:pt x="216864" y="377115"/>
                    <a:pt x="29259" y="323760"/>
                  </a:cubicBezTo>
                  <a:lnTo>
                    <a:pt x="0" y="64728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37B9446-D895-447D-991A-327B75B7F928}"/>
                </a:ext>
              </a:extLst>
            </p:cNvPr>
            <p:cNvSpPr/>
            <p:nvPr/>
          </p:nvSpPr>
          <p:spPr>
            <a:xfrm>
              <a:off x="6790472" y="4041592"/>
              <a:ext cx="527529" cy="203603"/>
            </a:xfrm>
            <a:custGeom>
              <a:avLst/>
              <a:gdLst>
                <a:gd name="connsiteX0" fmla="*/ 0 w 527529"/>
                <a:gd name="connsiteY0" fmla="*/ 71075 h 203603"/>
                <a:gd name="connsiteX1" fmla="*/ 527530 w 527529"/>
                <a:gd name="connsiteY1" fmla="*/ 1369 h 203603"/>
                <a:gd name="connsiteX2" fmla="*/ 189326 w 527529"/>
                <a:gd name="connsiteY2" fmla="*/ 71075 h 203603"/>
                <a:gd name="connsiteX3" fmla="*/ 10327 w 527529"/>
                <a:gd name="connsiteY3" fmla="*/ 203603 h 203603"/>
                <a:gd name="connsiteX4" fmla="*/ 0 w 527529"/>
                <a:gd name="connsiteY4" fmla="*/ 71075 h 20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29" h="203603">
                  <a:moveTo>
                    <a:pt x="0" y="71075"/>
                  </a:moveTo>
                  <a:cubicBezTo>
                    <a:pt x="0" y="71075"/>
                    <a:pt x="177277" y="-11539"/>
                    <a:pt x="527530" y="1369"/>
                  </a:cubicBezTo>
                  <a:cubicBezTo>
                    <a:pt x="527530" y="1369"/>
                    <a:pt x="276243" y="22023"/>
                    <a:pt x="189326" y="71075"/>
                  </a:cubicBezTo>
                  <a:cubicBezTo>
                    <a:pt x="102408" y="120128"/>
                    <a:pt x="10327" y="203603"/>
                    <a:pt x="10327" y="203603"/>
                  </a:cubicBezTo>
                  <a:lnTo>
                    <a:pt x="0" y="71075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CA5587-92F8-4C8F-BA04-5B1C23428899}"/>
                </a:ext>
              </a:extLst>
            </p:cNvPr>
            <p:cNvSpPr/>
            <p:nvPr/>
          </p:nvSpPr>
          <p:spPr>
            <a:xfrm>
              <a:off x="5878267" y="3839007"/>
              <a:ext cx="944916" cy="1341629"/>
            </a:xfrm>
            <a:custGeom>
              <a:avLst/>
              <a:gdLst>
                <a:gd name="connsiteX0" fmla="*/ 816681 w 944916"/>
                <a:gd name="connsiteY0" fmla="*/ 1341630 h 1341629"/>
                <a:gd name="connsiteX1" fmla="*/ 129086 w 944916"/>
                <a:gd name="connsiteY1" fmla="*/ 1341630 h 1341629"/>
                <a:gd name="connsiteX2" fmla="*/ 0 w 944916"/>
                <a:gd name="connsiteY2" fmla="*/ 1212544 h 1341629"/>
                <a:gd name="connsiteX3" fmla="*/ 0 w 944916"/>
                <a:gd name="connsiteY3" fmla="*/ 390699 h 1341629"/>
                <a:gd name="connsiteX4" fmla="*/ 472453 w 944916"/>
                <a:gd name="connsiteY4" fmla="*/ 0 h 1341629"/>
                <a:gd name="connsiteX5" fmla="*/ 472453 w 944916"/>
                <a:gd name="connsiteY5" fmla="*/ 0 h 1341629"/>
                <a:gd name="connsiteX6" fmla="*/ 944907 w 944916"/>
                <a:gd name="connsiteY6" fmla="*/ 390699 h 1341629"/>
                <a:gd name="connsiteX7" fmla="*/ 944907 w 944916"/>
                <a:gd name="connsiteY7" fmla="*/ 1212544 h 1341629"/>
                <a:gd name="connsiteX8" fmla="*/ 816681 w 944916"/>
                <a:gd name="connsiteY8" fmla="*/ 1341630 h 134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4916" h="1341629">
                  <a:moveTo>
                    <a:pt x="816681" y="1341630"/>
                  </a:moveTo>
                  <a:lnTo>
                    <a:pt x="129086" y="1341630"/>
                  </a:lnTo>
                  <a:cubicBezTo>
                    <a:pt x="57658" y="1341630"/>
                    <a:pt x="0" y="1283971"/>
                    <a:pt x="0" y="1212544"/>
                  </a:cubicBezTo>
                  <a:lnTo>
                    <a:pt x="0" y="390699"/>
                  </a:lnTo>
                  <a:cubicBezTo>
                    <a:pt x="0" y="129946"/>
                    <a:pt x="211700" y="0"/>
                    <a:pt x="472453" y="0"/>
                  </a:cubicBezTo>
                  <a:lnTo>
                    <a:pt x="472453" y="0"/>
                  </a:lnTo>
                  <a:cubicBezTo>
                    <a:pt x="733206" y="0"/>
                    <a:pt x="944907" y="129946"/>
                    <a:pt x="944907" y="390699"/>
                  </a:cubicBezTo>
                  <a:lnTo>
                    <a:pt x="944907" y="1212544"/>
                  </a:lnTo>
                  <a:cubicBezTo>
                    <a:pt x="945767" y="1283971"/>
                    <a:pt x="888109" y="1341630"/>
                    <a:pt x="816681" y="1341630"/>
                  </a:cubicBez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558FAD4-288A-4B21-8258-FA8990640C0A}"/>
                </a:ext>
              </a:extLst>
            </p:cNvPr>
            <p:cNvSpPr/>
            <p:nvPr/>
          </p:nvSpPr>
          <p:spPr>
            <a:xfrm>
              <a:off x="5774989" y="4596309"/>
              <a:ext cx="1129715" cy="641616"/>
            </a:xfrm>
            <a:custGeom>
              <a:avLst/>
              <a:gdLst>
                <a:gd name="connsiteX0" fmla="*/ 61971 w 1129715"/>
                <a:gd name="connsiteY0" fmla="*/ 0 h 641616"/>
                <a:gd name="connsiteX1" fmla="*/ 32712 w 1129715"/>
                <a:gd name="connsiteY1" fmla="*/ 308945 h 641616"/>
                <a:gd name="connsiteX2" fmla="*/ 23245 w 1129715"/>
                <a:gd name="connsiteY2" fmla="*/ 541299 h 641616"/>
                <a:gd name="connsiteX3" fmla="*/ 28409 w 1129715"/>
                <a:gd name="connsiteY3" fmla="*/ 626495 h 641616"/>
                <a:gd name="connsiteX4" fmla="*/ 722029 w 1129715"/>
                <a:gd name="connsiteY4" fmla="*/ 626495 h 641616"/>
                <a:gd name="connsiteX5" fmla="*/ 1005156 w 1129715"/>
                <a:gd name="connsiteY5" fmla="*/ 610145 h 641616"/>
                <a:gd name="connsiteX6" fmla="*/ 1114449 w 1129715"/>
                <a:gd name="connsiteY6" fmla="*/ 492246 h 641616"/>
                <a:gd name="connsiteX7" fmla="*/ 1088632 w 1129715"/>
                <a:gd name="connsiteY7" fmla="*/ 182441 h 641616"/>
                <a:gd name="connsiteX8" fmla="*/ 1060233 w 1129715"/>
                <a:gd name="connsiteY8" fmla="*/ 9466 h 641616"/>
                <a:gd name="connsiteX9" fmla="*/ 61971 w 1129715"/>
                <a:gd name="connsiteY9" fmla="*/ 0 h 64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715" h="641616">
                  <a:moveTo>
                    <a:pt x="61971" y="0"/>
                  </a:moveTo>
                  <a:cubicBezTo>
                    <a:pt x="61971" y="0"/>
                    <a:pt x="29269" y="114456"/>
                    <a:pt x="32712" y="308945"/>
                  </a:cubicBezTo>
                  <a:cubicBezTo>
                    <a:pt x="34433" y="406189"/>
                    <a:pt x="40457" y="513761"/>
                    <a:pt x="23245" y="541299"/>
                  </a:cubicBezTo>
                  <a:cubicBezTo>
                    <a:pt x="6034" y="568837"/>
                    <a:pt x="-21504" y="615308"/>
                    <a:pt x="28409" y="626495"/>
                  </a:cubicBezTo>
                  <a:cubicBezTo>
                    <a:pt x="78322" y="637683"/>
                    <a:pt x="576592" y="654034"/>
                    <a:pt x="722029" y="626495"/>
                  </a:cubicBezTo>
                  <a:cubicBezTo>
                    <a:pt x="866604" y="598957"/>
                    <a:pt x="915657" y="591212"/>
                    <a:pt x="1005156" y="610145"/>
                  </a:cubicBezTo>
                  <a:cubicBezTo>
                    <a:pt x="1094656" y="629938"/>
                    <a:pt x="1160920" y="569698"/>
                    <a:pt x="1114449" y="492246"/>
                  </a:cubicBezTo>
                  <a:cubicBezTo>
                    <a:pt x="1067978" y="414795"/>
                    <a:pt x="1086050" y="274522"/>
                    <a:pt x="1088632" y="182441"/>
                  </a:cubicBezTo>
                  <a:cubicBezTo>
                    <a:pt x="1092074" y="90360"/>
                    <a:pt x="1060233" y="9466"/>
                    <a:pt x="1060233" y="9466"/>
                  </a:cubicBezTo>
                  <a:lnTo>
                    <a:pt x="61971" y="0"/>
                  </a:lnTo>
                  <a:close/>
                </a:path>
              </a:pathLst>
            </a:custGeom>
            <a:solidFill>
              <a:srgbClr val="67554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ABBF82-BA33-468D-AA94-1B16D7E8E6AD}"/>
                </a:ext>
              </a:extLst>
            </p:cNvPr>
            <p:cNvSpPr/>
            <p:nvPr/>
          </p:nvSpPr>
          <p:spPr>
            <a:xfrm>
              <a:off x="5726662" y="4915788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AC6825C-03F0-48AF-A161-C3CBFCE15EA3}"/>
                </a:ext>
              </a:extLst>
            </p:cNvPr>
            <p:cNvSpPr/>
            <p:nvPr/>
          </p:nvSpPr>
          <p:spPr>
            <a:xfrm>
              <a:off x="6333509" y="3986929"/>
              <a:ext cx="167811" cy="13004"/>
            </a:xfrm>
            <a:custGeom>
              <a:avLst/>
              <a:gdLst>
                <a:gd name="connsiteX0" fmla="*/ 167811 w 167811"/>
                <a:gd name="connsiteY0" fmla="*/ 13004 h 13004"/>
                <a:gd name="connsiteX1" fmla="*/ 0 w 167811"/>
                <a:gd name="connsiteY1" fmla="*/ 13004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811" h="13004">
                  <a:moveTo>
                    <a:pt x="167811" y="13004"/>
                  </a:moveTo>
                  <a:cubicBezTo>
                    <a:pt x="167811" y="13004"/>
                    <a:pt x="90360" y="-16255"/>
                    <a:pt x="0" y="13004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3732F12-AF5D-4490-A9C5-D317BD43A69F}"/>
                </a:ext>
              </a:extLst>
            </p:cNvPr>
            <p:cNvSpPr/>
            <p:nvPr/>
          </p:nvSpPr>
          <p:spPr>
            <a:xfrm>
              <a:off x="6361047" y="3942944"/>
              <a:ext cx="112734" cy="8796"/>
            </a:xfrm>
            <a:custGeom>
              <a:avLst/>
              <a:gdLst>
                <a:gd name="connsiteX0" fmla="*/ 112735 w 112734"/>
                <a:gd name="connsiteY0" fmla="*/ 8797 h 8796"/>
                <a:gd name="connsiteX1" fmla="*/ 0 w 112734"/>
                <a:gd name="connsiteY1" fmla="*/ 8797 h 8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734" h="8796">
                  <a:moveTo>
                    <a:pt x="112735" y="8797"/>
                  </a:moveTo>
                  <a:cubicBezTo>
                    <a:pt x="112735" y="8797"/>
                    <a:pt x="60240" y="-10996"/>
                    <a:pt x="0" y="8797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7B87AF-5ECD-47C6-A326-D1E80A15D22F}"/>
                </a:ext>
              </a:extLst>
            </p:cNvPr>
            <p:cNvSpPr/>
            <p:nvPr/>
          </p:nvSpPr>
          <p:spPr>
            <a:xfrm>
              <a:off x="5675896" y="4541346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82214D7-138D-4174-8E5F-C783D7B3B80F}"/>
                </a:ext>
              </a:extLst>
            </p:cNvPr>
            <p:cNvSpPr/>
            <p:nvPr/>
          </p:nvSpPr>
          <p:spPr>
            <a:xfrm>
              <a:off x="6360765" y="4343189"/>
              <a:ext cx="502499" cy="411884"/>
            </a:xfrm>
            <a:custGeom>
              <a:avLst/>
              <a:gdLst>
                <a:gd name="connsiteX0" fmla="*/ 47614 w 502499"/>
                <a:gd name="connsiteY0" fmla="*/ 76703 h 411884"/>
                <a:gd name="connsiteX1" fmla="*/ 461548 w 502499"/>
                <a:gd name="connsiteY1" fmla="*/ 972 h 411884"/>
                <a:gd name="connsiteX2" fmla="*/ 490808 w 502499"/>
                <a:gd name="connsiteY2" fmla="*/ 25068 h 411884"/>
                <a:gd name="connsiteX3" fmla="*/ 489086 w 502499"/>
                <a:gd name="connsiteY3" fmla="*/ 253120 h 411884"/>
                <a:gd name="connsiteX4" fmla="*/ 468433 w 502499"/>
                <a:gd name="connsiteY4" fmla="*/ 284961 h 411884"/>
                <a:gd name="connsiteX5" fmla="*/ 74291 w 502499"/>
                <a:gd name="connsiteY5" fmla="*/ 411465 h 411884"/>
                <a:gd name="connsiteX6" fmla="*/ 44171 w 502499"/>
                <a:gd name="connsiteY6" fmla="*/ 390811 h 411884"/>
                <a:gd name="connsiteX7" fmla="*/ 10609 w 502499"/>
                <a:gd name="connsiteY7" fmla="*/ 115428 h 411884"/>
                <a:gd name="connsiteX8" fmla="*/ 47614 w 502499"/>
                <a:gd name="connsiteY8" fmla="*/ 76703 h 41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499" h="411884">
                  <a:moveTo>
                    <a:pt x="47614" y="76703"/>
                  </a:moveTo>
                  <a:cubicBezTo>
                    <a:pt x="116459" y="71539"/>
                    <a:pt x="304064" y="53467"/>
                    <a:pt x="461548" y="972"/>
                  </a:cubicBezTo>
                  <a:cubicBezTo>
                    <a:pt x="474457" y="-3331"/>
                    <a:pt x="487365" y="6996"/>
                    <a:pt x="490808" y="25068"/>
                  </a:cubicBezTo>
                  <a:cubicBezTo>
                    <a:pt x="500274" y="70679"/>
                    <a:pt x="512322" y="161038"/>
                    <a:pt x="489086" y="253120"/>
                  </a:cubicBezTo>
                  <a:cubicBezTo>
                    <a:pt x="485644" y="266889"/>
                    <a:pt x="477899" y="278076"/>
                    <a:pt x="468433" y="284961"/>
                  </a:cubicBezTo>
                  <a:cubicBezTo>
                    <a:pt x="416799" y="317662"/>
                    <a:pt x="239521" y="419210"/>
                    <a:pt x="74291" y="411465"/>
                  </a:cubicBezTo>
                  <a:cubicBezTo>
                    <a:pt x="62244" y="410604"/>
                    <a:pt x="51056" y="403720"/>
                    <a:pt x="44171" y="390811"/>
                  </a:cubicBezTo>
                  <a:cubicBezTo>
                    <a:pt x="21797" y="352085"/>
                    <a:pt x="-19511" y="258283"/>
                    <a:pt x="10609" y="115428"/>
                  </a:cubicBezTo>
                  <a:cubicBezTo>
                    <a:pt x="15773" y="93053"/>
                    <a:pt x="30402" y="77563"/>
                    <a:pt x="47614" y="76703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CADD3F8-2C06-4054-AF02-059B42F9EFCD}"/>
                </a:ext>
              </a:extLst>
            </p:cNvPr>
            <p:cNvSpPr/>
            <p:nvPr/>
          </p:nvSpPr>
          <p:spPr>
            <a:xfrm>
              <a:off x="5798167" y="4309911"/>
              <a:ext cx="696527" cy="452859"/>
            </a:xfrm>
            <a:custGeom>
              <a:avLst/>
              <a:gdLst>
                <a:gd name="connsiteX0" fmla="*/ 74076 w 696527"/>
                <a:gd name="connsiteY0" fmla="*/ 1548 h 452859"/>
                <a:gd name="connsiteX1" fmla="*/ 661846 w 696527"/>
                <a:gd name="connsiteY1" fmla="*/ 118586 h 452859"/>
                <a:gd name="connsiteX2" fmla="*/ 695408 w 696527"/>
                <a:gd name="connsiteY2" fmla="*/ 155591 h 452859"/>
                <a:gd name="connsiteX3" fmla="*/ 637750 w 696527"/>
                <a:gd name="connsiteY3" fmla="*/ 410320 h 452859"/>
                <a:gd name="connsiteX4" fmla="*/ 46538 w 696527"/>
                <a:gd name="connsiteY4" fmla="*/ 303609 h 452859"/>
                <a:gd name="connsiteX5" fmla="*/ 34490 w 696527"/>
                <a:gd name="connsiteY5" fmla="*/ 290700 h 452859"/>
                <a:gd name="connsiteX6" fmla="*/ 23302 w 696527"/>
                <a:gd name="connsiteY6" fmla="*/ 29087 h 452859"/>
                <a:gd name="connsiteX7" fmla="*/ 74076 w 696527"/>
                <a:gd name="connsiteY7" fmla="*/ 1548 h 4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527" h="452859">
                  <a:moveTo>
                    <a:pt x="74076" y="1548"/>
                  </a:moveTo>
                  <a:cubicBezTo>
                    <a:pt x="165296" y="27366"/>
                    <a:pt x="426049" y="97072"/>
                    <a:pt x="661846" y="118586"/>
                  </a:cubicBezTo>
                  <a:cubicBezTo>
                    <a:pt x="679918" y="120307"/>
                    <a:pt x="694547" y="135798"/>
                    <a:pt x="695408" y="155591"/>
                  </a:cubicBezTo>
                  <a:cubicBezTo>
                    <a:pt x="698850" y="215831"/>
                    <a:pt x="697990" y="338892"/>
                    <a:pt x="637750" y="410320"/>
                  </a:cubicBezTo>
                  <a:cubicBezTo>
                    <a:pt x="556856" y="505843"/>
                    <a:pt x="231560" y="427531"/>
                    <a:pt x="46538" y="303609"/>
                  </a:cubicBezTo>
                  <a:cubicBezTo>
                    <a:pt x="41374" y="300166"/>
                    <a:pt x="37932" y="295863"/>
                    <a:pt x="34490" y="290700"/>
                  </a:cubicBezTo>
                  <a:cubicBezTo>
                    <a:pt x="18139" y="262301"/>
                    <a:pt x="-27471" y="164196"/>
                    <a:pt x="23302" y="29087"/>
                  </a:cubicBezTo>
                  <a:cubicBezTo>
                    <a:pt x="31908" y="7572"/>
                    <a:pt x="53422" y="-4476"/>
                    <a:pt x="74076" y="1548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7ACD8F6-9C02-49CF-89E3-EE8CBEB3F5B5}"/>
                </a:ext>
              </a:extLst>
            </p:cNvPr>
            <p:cNvSpPr/>
            <p:nvPr/>
          </p:nvSpPr>
          <p:spPr>
            <a:xfrm>
              <a:off x="5079804" y="3942004"/>
              <a:ext cx="910337" cy="392543"/>
            </a:xfrm>
            <a:custGeom>
              <a:avLst/>
              <a:gdLst>
                <a:gd name="connsiteX0" fmla="*/ 910338 w 910337"/>
                <a:gd name="connsiteY0" fmla="*/ 76862 h 392543"/>
                <a:gd name="connsiteX1" fmla="*/ 454235 w 910337"/>
                <a:gd name="connsiteY1" fmla="*/ 271 h 392543"/>
                <a:gd name="connsiteX2" fmla="*/ 20508 w 910337"/>
                <a:gd name="connsiteY2" fmla="*/ 45021 h 392543"/>
                <a:gd name="connsiteX3" fmla="*/ 15344 w 910337"/>
                <a:gd name="connsiteY3" fmla="*/ 92352 h 392543"/>
                <a:gd name="connsiteX4" fmla="*/ 197785 w 910337"/>
                <a:gd name="connsiteY4" fmla="*/ 172385 h 392543"/>
                <a:gd name="connsiteX5" fmla="*/ 875915 w 910337"/>
                <a:gd name="connsiteY5" fmla="*/ 380643 h 392543"/>
                <a:gd name="connsiteX6" fmla="*/ 910338 w 910337"/>
                <a:gd name="connsiteY6" fmla="*/ 76862 h 39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337" h="392543">
                  <a:moveTo>
                    <a:pt x="910338" y="76862"/>
                  </a:moveTo>
                  <a:cubicBezTo>
                    <a:pt x="910338" y="76862"/>
                    <a:pt x="754574" y="5435"/>
                    <a:pt x="454235" y="271"/>
                  </a:cubicBezTo>
                  <a:cubicBezTo>
                    <a:pt x="228766" y="-3171"/>
                    <a:pt x="112589" y="26949"/>
                    <a:pt x="20508" y="45021"/>
                  </a:cubicBezTo>
                  <a:cubicBezTo>
                    <a:pt x="-3588" y="49324"/>
                    <a:pt x="-7891" y="82886"/>
                    <a:pt x="15344" y="92352"/>
                  </a:cubicBezTo>
                  <a:cubicBezTo>
                    <a:pt x="61815" y="112146"/>
                    <a:pt x="125497" y="140544"/>
                    <a:pt x="197785" y="172385"/>
                  </a:cubicBezTo>
                  <a:cubicBezTo>
                    <a:pt x="350106" y="240370"/>
                    <a:pt x="655609" y="443465"/>
                    <a:pt x="875915" y="380643"/>
                  </a:cubicBezTo>
                  <a:lnTo>
                    <a:pt x="910338" y="76862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A3EA1A1-EA6C-4D9E-AB47-AC5568D68BF4}"/>
                </a:ext>
              </a:extLst>
            </p:cNvPr>
            <p:cNvSpPr/>
            <p:nvPr/>
          </p:nvSpPr>
          <p:spPr>
            <a:xfrm>
              <a:off x="5325781" y="4021720"/>
              <a:ext cx="617264" cy="204389"/>
            </a:xfrm>
            <a:custGeom>
              <a:avLst/>
              <a:gdLst>
                <a:gd name="connsiteX0" fmla="*/ 572279 w 617264"/>
                <a:gd name="connsiteY0" fmla="*/ 65991 h 204389"/>
                <a:gd name="connsiteX1" fmla="*/ 0 w 617264"/>
                <a:gd name="connsiteY1" fmla="*/ 1449 h 204389"/>
                <a:gd name="connsiteX2" fmla="*/ 397584 w 617264"/>
                <a:gd name="connsiteY2" fmla="*/ 84063 h 204389"/>
                <a:gd name="connsiteX3" fmla="*/ 557650 w 617264"/>
                <a:gd name="connsiteY3" fmla="*/ 196798 h 204389"/>
                <a:gd name="connsiteX4" fmla="*/ 613587 w 617264"/>
                <a:gd name="connsiteY4" fmla="*/ 172702 h 204389"/>
                <a:gd name="connsiteX5" fmla="*/ 617029 w 617264"/>
                <a:gd name="connsiteY5" fmla="*/ 132255 h 204389"/>
                <a:gd name="connsiteX6" fmla="*/ 572279 w 617264"/>
                <a:gd name="connsiteY6" fmla="*/ 65991 h 20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64" h="204389">
                  <a:moveTo>
                    <a:pt x="572279" y="65991"/>
                  </a:moveTo>
                  <a:cubicBezTo>
                    <a:pt x="488804" y="38453"/>
                    <a:pt x="297757" y="-8878"/>
                    <a:pt x="0" y="1449"/>
                  </a:cubicBezTo>
                  <a:cubicBezTo>
                    <a:pt x="0" y="1449"/>
                    <a:pt x="296036" y="25544"/>
                    <a:pt x="397584" y="84063"/>
                  </a:cubicBezTo>
                  <a:cubicBezTo>
                    <a:pt x="456102" y="117626"/>
                    <a:pt x="516342" y="163236"/>
                    <a:pt x="557650" y="196798"/>
                  </a:cubicBezTo>
                  <a:cubicBezTo>
                    <a:pt x="579164" y="214009"/>
                    <a:pt x="611005" y="200240"/>
                    <a:pt x="613587" y="172702"/>
                  </a:cubicBezTo>
                  <a:lnTo>
                    <a:pt x="617029" y="132255"/>
                  </a:lnTo>
                  <a:cubicBezTo>
                    <a:pt x="619611" y="102135"/>
                    <a:pt x="600678" y="74597"/>
                    <a:pt x="572279" y="6599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6" name="Graphic 55">
            <a:extLst>
              <a:ext uri="{FF2B5EF4-FFF2-40B4-BE49-F238E27FC236}">
                <a16:creationId xmlns:a16="http://schemas.microsoft.com/office/drawing/2014/main" id="{C7DD7ACA-DDCF-4D64-B892-03D5163E0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68977" y="3923981"/>
            <a:ext cx="762000" cy="219075"/>
          </a:xfrm>
          <a:prstGeom prst="rect">
            <a:avLst/>
          </a:prstGeom>
        </p:spPr>
      </p:pic>
      <p:sp>
        <p:nvSpPr>
          <p:cNvPr id="265" name="Freeform: Shape 264">
            <a:extLst>
              <a:ext uri="{FF2B5EF4-FFF2-40B4-BE49-F238E27FC236}">
                <a16:creationId xmlns:a16="http://schemas.microsoft.com/office/drawing/2014/main" id="{AF68FD9A-4041-49F3-95BC-9B4B6B6DFA68}"/>
              </a:ext>
            </a:extLst>
          </p:cNvPr>
          <p:cNvSpPr/>
          <p:nvPr/>
        </p:nvSpPr>
        <p:spPr>
          <a:xfrm>
            <a:off x="14788392" y="5111724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6" name="Freeform: Shape 265">
            <a:extLst>
              <a:ext uri="{FF2B5EF4-FFF2-40B4-BE49-F238E27FC236}">
                <a16:creationId xmlns:a16="http://schemas.microsoft.com/office/drawing/2014/main" id="{599E7DED-8EC9-49EF-A48B-1168E3AC8C0F}"/>
              </a:ext>
            </a:extLst>
          </p:cNvPr>
          <p:cNvSpPr/>
          <p:nvPr/>
        </p:nvSpPr>
        <p:spPr>
          <a:xfrm>
            <a:off x="15064352" y="4980628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249E5E31-2BA0-4B25-9C0E-3DF137C3A5FF}"/>
              </a:ext>
            </a:extLst>
          </p:cNvPr>
          <p:cNvSpPr/>
          <p:nvPr/>
        </p:nvSpPr>
        <p:spPr>
          <a:xfrm>
            <a:off x="13245922" y="5324766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33D8D645-5296-47A1-81F1-B8FBCBBD8A80}"/>
              </a:ext>
            </a:extLst>
          </p:cNvPr>
          <p:cNvSpPr/>
          <p:nvPr/>
        </p:nvSpPr>
        <p:spPr>
          <a:xfrm>
            <a:off x="15400837" y="519694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9" name="Freeform: Shape 268">
            <a:extLst>
              <a:ext uri="{FF2B5EF4-FFF2-40B4-BE49-F238E27FC236}">
                <a16:creationId xmlns:a16="http://schemas.microsoft.com/office/drawing/2014/main" id="{0D599319-F819-42E5-A74A-7A89FB6140CC}"/>
              </a:ext>
            </a:extLst>
          </p:cNvPr>
          <p:cNvSpPr/>
          <p:nvPr/>
        </p:nvSpPr>
        <p:spPr>
          <a:xfrm rot="2351996">
            <a:off x="13821523" y="5073598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88" name="Group 4">
            <a:extLst>
              <a:ext uri="{FF2B5EF4-FFF2-40B4-BE49-F238E27FC236}">
                <a16:creationId xmlns:a16="http://schemas.microsoft.com/office/drawing/2014/main" id="{E1B7A3E1-4DB8-4E91-875E-D80EF4DFFD62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17059785" y="2708831"/>
            <a:ext cx="800644" cy="837882"/>
            <a:chOff x="3754" y="2071"/>
            <a:chExt cx="172" cy="180"/>
          </a:xfrm>
        </p:grpSpPr>
        <p:sp>
          <p:nvSpPr>
            <p:cNvPr id="289" name="Line 5">
              <a:extLst>
                <a:ext uri="{FF2B5EF4-FFF2-40B4-BE49-F238E27FC236}">
                  <a16:creationId xmlns:a16="http://schemas.microsoft.com/office/drawing/2014/main" id="{BF6BC1B0-395D-45F7-BECC-726F1DA825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Line 6">
              <a:extLst>
                <a:ext uri="{FF2B5EF4-FFF2-40B4-BE49-F238E27FC236}">
                  <a16:creationId xmlns:a16="http://schemas.microsoft.com/office/drawing/2014/main" id="{E47B01A6-9A5C-4FB1-9668-23DCB7DCC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Line 7">
              <a:extLst>
                <a:ext uri="{FF2B5EF4-FFF2-40B4-BE49-F238E27FC236}">
                  <a16:creationId xmlns:a16="http://schemas.microsoft.com/office/drawing/2014/main" id="{F9E392EA-61BA-4C0D-A297-C17B3FA6EE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Line 8">
              <a:extLst>
                <a:ext uri="{FF2B5EF4-FFF2-40B4-BE49-F238E27FC236}">
                  <a16:creationId xmlns:a16="http://schemas.microsoft.com/office/drawing/2014/main" id="{6E827213-8B4D-47BF-9F69-79676E5761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Line 9">
              <a:extLst>
                <a:ext uri="{FF2B5EF4-FFF2-40B4-BE49-F238E27FC236}">
                  <a16:creationId xmlns:a16="http://schemas.microsoft.com/office/drawing/2014/main" id="{9D60A95E-8329-4368-986A-CB318C16F5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Line 10">
              <a:extLst>
                <a:ext uri="{FF2B5EF4-FFF2-40B4-BE49-F238E27FC236}">
                  <a16:creationId xmlns:a16="http://schemas.microsoft.com/office/drawing/2014/main" id="{A0561500-0FCB-4744-A001-BB3BE1D27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Line 11">
              <a:extLst>
                <a:ext uri="{FF2B5EF4-FFF2-40B4-BE49-F238E27FC236}">
                  <a16:creationId xmlns:a16="http://schemas.microsoft.com/office/drawing/2014/main" id="{E3BAB3E8-5990-4739-ACD7-C86FE9816A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Line 12">
              <a:extLst>
                <a:ext uri="{FF2B5EF4-FFF2-40B4-BE49-F238E27FC236}">
                  <a16:creationId xmlns:a16="http://schemas.microsoft.com/office/drawing/2014/main" id="{4B630B9D-86A2-4FB8-B654-A8EBBCCDAD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Line 13">
              <a:extLst>
                <a:ext uri="{FF2B5EF4-FFF2-40B4-BE49-F238E27FC236}">
                  <a16:creationId xmlns:a16="http://schemas.microsoft.com/office/drawing/2014/main" id="{43BCE64C-7418-4ED7-84E8-DEB4DCD15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Line 14">
              <a:extLst>
                <a:ext uri="{FF2B5EF4-FFF2-40B4-BE49-F238E27FC236}">
                  <a16:creationId xmlns:a16="http://schemas.microsoft.com/office/drawing/2014/main" id="{D1ED3EDD-521B-4AE4-B9E3-9704D19BB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208BBDA3-AD9D-4186-A60B-B857B4EE0394}"/>
              </a:ext>
            </a:extLst>
          </p:cNvPr>
          <p:cNvGrpSpPr/>
          <p:nvPr/>
        </p:nvGrpSpPr>
        <p:grpSpPr>
          <a:xfrm>
            <a:off x="16183535" y="3127772"/>
            <a:ext cx="2686050" cy="6052431"/>
            <a:chOff x="5268826" y="2870852"/>
            <a:chExt cx="2686050" cy="6052431"/>
          </a:xfrm>
        </p:grpSpPr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068E2C8E-ED46-4A0B-904C-B9DF58CFDE6C}"/>
                </a:ext>
              </a:extLst>
            </p:cNvPr>
            <p:cNvGrpSpPr/>
            <p:nvPr/>
          </p:nvGrpSpPr>
          <p:grpSpPr>
            <a:xfrm>
              <a:off x="5268826" y="2870852"/>
              <a:ext cx="2686050" cy="1552575"/>
              <a:chOff x="4858787" y="-1849811"/>
              <a:chExt cx="2686050" cy="1552575"/>
            </a:xfrm>
          </p:grpSpPr>
          <p:pic>
            <p:nvPicPr>
              <p:cNvPr id="337" name="Graphic 336">
                <a:extLst>
                  <a:ext uri="{FF2B5EF4-FFF2-40B4-BE49-F238E27FC236}">
                    <a16:creationId xmlns:a16="http://schemas.microsoft.com/office/drawing/2014/main" id="{36E39922-9573-4ED9-86B9-CF6E376F24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858787" y="-1849811"/>
                <a:ext cx="2686050" cy="1552575"/>
              </a:xfrm>
              <a:prstGeom prst="rect">
                <a:avLst/>
              </a:prstGeom>
            </p:spPr>
          </p:pic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334D764E-EA40-4E0F-AC0A-25DEB7C4E1F6}"/>
                  </a:ext>
                </a:extLst>
              </p:cNvPr>
              <p:cNvSpPr/>
              <p:nvPr/>
            </p:nvSpPr>
            <p:spPr>
              <a:xfrm>
                <a:off x="5606606" y="-1192318"/>
                <a:ext cx="1174750" cy="742950"/>
              </a:xfrm>
              <a:custGeom>
                <a:avLst/>
                <a:gdLst>
                  <a:gd name="connsiteX0" fmla="*/ 9525 w 1174750"/>
                  <a:gd name="connsiteY0" fmla="*/ 742950 h 742950"/>
                  <a:gd name="connsiteX1" fmla="*/ 1174750 w 1174750"/>
                  <a:gd name="connsiteY1" fmla="*/ 577850 h 742950"/>
                  <a:gd name="connsiteX2" fmla="*/ 6350 w 1174750"/>
                  <a:gd name="connsiteY2" fmla="*/ 390525 h 742950"/>
                  <a:gd name="connsiteX3" fmla="*/ 1174750 w 1174750"/>
                  <a:gd name="connsiteY3" fmla="*/ 180975 h 742950"/>
                  <a:gd name="connsiteX4" fmla="*/ 0 w 1174750"/>
                  <a:gd name="connsiteY4" fmla="*/ 0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4750" h="742950">
                    <a:moveTo>
                      <a:pt x="9525" y="742950"/>
                    </a:moveTo>
                    <a:cubicBezTo>
                      <a:pt x="592402" y="689768"/>
                      <a:pt x="1175279" y="636587"/>
                      <a:pt x="1174750" y="577850"/>
                    </a:cubicBezTo>
                    <a:cubicBezTo>
                      <a:pt x="1174221" y="519113"/>
                      <a:pt x="6350" y="456671"/>
                      <a:pt x="6350" y="390525"/>
                    </a:cubicBezTo>
                    <a:cubicBezTo>
                      <a:pt x="6350" y="324379"/>
                      <a:pt x="1175808" y="246062"/>
                      <a:pt x="1174750" y="180975"/>
                    </a:cubicBezTo>
                    <a:cubicBezTo>
                      <a:pt x="1173692" y="115888"/>
                      <a:pt x="586846" y="57944"/>
                      <a:pt x="0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39" name="Group 338">
                <a:extLst>
                  <a:ext uri="{FF2B5EF4-FFF2-40B4-BE49-F238E27FC236}">
                    <a16:creationId xmlns:a16="http://schemas.microsoft.com/office/drawing/2014/main" id="{C1F0E618-A2E3-4DCD-BD29-9AA1127C3DB2}"/>
                  </a:ext>
                </a:extLst>
              </p:cNvPr>
              <p:cNvGrpSpPr/>
              <p:nvPr/>
            </p:nvGrpSpPr>
            <p:grpSpPr>
              <a:xfrm>
                <a:off x="5706652" y="-605155"/>
                <a:ext cx="1084861" cy="190730"/>
                <a:chOff x="5586446" y="-432012"/>
                <a:chExt cx="1084861" cy="190730"/>
              </a:xfrm>
            </p:grpSpPr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79E5308A-CAA5-456C-A43C-86C0CEA294B5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21E6F89A-48F8-435D-A63F-E786FF926CBE}"/>
                    </a:ext>
                  </a:extLst>
                </p:cNvPr>
                <p:cNvSpPr/>
                <p:nvPr/>
              </p:nvSpPr>
              <p:spPr>
                <a:xfrm rot="10631252">
                  <a:off x="6603996" y="-429414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1343F0CD-75E8-4CB3-A5E9-848AD7C26C53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6" name="Freeform: Shape 355">
                  <a:extLst>
                    <a:ext uri="{FF2B5EF4-FFF2-40B4-BE49-F238E27FC236}">
                      <a16:creationId xmlns:a16="http://schemas.microsoft.com/office/drawing/2014/main" id="{73A07D47-D68A-4124-8C87-4D12CC2864ED}"/>
                    </a:ext>
                  </a:extLst>
                </p:cNvPr>
                <p:cNvSpPr/>
                <p:nvPr/>
              </p:nvSpPr>
              <p:spPr>
                <a:xfrm rot="7633407">
                  <a:off x="5937485" y="-31719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0" name="Group 339">
                <a:extLst>
                  <a:ext uri="{FF2B5EF4-FFF2-40B4-BE49-F238E27FC236}">
                    <a16:creationId xmlns:a16="http://schemas.microsoft.com/office/drawing/2014/main" id="{1E838EB8-328C-4BD2-A332-B2E6BA917286}"/>
                  </a:ext>
                </a:extLst>
              </p:cNvPr>
              <p:cNvGrpSpPr/>
              <p:nvPr/>
            </p:nvGrpSpPr>
            <p:grpSpPr>
              <a:xfrm rot="11491129">
                <a:off x="5618620" y="-813810"/>
                <a:ext cx="928531" cy="180524"/>
                <a:chOff x="5586446" y="-432012"/>
                <a:chExt cx="928531" cy="180524"/>
              </a:xfrm>
            </p:grpSpPr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AAF4135D-E66D-4885-A3C0-6F648465DE42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26D3E0C3-8FEC-4859-8DFD-60A7B6B13165}"/>
                    </a:ext>
                  </a:extLst>
                </p:cNvPr>
                <p:cNvSpPr/>
                <p:nvPr/>
              </p:nvSpPr>
              <p:spPr>
                <a:xfrm rot="10631252">
                  <a:off x="6447666" y="-334157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E7F937E8-B611-407E-81DB-FE93AA95F055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8FED1720-866E-41D9-AAD8-AC993B1C3888}"/>
                    </a:ext>
                  </a:extLst>
                </p:cNvPr>
                <p:cNvSpPr/>
                <p:nvPr/>
              </p:nvSpPr>
              <p:spPr>
                <a:xfrm rot="7633407">
                  <a:off x="5922955" y="-34123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1" name="Group 340">
                <a:extLst>
                  <a:ext uri="{FF2B5EF4-FFF2-40B4-BE49-F238E27FC236}">
                    <a16:creationId xmlns:a16="http://schemas.microsoft.com/office/drawing/2014/main" id="{22E6C114-6D22-4852-AF46-E4C01237C655}"/>
                  </a:ext>
                </a:extLst>
              </p:cNvPr>
              <p:cNvGrpSpPr/>
              <p:nvPr/>
            </p:nvGrpSpPr>
            <p:grpSpPr>
              <a:xfrm rot="21232057">
                <a:off x="5671082" y="-1254978"/>
                <a:ext cx="1013511" cy="421991"/>
                <a:chOff x="5325464" y="-659950"/>
                <a:chExt cx="1013511" cy="421991"/>
              </a:xfrm>
            </p:grpSpPr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22295DE7-AD3B-4B55-8D95-293FD3BEB07F}"/>
                    </a:ext>
                  </a:extLst>
                </p:cNvPr>
                <p:cNvSpPr/>
                <p:nvPr/>
              </p:nvSpPr>
              <p:spPr>
                <a:xfrm rot="15221387">
                  <a:off x="6265340" y="-393254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BEF809D6-0175-4CD5-8F80-CA894AA29D52}"/>
                    </a:ext>
                  </a:extLst>
                </p:cNvPr>
                <p:cNvSpPr/>
                <p:nvPr/>
              </p:nvSpPr>
              <p:spPr>
                <a:xfrm rot="1665433">
                  <a:off x="6168788" y="-538862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56E2E589-7443-4C39-8E08-3100D59C0ADE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FF76AA98-3458-4607-82B9-DEC985B332A7}"/>
                    </a:ext>
                  </a:extLst>
                </p:cNvPr>
                <p:cNvSpPr/>
                <p:nvPr/>
              </p:nvSpPr>
              <p:spPr>
                <a:xfrm rot="7633407">
                  <a:off x="6006598" y="-313874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F86C5B0B-99C3-44AB-B48B-160ADF80C0AF}"/>
                    </a:ext>
                  </a:extLst>
                </p:cNvPr>
                <p:cNvSpPr/>
                <p:nvPr/>
              </p:nvSpPr>
              <p:spPr>
                <a:xfrm rot="20453961">
                  <a:off x="5872034" y="-528498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DAC371EE-1558-4566-9E66-7E4635D35992}"/>
                    </a:ext>
                  </a:extLst>
                </p:cNvPr>
                <p:cNvSpPr/>
                <p:nvPr/>
              </p:nvSpPr>
              <p:spPr>
                <a:xfrm rot="20556154">
                  <a:off x="5602117" y="-659950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EF796314-19F2-47C6-8195-0A0E76538EEA}"/>
                    </a:ext>
                  </a:extLst>
                </p:cNvPr>
                <p:cNvSpPr/>
                <p:nvPr/>
              </p:nvSpPr>
              <p:spPr>
                <a:xfrm rot="6311069">
                  <a:off x="5311235" y="-6340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24D7FA82-03CF-44B3-9627-498C34A0AB3C}"/>
                </a:ext>
              </a:extLst>
            </p:cNvPr>
            <p:cNvSpPr/>
            <p:nvPr/>
          </p:nvSpPr>
          <p:spPr>
            <a:xfrm>
              <a:off x="6461205" y="8483272"/>
              <a:ext cx="440011" cy="44001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E08BD28-2E8D-4439-80DE-0014B4823647}"/>
              </a:ext>
            </a:extLst>
          </p:cNvPr>
          <p:cNvGrpSpPr/>
          <p:nvPr/>
        </p:nvGrpSpPr>
        <p:grpSpPr>
          <a:xfrm>
            <a:off x="15438234" y="3436417"/>
            <a:ext cx="4648200" cy="2439920"/>
            <a:chOff x="2579787" y="3304844"/>
            <a:chExt cx="4648200" cy="243992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8C285C5-C197-45BD-9295-34A7649C1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D68D0E3-DD21-429F-B85B-AD37A63ED9B9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4AE37E1A-0265-4F61-B4B9-55B779D47521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2C442306-2CFF-4FCC-923C-604120321BB1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3F5180F9-1A71-409C-9698-4A80D8B0481A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DFA89678-E016-43B1-99EE-A2285266590E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468F07A7-F6A5-4992-8D63-CFC8C3025B43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4AD5231-4737-4EC1-884F-6D12F47AA544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A254499C-977E-4253-846E-B3457EE66D1C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A9388E55-2558-4632-B667-EE89A2E1B4F8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FE726A7-1041-46D1-AAB1-7D995522F3A0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5AC62132-B3AD-49A8-995D-1FFA0969A222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6655DE97-8675-49DD-9958-52299704A88A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6C9F4104-20FF-4D8B-8D1D-8966856C4B3C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0C55F54B-B2AA-4CAC-889F-6781B76BE9AE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0D39B9F8-1FDE-4204-A75F-553785615442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178D8EA-3A7F-4EA4-8233-9EE1101E4E83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91DEC13-3332-4C1E-9DBF-603E17DC8705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DDFE14F-D92C-492F-9620-7C79A82B481E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116A6CAE-EB49-4C97-B8C4-62DF9F6AE60A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D225A175-0F17-43C0-A360-9E85B4A9C0F5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0EEB2077-41A8-4E58-8314-912F58A98FA7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2522454-5667-4216-90C6-948AC1598DE0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ACF2BE4A-3FDD-4356-9230-6C78C4845E7A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E33CEF2E-9B80-4368-B317-0DDF3DC5541E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7F5021A-8A86-4FA7-83D6-E8732AB1CFDA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1019EDD-5DB3-4375-878E-2CE5D6458471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E6094EFA-D847-49E2-AFEF-2CDB475C1B88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3166F748-679A-4CB2-890F-0D415D7F6CBF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63C9865-2CBC-4069-8724-4FB80535BE55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392371FD-9778-480B-A942-B13D5643A0C2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E494BA0A-D8EF-4AF8-A6C2-94827DE93CC1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E46E8316-A532-4BD5-A371-798D12378FDE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B9E6669-5A0A-49A8-AF70-947CD59B5946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38D6C365-CD51-4D98-9304-0C7E650556F1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230E60B0-AAB6-40C9-83AB-3B20E4BF8686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2950AEF4-D74D-4828-A736-D3F09BCE856F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2662288-3357-4CA2-9B47-F51B5793AE6D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D680D175-7B65-44E8-BF66-7A92F487A4FF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0D1B7C23-EDEF-477B-BB90-E7AB8CB5D3B0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769F3122-9A48-4289-92D8-665ABCB40251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274218A0-761E-498C-B404-D9F884B60F43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E1811FE9-E3E1-4733-B025-E22734B940F5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A1A77C21-A459-44A1-86BC-4E24CF433504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8E1A000C-86D4-46C3-B612-9F021B1D4E3C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D419121F-2B2D-4DBB-9543-EEB7FB91827A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1BFE5843-299E-4306-87EF-BE1F72149539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4133449D-C9CA-4649-B0F5-3A96A35D5F83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8D15075-80E8-454A-AECD-103901A84EA9}"/>
              </a:ext>
            </a:extLst>
          </p:cNvPr>
          <p:cNvSpPr/>
          <p:nvPr/>
        </p:nvSpPr>
        <p:spPr>
          <a:xfrm>
            <a:off x="5267325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48938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6B0A637-D320-4E92-9271-9CDA9E2FB7E8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FF27802-49E9-40D9-A998-BFDE526CF321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424F9F6-5762-4E79-A7DD-5F662440F6FF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558962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8E578E5-06F5-4ED4-86AB-5223DF5FF111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D13383-8458-4F94-B9DE-4B42D4A7135A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8511E23-7CAF-4EFB-BFE3-3321393B977B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90504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2B6F1BB-2CE1-446D-B86C-8D0F77D71F65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0A5F6C7-A9A4-4B1C-90DE-2B34F36F52A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069FA60-8E70-4E32-98EB-3EF9CB938D44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400419" y="4010505"/>
            <a:ext cx="230222" cy="224315"/>
            <a:chOff x="6400419" y="4010505"/>
            <a:chExt cx="230222" cy="224315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329A283-1922-4E6E-BFCB-F3C240995BD4}"/>
                </a:ext>
              </a:extLst>
            </p:cNvPr>
            <p:cNvSpPr/>
            <p:nvPr/>
          </p:nvSpPr>
          <p:spPr>
            <a:xfrm>
              <a:off x="6402380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FE245CB-AC00-4EA2-90CD-FE54EEBB5835}"/>
                </a:ext>
              </a:extLst>
            </p:cNvPr>
            <p:cNvSpPr/>
            <p:nvPr/>
          </p:nvSpPr>
          <p:spPr>
            <a:xfrm>
              <a:off x="6479678" y="4097043"/>
              <a:ext cx="150962" cy="137777"/>
            </a:xfrm>
            <a:custGeom>
              <a:avLst/>
              <a:gdLst>
                <a:gd name="connsiteX0" fmla="*/ 17815 w 150962"/>
                <a:gd name="connsiteY0" fmla="*/ 135182 h 137777"/>
                <a:gd name="connsiteX1" fmla="*/ 140013 w 150962"/>
                <a:gd name="connsiteY1" fmla="*/ 72823 h 137777"/>
                <a:gd name="connsiteX2" fmla="*/ 45530 w 150962"/>
                <a:gd name="connsiteY2" fmla="*/ 6685 h 137777"/>
                <a:gd name="connsiteX3" fmla="*/ 17815 w 15096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962" h="137777">
                  <a:moveTo>
                    <a:pt x="17815" y="135182"/>
                  </a:moveTo>
                  <a:cubicBezTo>
                    <a:pt x="17815" y="135182"/>
                    <a:pt x="92141" y="157228"/>
                    <a:pt x="140013" y="72823"/>
                  </a:cubicBezTo>
                  <a:cubicBezTo>
                    <a:pt x="187884" y="-11582"/>
                    <a:pt x="64426" y="-4653"/>
                    <a:pt x="45530" y="6685"/>
                  </a:cubicBezTo>
                  <a:cubicBezTo>
                    <a:pt x="27263" y="18023"/>
                    <a:pt x="-28167" y="57076"/>
                    <a:pt x="17815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F883D38-2C68-46A2-8792-0CE620CA6A7B}"/>
                </a:ext>
              </a:extLst>
            </p:cNvPr>
            <p:cNvSpPr/>
            <p:nvPr/>
          </p:nvSpPr>
          <p:spPr>
            <a:xfrm>
              <a:off x="6400419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203147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16AA054-FE07-48EF-B15A-2604170858A5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1F5F8C1-CFFB-4E68-A193-EECCB670DE86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33360C-94B2-4760-AAA5-99EA8EAC2F8C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606203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03781BE-4FEA-4B33-8096-8BBCFC064BFE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7278031-015C-4F61-88A4-C2046515A163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9B65AA-3D33-413F-9405-14CB6FA077FA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12311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C252316-FC4B-44C2-A17A-1B059B4FE0F8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754A16E-23F0-4FF0-83DD-DD6A53FB6052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B032C80-E8E3-4DF2-BD15-16DD23E19272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00756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8B10E06-5581-49B8-8474-3E12FF337E63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6547E77-7DFB-4CB4-B99B-28FA4818BB51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E582FC-FAAD-4A19-AA38-C484024B09BC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386302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F1349E1-0A36-4C79-B2DD-27F960B2804B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4F016AC-E428-4553-8F4C-46FDF169142F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F0F8972-6D1E-4EAA-8FFF-39408B3C68E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D31A009E-30BB-48F2-9B80-DD346DB15623}"/>
              </a:ext>
            </a:extLst>
          </p:cNvPr>
          <p:cNvGrpSpPr/>
          <p:nvPr/>
        </p:nvGrpSpPr>
        <p:grpSpPr>
          <a:xfrm rot="8397356" flipH="1">
            <a:off x="6609153" y="4072556"/>
            <a:ext cx="391010" cy="536116"/>
            <a:chOff x="7336087" y="-927293"/>
            <a:chExt cx="391010" cy="536116"/>
          </a:xfrm>
        </p:grpSpPr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30E2176-7ED7-4BBC-8DFF-F68A983BF02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E4A91C8B-A263-4B32-91B2-008663A85478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558417-C53A-425C-B675-20F6384FD813}"/>
              </a:ext>
            </a:extLst>
          </p:cNvPr>
          <p:cNvGrpSpPr/>
          <p:nvPr/>
        </p:nvGrpSpPr>
        <p:grpSpPr>
          <a:xfrm rot="20787629" flipH="1">
            <a:off x="6243105" y="3926727"/>
            <a:ext cx="2458750" cy="1398918"/>
            <a:chOff x="5474451" y="3646417"/>
            <a:chExt cx="2458750" cy="1398918"/>
          </a:xfrm>
        </p:grpSpPr>
        <p:grpSp>
          <p:nvGrpSpPr>
            <p:cNvPr id="360" name="Graphic 3">
              <a:extLst>
                <a:ext uri="{FF2B5EF4-FFF2-40B4-BE49-F238E27FC236}">
                  <a16:creationId xmlns:a16="http://schemas.microsoft.com/office/drawing/2014/main" id="{592E877B-C903-4989-82F9-A3ADA5037AE5}"/>
                </a:ext>
              </a:extLst>
            </p:cNvPr>
            <p:cNvGrpSpPr/>
            <p:nvPr/>
          </p:nvGrpSpPr>
          <p:grpSpPr>
            <a:xfrm>
              <a:off x="5474451" y="3646417"/>
              <a:ext cx="2458750" cy="1398918"/>
              <a:chOff x="5079804" y="3839007"/>
              <a:chExt cx="2458750" cy="139891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1D83698F-8D10-4BC6-832A-4C437AFC0DF4}"/>
                  </a:ext>
                </a:extLst>
              </p:cNvPr>
              <p:cNvSpPr/>
              <p:nvPr/>
            </p:nvSpPr>
            <p:spPr>
              <a:xfrm>
                <a:off x="6763795" y="3974791"/>
                <a:ext cx="774759" cy="333844"/>
              </a:xfrm>
              <a:custGeom>
                <a:avLst/>
                <a:gdLst>
                  <a:gd name="connsiteX0" fmla="*/ 0 w 774759"/>
                  <a:gd name="connsiteY0" fmla="*/ 64728 h 333844"/>
                  <a:gd name="connsiteX1" fmla="*/ 388117 w 774759"/>
                  <a:gd name="connsiteY1" fmla="*/ 186 h 333844"/>
                  <a:gd name="connsiteX2" fmla="*/ 757302 w 774759"/>
                  <a:gd name="connsiteY2" fmla="*/ 38051 h 333844"/>
                  <a:gd name="connsiteX3" fmla="*/ 761605 w 774759"/>
                  <a:gd name="connsiteY3" fmla="*/ 78498 h 333844"/>
                  <a:gd name="connsiteX4" fmla="*/ 606702 w 774759"/>
                  <a:gd name="connsiteY4" fmla="*/ 146483 h 333844"/>
                  <a:gd name="connsiteX5" fmla="*/ 29259 w 774759"/>
                  <a:gd name="connsiteY5" fmla="*/ 323760 h 333844"/>
                  <a:gd name="connsiteX6" fmla="*/ 0 w 774759"/>
                  <a:gd name="connsiteY6" fmla="*/ 64728 h 33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4759" h="333844">
                    <a:moveTo>
                      <a:pt x="0" y="64728"/>
                    </a:moveTo>
                    <a:cubicBezTo>
                      <a:pt x="0" y="64728"/>
                      <a:pt x="132528" y="3628"/>
                      <a:pt x="388117" y="186"/>
                    </a:cubicBezTo>
                    <a:cubicBezTo>
                      <a:pt x="580025" y="-2396"/>
                      <a:pt x="678990" y="22560"/>
                      <a:pt x="757302" y="38051"/>
                    </a:cubicBezTo>
                    <a:cubicBezTo>
                      <a:pt x="777956" y="42353"/>
                      <a:pt x="781398" y="69892"/>
                      <a:pt x="761605" y="78498"/>
                    </a:cubicBezTo>
                    <a:cubicBezTo>
                      <a:pt x="722019" y="95709"/>
                      <a:pt x="668663" y="118944"/>
                      <a:pt x="606702" y="146483"/>
                    </a:cubicBezTo>
                    <a:cubicBezTo>
                      <a:pt x="476756" y="204141"/>
                      <a:pt x="216864" y="377115"/>
                      <a:pt x="29259" y="323760"/>
                    </a:cubicBezTo>
                    <a:lnTo>
                      <a:pt x="0" y="64728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066ACA66-64F9-4D3C-94EB-31CF53C542A1}"/>
                  </a:ext>
                </a:extLst>
              </p:cNvPr>
              <p:cNvSpPr/>
              <p:nvPr/>
            </p:nvSpPr>
            <p:spPr>
              <a:xfrm>
                <a:off x="6790472" y="4041592"/>
                <a:ext cx="527529" cy="203603"/>
              </a:xfrm>
              <a:custGeom>
                <a:avLst/>
                <a:gdLst>
                  <a:gd name="connsiteX0" fmla="*/ 0 w 527529"/>
                  <a:gd name="connsiteY0" fmla="*/ 71075 h 203603"/>
                  <a:gd name="connsiteX1" fmla="*/ 527530 w 527529"/>
                  <a:gd name="connsiteY1" fmla="*/ 1369 h 203603"/>
                  <a:gd name="connsiteX2" fmla="*/ 189326 w 527529"/>
                  <a:gd name="connsiteY2" fmla="*/ 71075 h 203603"/>
                  <a:gd name="connsiteX3" fmla="*/ 10327 w 527529"/>
                  <a:gd name="connsiteY3" fmla="*/ 203603 h 203603"/>
                  <a:gd name="connsiteX4" fmla="*/ 0 w 527529"/>
                  <a:gd name="connsiteY4" fmla="*/ 71075 h 203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529" h="203603">
                    <a:moveTo>
                      <a:pt x="0" y="71075"/>
                    </a:moveTo>
                    <a:cubicBezTo>
                      <a:pt x="0" y="71075"/>
                      <a:pt x="177277" y="-11539"/>
                      <a:pt x="527530" y="1369"/>
                    </a:cubicBezTo>
                    <a:cubicBezTo>
                      <a:pt x="527530" y="1369"/>
                      <a:pt x="276243" y="22023"/>
                      <a:pt x="189326" y="71075"/>
                    </a:cubicBezTo>
                    <a:cubicBezTo>
                      <a:pt x="102408" y="120128"/>
                      <a:pt x="10327" y="203603"/>
                      <a:pt x="10327" y="203603"/>
                    </a:cubicBezTo>
                    <a:lnTo>
                      <a:pt x="0" y="71075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70C0E53F-8848-4A70-ABC0-A0D7EA8D31AA}"/>
                  </a:ext>
                </a:extLst>
              </p:cNvPr>
              <p:cNvSpPr/>
              <p:nvPr/>
            </p:nvSpPr>
            <p:spPr>
              <a:xfrm>
                <a:off x="5878267" y="3839007"/>
                <a:ext cx="944916" cy="1341629"/>
              </a:xfrm>
              <a:custGeom>
                <a:avLst/>
                <a:gdLst>
                  <a:gd name="connsiteX0" fmla="*/ 816681 w 944916"/>
                  <a:gd name="connsiteY0" fmla="*/ 1341630 h 1341629"/>
                  <a:gd name="connsiteX1" fmla="*/ 129086 w 944916"/>
                  <a:gd name="connsiteY1" fmla="*/ 1341630 h 1341629"/>
                  <a:gd name="connsiteX2" fmla="*/ 0 w 944916"/>
                  <a:gd name="connsiteY2" fmla="*/ 1212544 h 1341629"/>
                  <a:gd name="connsiteX3" fmla="*/ 0 w 944916"/>
                  <a:gd name="connsiteY3" fmla="*/ 390699 h 1341629"/>
                  <a:gd name="connsiteX4" fmla="*/ 472453 w 944916"/>
                  <a:gd name="connsiteY4" fmla="*/ 0 h 1341629"/>
                  <a:gd name="connsiteX5" fmla="*/ 472453 w 944916"/>
                  <a:gd name="connsiteY5" fmla="*/ 0 h 1341629"/>
                  <a:gd name="connsiteX6" fmla="*/ 944907 w 944916"/>
                  <a:gd name="connsiteY6" fmla="*/ 390699 h 1341629"/>
                  <a:gd name="connsiteX7" fmla="*/ 944907 w 944916"/>
                  <a:gd name="connsiteY7" fmla="*/ 1212544 h 1341629"/>
                  <a:gd name="connsiteX8" fmla="*/ 816681 w 944916"/>
                  <a:gd name="connsiteY8" fmla="*/ 1341630 h 1341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44916" h="1341629">
                    <a:moveTo>
                      <a:pt x="816681" y="1341630"/>
                    </a:moveTo>
                    <a:lnTo>
                      <a:pt x="129086" y="1341630"/>
                    </a:lnTo>
                    <a:cubicBezTo>
                      <a:pt x="57658" y="1341630"/>
                      <a:pt x="0" y="1283971"/>
                      <a:pt x="0" y="1212544"/>
                    </a:cubicBezTo>
                    <a:lnTo>
                      <a:pt x="0" y="390699"/>
                    </a:lnTo>
                    <a:cubicBezTo>
                      <a:pt x="0" y="129946"/>
                      <a:pt x="211700" y="0"/>
                      <a:pt x="472453" y="0"/>
                    </a:cubicBezTo>
                    <a:lnTo>
                      <a:pt x="472453" y="0"/>
                    </a:lnTo>
                    <a:cubicBezTo>
                      <a:pt x="733206" y="0"/>
                      <a:pt x="944907" y="129946"/>
                      <a:pt x="944907" y="390699"/>
                    </a:cubicBezTo>
                    <a:lnTo>
                      <a:pt x="944907" y="1212544"/>
                    </a:lnTo>
                    <a:cubicBezTo>
                      <a:pt x="945767" y="1283971"/>
                      <a:pt x="888109" y="1341630"/>
                      <a:pt x="816681" y="1341630"/>
                    </a:cubicBez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45788EEF-3EBF-42EC-8CBD-342A1BA021BB}"/>
                  </a:ext>
                </a:extLst>
              </p:cNvPr>
              <p:cNvSpPr/>
              <p:nvPr/>
            </p:nvSpPr>
            <p:spPr>
              <a:xfrm>
                <a:off x="5774989" y="4596309"/>
                <a:ext cx="1129715" cy="641616"/>
              </a:xfrm>
              <a:custGeom>
                <a:avLst/>
                <a:gdLst>
                  <a:gd name="connsiteX0" fmla="*/ 61971 w 1129715"/>
                  <a:gd name="connsiteY0" fmla="*/ 0 h 641616"/>
                  <a:gd name="connsiteX1" fmla="*/ 32712 w 1129715"/>
                  <a:gd name="connsiteY1" fmla="*/ 308945 h 641616"/>
                  <a:gd name="connsiteX2" fmla="*/ 23245 w 1129715"/>
                  <a:gd name="connsiteY2" fmla="*/ 541299 h 641616"/>
                  <a:gd name="connsiteX3" fmla="*/ 28409 w 1129715"/>
                  <a:gd name="connsiteY3" fmla="*/ 626495 h 641616"/>
                  <a:gd name="connsiteX4" fmla="*/ 722029 w 1129715"/>
                  <a:gd name="connsiteY4" fmla="*/ 626495 h 641616"/>
                  <a:gd name="connsiteX5" fmla="*/ 1005156 w 1129715"/>
                  <a:gd name="connsiteY5" fmla="*/ 610145 h 641616"/>
                  <a:gd name="connsiteX6" fmla="*/ 1114449 w 1129715"/>
                  <a:gd name="connsiteY6" fmla="*/ 492246 h 641616"/>
                  <a:gd name="connsiteX7" fmla="*/ 1088632 w 1129715"/>
                  <a:gd name="connsiteY7" fmla="*/ 182441 h 641616"/>
                  <a:gd name="connsiteX8" fmla="*/ 1060233 w 1129715"/>
                  <a:gd name="connsiteY8" fmla="*/ 9466 h 641616"/>
                  <a:gd name="connsiteX9" fmla="*/ 61971 w 1129715"/>
                  <a:gd name="connsiteY9" fmla="*/ 0 h 641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9715" h="641616">
                    <a:moveTo>
                      <a:pt x="61971" y="0"/>
                    </a:moveTo>
                    <a:cubicBezTo>
                      <a:pt x="61971" y="0"/>
                      <a:pt x="29269" y="114456"/>
                      <a:pt x="32712" y="308945"/>
                    </a:cubicBezTo>
                    <a:cubicBezTo>
                      <a:pt x="34433" y="406189"/>
                      <a:pt x="40457" y="513761"/>
                      <a:pt x="23245" y="541299"/>
                    </a:cubicBezTo>
                    <a:cubicBezTo>
                      <a:pt x="6034" y="568837"/>
                      <a:pt x="-21504" y="615308"/>
                      <a:pt x="28409" y="626495"/>
                    </a:cubicBezTo>
                    <a:cubicBezTo>
                      <a:pt x="78322" y="637683"/>
                      <a:pt x="576592" y="654034"/>
                      <a:pt x="722029" y="626495"/>
                    </a:cubicBezTo>
                    <a:cubicBezTo>
                      <a:pt x="866604" y="598957"/>
                      <a:pt x="915657" y="591212"/>
                      <a:pt x="1005156" y="610145"/>
                    </a:cubicBezTo>
                    <a:cubicBezTo>
                      <a:pt x="1094656" y="629938"/>
                      <a:pt x="1160920" y="569698"/>
                      <a:pt x="1114449" y="492246"/>
                    </a:cubicBezTo>
                    <a:cubicBezTo>
                      <a:pt x="1067978" y="414795"/>
                      <a:pt x="1086050" y="274522"/>
                      <a:pt x="1088632" y="182441"/>
                    </a:cubicBezTo>
                    <a:cubicBezTo>
                      <a:pt x="1092074" y="90360"/>
                      <a:pt x="1060233" y="9466"/>
                      <a:pt x="1060233" y="9466"/>
                    </a:cubicBezTo>
                    <a:lnTo>
                      <a:pt x="61971" y="0"/>
                    </a:lnTo>
                    <a:close/>
                  </a:path>
                </a:pathLst>
              </a:custGeom>
              <a:solidFill>
                <a:srgbClr val="67554B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BA6EF429-812A-4C1C-929E-A36B47080C69}"/>
                  </a:ext>
                </a:extLst>
              </p:cNvPr>
              <p:cNvSpPr/>
              <p:nvPr/>
            </p:nvSpPr>
            <p:spPr>
              <a:xfrm>
                <a:off x="5726662" y="4915788"/>
                <a:ext cx="158489" cy="161674"/>
              </a:xfrm>
              <a:custGeom>
                <a:avLst/>
                <a:gdLst>
                  <a:gd name="connsiteX0" fmla="*/ 150744 w 158489"/>
                  <a:gd name="connsiteY0" fmla="*/ 73801 h 161674"/>
                  <a:gd name="connsiteX1" fmla="*/ 112879 w 158489"/>
                  <a:gd name="connsiteY1" fmla="*/ 161580 h 161674"/>
                  <a:gd name="connsiteX2" fmla="*/ 96528 w 158489"/>
                  <a:gd name="connsiteY2" fmla="*/ 103061 h 161674"/>
                  <a:gd name="connsiteX3" fmla="*/ 58663 w 158489"/>
                  <a:gd name="connsiteY3" fmla="*/ 152974 h 161674"/>
                  <a:gd name="connsiteX4" fmla="*/ 55221 w 158489"/>
                  <a:gd name="connsiteY4" fmla="*/ 83268 h 161674"/>
                  <a:gd name="connsiteX5" fmla="*/ 3587 w 158489"/>
                  <a:gd name="connsiteY5" fmla="*/ 122854 h 161674"/>
                  <a:gd name="connsiteX6" fmla="*/ 33707 w 158489"/>
                  <a:gd name="connsiteY6" fmla="*/ 30773 h 161674"/>
                  <a:gd name="connsiteX7" fmla="*/ 75014 w 158489"/>
                  <a:gd name="connsiteY7" fmla="*/ 653 h 161674"/>
                  <a:gd name="connsiteX8" fmla="*/ 158489 w 158489"/>
                  <a:gd name="connsiteY8" fmla="*/ 35936 h 161674"/>
                  <a:gd name="connsiteX9" fmla="*/ 150744 w 158489"/>
                  <a:gd name="connsiteY9" fmla="*/ 73801 h 161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489" h="161674">
                    <a:moveTo>
                      <a:pt x="150744" y="73801"/>
                    </a:moveTo>
                    <a:cubicBezTo>
                      <a:pt x="150744" y="73801"/>
                      <a:pt x="134394" y="165022"/>
                      <a:pt x="112879" y="161580"/>
                    </a:cubicBezTo>
                    <a:cubicBezTo>
                      <a:pt x="91365" y="158137"/>
                      <a:pt x="94807" y="128017"/>
                      <a:pt x="96528" y="103061"/>
                    </a:cubicBezTo>
                    <a:cubicBezTo>
                      <a:pt x="96528" y="103061"/>
                      <a:pt x="75014" y="159858"/>
                      <a:pt x="58663" y="152974"/>
                    </a:cubicBezTo>
                    <a:cubicBezTo>
                      <a:pt x="42312" y="146089"/>
                      <a:pt x="43173" y="110806"/>
                      <a:pt x="55221" y="83268"/>
                    </a:cubicBezTo>
                    <a:cubicBezTo>
                      <a:pt x="55221" y="83268"/>
                      <a:pt x="14774" y="140065"/>
                      <a:pt x="3587" y="122854"/>
                    </a:cubicBezTo>
                    <a:cubicBezTo>
                      <a:pt x="-7601" y="105643"/>
                      <a:pt x="8750" y="68638"/>
                      <a:pt x="33707" y="30773"/>
                    </a:cubicBezTo>
                    <a:cubicBezTo>
                      <a:pt x="58663" y="-7092"/>
                      <a:pt x="75014" y="653"/>
                      <a:pt x="75014" y="653"/>
                    </a:cubicBezTo>
                    <a:lnTo>
                      <a:pt x="158489" y="35936"/>
                    </a:lnTo>
                    <a:lnTo>
                      <a:pt x="150744" y="73801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661C483E-666C-4AD3-9659-394170297409}"/>
                  </a:ext>
                </a:extLst>
              </p:cNvPr>
              <p:cNvSpPr/>
              <p:nvPr/>
            </p:nvSpPr>
            <p:spPr>
              <a:xfrm>
                <a:off x="6333509" y="3986929"/>
                <a:ext cx="167811" cy="13004"/>
              </a:xfrm>
              <a:custGeom>
                <a:avLst/>
                <a:gdLst>
                  <a:gd name="connsiteX0" fmla="*/ 167811 w 167811"/>
                  <a:gd name="connsiteY0" fmla="*/ 13004 h 13004"/>
                  <a:gd name="connsiteX1" fmla="*/ 0 w 167811"/>
                  <a:gd name="connsiteY1" fmla="*/ 13004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811" h="13004">
                    <a:moveTo>
                      <a:pt x="167811" y="13004"/>
                    </a:moveTo>
                    <a:cubicBezTo>
                      <a:pt x="167811" y="13004"/>
                      <a:pt x="90360" y="-16255"/>
                      <a:pt x="0" y="13004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44159437-026B-4B15-9193-57DA0995D4A5}"/>
                  </a:ext>
                </a:extLst>
              </p:cNvPr>
              <p:cNvSpPr/>
              <p:nvPr/>
            </p:nvSpPr>
            <p:spPr>
              <a:xfrm>
                <a:off x="6361047" y="3942944"/>
                <a:ext cx="112734" cy="8796"/>
              </a:xfrm>
              <a:custGeom>
                <a:avLst/>
                <a:gdLst>
                  <a:gd name="connsiteX0" fmla="*/ 112735 w 112734"/>
                  <a:gd name="connsiteY0" fmla="*/ 8797 h 8796"/>
                  <a:gd name="connsiteX1" fmla="*/ 0 w 112734"/>
                  <a:gd name="connsiteY1" fmla="*/ 8797 h 8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34" h="8796">
                    <a:moveTo>
                      <a:pt x="112735" y="8797"/>
                    </a:moveTo>
                    <a:cubicBezTo>
                      <a:pt x="112735" y="8797"/>
                      <a:pt x="60240" y="-10996"/>
                      <a:pt x="0" y="8797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0969395C-A975-4494-9AF7-8CE41405AA41}"/>
                  </a:ext>
                </a:extLst>
              </p:cNvPr>
              <p:cNvSpPr/>
              <p:nvPr/>
            </p:nvSpPr>
            <p:spPr>
              <a:xfrm>
                <a:off x="5675896" y="4541346"/>
                <a:ext cx="391010" cy="494764"/>
              </a:xfrm>
              <a:custGeom>
                <a:avLst/>
                <a:gdLst>
                  <a:gd name="connsiteX0" fmla="*/ 204953 w 391010"/>
                  <a:gd name="connsiteY0" fmla="*/ 3328 h 494764"/>
                  <a:gd name="connsiteX1" fmla="*/ 148156 w 391010"/>
                  <a:gd name="connsiteY1" fmla="*/ 23121 h 494764"/>
                  <a:gd name="connsiteX2" fmla="*/ 60378 w 391010"/>
                  <a:gd name="connsiteY2" fmla="*/ 202120 h 494764"/>
                  <a:gd name="connsiteX3" fmla="*/ 5301 w 391010"/>
                  <a:gd name="connsiteY3" fmla="*/ 320879 h 494764"/>
                  <a:gd name="connsiteX4" fmla="*/ 22512 w 391010"/>
                  <a:gd name="connsiteY4" fmla="*/ 381979 h 494764"/>
                  <a:gd name="connsiteX5" fmla="*/ 225607 w 391010"/>
                  <a:gd name="connsiteY5" fmla="*/ 483526 h 494764"/>
                  <a:gd name="connsiteX6" fmla="*/ 260890 w 391010"/>
                  <a:gd name="connsiteY6" fmla="*/ 492993 h 494764"/>
                  <a:gd name="connsiteX7" fmla="*/ 317688 w 391010"/>
                  <a:gd name="connsiteY7" fmla="*/ 462012 h 494764"/>
                  <a:gd name="connsiteX8" fmla="*/ 335760 w 391010"/>
                  <a:gd name="connsiteY8" fmla="*/ 411239 h 494764"/>
                  <a:gd name="connsiteX9" fmla="*/ 381370 w 391010"/>
                  <a:gd name="connsiteY9" fmla="*/ 204702 h 494764"/>
                  <a:gd name="connsiteX10" fmla="*/ 390837 w 391010"/>
                  <a:gd name="connsiteY10" fmla="*/ 110039 h 494764"/>
                  <a:gd name="connsiteX11" fmla="*/ 361577 w 391010"/>
                  <a:gd name="connsiteY11" fmla="*/ 62707 h 494764"/>
                  <a:gd name="connsiteX12" fmla="*/ 204953 w 391010"/>
                  <a:gd name="connsiteY12" fmla="*/ 3328 h 49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1010" h="494764">
                    <a:moveTo>
                      <a:pt x="204953" y="3328"/>
                    </a:moveTo>
                    <a:cubicBezTo>
                      <a:pt x="183439" y="-5278"/>
                      <a:pt x="159343" y="3328"/>
                      <a:pt x="148156" y="23121"/>
                    </a:cubicBezTo>
                    <a:cubicBezTo>
                      <a:pt x="128363" y="57544"/>
                      <a:pt x="96522" y="116923"/>
                      <a:pt x="60378" y="202120"/>
                    </a:cubicBezTo>
                    <a:cubicBezTo>
                      <a:pt x="34560" y="261499"/>
                      <a:pt x="17349" y="297643"/>
                      <a:pt x="5301" y="320879"/>
                    </a:cubicBezTo>
                    <a:cubicBezTo>
                      <a:pt x="-5886" y="342393"/>
                      <a:pt x="998" y="369071"/>
                      <a:pt x="22512" y="381979"/>
                    </a:cubicBezTo>
                    <a:cubicBezTo>
                      <a:pt x="75868" y="413820"/>
                      <a:pt x="169670" y="468036"/>
                      <a:pt x="225607" y="483526"/>
                    </a:cubicBezTo>
                    <a:lnTo>
                      <a:pt x="260890" y="492993"/>
                    </a:lnTo>
                    <a:cubicBezTo>
                      <a:pt x="284987" y="499877"/>
                      <a:pt x="309943" y="486108"/>
                      <a:pt x="317688" y="462012"/>
                    </a:cubicBezTo>
                    <a:cubicBezTo>
                      <a:pt x="321991" y="447382"/>
                      <a:pt x="328015" y="430171"/>
                      <a:pt x="335760" y="411239"/>
                    </a:cubicBezTo>
                    <a:cubicBezTo>
                      <a:pt x="358135" y="357022"/>
                      <a:pt x="377928" y="237403"/>
                      <a:pt x="381370" y="204702"/>
                    </a:cubicBezTo>
                    <a:lnTo>
                      <a:pt x="390837" y="110039"/>
                    </a:lnTo>
                    <a:cubicBezTo>
                      <a:pt x="392558" y="89385"/>
                      <a:pt x="381370" y="69592"/>
                      <a:pt x="361577" y="62707"/>
                    </a:cubicBezTo>
                    <a:lnTo>
                      <a:pt x="204953" y="3328"/>
                    </a:lnTo>
                    <a:close/>
                  </a:path>
                </a:pathLst>
              </a:custGeom>
              <a:solidFill>
                <a:srgbClr val="79655A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4E2B3720-ADBF-45A8-A974-A7AF06C523A9}"/>
                  </a:ext>
                </a:extLst>
              </p:cNvPr>
              <p:cNvSpPr/>
              <p:nvPr/>
            </p:nvSpPr>
            <p:spPr>
              <a:xfrm>
                <a:off x="6360765" y="4343189"/>
                <a:ext cx="502499" cy="411884"/>
              </a:xfrm>
              <a:custGeom>
                <a:avLst/>
                <a:gdLst>
                  <a:gd name="connsiteX0" fmla="*/ 47614 w 502499"/>
                  <a:gd name="connsiteY0" fmla="*/ 76703 h 411884"/>
                  <a:gd name="connsiteX1" fmla="*/ 461548 w 502499"/>
                  <a:gd name="connsiteY1" fmla="*/ 972 h 411884"/>
                  <a:gd name="connsiteX2" fmla="*/ 490808 w 502499"/>
                  <a:gd name="connsiteY2" fmla="*/ 25068 h 411884"/>
                  <a:gd name="connsiteX3" fmla="*/ 489086 w 502499"/>
                  <a:gd name="connsiteY3" fmla="*/ 253120 h 411884"/>
                  <a:gd name="connsiteX4" fmla="*/ 468433 w 502499"/>
                  <a:gd name="connsiteY4" fmla="*/ 284961 h 411884"/>
                  <a:gd name="connsiteX5" fmla="*/ 74291 w 502499"/>
                  <a:gd name="connsiteY5" fmla="*/ 411465 h 411884"/>
                  <a:gd name="connsiteX6" fmla="*/ 44171 w 502499"/>
                  <a:gd name="connsiteY6" fmla="*/ 390811 h 411884"/>
                  <a:gd name="connsiteX7" fmla="*/ 10609 w 502499"/>
                  <a:gd name="connsiteY7" fmla="*/ 115428 h 411884"/>
                  <a:gd name="connsiteX8" fmla="*/ 47614 w 502499"/>
                  <a:gd name="connsiteY8" fmla="*/ 76703 h 41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2499" h="411884">
                    <a:moveTo>
                      <a:pt x="47614" y="76703"/>
                    </a:moveTo>
                    <a:cubicBezTo>
                      <a:pt x="116459" y="71539"/>
                      <a:pt x="304064" y="53467"/>
                      <a:pt x="461548" y="972"/>
                    </a:cubicBezTo>
                    <a:cubicBezTo>
                      <a:pt x="474457" y="-3331"/>
                      <a:pt x="487365" y="6996"/>
                      <a:pt x="490808" y="25068"/>
                    </a:cubicBezTo>
                    <a:cubicBezTo>
                      <a:pt x="500274" y="70679"/>
                      <a:pt x="512322" y="161038"/>
                      <a:pt x="489086" y="253120"/>
                    </a:cubicBezTo>
                    <a:cubicBezTo>
                      <a:pt x="485644" y="266889"/>
                      <a:pt x="477899" y="278076"/>
                      <a:pt x="468433" y="284961"/>
                    </a:cubicBezTo>
                    <a:cubicBezTo>
                      <a:pt x="416799" y="317662"/>
                      <a:pt x="239521" y="419210"/>
                      <a:pt x="74291" y="411465"/>
                    </a:cubicBezTo>
                    <a:cubicBezTo>
                      <a:pt x="62244" y="410604"/>
                      <a:pt x="51056" y="403720"/>
                      <a:pt x="44171" y="390811"/>
                    </a:cubicBezTo>
                    <a:cubicBezTo>
                      <a:pt x="21797" y="352085"/>
                      <a:pt x="-19511" y="258283"/>
                      <a:pt x="10609" y="115428"/>
                    </a:cubicBezTo>
                    <a:cubicBezTo>
                      <a:pt x="15773" y="93053"/>
                      <a:pt x="30402" y="77563"/>
                      <a:pt x="47614" y="76703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B8BEC659-3B92-4ED8-96F4-E1AE1C017E2E}"/>
                  </a:ext>
                </a:extLst>
              </p:cNvPr>
              <p:cNvSpPr/>
              <p:nvPr/>
            </p:nvSpPr>
            <p:spPr>
              <a:xfrm>
                <a:off x="5798167" y="4309911"/>
                <a:ext cx="696527" cy="452859"/>
              </a:xfrm>
              <a:custGeom>
                <a:avLst/>
                <a:gdLst>
                  <a:gd name="connsiteX0" fmla="*/ 74076 w 696527"/>
                  <a:gd name="connsiteY0" fmla="*/ 1548 h 452859"/>
                  <a:gd name="connsiteX1" fmla="*/ 661846 w 696527"/>
                  <a:gd name="connsiteY1" fmla="*/ 118586 h 452859"/>
                  <a:gd name="connsiteX2" fmla="*/ 695408 w 696527"/>
                  <a:gd name="connsiteY2" fmla="*/ 155591 h 452859"/>
                  <a:gd name="connsiteX3" fmla="*/ 637750 w 696527"/>
                  <a:gd name="connsiteY3" fmla="*/ 410320 h 452859"/>
                  <a:gd name="connsiteX4" fmla="*/ 46538 w 696527"/>
                  <a:gd name="connsiteY4" fmla="*/ 303609 h 452859"/>
                  <a:gd name="connsiteX5" fmla="*/ 34490 w 696527"/>
                  <a:gd name="connsiteY5" fmla="*/ 290700 h 452859"/>
                  <a:gd name="connsiteX6" fmla="*/ 23302 w 696527"/>
                  <a:gd name="connsiteY6" fmla="*/ 29087 h 452859"/>
                  <a:gd name="connsiteX7" fmla="*/ 74076 w 696527"/>
                  <a:gd name="connsiteY7" fmla="*/ 1548 h 452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6527" h="452859">
                    <a:moveTo>
                      <a:pt x="74076" y="1548"/>
                    </a:moveTo>
                    <a:cubicBezTo>
                      <a:pt x="165296" y="27366"/>
                      <a:pt x="426049" y="97072"/>
                      <a:pt x="661846" y="118586"/>
                    </a:cubicBezTo>
                    <a:cubicBezTo>
                      <a:pt x="679918" y="120307"/>
                      <a:pt x="694547" y="135798"/>
                      <a:pt x="695408" y="155591"/>
                    </a:cubicBezTo>
                    <a:cubicBezTo>
                      <a:pt x="698850" y="215831"/>
                      <a:pt x="697990" y="338892"/>
                      <a:pt x="637750" y="410320"/>
                    </a:cubicBezTo>
                    <a:cubicBezTo>
                      <a:pt x="556856" y="505843"/>
                      <a:pt x="231560" y="427531"/>
                      <a:pt x="46538" y="303609"/>
                    </a:cubicBezTo>
                    <a:cubicBezTo>
                      <a:pt x="41374" y="300166"/>
                      <a:pt x="37932" y="295863"/>
                      <a:pt x="34490" y="290700"/>
                    </a:cubicBezTo>
                    <a:cubicBezTo>
                      <a:pt x="18139" y="262301"/>
                      <a:pt x="-27471" y="164196"/>
                      <a:pt x="23302" y="29087"/>
                    </a:cubicBezTo>
                    <a:cubicBezTo>
                      <a:pt x="31908" y="7572"/>
                      <a:pt x="53422" y="-4476"/>
                      <a:pt x="74076" y="1548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94953040-44A9-458E-A1A2-584D44026570}"/>
                  </a:ext>
                </a:extLst>
              </p:cNvPr>
              <p:cNvSpPr/>
              <p:nvPr/>
            </p:nvSpPr>
            <p:spPr>
              <a:xfrm>
                <a:off x="5079804" y="3942004"/>
                <a:ext cx="910337" cy="392543"/>
              </a:xfrm>
              <a:custGeom>
                <a:avLst/>
                <a:gdLst>
                  <a:gd name="connsiteX0" fmla="*/ 910338 w 910337"/>
                  <a:gd name="connsiteY0" fmla="*/ 76862 h 392543"/>
                  <a:gd name="connsiteX1" fmla="*/ 454235 w 910337"/>
                  <a:gd name="connsiteY1" fmla="*/ 271 h 392543"/>
                  <a:gd name="connsiteX2" fmla="*/ 20508 w 910337"/>
                  <a:gd name="connsiteY2" fmla="*/ 45021 h 392543"/>
                  <a:gd name="connsiteX3" fmla="*/ 15344 w 910337"/>
                  <a:gd name="connsiteY3" fmla="*/ 92352 h 392543"/>
                  <a:gd name="connsiteX4" fmla="*/ 197785 w 910337"/>
                  <a:gd name="connsiteY4" fmla="*/ 172385 h 392543"/>
                  <a:gd name="connsiteX5" fmla="*/ 875915 w 910337"/>
                  <a:gd name="connsiteY5" fmla="*/ 380643 h 392543"/>
                  <a:gd name="connsiteX6" fmla="*/ 910338 w 910337"/>
                  <a:gd name="connsiteY6" fmla="*/ 76862 h 392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0337" h="392543">
                    <a:moveTo>
                      <a:pt x="910338" y="76862"/>
                    </a:moveTo>
                    <a:cubicBezTo>
                      <a:pt x="910338" y="76862"/>
                      <a:pt x="754574" y="5435"/>
                      <a:pt x="454235" y="271"/>
                    </a:cubicBezTo>
                    <a:cubicBezTo>
                      <a:pt x="228766" y="-3171"/>
                      <a:pt x="112589" y="26949"/>
                      <a:pt x="20508" y="45021"/>
                    </a:cubicBezTo>
                    <a:cubicBezTo>
                      <a:pt x="-3588" y="49324"/>
                      <a:pt x="-7891" y="82886"/>
                      <a:pt x="15344" y="92352"/>
                    </a:cubicBezTo>
                    <a:cubicBezTo>
                      <a:pt x="61815" y="112146"/>
                      <a:pt x="125497" y="140544"/>
                      <a:pt x="197785" y="172385"/>
                    </a:cubicBezTo>
                    <a:cubicBezTo>
                      <a:pt x="350106" y="240370"/>
                      <a:pt x="655609" y="443465"/>
                      <a:pt x="875915" y="380643"/>
                    </a:cubicBezTo>
                    <a:lnTo>
                      <a:pt x="910338" y="76862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937089D9-E95E-4C46-A2A8-66E2014B244A}"/>
                  </a:ext>
                </a:extLst>
              </p:cNvPr>
              <p:cNvSpPr/>
              <p:nvPr/>
            </p:nvSpPr>
            <p:spPr>
              <a:xfrm>
                <a:off x="5325781" y="4021720"/>
                <a:ext cx="617264" cy="204389"/>
              </a:xfrm>
              <a:custGeom>
                <a:avLst/>
                <a:gdLst>
                  <a:gd name="connsiteX0" fmla="*/ 572279 w 617264"/>
                  <a:gd name="connsiteY0" fmla="*/ 65991 h 204389"/>
                  <a:gd name="connsiteX1" fmla="*/ 0 w 617264"/>
                  <a:gd name="connsiteY1" fmla="*/ 1449 h 204389"/>
                  <a:gd name="connsiteX2" fmla="*/ 397584 w 617264"/>
                  <a:gd name="connsiteY2" fmla="*/ 84063 h 204389"/>
                  <a:gd name="connsiteX3" fmla="*/ 557650 w 617264"/>
                  <a:gd name="connsiteY3" fmla="*/ 196798 h 204389"/>
                  <a:gd name="connsiteX4" fmla="*/ 613587 w 617264"/>
                  <a:gd name="connsiteY4" fmla="*/ 172702 h 204389"/>
                  <a:gd name="connsiteX5" fmla="*/ 617029 w 617264"/>
                  <a:gd name="connsiteY5" fmla="*/ 132255 h 204389"/>
                  <a:gd name="connsiteX6" fmla="*/ 572279 w 617264"/>
                  <a:gd name="connsiteY6" fmla="*/ 65991 h 204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7264" h="204389">
                    <a:moveTo>
                      <a:pt x="572279" y="65991"/>
                    </a:moveTo>
                    <a:cubicBezTo>
                      <a:pt x="488804" y="38453"/>
                      <a:pt x="297757" y="-8878"/>
                      <a:pt x="0" y="1449"/>
                    </a:cubicBezTo>
                    <a:cubicBezTo>
                      <a:pt x="0" y="1449"/>
                      <a:pt x="296036" y="25544"/>
                      <a:pt x="397584" y="84063"/>
                    </a:cubicBezTo>
                    <a:cubicBezTo>
                      <a:pt x="456102" y="117626"/>
                      <a:pt x="516342" y="163236"/>
                      <a:pt x="557650" y="196798"/>
                    </a:cubicBezTo>
                    <a:cubicBezTo>
                      <a:pt x="579164" y="214009"/>
                      <a:pt x="611005" y="200240"/>
                      <a:pt x="613587" y="172702"/>
                    </a:cubicBezTo>
                    <a:lnTo>
                      <a:pt x="617029" y="132255"/>
                    </a:lnTo>
                    <a:cubicBezTo>
                      <a:pt x="619611" y="102135"/>
                      <a:pt x="600678" y="74597"/>
                      <a:pt x="572279" y="65991"/>
                    </a:cubicBez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E01F9C46-BA53-49C3-904F-BB78A87F6480}"/>
                </a:ext>
              </a:extLst>
            </p:cNvPr>
            <p:cNvGrpSpPr/>
            <p:nvPr/>
          </p:nvGrpSpPr>
          <p:grpSpPr>
            <a:xfrm>
              <a:off x="6488057" y="3949337"/>
              <a:ext cx="688456" cy="187700"/>
              <a:chOff x="6317492" y="-1355870"/>
              <a:chExt cx="688456" cy="187700"/>
            </a:xfrm>
          </p:grpSpPr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3E941805-388F-4B05-924A-4F0281CB2789}"/>
                  </a:ext>
                </a:extLst>
              </p:cNvPr>
              <p:cNvSpPr/>
              <p:nvPr/>
            </p:nvSpPr>
            <p:spPr>
              <a:xfrm>
                <a:off x="6317492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05A8B094-37A6-43B4-B3EA-81726BF6DFA9}"/>
                  </a:ext>
                </a:extLst>
              </p:cNvPr>
              <p:cNvSpPr/>
              <p:nvPr/>
            </p:nvSpPr>
            <p:spPr>
              <a:xfrm>
                <a:off x="6408713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123122AA-FBD1-46EA-965F-C6756C7F1363}"/>
                  </a:ext>
                </a:extLst>
              </p:cNvPr>
              <p:cNvSpPr/>
              <p:nvPr/>
            </p:nvSpPr>
            <p:spPr>
              <a:xfrm>
                <a:off x="6833834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479D6483-6687-445A-B53F-297B98390B4D}"/>
                  </a:ext>
                </a:extLst>
              </p:cNvPr>
              <p:cNvSpPr/>
              <p:nvPr/>
            </p:nvSpPr>
            <p:spPr>
              <a:xfrm>
                <a:off x="6925055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A0CAE5ED-E523-418A-BACF-A4045EEE93F6}"/>
                  </a:ext>
                </a:extLst>
              </p:cNvPr>
              <p:cNvSpPr/>
              <p:nvPr/>
            </p:nvSpPr>
            <p:spPr>
              <a:xfrm>
                <a:off x="6619552" y="-1181174"/>
                <a:ext cx="98965" cy="13004"/>
              </a:xfrm>
              <a:custGeom>
                <a:avLst/>
                <a:gdLst>
                  <a:gd name="connsiteX0" fmla="*/ 0 w 98965"/>
                  <a:gd name="connsiteY0" fmla="*/ 0 h 13004"/>
                  <a:gd name="connsiteX1" fmla="*/ 98966 w 98965"/>
                  <a:gd name="connsiteY1" fmla="*/ 0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965" h="13004">
                    <a:moveTo>
                      <a:pt x="0" y="0"/>
                    </a:moveTo>
                    <a:cubicBezTo>
                      <a:pt x="0" y="0"/>
                      <a:pt x="45610" y="29259"/>
                      <a:pt x="98966" y="0"/>
                    </a:cubicBezTo>
                  </a:path>
                </a:pathLst>
              </a:custGeom>
              <a:noFill/>
              <a:ln w="17184" cap="rnd">
                <a:solidFill>
                  <a:srgbClr val="75974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C06A10DA-D513-4721-9761-E84ECA98852E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7C0FF655-D56F-0C44-9D61-EB375C777208}"/>
              </a:ext>
            </a:extLst>
          </p:cNvPr>
          <p:cNvSpPr txBox="1"/>
          <p:nvPr/>
        </p:nvSpPr>
        <p:spPr>
          <a:xfrm>
            <a:off x="2440903" y="3409793"/>
            <a:ext cx="2340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Not to worry, time for a Christmas treat!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44995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50" advClick="0" advTm="100">
        <p159:morph option="byObject"/>
      </p:transition>
    </mc:Choice>
    <mc:Fallback xmlns="">
      <p:transition advClick="0" advTm="1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224998" y="0"/>
            <a:ext cx="52732028" cy="687145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3FADF8CA-5AF6-410D-9FEF-52656F7E579E}"/>
              </a:ext>
            </a:extLst>
          </p:cNvPr>
          <p:cNvGrpSpPr/>
          <p:nvPr/>
        </p:nvGrpSpPr>
        <p:grpSpPr>
          <a:xfrm rot="13453070">
            <a:off x="18022378" y="4086888"/>
            <a:ext cx="391010" cy="536116"/>
            <a:chOff x="7336087" y="-927293"/>
            <a:chExt cx="391010" cy="53611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6CAA042-C1A7-4068-BAA8-18238E4E2FE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B549C0F-2003-4E69-A224-579C7503A7EA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9" name="Graphic 3">
            <a:extLst>
              <a:ext uri="{FF2B5EF4-FFF2-40B4-BE49-F238E27FC236}">
                <a16:creationId xmlns:a16="http://schemas.microsoft.com/office/drawing/2014/main" id="{BCB41B14-11F8-4AE5-B87B-2DCA5234DEEB}"/>
              </a:ext>
            </a:extLst>
          </p:cNvPr>
          <p:cNvGrpSpPr/>
          <p:nvPr/>
        </p:nvGrpSpPr>
        <p:grpSpPr>
          <a:xfrm>
            <a:off x="16299767" y="3646417"/>
            <a:ext cx="2458750" cy="1398918"/>
            <a:chOff x="5079804" y="3839007"/>
            <a:chExt cx="2458750" cy="13989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8E3E880-4327-451D-93D0-15CF1BE5FB94}"/>
                </a:ext>
              </a:extLst>
            </p:cNvPr>
            <p:cNvSpPr/>
            <p:nvPr/>
          </p:nvSpPr>
          <p:spPr>
            <a:xfrm>
              <a:off x="6763795" y="3974791"/>
              <a:ext cx="774759" cy="333844"/>
            </a:xfrm>
            <a:custGeom>
              <a:avLst/>
              <a:gdLst>
                <a:gd name="connsiteX0" fmla="*/ 0 w 774759"/>
                <a:gd name="connsiteY0" fmla="*/ 64728 h 333844"/>
                <a:gd name="connsiteX1" fmla="*/ 388117 w 774759"/>
                <a:gd name="connsiteY1" fmla="*/ 186 h 333844"/>
                <a:gd name="connsiteX2" fmla="*/ 757302 w 774759"/>
                <a:gd name="connsiteY2" fmla="*/ 38051 h 333844"/>
                <a:gd name="connsiteX3" fmla="*/ 761605 w 774759"/>
                <a:gd name="connsiteY3" fmla="*/ 78498 h 333844"/>
                <a:gd name="connsiteX4" fmla="*/ 606702 w 774759"/>
                <a:gd name="connsiteY4" fmla="*/ 146483 h 333844"/>
                <a:gd name="connsiteX5" fmla="*/ 29259 w 774759"/>
                <a:gd name="connsiteY5" fmla="*/ 323760 h 333844"/>
                <a:gd name="connsiteX6" fmla="*/ 0 w 774759"/>
                <a:gd name="connsiteY6" fmla="*/ 64728 h 33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59" h="333844">
                  <a:moveTo>
                    <a:pt x="0" y="64728"/>
                  </a:moveTo>
                  <a:cubicBezTo>
                    <a:pt x="0" y="64728"/>
                    <a:pt x="132528" y="3628"/>
                    <a:pt x="388117" y="186"/>
                  </a:cubicBezTo>
                  <a:cubicBezTo>
                    <a:pt x="580025" y="-2396"/>
                    <a:pt x="678990" y="22560"/>
                    <a:pt x="757302" y="38051"/>
                  </a:cubicBezTo>
                  <a:cubicBezTo>
                    <a:pt x="777956" y="42353"/>
                    <a:pt x="781398" y="69892"/>
                    <a:pt x="761605" y="78498"/>
                  </a:cubicBezTo>
                  <a:cubicBezTo>
                    <a:pt x="722019" y="95709"/>
                    <a:pt x="668663" y="118944"/>
                    <a:pt x="606702" y="146483"/>
                  </a:cubicBezTo>
                  <a:cubicBezTo>
                    <a:pt x="476756" y="204141"/>
                    <a:pt x="216864" y="377115"/>
                    <a:pt x="29259" y="323760"/>
                  </a:cubicBezTo>
                  <a:lnTo>
                    <a:pt x="0" y="64728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37B9446-D895-447D-991A-327B75B7F928}"/>
                </a:ext>
              </a:extLst>
            </p:cNvPr>
            <p:cNvSpPr/>
            <p:nvPr/>
          </p:nvSpPr>
          <p:spPr>
            <a:xfrm>
              <a:off x="6790472" y="4041592"/>
              <a:ext cx="527529" cy="203603"/>
            </a:xfrm>
            <a:custGeom>
              <a:avLst/>
              <a:gdLst>
                <a:gd name="connsiteX0" fmla="*/ 0 w 527529"/>
                <a:gd name="connsiteY0" fmla="*/ 71075 h 203603"/>
                <a:gd name="connsiteX1" fmla="*/ 527530 w 527529"/>
                <a:gd name="connsiteY1" fmla="*/ 1369 h 203603"/>
                <a:gd name="connsiteX2" fmla="*/ 189326 w 527529"/>
                <a:gd name="connsiteY2" fmla="*/ 71075 h 203603"/>
                <a:gd name="connsiteX3" fmla="*/ 10327 w 527529"/>
                <a:gd name="connsiteY3" fmla="*/ 203603 h 203603"/>
                <a:gd name="connsiteX4" fmla="*/ 0 w 527529"/>
                <a:gd name="connsiteY4" fmla="*/ 71075 h 20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29" h="203603">
                  <a:moveTo>
                    <a:pt x="0" y="71075"/>
                  </a:moveTo>
                  <a:cubicBezTo>
                    <a:pt x="0" y="71075"/>
                    <a:pt x="177277" y="-11539"/>
                    <a:pt x="527530" y="1369"/>
                  </a:cubicBezTo>
                  <a:cubicBezTo>
                    <a:pt x="527530" y="1369"/>
                    <a:pt x="276243" y="22023"/>
                    <a:pt x="189326" y="71075"/>
                  </a:cubicBezTo>
                  <a:cubicBezTo>
                    <a:pt x="102408" y="120128"/>
                    <a:pt x="10327" y="203603"/>
                    <a:pt x="10327" y="203603"/>
                  </a:cubicBezTo>
                  <a:lnTo>
                    <a:pt x="0" y="71075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CA5587-92F8-4C8F-BA04-5B1C23428899}"/>
                </a:ext>
              </a:extLst>
            </p:cNvPr>
            <p:cNvSpPr/>
            <p:nvPr/>
          </p:nvSpPr>
          <p:spPr>
            <a:xfrm>
              <a:off x="5878267" y="3839007"/>
              <a:ext cx="944916" cy="1341629"/>
            </a:xfrm>
            <a:custGeom>
              <a:avLst/>
              <a:gdLst>
                <a:gd name="connsiteX0" fmla="*/ 816681 w 944916"/>
                <a:gd name="connsiteY0" fmla="*/ 1341630 h 1341629"/>
                <a:gd name="connsiteX1" fmla="*/ 129086 w 944916"/>
                <a:gd name="connsiteY1" fmla="*/ 1341630 h 1341629"/>
                <a:gd name="connsiteX2" fmla="*/ 0 w 944916"/>
                <a:gd name="connsiteY2" fmla="*/ 1212544 h 1341629"/>
                <a:gd name="connsiteX3" fmla="*/ 0 w 944916"/>
                <a:gd name="connsiteY3" fmla="*/ 390699 h 1341629"/>
                <a:gd name="connsiteX4" fmla="*/ 472453 w 944916"/>
                <a:gd name="connsiteY4" fmla="*/ 0 h 1341629"/>
                <a:gd name="connsiteX5" fmla="*/ 472453 w 944916"/>
                <a:gd name="connsiteY5" fmla="*/ 0 h 1341629"/>
                <a:gd name="connsiteX6" fmla="*/ 944907 w 944916"/>
                <a:gd name="connsiteY6" fmla="*/ 390699 h 1341629"/>
                <a:gd name="connsiteX7" fmla="*/ 944907 w 944916"/>
                <a:gd name="connsiteY7" fmla="*/ 1212544 h 1341629"/>
                <a:gd name="connsiteX8" fmla="*/ 816681 w 944916"/>
                <a:gd name="connsiteY8" fmla="*/ 1341630 h 134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4916" h="1341629">
                  <a:moveTo>
                    <a:pt x="816681" y="1341630"/>
                  </a:moveTo>
                  <a:lnTo>
                    <a:pt x="129086" y="1341630"/>
                  </a:lnTo>
                  <a:cubicBezTo>
                    <a:pt x="57658" y="1341630"/>
                    <a:pt x="0" y="1283971"/>
                    <a:pt x="0" y="1212544"/>
                  </a:cubicBezTo>
                  <a:lnTo>
                    <a:pt x="0" y="390699"/>
                  </a:lnTo>
                  <a:cubicBezTo>
                    <a:pt x="0" y="129946"/>
                    <a:pt x="211700" y="0"/>
                    <a:pt x="472453" y="0"/>
                  </a:cubicBezTo>
                  <a:lnTo>
                    <a:pt x="472453" y="0"/>
                  </a:lnTo>
                  <a:cubicBezTo>
                    <a:pt x="733206" y="0"/>
                    <a:pt x="944907" y="129946"/>
                    <a:pt x="944907" y="390699"/>
                  </a:cubicBezTo>
                  <a:lnTo>
                    <a:pt x="944907" y="1212544"/>
                  </a:lnTo>
                  <a:cubicBezTo>
                    <a:pt x="945767" y="1283971"/>
                    <a:pt x="888109" y="1341630"/>
                    <a:pt x="816681" y="1341630"/>
                  </a:cubicBez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558FAD4-288A-4B21-8258-FA8990640C0A}"/>
                </a:ext>
              </a:extLst>
            </p:cNvPr>
            <p:cNvSpPr/>
            <p:nvPr/>
          </p:nvSpPr>
          <p:spPr>
            <a:xfrm>
              <a:off x="5774989" y="4596309"/>
              <a:ext cx="1129715" cy="641616"/>
            </a:xfrm>
            <a:custGeom>
              <a:avLst/>
              <a:gdLst>
                <a:gd name="connsiteX0" fmla="*/ 61971 w 1129715"/>
                <a:gd name="connsiteY0" fmla="*/ 0 h 641616"/>
                <a:gd name="connsiteX1" fmla="*/ 32712 w 1129715"/>
                <a:gd name="connsiteY1" fmla="*/ 308945 h 641616"/>
                <a:gd name="connsiteX2" fmla="*/ 23245 w 1129715"/>
                <a:gd name="connsiteY2" fmla="*/ 541299 h 641616"/>
                <a:gd name="connsiteX3" fmla="*/ 28409 w 1129715"/>
                <a:gd name="connsiteY3" fmla="*/ 626495 h 641616"/>
                <a:gd name="connsiteX4" fmla="*/ 722029 w 1129715"/>
                <a:gd name="connsiteY4" fmla="*/ 626495 h 641616"/>
                <a:gd name="connsiteX5" fmla="*/ 1005156 w 1129715"/>
                <a:gd name="connsiteY5" fmla="*/ 610145 h 641616"/>
                <a:gd name="connsiteX6" fmla="*/ 1114449 w 1129715"/>
                <a:gd name="connsiteY6" fmla="*/ 492246 h 641616"/>
                <a:gd name="connsiteX7" fmla="*/ 1088632 w 1129715"/>
                <a:gd name="connsiteY7" fmla="*/ 182441 h 641616"/>
                <a:gd name="connsiteX8" fmla="*/ 1060233 w 1129715"/>
                <a:gd name="connsiteY8" fmla="*/ 9466 h 641616"/>
                <a:gd name="connsiteX9" fmla="*/ 61971 w 1129715"/>
                <a:gd name="connsiteY9" fmla="*/ 0 h 64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715" h="641616">
                  <a:moveTo>
                    <a:pt x="61971" y="0"/>
                  </a:moveTo>
                  <a:cubicBezTo>
                    <a:pt x="61971" y="0"/>
                    <a:pt x="29269" y="114456"/>
                    <a:pt x="32712" y="308945"/>
                  </a:cubicBezTo>
                  <a:cubicBezTo>
                    <a:pt x="34433" y="406189"/>
                    <a:pt x="40457" y="513761"/>
                    <a:pt x="23245" y="541299"/>
                  </a:cubicBezTo>
                  <a:cubicBezTo>
                    <a:pt x="6034" y="568837"/>
                    <a:pt x="-21504" y="615308"/>
                    <a:pt x="28409" y="626495"/>
                  </a:cubicBezTo>
                  <a:cubicBezTo>
                    <a:pt x="78322" y="637683"/>
                    <a:pt x="576592" y="654034"/>
                    <a:pt x="722029" y="626495"/>
                  </a:cubicBezTo>
                  <a:cubicBezTo>
                    <a:pt x="866604" y="598957"/>
                    <a:pt x="915657" y="591212"/>
                    <a:pt x="1005156" y="610145"/>
                  </a:cubicBezTo>
                  <a:cubicBezTo>
                    <a:pt x="1094656" y="629938"/>
                    <a:pt x="1160920" y="569698"/>
                    <a:pt x="1114449" y="492246"/>
                  </a:cubicBezTo>
                  <a:cubicBezTo>
                    <a:pt x="1067978" y="414795"/>
                    <a:pt x="1086050" y="274522"/>
                    <a:pt x="1088632" y="182441"/>
                  </a:cubicBezTo>
                  <a:cubicBezTo>
                    <a:pt x="1092074" y="90360"/>
                    <a:pt x="1060233" y="9466"/>
                    <a:pt x="1060233" y="9466"/>
                  </a:cubicBezTo>
                  <a:lnTo>
                    <a:pt x="61971" y="0"/>
                  </a:lnTo>
                  <a:close/>
                </a:path>
              </a:pathLst>
            </a:custGeom>
            <a:solidFill>
              <a:srgbClr val="67554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ABBF82-BA33-468D-AA94-1B16D7E8E6AD}"/>
                </a:ext>
              </a:extLst>
            </p:cNvPr>
            <p:cNvSpPr/>
            <p:nvPr/>
          </p:nvSpPr>
          <p:spPr>
            <a:xfrm>
              <a:off x="5726662" y="4915788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AC6825C-03F0-48AF-A161-C3CBFCE15EA3}"/>
                </a:ext>
              </a:extLst>
            </p:cNvPr>
            <p:cNvSpPr/>
            <p:nvPr/>
          </p:nvSpPr>
          <p:spPr>
            <a:xfrm>
              <a:off x="6333509" y="3986929"/>
              <a:ext cx="167811" cy="13004"/>
            </a:xfrm>
            <a:custGeom>
              <a:avLst/>
              <a:gdLst>
                <a:gd name="connsiteX0" fmla="*/ 167811 w 167811"/>
                <a:gd name="connsiteY0" fmla="*/ 13004 h 13004"/>
                <a:gd name="connsiteX1" fmla="*/ 0 w 167811"/>
                <a:gd name="connsiteY1" fmla="*/ 13004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811" h="13004">
                  <a:moveTo>
                    <a:pt x="167811" y="13004"/>
                  </a:moveTo>
                  <a:cubicBezTo>
                    <a:pt x="167811" y="13004"/>
                    <a:pt x="90360" y="-16255"/>
                    <a:pt x="0" y="13004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3732F12-AF5D-4490-A9C5-D317BD43A69F}"/>
                </a:ext>
              </a:extLst>
            </p:cNvPr>
            <p:cNvSpPr/>
            <p:nvPr/>
          </p:nvSpPr>
          <p:spPr>
            <a:xfrm>
              <a:off x="6361047" y="3942944"/>
              <a:ext cx="112734" cy="8796"/>
            </a:xfrm>
            <a:custGeom>
              <a:avLst/>
              <a:gdLst>
                <a:gd name="connsiteX0" fmla="*/ 112735 w 112734"/>
                <a:gd name="connsiteY0" fmla="*/ 8797 h 8796"/>
                <a:gd name="connsiteX1" fmla="*/ 0 w 112734"/>
                <a:gd name="connsiteY1" fmla="*/ 8797 h 8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734" h="8796">
                  <a:moveTo>
                    <a:pt x="112735" y="8797"/>
                  </a:moveTo>
                  <a:cubicBezTo>
                    <a:pt x="112735" y="8797"/>
                    <a:pt x="60240" y="-10996"/>
                    <a:pt x="0" y="8797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7B87AF-5ECD-47C6-A326-D1E80A15D22F}"/>
                </a:ext>
              </a:extLst>
            </p:cNvPr>
            <p:cNvSpPr/>
            <p:nvPr/>
          </p:nvSpPr>
          <p:spPr>
            <a:xfrm>
              <a:off x="5675896" y="4541346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82214D7-138D-4174-8E5F-C783D7B3B80F}"/>
                </a:ext>
              </a:extLst>
            </p:cNvPr>
            <p:cNvSpPr/>
            <p:nvPr/>
          </p:nvSpPr>
          <p:spPr>
            <a:xfrm>
              <a:off x="6360765" y="4343189"/>
              <a:ext cx="502499" cy="411884"/>
            </a:xfrm>
            <a:custGeom>
              <a:avLst/>
              <a:gdLst>
                <a:gd name="connsiteX0" fmla="*/ 47614 w 502499"/>
                <a:gd name="connsiteY0" fmla="*/ 76703 h 411884"/>
                <a:gd name="connsiteX1" fmla="*/ 461548 w 502499"/>
                <a:gd name="connsiteY1" fmla="*/ 972 h 411884"/>
                <a:gd name="connsiteX2" fmla="*/ 490808 w 502499"/>
                <a:gd name="connsiteY2" fmla="*/ 25068 h 411884"/>
                <a:gd name="connsiteX3" fmla="*/ 489086 w 502499"/>
                <a:gd name="connsiteY3" fmla="*/ 253120 h 411884"/>
                <a:gd name="connsiteX4" fmla="*/ 468433 w 502499"/>
                <a:gd name="connsiteY4" fmla="*/ 284961 h 411884"/>
                <a:gd name="connsiteX5" fmla="*/ 74291 w 502499"/>
                <a:gd name="connsiteY5" fmla="*/ 411465 h 411884"/>
                <a:gd name="connsiteX6" fmla="*/ 44171 w 502499"/>
                <a:gd name="connsiteY6" fmla="*/ 390811 h 411884"/>
                <a:gd name="connsiteX7" fmla="*/ 10609 w 502499"/>
                <a:gd name="connsiteY7" fmla="*/ 115428 h 411884"/>
                <a:gd name="connsiteX8" fmla="*/ 47614 w 502499"/>
                <a:gd name="connsiteY8" fmla="*/ 76703 h 41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499" h="411884">
                  <a:moveTo>
                    <a:pt x="47614" y="76703"/>
                  </a:moveTo>
                  <a:cubicBezTo>
                    <a:pt x="116459" y="71539"/>
                    <a:pt x="304064" y="53467"/>
                    <a:pt x="461548" y="972"/>
                  </a:cubicBezTo>
                  <a:cubicBezTo>
                    <a:pt x="474457" y="-3331"/>
                    <a:pt x="487365" y="6996"/>
                    <a:pt x="490808" y="25068"/>
                  </a:cubicBezTo>
                  <a:cubicBezTo>
                    <a:pt x="500274" y="70679"/>
                    <a:pt x="512322" y="161038"/>
                    <a:pt x="489086" y="253120"/>
                  </a:cubicBezTo>
                  <a:cubicBezTo>
                    <a:pt x="485644" y="266889"/>
                    <a:pt x="477899" y="278076"/>
                    <a:pt x="468433" y="284961"/>
                  </a:cubicBezTo>
                  <a:cubicBezTo>
                    <a:pt x="416799" y="317662"/>
                    <a:pt x="239521" y="419210"/>
                    <a:pt x="74291" y="411465"/>
                  </a:cubicBezTo>
                  <a:cubicBezTo>
                    <a:pt x="62244" y="410604"/>
                    <a:pt x="51056" y="403720"/>
                    <a:pt x="44171" y="390811"/>
                  </a:cubicBezTo>
                  <a:cubicBezTo>
                    <a:pt x="21797" y="352085"/>
                    <a:pt x="-19511" y="258283"/>
                    <a:pt x="10609" y="115428"/>
                  </a:cubicBezTo>
                  <a:cubicBezTo>
                    <a:pt x="15773" y="93053"/>
                    <a:pt x="30402" y="77563"/>
                    <a:pt x="47614" y="76703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CADD3F8-2C06-4054-AF02-059B42F9EFCD}"/>
                </a:ext>
              </a:extLst>
            </p:cNvPr>
            <p:cNvSpPr/>
            <p:nvPr/>
          </p:nvSpPr>
          <p:spPr>
            <a:xfrm>
              <a:off x="5798167" y="4309911"/>
              <a:ext cx="696527" cy="452859"/>
            </a:xfrm>
            <a:custGeom>
              <a:avLst/>
              <a:gdLst>
                <a:gd name="connsiteX0" fmla="*/ 74076 w 696527"/>
                <a:gd name="connsiteY0" fmla="*/ 1548 h 452859"/>
                <a:gd name="connsiteX1" fmla="*/ 661846 w 696527"/>
                <a:gd name="connsiteY1" fmla="*/ 118586 h 452859"/>
                <a:gd name="connsiteX2" fmla="*/ 695408 w 696527"/>
                <a:gd name="connsiteY2" fmla="*/ 155591 h 452859"/>
                <a:gd name="connsiteX3" fmla="*/ 637750 w 696527"/>
                <a:gd name="connsiteY3" fmla="*/ 410320 h 452859"/>
                <a:gd name="connsiteX4" fmla="*/ 46538 w 696527"/>
                <a:gd name="connsiteY4" fmla="*/ 303609 h 452859"/>
                <a:gd name="connsiteX5" fmla="*/ 34490 w 696527"/>
                <a:gd name="connsiteY5" fmla="*/ 290700 h 452859"/>
                <a:gd name="connsiteX6" fmla="*/ 23302 w 696527"/>
                <a:gd name="connsiteY6" fmla="*/ 29087 h 452859"/>
                <a:gd name="connsiteX7" fmla="*/ 74076 w 696527"/>
                <a:gd name="connsiteY7" fmla="*/ 1548 h 4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527" h="452859">
                  <a:moveTo>
                    <a:pt x="74076" y="1548"/>
                  </a:moveTo>
                  <a:cubicBezTo>
                    <a:pt x="165296" y="27366"/>
                    <a:pt x="426049" y="97072"/>
                    <a:pt x="661846" y="118586"/>
                  </a:cubicBezTo>
                  <a:cubicBezTo>
                    <a:pt x="679918" y="120307"/>
                    <a:pt x="694547" y="135798"/>
                    <a:pt x="695408" y="155591"/>
                  </a:cubicBezTo>
                  <a:cubicBezTo>
                    <a:pt x="698850" y="215831"/>
                    <a:pt x="697990" y="338892"/>
                    <a:pt x="637750" y="410320"/>
                  </a:cubicBezTo>
                  <a:cubicBezTo>
                    <a:pt x="556856" y="505843"/>
                    <a:pt x="231560" y="427531"/>
                    <a:pt x="46538" y="303609"/>
                  </a:cubicBezTo>
                  <a:cubicBezTo>
                    <a:pt x="41374" y="300166"/>
                    <a:pt x="37932" y="295863"/>
                    <a:pt x="34490" y="290700"/>
                  </a:cubicBezTo>
                  <a:cubicBezTo>
                    <a:pt x="18139" y="262301"/>
                    <a:pt x="-27471" y="164196"/>
                    <a:pt x="23302" y="29087"/>
                  </a:cubicBezTo>
                  <a:cubicBezTo>
                    <a:pt x="31908" y="7572"/>
                    <a:pt x="53422" y="-4476"/>
                    <a:pt x="74076" y="1548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7ACD8F6-9C02-49CF-89E3-EE8CBEB3F5B5}"/>
                </a:ext>
              </a:extLst>
            </p:cNvPr>
            <p:cNvSpPr/>
            <p:nvPr/>
          </p:nvSpPr>
          <p:spPr>
            <a:xfrm>
              <a:off x="5079804" y="3942004"/>
              <a:ext cx="910337" cy="392543"/>
            </a:xfrm>
            <a:custGeom>
              <a:avLst/>
              <a:gdLst>
                <a:gd name="connsiteX0" fmla="*/ 910338 w 910337"/>
                <a:gd name="connsiteY0" fmla="*/ 76862 h 392543"/>
                <a:gd name="connsiteX1" fmla="*/ 454235 w 910337"/>
                <a:gd name="connsiteY1" fmla="*/ 271 h 392543"/>
                <a:gd name="connsiteX2" fmla="*/ 20508 w 910337"/>
                <a:gd name="connsiteY2" fmla="*/ 45021 h 392543"/>
                <a:gd name="connsiteX3" fmla="*/ 15344 w 910337"/>
                <a:gd name="connsiteY3" fmla="*/ 92352 h 392543"/>
                <a:gd name="connsiteX4" fmla="*/ 197785 w 910337"/>
                <a:gd name="connsiteY4" fmla="*/ 172385 h 392543"/>
                <a:gd name="connsiteX5" fmla="*/ 875915 w 910337"/>
                <a:gd name="connsiteY5" fmla="*/ 380643 h 392543"/>
                <a:gd name="connsiteX6" fmla="*/ 910338 w 910337"/>
                <a:gd name="connsiteY6" fmla="*/ 76862 h 39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337" h="392543">
                  <a:moveTo>
                    <a:pt x="910338" y="76862"/>
                  </a:moveTo>
                  <a:cubicBezTo>
                    <a:pt x="910338" y="76862"/>
                    <a:pt x="754574" y="5435"/>
                    <a:pt x="454235" y="271"/>
                  </a:cubicBezTo>
                  <a:cubicBezTo>
                    <a:pt x="228766" y="-3171"/>
                    <a:pt x="112589" y="26949"/>
                    <a:pt x="20508" y="45021"/>
                  </a:cubicBezTo>
                  <a:cubicBezTo>
                    <a:pt x="-3588" y="49324"/>
                    <a:pt x="-7891" y="82886"/>
                    <a:pt x="15344" y="92352"/>
                  </a:cubicBezTo>
                  <a:cubicBezTo>
                    <a:pt x="61815" y="112146"/>
                    <a:pt x="125497" y="140544"/>
                    <a:pt x="197785" y="172385"/>
                  </a:cubicBezTo>
                  <a:cubicBezTo>
                    <a:pt x="350106" y="240370"/>
                    <a:pt x="655609" y="443465"/>
                    <a:pt x="875915" y="380643"/>
                  </a:cubicBezTo>
                  <a:lnTo>
                    <a:pt x="910338" y="76862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A3EA1A1-EA6C-4D9E-AB47-AC5568D68BF4}"/>
                </a:ext>
              </a:extLst>
            </p:cNvPr>
            <p:cNvSpPr/>
            <p:nvPr/>
          </p:nvSpPr>
          <p:spPr>
            <a:xfrm>
              <a:off x="5325781" y="4021720"/>
              <a:ext cx="617264" cy="204389"/>
            </a:xfrm>
            <a:custGeom>
              <a:avLst/>
              <a:gdLst>
                <a:gd name="connsiteX0" fmla="*/ 572279 w 617264"/>
                <a:gd name="connsiteY0" fmla="*/ 65991 h 204389"/>
                <a:gd name="connsiteX1" fmla="*/ 0 w 617264"/>
                <a:gd name="connsiteY1" fmla="*/ 1449 h 204389"/>
                <a:gd name="connsiteX2" fmla="*/ 397584 w 617264"/>
                <a:gd name="connsiteY2" fmla="*/ 84063 h 204389"/>
                <a:gd name="connsiteX3" fmla="*/ 557650 w 617264"/>
                <a:gd name="connsiteY3" fmla="*/ 196798 h 204389"/>
                <a:gd name="connsiteX4" fmla="*/ 613587 w 617264"/>
                <a:gd name="connsiteY4" fmla="*/ 172702 h 204389"/>
                <a:gd name="connsiteX5" fmla="*/ 617029 w 617264"/>
                <a:gd name="connsiteY5" fmla="*/ 132255 h 204389"/>
                <a:gd name="connsiteX6" fmla="*/ 572279 w 617264"/>
                <a:gd name="connsiteY6" fmla="*/ 65991 h 20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64" h="204389">
                  <a:moveTo>
                    <a:pt x="572279" y="65991"/>
                  </a:moveTo>
                  <a:cubicBezTo>
                    <a:pt x="488804" y="38453"/>
                    <a:pt x="297757" y="-8878"/>
                    <a:pt x="0" y="1449"/>
                  </a:cubicBezTo>
                  <a:cubicBezTo>
                    <a:pt x="0" y="1449"/>
                    <a:pt x="296036" y="25544"/>
                    <a:pt x="397584" y="84063"/>
                  </a:cubicBezTo>
                  <a:cubicBezTo>
                    <a:pt x="456102" y="117626"/>
                    <a:pt x="516342" y="163236"/>
                    <a:pt x="557650" y="196798"/>
                  </a:cubicBezTo>
                  <a:cubicBezTo>
                    <a:pt x="579164" y="214009"/>
                    <a:pt x="611005" y="200240"/>
                    <a:pt x="613587" y="172702"/>
                  </a:cubicBezTo>
                  <a:lnTo>
                    <a:pt x="617029" y="132255"/>
                  </a:lnTo>
                  <a:cubicBezTo>
                    <a:pt x="619611" y="102135"/>
                    <a:pt x="600678" y="74597"/>
                    <a:pt x="572279" y="6599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6" name="Graphic 55">
            <a:extLst>
              <a:ext uri="{FF2B5EF4-FFF2-40B4-BE49-F238E27FC236}">
                <a16:creationId xmlns:a16="http://schemas.microsoft.com/office/drawing/2014/main" id="{C7DD7ACA-DDCF-4D64-B892-03D5163E0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68977" y="3923981"/>
            <a:ext cx="762000" cy="219075"/>
          </a:xfrm>
          <a:prstGeom prst="rect">
            <a:avLst/>
          </a:prstGeom>
        </p:spPr>
      </p:pic>
      <p:sp>
        <p:nvSpPr>
          <p:cNvPr id="265" name="Freeform: Shape 264">
            <a:extLst>
              <a:ext uri="{FF2B5EF4-FFF2-40B4-BE49-F238E27FC236}">
                <a16:creationId xmlns:a16="http://schemas.microsoft.com/office/drawing/2014/main" id="{AF68FD9A-4041-49F3-95BC-9B4B6B6DFA68}"/>
              </a:ext>
            </a:extLst>
          </p:cNvPr>
          <p:cNvSpPr/>
          <p:nvPr/>
        </p:nvSpPr>
        <p:spPr>
          <a:xfrm>
            <a:off x="14788392" y="5111724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6" name="Freeform: Shape 265">
            <a:extLst>
              <a:ext uri="{FF2B5EF4-FFF2-40B4-BE49-F238E27FC236}">
                <a16:creationId xmlns:a16="http://schemas.microsoft.com/office/drawing/2014/main" id="{599E7DED-8EC9-49EF-A48B-1168E3AC8C0F}"/>
              </a:ext>
            </a:extLst>
          </p:cNvPr>
          <p:cNvSpPr/>
          <p:nvPr/>
        </p:nvSpPr>
        <p:spPr>
          <a:xfrm>
            <a:off x="15064352" y="4980628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249E5E31-2BA0-4B25-9C0E-3DF137C3A5FF}"/>
              </a:ext>
            </a:extLst>
          </p:cNvPr>
          <p:cNvSpPr/>
          <p:nvPr/>
        </p:nvSpPr>
        <p:spPr>
          <a:xfrm>
            <a:off x="13245922" y="5324766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33D8D645-5296-47A1-81F1-B8FBCBBD8A80}"/>
              </a:ext>
            </a:extLst>
          </p:cNvPr>
          <p:cNvSpPr/>
          <p:nvPr/>
        </p:nvSpPr>
        <p:spPr>
          <a:xfrm>
            <a:off x="15400837" y="519694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9" name="Freeform: Shape 268">
            <a:extLst>
              <a:ext uri="{FF2B5EF4-FFF2-40B4-BE49-F238E27FC236}">
                <a16:creationId xmlns:a16="http://schemas.microsoft.com/office/drawing/2014/main" id="{0D599319-F819-42E5-A74A-7A89FB6140CC}"/>
              </a:ext>
            </a:extLst>
          </p:cNvPr>
          <p:cNvSpPr/>
          <p:nvPr/>
        </p:nvSpPr>
        <p:spPr>
          <a:xfrm rot="2351996">
            <a:off x="13821523" y="5073598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88" name="Group 4">
            <a:extLst>
              <a:ext uri="{FF2B5EF4-FFF2-40B4-BE49-F238E27FC236}">
                <a16:creationId xmlns:a16="http://schemas.microsoft.com/office/drawing/2014/main" id="{E1B7A3E1-4DB8-4E91-875E-D80EF4DFFD62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17059785" y="2708831"/>
            <a:ext cx="800644" cy="837882"/>
            <a:chOff x="3754" y="2071"/>
            <a:chExt cx="172" cy="180"/>
          </a:xfrm>
        </p:grpSpPr>
        <p:sp>
          <p:nvSpPr>
            <p:cNvPr id="289" name="Line 5">
              <a:extLst>
                <a:ext uri="{FF2B5EF4-FFF2-40B4-BE49-F238E27FC236}">
                  <a16:creationId xmlns:a16="http://schemas.microsoft.com/office/drawing/2014/main" id="{BF6BC1B0-395D-45F7-BECC-726F1DA825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Line 6">
              <a:extLst>
                <a:ext uri="{FF2B5EF4-FFF2-40B4-BE49-F238E27FC236}">
                  <a16:creationId xmlns:a16="http://schemas.microsoft.com/office/drawing/2014/main" id="{E47B01A6-9A5C-4FB1-9668-23DCB7DCC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Line 7">
              <a:extLst>
                <a:ext uri="{FF2B5EF4-FFF2-40B4-BE49-F238E27FC236}">
                  <a16:creationId xmlns:a16="http://schemas.microsoft.com/office/drawing/2014/main" id="{F9E392EA-61BA-4C0D-A297-C17B3FA6EE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Line 8">
              <a:extLst>
                <a:ext uri="{FF2B5EF4-FFF2-40B4-BE49-F238E27FC236}">
                  <a16:creationId xmlns:a16="http://schemas.microsoft.com/office/drawing/2014/main" id="{6E827213-8B4D-47BF-9F69-79676E5761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Line 9">
              <a:extLst>
                <a:ext uri="{FF2B5EF4-FFF2-40B4-BE49-F238E27FC236}">
                  <a16:creationId xmlns:a16="http://schemas.microsoft.com/office/drawing/2014/main" id="{9D60A95E-8329-4368-986A-CB318C16F5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Line 10">
              <a:extLst>
                <a:ext uri="{FF2B5EF4-FFF2-40B4-BE49-F238E27FC236}">
                  <a16:creationId xmlns:a16="http://schemas.microsoft.com/office/drawing/2014/main" id="{A0561500-0FCB-4744-A001-BB3BE1D27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Line 11">
              <a:extLst>
                <a:ext uri="{FF2B5EF4-FFF2-40B4-BE49-F238E27FC236}">
                  <a16:creationId xmlns:a16="http://schemas.microsoft.com/office/drawing/2014/main" id="{E3BAB3E8-5990-4739-ACD7-C86FE9816A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Line 12">
              <a:extLst>
                <a:ext uri="{FF2B5EF4-FFF2-40B4-BE49-F238E27FC236}">
                  <a16:creationId xmlns:a16="http://schemas.microsoft.com/office/drawing/2014/main" id="{4B630B9D-86A2-4FB8-B654-A8EBBCCDAD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Line 13">
              <a:extLst>
                <a:ext uri="{FF2B5EF4-FFF2-40B4-BE49-F238E27FC236}">
                  <a16:creationId xmlns:a16="http://schemas.microsoft.com/office/drawing/2014/main" id="{43BCE64C-7418-4ED7-84E8-DEB4DCD15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Line 14">
              <a:extLst>
                <a:ext uri="{FF2B5EF4-FFF2-40B4-BE49-F238E27FC236}">
                  <a16:creationId xmlns:a16="http://schemas.microsoft.com/office/drawing/2014/main" id="{D1ED3EDD-521B-4AE4-B9E3-9704D19BB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208BBDA3-AD9D-4186-A60B-B857B4EE0394}"/>
              </a:ext>
            </a:extLst>
          </p:cNvPr>
          <p:cNvGrpSpPr/>
          <p:nvPr/>
        </p:nvGrpSpPr>
        <p:grpSpPr>
          <a:xfrm>
            <a:off x="16183535" y="3127772"/>
            <a:ext cx="2686050" cy="6052431"/>
            <a:chOff x="5268826" y="2870852"/>
            <a:chExt cx="2686050" cy="6052431"/>
          </a:xfrm>
        </p:grpSpPr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068E2C8E-ED46-4A0B-904C-B9DF58CFDE6C}"/>
                </a:ext>
              </a:extLst>
            </p:cNvPr>
            <p:cNvGrpSpPr/>
            <p:nvPr/>
          </p:nvGrpSpPr>
          <p:grpSpPr>
            <a:xfrm>
              <a:off x="5268826" y="2870852"/>
              <a:ext cx="2686050" cy="1552575"/>
              <a:chOff x="4858787" y="-1849811"/>
              <a:chExt cx="2686050" cy="1552575"/>
            </a:xfrm>
          </p:grpSpPr>
          <p:pic>
            <p:nvPicPr>
              <p:cNvPr id="337" name="Graphic 336">
                <a:extLst>
                  <a:ext uri="{FF2B5EF4-FFF2-40B4-BE49-F238E27FC236}">
                    <a16:creationId xmlns:a16="http://schemas.microsoft.com/office/drawing/2014/main" id="{36E39922-9573-4ED9-86B9-CF6E376F24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858787" y="-1849811"/>
                <a:ext cx="2686050" cy="1552575"/>
              </a:xfrm>
              <a:prstGeom prst="rect">
                <a:avLst/>
              </a:prstGeom>
            </p:spPr>
          </p:pic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334D764E-EA40-4E0F-AC0A-25DEB7C4E1F6}"/>
                  </a:ext>
                </a:extLst>
              </p:cNvPr>
              <p:cNvSpPr/>
              <p:nvPr/>
            </p:nvSpPr>
            <p:spPr>
              <a:xfrm>
                <a:off x="5606606" y="-1192318"/>
                <a:ext cx="1174750" cy="742950"/>
              </a:xfrm>
              <a:custGeom>
                <a:avLst/>
                <a:gdLst>
                  <a:gd name="connsiteX0" fmla="*/ 9525 w 1174750"/>
                  <a:gd name="connsiteY0" fmla="*/ 742950 h 742950"/>
                  <a:gd name="connsiteX1" fmla="*/ 1174750 w 1174750"/>
                  <a:gd name="connsiteY1" fmla="*/ 577850 h 742950"/>
                  <a:gd name="connsiteX2" fmla="*/ 6350 w 1174750"/>
                  <a:gd name="connsiteY2" fmla="*/ 390525 h 742950"/>
                  <a:gd name="connsiteX3" fmla="*/ 1174750 w 1174750"/>
                  <a:gd name="connsiteY3" fmla="*/ 180975 h 742950"/>
                  <a:gd name="connsiteX4" fmla="*/ 0 w 1174750"/>
                  <a:gd name="connsiteY4" fmla="*/ 0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4750" h="742950">
                    <a:moveTo>
                      <a:pt x="9525" y="742950"/>
                    </a:moveTo>
                    <a:cubicBezTo>
                      <a:pt x="592402" y="689768"/>
                      <a:pt x="1175279" y="636587"/>
                      <a:pt x="1174750" y="577850"/>
                    </a:cubicBezTo>
                    <a:cubicBezTo>
                      <a:pt x="1174221" y="519113"/>
                      <a:pt x="6350" y="456671"/>
                      <a:pt x="6350" y="390525"/>
                    </a:cubicBezTo>
                    <a:cubicBezTo>
                      <a:pt x="6350" y="324379"/>
                      <a:pt x="1175808" y="246062"/>
                      <a:pt x="1174750" y="180975"/>
                    </a:cubicBezTo>
                    <a:cubicBezTo>
                      <a:pt x="1173692" y="115888"/>
                      <a:pt x="586846" y="57944"/>
                      <a:pt x="0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39" name="Group 338">
                <a:extLst>
                  <a:ext uri="{FF2B5EF4-FFF2-40B4-BE49-F238E27FC236}">
                    <a16:creationId xmlns:a16="http://schemas.microsoft.com/office/drawing/2014/main" id="{C1F0E618-A2E3-4DCD-BD29-9AA1127C3DB2}"/>
                  </a:ext>
                </a:extLst>
              </p:cNvPr>
              <p:cNvGrpSpPr/>
              <p:nvPr/>
            </p:nvGrpSpPr>
            <p:grpSpPr>
              <a:xfrm>
                <a:off x="5706652" y="-605155"/>
                <a:ext cx="1084861" cy="190730"/>
                <a:chOff x="5586446" y="-432012"/>
                <a:chExt cx="1084861" cy="190730"/>
              </a:xfrm>
            </p:grpSpPr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79E5308A-CAA5-456C-A43C-86C0CEA294B5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21E6F89A-48F8-435D-A63F-E786FF926CBE}"/>
                    </a:ext>
                  </a:extLst>
                </p:cNvPr>
                <p:cNvSpPr/>
                <p:nvPr/>
              </p:nvSpPr>
              <p:spPr>
                <a:xfrm rot="10631252">
                  <a:off x="6603996" y="-429414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1343F0CD-75E8-4CB3-A5E9-848AD7C26C53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6" name="Freeform: Shape 355">
                  <a:extLst>
                    <a:ext uri="{FF2B5EF4-FFF2-40B4-BE49-F238E27FC236}">
                      <a16:creationId xmlns:a16="http://schemas.microsoft.com/office/drawing/2014/main" id="{73A07D47-D68A-4124-8C87-4D12CC2864ED}"/>
                    </a:ext>
                  </a:extLst>
                </p:cNvPr>
                <p:cNvSpPr/>
                <p:nvPr/>
              </p:nvSpPr>
              <p:spPr>
                <a:xfrm rot="7633407">
                  <a:off x="5937485" y="-31719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0" name="Group 339">
                <a:extLst>
                  <a:ext uri="{FF2B5EF4-FFF2-40B4-BE49-F238E27FC236}">
                    <a16:creationId xmlns:a16="http://schemas.microsoft.com/office/drawing/2014/main" id="{1E838EB8-328C-4BD2-A332-B2E6BA917286}"/>
                  </a:ext>
                </a:extLst>
              </p:cNvPr>
              <p:cNvGrpSpPr/>
              <p:nvPr/>
            </p:nvGrpSpPr>
            <p:grpSpPr>
              <a:xfrm rot="11491129">
                <a:off x="5618620" y="-813810"/>
                <a:ext cx="928531" cy="180524"/>
                <a:chOff x="5586446" y="-432012"/>
                <a:chExt cx="928531" cy="180524"/>
              </a:xfrm>
            </p:grpSpPr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AAF4135D-E66D-4885-A3C0-6F648465DE42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26D3E0C3-8FEC-4859-8DFD-60A7B6B13165}"/>
                    </a:ext>
                  </a:extLst>
                </p:cNvPr>
                <p:cNvSpPr/>
                <p:nvPr/>
              </p:nvSpPr>
              <p:spPr>
                <a:xfrm rot="10631252">
                  <a:off x="6447666" y="-334157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E7F937E8-B611-407E-81DB-FE93AA95F055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8FED1720-866E-41D9-AAD8-AC993B1C3888}"/>
                    </a:ext>
                  </a:extLst>
                </p:cNvPr>
                <p:cNvSpPr/>
                <p:nvPr/>
              </p:nvSpPr>
              <p:spPr>
                <a:xfrm rot="7633407">
                  <a:off x="5922955" y="-34123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1" name="Group 340">
                <a:extLst>
                  <a:ext uri="{FF2B5EF4-FFF2-40B4-BE49-F238E27FC236}">
                    <a16:creationId xmlns:a16="http://schemas.microsoft.com/office/drawing/2014/main" id="{22E6C114-6D22-4852-AF46-E4C01237C655}"/>
                  </a:ext>
                </a:extLst>
              </p:cNvPr>
              <p:cNvGrpSpPr/>
              <p:nvPr/>
            </p:nvGrpSpPr>
            <p:grpSpPr>
              <a:xfrm rot="21232057">
                <a:off x="5671082" y="-1254978"/>
                <a:ext cx="1013511" cy="421991"/>
                <a:chOff x="5325464" y="-659950"/>
                <a:chExt cx="1013511" cy="421991"/>
              </a:xfrm>
            </p:grpSpPr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22295DE7-AD3B-4B55-8D95-293FD3BEB07F}"/>
                    </a:ext>
                  </a:extLst>
                </p:cNvPr>
                <p:cNvSpPr/>
                <p:nvPr/>
              </p:nvSpPr>
              <p:spPr>
                <a:xfrm rot="15221387">
                  <a:off x="6265340" y="-393254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BEF809D6-0175-4CD5-8F80-CA894AA29D52}"/>
                    </a:ext>
                  </a:extLst>
                </p:cNvPr>
                <p:cNvSpPr/>
                <p:nvPr/>
              </p:nvSpPr>
              <p:spPr>
                <a:xfrm rot="1665433">
                  <a:off x="6168788" y="-538862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56E2E589-7443-4C39-8E08-3100D59C0ADE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FF76AA98-3458-4607-82B9-DEC985B332A7}"/>
                    </a:ext>
                  </a:extLst>
                </p:cNvPr>
                <p:cNvSpPr/>
                <p:nvPr/>
              </p:nvSpPr>
              <p:spPr>
                <a:xfrm rot="7633407">
                  <a:off x="6006598" y="-313874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F86C5B0B-99C3-44AB-B48B-160ADF80C0AF}"/>
                    </a:ext>
                  </a:extLst>
                </p:cNvPr>
                <p:cNvSpPr/>
                <p:nvPr/>
              </p:nvSpPr>
              <p:spPr>
                <a:xfrm rot="20453961">
                  <a:off x="5872034" y="-528498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DAC371EE-1558-4566-9E66-7E4635D35992}"/>
                    </a:ext>
                  </a:extLst>
                </p:cNvPr>
                <p:cNvSpPr/>
                <p:nvPr/>
              </p:nvSpPr>
              <p:spPr>
                <a:xfrm rot="20556154">
                  <a:off x="5602117" y="-659950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EF796314-19F2-47C6-8195-0A0E76538EEA}"/>
                    </a:ext>
                  </a:extLst>
                </p:cNvPr>
                <p:cNvSpPr/>
                <p:nvPr/>
              </p:nvSpPr>
              <p:spPr>
                <a:xfrm rot="6311069">
                  <a:off x="5311235" y="-6340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24D7FA82-03CF-44B3-9627-498C34A0AB3C}"/>
                </a:ext>
              </a:extLst>
            </p:cNvPr>
            <p:cNvSpPr/>
            <p:nvPr/>
          </p:nvSpPr>
          <p:spPr>
            <a:xfrm>
              <a:off x="6461205" y="8483272"/>
              <a:ext cx="440011" cy="44001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E08BD28-2E8D-4439-80DE-0014B4823647}"/>
              </a:ext>
            </a:extLst>
          </p:cNvPr>
          <p:cNvGrpSpPr/>
          <p:nvPr/>
        </p:nvGrpSpPr>
        <p:grpSpPr>
          <a:xfrm>
            <a:off x="15438234" y="3436417"/>
            <a:ext cx="4648200" cy="2439920"/>
            <a:chOff x="2579787" y="3304844"/>
            <a:chExt cx="4648200" cy="243992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8C285C5-C197-45BD-9295-34A7649C1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D68D0E3-DD21-429F-B85B-AD37A63ED9B9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4AE37E1A-0265-4F61-B4B9-55B779D47521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2C442306-2CFF-4FCC-923C-604120321BB1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3F5180F9-1A71-409C-9698-4A80D8B0481A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DFA89678-E016-43B1-99EE-A2285266590E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468F07A7-F6A5-4992-8D63-CFC8C3025B43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4AD5231-4737-4EC1-884F-6D12F47AA544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A254499C-977E-4253-846E-B3457EE66D1C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A9388E55-2558-4632-B667-EE89A2E1B4F8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FE726A7-1041-46D1-AAB1-7D995522F3A0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5AC62132-B3AD-49A8-995D-1FFA0969A222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6655DE97-8675-49DD-9958-52299704A88A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6C9F4104-20FF-4D8B-8D1D-8966856C4B3C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0C55F54B-B2AA-4CAC-889F-6781B76BE9AE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0D39B9F8-1FDE-4204-A75F-553785615442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178D8EA-3A7F-4EA4-8233-9EE1101E4E83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91DEC13-3332-4C1E-9DBF-603E17DC8705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DDFE14F-D92C-492F-9620-7C79A82B481E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116A6CAE-EB49-4C97-B8C4-62DF9F6AE60A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D225A175-0F17-43C0-A360-9E85B4A9C0F5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0EEB2077-41A8-4E58-8314-912F58A98FA7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2522454-5667-4216-90C6-948AC1598DE0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ACF2BE4A-3FDD-4356-9230-6C78C4845E7A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E33CEF2E-9B80-4368-B317-0DDF3DC5541E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7F5021A-8A86-4FA7-83D6-E8732AB1CFDA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1019EDD-5DB3-4375-878E-2CE5D6458471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E6094EFA-D847-49E2-AFEF-2CDB475C1B88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3166F748-679A-4CB2-890F-0D415D7F6CBF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63C9865-2CBC-4069-8724-4FB80535BE55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392371FD-9778-480B-A942-B13D5643A0C2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E494BA0A-D8EF-4AF8-A6C2-94827DE93CC1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E46E8316-A532-4BD5-A371-798D12378FDE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B9E6669-5A0A-49A8-AF70-947CD59B5946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38D6C365-CD51-4D98-9304-0C7E650556F1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230E60B0-AAB6-40C9-83AB-3B20E4BF8686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2950AEF4-D74D-4828-A736-D3F09BCE856F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2662288-3357-4CA2-9B47-F51B5793AE6D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D680D175-7B65-44E8-BF66-7A92F487A4FF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0D1B7C23-EDEF-477B-BB90-E7AB8CB5D3B0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769F3122-9A48-4289-92D8-665ABCB40251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274218A0-761E-498C-B404-D9F884B60F43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E1811FE9-E3E1-4733-B025-E22734B940F5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A1A77C21-A459-44A1-86BC-4E24CF433504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8E1A000C-86D4-46C3-B612-9F021B1D4E3C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D419121F-2B2D-4DBB-9543-EEB7FB91827A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1BFE5843-299E-4306-87EF-BE1F72149539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4133449D-C9CA-4649-B0F5-3A96A35D5F83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330ADF-AB6B-4D0A-87CF-3D4696ED2FD2}"/>
              </a:ext>
            </a:extLst>
          </p:cNvPr>
          <p:cNvSpPr/>
          <p:nvPr/>
        </p:nvSpPr>
        <p:spPr>
          <a:xfrm>
            <a:off x="5267325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48938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634E50-A41E-49B4-85B2-6B46C8E81E1F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B1ACA8-9BF4-45C9-A324-506AB44D981E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04E41BB-2794-4232-A2F3-54F31A3B8C83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558962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1909269-B0A0-4C1E-ABD7-7497AC86D7ED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3044E-C765-49A6-9A23-9519CFB5273C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01EEF3-A481-47AB-9D5E-0B0CB9188C6F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90504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C636CC-540D-46F9-9A7B-CCFF48094B9C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DDFEC-9BAF-4633-B94C-BF5B418BC53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1C7B9B-B2A6-4380-A99D-F5163C22133E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203147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9DC934-2E4B-4FB8-8804-0305980EBDA7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578D53E-E8D1-4912-A5D7-87EEB8EF9850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461BF-029E-4A8F-9231-78EBF929B058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606203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B68A6F-B4CE-436B-8CF1-FC817D23258B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CF915E-295B-4359-A6B1-CD5497BC5785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FB08DE-EEDE-4BB4-B1B5-38D5DB11D8C7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12311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BC059A-EDA8-411C-980B-5E79CEB2A792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3B90747-B5F9-448A-8812-0BFC2380785D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DA7667-73C5-41EE-A9BB-7BC53DD45034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00756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EAAAC1-88AF-409B-93C9-E42A64C02BD1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2FEAC5-13BF-49E9-A880-0524D7F1A72A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88E37A-7959-4ECA-9B25-FD70ED43303D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386302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DC22C6-95F3-4E2A-9A21-67DA4EDD87C3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C32DCB-6881-4573-8EA8-5B91F8E7B81B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0869C-5DB0-41F3-8905-EA9B43B3DA8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D31A009E-30BB-48F2-9B80-DD346DB15623}"/>
              </a:ext>
            </a:extLst>
          </p:cNvPr>
          <p:cNvGrpSpPr/>
          <p:nvPr/>
        </p:nvGrpSpPr>
        <p:grpSpPr>
          <a:xfrm rot="6312670" flipH="1">
            <a:off x="6913919" y="4707610"/>
            <a:ext cx="391010" cy="536116"/>
            <a:chOff x="7336087" y="-927293"/>
            <a:chExt cx="391010" cy="536116"/>
          </a:xfrm>
        </p:grpSpPr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30E2176-7ED7-4BBC-8DFF-F68A983BF02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E4A91C8B-A263-4B32-91B2-008663A85478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558417-C53A-425C-B675-20F6384FD813}"/>
              </a:ext>
            </a:extLst>
          </p:cNvPr>
          <p:cNvGrpSpPr/>
          <p:nvPr/>
        </p:nvGrpSpPr>
        <p:grpSpPr>
          <a:xfrm flipH="1">
            <a:off x="6390043" y="4149673"/>
            <a:ext cx="2458750" cy="1398918"/>
            <a:chOff x="5474451" y="3646417"/>
            <a:chExt cx="2458750" cy="1398918"/>
          </a:xfrm>
        </p:grpSpPr>
        <p:grpSp>
          <p:nvGrpSpPr>
            <p:cNvPr id="360" name="Graphic 3">
              <a:extLst>
                <a:ext uri="{FF2B5EF4-FFF2-40B4-BE49-F238E27FC236}">
                  <a16:creationId xmlns:a16="http://schemas.microsoft.com/office/drawing/2014/main" id="{592E877B-C903-4989-82F9-A3ADA5037AE5}"/>
                </a:ext>
              </a:extLst>
            </p:cNvPr>
            <p:cNvGrpSpPr/>
            <p:nvPr/>
          </p:nvGrpSpPr>
          <p:grpSpPr>
            <a:xfrm>
              <a:off x="5474451" y="3646417"/>
              <a:ext cx="2458750" cy="1398918"/>
              <a:chOff x="5079804" y="3839007"/>
              <a:chExt cx="2458750" cy="139891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1D83698F-8D10-4BC6-832A-4C437AFC0DF4}"/>
                  </a:ext>
                </a:extLst>
              </p:cNvPr>
              <p:cNvSpPr/>
              <p:nvPr/>
            </p:nvSpPr>
            <p:spPr>
              <a:xfrm>
                <a:off x="6763795" y="3974791"/>
                <a:ext cx="774759" cy="333844"/>
              </a:xfrm>
              <a:custGeom>
                <a:avLst/>
                <a:gdLst>
                  <a:gd name="connsiteX0" fmla="*/ 0 w 774759"/>
                  <a:gd name="connsiteY0" fmla="*/ 64728 h 333844"/>
                  <a:gd name="connsiteX1" fmla="*/ 388117 w 774759"/>
                  <a:gd name="connsiteY1" fmla="*/ 186 h 333844"/>
                  <a:gd name="connsiteX2" fmla="*/ 757302 w 774759"/>
                  <a:gd name="connsiteY2" fmla="*/ 38051 h 333844"/>
                  <a:gd name="connsiteX3" fmla="*/ 761605 w 774759"/>
                  <a:gd name="connsiteY3" fmla="*/ 78498 h 333844"/>
                  <a:gd name="connsiteX4" fmla="*/ 606702 w 774759"/>
                  <a:gd name="connsiteY4" fmla="*/ 146483 h 333844"/>
                  <a:gd name="connsiteX5" fmla="*/ 29259 w 774759"/>
                  <a:gd name="connsiteY5" fmla="*/ 323760 h 333844"/>
                  <a:gd name="connsiteX6" fmla="*/ 0 w 774759"/>
                  <a:gd name="connsiteY6" fmla="*/ 64728 h 33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4759" h="333844">
                    <a:moveTo>
                      <a:pt x="0" y="64728"/>
                    </a:moveTo>
                    <a:cubicBezTo>
                      <a:pt x="0" y="64728"/>
                      <a:pt x="132528" y="3628"/>
                      <a:pt x="388117" y="186"/>
                    </a:cubicBezTo>
                    <a:cubicBezTo>
                      <a:pt x="580025" y="-2396"/>
                      <a:pt x="678990" y="22560"/>
                      <a:pt x="757302" y="38051"/>
                    </a:cubicBezTo>
                    <a:cubicBezTo>
                      <a:pt x="777956" y="42353"/>
                      <a:pt x="781398" y="69892"/>
                      <a:pt x="761605" y="78498"/>
                    </a:cubicBezTo>
                    <a:cubicBezTo>
                      <a:pt x="722019" y="95709"/>
                      <a:pt x="668663" y="118944"/>
                      <a:pt x="606702" y="146483"/>
                    </a:cubicBezTo>
                    <a:cubicBezTo>
                      <a:pt x="476756" y="204141"/>
                      <a:pt x="216864" y="377115"/>
                      <a:pt x="29259" y="323760"/>
                    </a:cubicBezTo>
                    <a:lnTo>
                      <a:pt x="0" y="64728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066ACA66-64F9-4D3C-94EB-31CF53C542A1}"/>
                  </a:ext>
                </a:extLst>
              </p:cNvPr>
              <p:cNvSpPr/>
              <p:nvPr/>
            </p:nvSpPr>
            <p:spPr>
              <a:xfrm>
                <a:off x="6790472" y="4041592"/>
                <a:ext cx="527529" cy="203603"/>
              </a:xfrm>
              <a:custGeom>
                <a:avLst/>
                <a:gdLst>
                  <a:gd name="connsiteX0" fmla="*/ 0 w 527529"/>
                  <a:gd name="connsiteY0" fmla="*/ 71075 h 203603"/>
                  <a:gd name="connsiteX1" fmla="*/ 527530 w 527529"/>
                  <a:gd name="connsiteY1" fmla="*/ 1369 h 203603"/>
                  <a:gd name="connsiteX2" fmla="*/ 189326 w 527529"/>
                  <a:gd name="connsiteY2" fmla="*/ 71075 h 203603"/>
                  <a:gd name="connsiteX3" fmla="*/ 10327 w 527529"/>
                  <a:gd name="connsiteY3" fmla="*/ 203603 h 203603"/>
                  <a:gd name="connsiteX4" fmla="*/ 0 w 527529"/>
                  <a:gd name="connsiteY4" fmla="*/ 71075 h 203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529" h="203603">
                    <a:moveTo>
                      <a:pt x="0" y="71075"/>
                    </a:moveTo>
                    <a:cubicBezTo>
                      <a:pt x="0" y="71075"/>
                      <a:pt x="177277" y="-11539"/>
                      <a:pt x="527530" y="1369"/>
                    </a:cubicBezTo>
                    <a:cubicBezTo>
                      <a:pt x="527530" y="1369"/>
                      <a:pt x="276243" y="22023"/>
                      <a:pt x="189326" y="71075"/>
                    </a:cubicBezTo>
                    <a:cubicBezTo>
                      <a:pt x="102408" y="120128"/>
                      <a:pt x="10327" y="203603"/>
                      <a:pt x="10327" y="203603"/>
                    </a:cubicBezTo>
                    <a:lnTo>
                      <a:pt x="0" y="71075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70C0E53F-8848-4A70-ABC0-A0D7EA8D31AA}"/>
                  </a:ext>
                </a:extLst>
              </p:cNvPr>
              <p:cNvSpPr/>
              <p:nvPr/>
            </p:nvSpPr>
            <p:spPr>
              <a:xfrm>
                <a:off x="5878267" y="3839007"/>
                <a:ext cx="944916" cy="1341629"/>
              </a:xfrm>
              <a:custGeom>
                <a:avLst/>
                <a:gdLst>
                  <a:gd name="connsiteX0" fmla="*/ 816681 w 944916"/>
                  <a:gd name="connsiteY0" fmla="*/ 1341630 h 1341629"/>
                  <a:gd name="connsiteX1" fmla="*/ 129086 w 944916"/>
                  <a:gd name="connsiteY1" fmla="*/ 1341630 h 1341629"/>
                  <a:gd name="connsiteX2" fmla="*/ 0 w 944916"/>
                  <a:gd name="connsiteY2" fmla="*/ 1212544 h 1341629"/>
                  <a:gd name="connsiteX3" fmla="*/ 0 w 944916"/>
                  <a:gd name="connsiteY3" fmla="*/ 390699 h 1341629"/>
                  <a:gd name="connsiteX4" fmla="*/ 472453 w 944916"/>
                  <a:gd name="connsiteY4" fmla="*/ 0 h 1341629"/>
                  <a:gd name="connsiteX5" fmla="*/ 472453 w 944916"/>
                  <a:gd name="connsiteY5" fmla="*/ 0 h 1341629"/>
                  <a:gd name="connsiteX6" fmla="*/ 944907 w 944916"/>
                  <a:gd name="connsiteY6" fmla="*/ 390699 h 1341629"/>
                  <a:gd name="connsiteX7" fmla="*/ 944907 w 944916"/>
                  <a:gd name="connsiteY7" fmla="*/ 1212544 h 1341629"/>
                  <a:gd name="connsiteX8" fmla="*/ 816681 w 944916"/>
                  <a:gd name="connsiteY8" fmla="*/ 1341630 h 1341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44916" h="1341629">
                    <a:moveTo>
                      <a:pt x="816681" y="1341630"/>
                    </a:moveTo>
                    <a:lnTo>
                      <a:pt x="129086" y="1341630"/>
                    </a:lnTo>
                    <a:cubicBezTo>
                      <a:pt x="57658" y="1341630"/>
                      <a:pt x="0" y="1283971"/>
                      <a:pt x="0" y="1212544"/>
                    </a:cubicBezTo>
                    <a:lnTo>
                      <a:pt x="0" y="390699"/>
                    </a:lnTo>
                    <a:cubicBezTo>
                      <a:pt x="0" y="129946"/>
                      <a:pt x="211700" y="0"/>
                      <a:pt x="472453" y="0"/>
                    </a:cubicBezTo>
                    <a:lnTo>
                      <a:pt x="472453" y="0"/>
                    </a:lnTo>
                    <a:cubicBezTo>
                      <a:pt x="733206" y="0"/>
                      <a:pt x="944907" y="129946"/>
                      <a:pt x="944907" y="390699"/>
                    </a:cubicBezTo>
                    <a:lnTo>
                      <a:pt x="944907" y="1212544"/>
                    </a:lnTo>
                    <a:cubicBezTo>
                      <a:pt x="945767" y="1283971"/>
                      <a:pt x="888109" y="1341630"/>
                      <a:pt x="816681" y="1341630"/>
                    </a:cubicBez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45788EEF-3EBF-42EC-8CBD-342A1BA021BB}"/>
                  </a:ext>
                </a:extLst>
              </p:cNvPr>
              <p:cNvSpPr/>
              <p:nvPr/>
            </p:nvSpPr>
            <p:spPr>
              <a:xfrm>
                <a:off x="5774989" y="4596309"/>
                <a:ext cx="1129715" cy="641616"/>
              </a:xfrm>
              <a:custGeom>
                <a:avLst/>
                <a:gdLst>
                  <a:gd name="connsiteX0" fmla="*/ 61971 w 1129715"/>
                  <a:gd name="connsiteY0" fmla="*/ 0 h 641616"/>
                  <a:gd name="connsiteX1" fmla="*/ 32712 w 1129715"/>
                  <a:gd name="connsiteY1" fmla="*/ 308945 h 641616"/>
                  <a:gd name="connsiteX2" fmla="*/ 23245 w 1129715"/>
                  <a:gd name="connsiteY2" fmla="*/ 541299 h 641616"/>
                  <a:gd name="connsiteX3" fmla="*/ 28409 w 1129715"/>
                  <a:gd name="connsiteY3" fmla="*/ 626495 h 641616"/>
                  <a:gd name="connsiteX4" fmla="*/ 722029 w 1129715"/>
                  <a:gd name="connsiteY4" fmla="*/ 626495 h 641616"/>
                  <a:gd name="connsiteX5" fmla="*/ 1005156 w 1129715"/>
                  <a:gd name="connsiteY5" fmla="*/ 610145 h 641616"/>
                  <a:gd name="connsiteX6" fmla="*/ 1114449 w 1129715"/>
                  <a:gd name="connsiteY6" fmla="*/ 492246 h 641616"/>
                  <a:gd name="connsiteX7" fmla="*/ 1088632 w 1129715"/>
                  <a:gd name="connsiteY7" fmla="*/ 182441 h 641616"/>
                  <a:gd name="connsiteX8" fmla="*/ 1060233 w 1129715"/>
                  <a:gd name="connsiteY8" fmla="*/ 9466 h 641616"/>
                  <a:gd name="connsiteX9" fmla="*/ 61971 w 1129715"/>
                  <a:gd name="connsiteY9" fmla="*/ 0 h 641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9715" h="641616">
                    <a:moveTo>
                      <a:pt x="61971" y="0"/>
                    </a:moveTo>
                    <a:cubicBezTo>
                      <a:pt x="61971" y="0"/>
                      <a:pt x="29269" y="114456"/>
                      <a:pt x="32712" y="308945"/>
                    </a:cubicBezTo>
                    <a:cubicBezTo>
                      <a:pt x="34433" y="406189"/>
                      <a:pt x="40457" y="513761"/>
                      <a:pt x="23245" y="541299"/>
                    </a:cubicBezTo>
                    <a:cubicBezTo>
                      <a:pt x="6034" y="568837"/>
                      <a:pt x="-21504" y="615308"/>
                      <a:pt x="28409" y="626495"/>
                    </a:cubicBezTo>
                    <a:cubicBezTo>
                      <a:pt x="78322" y="637683"/>
                      <a:pt x="576592" y="654034"/>
                      <a:pt x="722029" y="626495"/>
                    </a:cubicBezTo>
                    <a:cubicBezTo>
                      <a:pt x="866604" y="598957"/>
                      <a:pt x="915657" y="591212"/>
                      <a:pt x="1005156" y="610145"/>
                    </a:cubicBezTo>
                    <a:cubicBezTo>
                      <a:pt x="1094656" y="629938"/>
                      <a:pt x="1160920" y="569698"/>
                      <a:pt x="1114449" y="492246"/>
                    </a:cubicBezTo>
                    <a:cubicBezTo>
                      <a:pt x="1067978" y="414795"/>
                      <a:pt x="1086050" y="274522"/>
                      <a:pt x="1088632" y="182441"/>
                    </a:cubicBezTo>
                    <a:cubicBezTo>
                      <a:pt x="1092074" y="90360"/>
                      <a:pt x="1060233" y="9466"/>
                      <a:pt x="1060233" y="9466"/>
                    </a:cubicBezTo>
                    <a:lnTo>
                      <a:pt x="61971" y="0"/>
                    </a:lnTo>
                    <a:close/>
                  </a:path>
                </a:pathLst>
              </a:custGeom>
              <a:solidFill>
                <a:srgbClr val="67554B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BA6EF429-812A-4C1C-929E-A36B47080C69}"/>
                  </a:ext>
                </a:extLst>
              </p:cNvPr>
              <p:cNvSpPr/>
              <p:nvPr/>
            </p:nvSpPr>
            <p:spPr>
              <a:xfrm>
                <a:off x="5726662" y="4915788"/>
                <a:ext cx="158489" cy="161674"/>
              </a:xfrm>
              <a:custGeom>
                <a:avLst/>
                <a:gdLst>
                  <a:gd name="connsiteX0" fmla="*/ 150744 w 158489"/>
                  <a:gd name="connsiteY0" fmla="*/ 73801 h 161674"/>
                  <a:gd name="connsiteX1" fmla="*/ 112879 w 158489"/>
                  <a:gd name="connsiteY1" fmla="*/ 161580 h 161674"/>
                  <a:gd name="connsiteX2" fmla="*/ 96528 w 158489"/>
                  <a:gd name="connsiteY2" fmla="*/ 103061 h 161674"/>
                  <a:gd name="connsiteX3" fmla="*/ 58663 w 158489"/>
                  <a:gd name="connsiteY3" fmla="*/ 152974 h 161674"/>
                  <a:gd name="connsiteX4" fmla="*/ 55221 w 158489"/>
                  <a:gd name="connsiteY4" fmla="*/ 83268 h 161674"/>
                  <a:gd name="connsiteX5" fmla="*/ 3587 w 158489"/>
                  <a:gd name="connsiteY5" fmla="*/ 122854 h 161674"/>
                  <a:gd name="connsiteX6" fmla="*/ 33707 w 158489"/>
                  <a:gd name="connsiteY6" fmla="*/ 30773 h 161674"/>
                  <a:gd name="connsiteX7" fmla="*/ 75014 w 158489"/>
                  <a:gd name="connsiteY7" fmla="*/ 653 h 161674"/>
                  <a:gd name="connsiteX8" fmla="*/ 158489 w 158489"/>
                  <a:gd name="connsiteY8" fmla="*/ 35936 h 161674"/>
                  <a:gd name="connsiteX9" fmla="*/ 150744 w 158489"/>
                  <a:gd name="connsiteY9" fmla="*/ 73801 h 161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489" h="161674">
                    <a:moveTo>
                      <a:pt x="150744" y="73801"/>
                    </a:moveTo>
                    <a:cubicBezTo>
                      <a:pt x="150744" y="73801"/>
                      <a:pt x="134394" y="165022"/>
                      <a:pt x="112879" y="161580"/>
                    </a:cubicBezTo>
                    <a:cubicBezTo>
                      <a:pt x="91365" y="158137"/>
                      <a:pt x="94807" y="128017"/>
                      <a:pt x="96528" y="103061"/>
                    </a:cubicBezTo>
                    <a:cubicBezTo>
                      <a:pt x="96528" y="103061"/>
                      <a:pt x="75014" y="159858"/>
                      <a:pt x="58663" y="152974"/>
                    </a:cubicBezTo>
                    <a:cubicBezTo>
                      <a:pt x="42312" y="146089"/>
                      <a:pt x="43173" y="110806"/>
                      <a:pt x="55221" y="83268"/>
                    </a:cubicBezTo>
                    <a:cubicBezTo>
                      <a:pt x="55221" y="83268"/>
                      <a:pt x="14774" y="140065"/>
                      <a:pt x="3587" y="122854"/>
                    </a:cubicBezTo>
                    <a:cubicBezTo>
                      <a:pt x="-7601" y="105643"/>
                      <a:pt x="8750" y="68638"/>
                      <a:pt x="33707" y="30773"/>
                    </a:cubicBezTo>
                    <a:cubicBezTo>
                      <a:pt x="58663" y="-7092"/>
                      <a:pt x="75014" y="653"/>
                      <a:pt x="75014" y="653"/>
                    </a:cubicBezTo>
                    <a:lnTo>
                      <a:pt x="158489" y="35936"/>
                    </a:lnTo>
                    <a:lnTo>
                      <a:pt x="150744" y="73801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661C483E-666C-4AD3-9659-394170297409}"/>
                  </a:ext>
                </a:extLst>
              </p:cNvPr>
              <p:cNvSpPr/>
              <p:nvPr/>
            </p:nvSpPr>
            <p:spPr>
              <a:xfrm>
                <a:off x="6333509" y="3986929"/>
                <a:ext cx="167811" cy="13004"/>
              </a:xfrm>
              <a:custGeom>
                <a:avLst/>
                <a:gdLst>
                  <a:gd name="connsiteX0" fmla="*/ 167811 w 167811"/>
                  <a:gd name="connsiteY0" fmla="*/ 13004 h 13004"/>
                  <a:gd name="connsiteX1" fmla="*/ 0 w 167811"/>
                  <a:gd name="connsiteY1" fmla="*/ 13004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811" h="13004">
                    <a:moveTo>
                      <a:pt x="167811" y="13004"/>
                    </a:moveTo>
                    <a:cubicBezTo>
                      <a:pt x="167811" y="13004"/>
                      <a:pt x="90360" y="-16255"/>
                      <a:pt x="0" y="13004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44159437-026B-4B15-9193-57DA0995D4A5}"/>
                  </a:ext>
                </a:extLst>
              </p:cNvPr>
              <p:cNvSpPr/>
              <p:nvPr/>
            </p:nvSpPr>
            <p:spPr>
              <a:xfrm>
                <a:off x="6361047" y="3942944"/>
                <a:ext cx="112734" cy="8796"/>
              </a:xfrm>
              <a:custGeom>
                <a:avLst/>
                <a:gdLst>
                  <a:gd name="connsiteX0" fmla="*/ 112735 w 112734"/>
                  <a:gd name="connsiteY0" fmla="*/ 8797 h 8796"/>
                  <a:gd name="connsiteX1" fmla="*/ 0 w 112734"/>
                  <a:gd name="connsiteY1" fmla="*/ 8797 h 8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34" h="8796">
                    <a:moveTo>
                      <a:pt x="112735" y="8797"/>
                    </a:moveTo>
                    <a:cubicBezTo>
                      <a:pt x="112735" y="8797"/>
                      <a:pt x="60240" y="-10996"/>
                      <a:pt x="0" y="8797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0969395C-A975-4494-9AF7-8CE41405AA41}"/>
                  </a:ext>
                </a:extLst>
              </p:cNvPr>
              <p:cNvSpPr/>
              <p:nvPr/>
            </p:nvSpPr>
            <p:spPr>
              <a:xfrm>
                <a:off x="5675896" y="4541346"/>
                <a:ext cx="391010" cy="494764"/>
              </a:xfrm>
              <a:custGeom>
                <a:avLst/>
                <a:gdLst>
                  <a:gd name="connsiteX0" fmla="*/ 204953 w 391010"/>
                  <a:gd name="connsiteY0" fmla="*/ 3328 h 494764"/>
                  <a:gd name="connsiteX1" fmla="*/ 148156 w 391010"/>
                  <a:gd name="connsiteY1" fmla="*/ 23121 h 494764"/>
                  <a:gd name="connsiteX2" fmla="*/ 60378 w 391010"/>
                  <a:gd name="connsiteY2" fmla="*/ 202120 h 494764"/>
                  <a:gd name="connsiteX3" fmla="*/ 5301 w 391010"/>
                  <a:gd name="connsiteY3" fmla="*/ 320879 h 494764"/>
                  <a:gd name="connsiteX4" fmla="*/ 22512 w 391010"/>
                  <a:gd name="connsiteY4" fmla="*/ 381979 h 494764"/>
                  <a:gd name="connsiteX5" fmla="*/ 225607 w 391010"/>
                  <a:gd name="connsiteY5" fmla="*/ 483526 h 494764"/>
                  <a:gd name="connsiteX6" fmla="*/ 260890 w 391010"/>
                  <a:gd name="connsiteY6" fmla="*/ 492993 h 494764"/>
                  <a:gd name="connsiteX7" fmla="*/ 317688 w 391010"/>
                  <a:gd name="connsiteY7" fmla="*/ 462012 h 494764"/>
                  <a:gd name="connsiteX8" fmla="*/ 335760 w 391010"/>
                  <a:gd name="connsiteY8" fmla="*/ 411239 h 494764"/>
                  <a:gd name="connsiteX9" fmla="*/ 381370 w 391010"/>
                  <a:gd name="connsiteY9" fmla="*/ 204702 h 494764"/>
                  <a:gd name="connsiteX10" fmla="*/ 390837 w 391010"/>
                  <a:gd name="connsiteY10" fmla="*/ 110039 h 494764"/>
                  <a:gd name="connsiteX11" fmla="*/ 361577 w 391010"/>
                  <a:gd name="connsiteY11" fmla="*/ 62707 h 494764"/>
                  <a:gd name="connsiteX12" fmla="*/ 204953 w 391010"/>
                  <a:gd name="connsiteY12" fmla="*/ 3328 h 49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1010" h="494764">
                    <a:moveTo>
                      <a:pt x="204953" y="3328"/>
                    </a:moveTo>
                    <a:cubicBezTo>
                      <a:pt x="183439" y="-5278"/>
                      <a:pt x="159343" y="3328"/>
                      <a:pt x="148156" y="23121"/>
                    </a:cubicBezTo>
                    <a:cubicBezTo>
                      <a:pt x="128363" y="57544"/>
                      <a:pt x="96522" y="116923"/>
                      <a:pt x="60378" y="202120"/>
                    </a:cubicBezTo>
                    <a:cubicBezTo>
                      <a:pt x="34560" y="261499"/>
                      <a:pt x="17349" y="297643"/>
                      <a:pt x="5301" y="320879"/>
                    </a:cubicBezTo>
                    <a:cubicBezTo>
                      <a:pt x="-5886" y="342393"/>
                      <a:pt x="998" y="369071"/>
                      <a:pt x="22512" y="381979"/>
                    </a:cubicBezTo>
                    <a:cubicBezTo>
                      <a:pt x="75868" y="413820"/>
                      <a:pt x="169670" y="468036"/>
                      <a:pt x="225607" y="483526"/>
                    </a:cubicBezTo>
                    <a:lnTo>
                      <a:pt x="260890" y="492993"/>
                    </a:lnTo>
                    <a:cubicBezTo>
                      <a:pt x="284987" y="499877"/>
                      <a:pt x="309943" y="486108"/>
                      <a:pt x="317688" y="462012"/>
                    </a:cubicBezTo>
                    <a:cubicBezTo>
                      <a:pt x="321991" y="447382"/>
                      <a:pt x="328015" y="430171"/>
                      <a:pt x="335760" y="411239"/>
                    </a:cubicBezTo>
                    <a:cubicBezTo>
                      <a:pt x="358135" y="357022"/>
                      <a:pt x="377928" y="237403"/>
                      <a:pt x="381370" y="204702"/>
                    </a:cubicBezTo>
                    <a:lnTo>
                      <a:pt x="390837" y="110039"/>
                    </a:lnTo>
                    <a:cubicBezTo>
                      <a:pt x="392558" y="89385"/>
                      <a:pt x="381370" y="69592"/>
                      <a:pt x="361577" y="62707"/>
                    </a:cubicBezTo>
                    <a:lnTo>
                      <a:pt x="204953" y="3328"/>
                    </a:lnTo>
                    <a:close/>
                  </a:path>
                </a:pathLst>
              </a:custGeom>
              <a:solidFill>
                <a:srgbClr val="79655A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4E2B3720-ADBF-45A8-A974-A7AF06C523A9}"/>
                  </a:ext>
                </a:extLst>
              </p:cNvPr>
              <p:cNvSpPr/>
              <p:nvPr/>
            </p:nvSpPr>
            <p:spPr>
              <a:xfrm>
                <a:off x="6360765" y="4343189"/>
                <a:ext cx="502499" cy="411884"/>
              </a:xfrm>
              <a:custGeom>
                <a:avLst/>
                <a:gdLst>
                  <a:gd name="connsiteX0" fmla="*/ 47614 w 502499"/>
                  <a:gd name="connsiteY0" fmla="*/ 76703 h 411884"/>
                  <a:gd name="connsiteX1" fmla="*/ 461548 w 502499"/>
                  <a:gd name="connsiteY1" fmla="*/ 972 h 411884"/>
                  <a:gd name="connsiteX2" fmla="*/ 490808 w 502499"/>
                  <a:gd name="connsiteY2" fmla="*/ 25068 h 411884"/>
                  <a:gd name="connsiteX3" fmla="*/ 489086 w 502499"/>
                  <a:gd name="connsiteY3" fmla="*/ 253120 h 411884"/>
                  <a:gd name="connsiteX4" fmla="*/ 468433 w 502499"/>
                  <a:gd name="connsiteY4" fmla="*/ 284961 h 411884"/>
                  <a:gd name="connsiteX5" fmla="*/ 74291 w 502499"/>
                  <a:gd name="connsiteY5" fmla="*/ 411465 h 411884"/>
                  <a:gd name="connsiteX6" fmla="*/ 44171 w 502499"/>
                  <a:gd name="connsiteY6" fmla="*/ 390811 h 411884"/>
                  <a:gd name="connsiteX7" fmla="*/ 10609 w 502499"/>
                  <a:gd name="connsiteY7" fmla="*/ 115428 h 411884"/>
                  <a:gd name="connsiteX8" fmla="*/ 47614 w 502499"/>
                  <a:gd name="connsiteY8" fmla="*/ 76703 h 41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2499" h="411884">
                    <a:moveTo>
                      <a:pt x="47614" y="76703"/>
                    </a:moveTo>
                    <a:cubicBezTo>
                      <a:pt x="116459" y="71539"/>
                      <a:pt x="304064" y="53467"/>
                      <a:pt x="461548" y="972"/>
                    </a:cubicBezTo>
                    <a:cubicBezTo>
                      <a:pt x="474457" y="-3331"/>
                      <a:pt x="487365" y="6996"/>
                      <a:pt x="490808" y="25068"/>
                    </a:cubicBezTo>
                    <a:cubicBezTo>
                      <a:pt x="500274" y="70679"/>
                      <a:pt x="512322" y="161038"/>
                      <a:pt x="489086" y="253120"/>
                    </a:cubicBezTo>
                    <a:cubicBezTo>
                      <a:pt x="485644" y="266889"/>
                      <a:pt x="477899" y="278076"/>
                      <a:pt x="468433" y="284961"/>
                    </a:cubicBezTo>
                    <a:cubicBezTo>
                      <a:pt x="416799" y="317662"/>
                      <a:pt x="239521" y="419210"/>
                      <a:pt x="74291" y="411465"/>
                    </a:cubicBezTo>
                    <a:cubicBezTo>
                      <a:pt x="62244" y="410604"/>
                      <a:pt x="51056" y="403720"/>
                      <a:pt x="44171" y="390811"/>
                    </a:cubicBezTo>
                    <a:cubicBezTo>
                      <a:pt x="21797" y="352085"/>
                      <a:pt x="-19511" y="258283"/>
                      <a:pt x="10609" y="115428"/>
                    </a:cubicBezTo>
                    <a:cubicBezTo>
                      <a:pt x="15773" y="93053"/>
                      <a:pt x="30402" y="77563"/>
                      <a:pt x="47614" y="76703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B8BEC659-3B92-4ED8-96F4-E1AE1C017E2E}"/>
                  </a:ext>
                </a:extLst>
              </p:cNvPr>
              <p:cNvSpPr/>
              <p:nvPr/>
            </p:nvSpPr>
            <p:spPr>
              <a:xfrm>
                <a:off x="5798167" y="4309911"/>
                <a:ext cx="696527" cy="452859"/>
              </a:xfrm>
              <a:custGeom>
                <a:avLst/>
                <a:gdLst>
                  <a:gd name="connsiteX0" fmla="*/ 74076 w 696527"/>
                  <a:gd name="connsiteY0" fmla="*/ 1548 h 452859"/>
                  <a:gd name="connsiteX1" fmla="*/ 661846 w 696527"/>
                  <a:gd name="connsiteY1" fmla="*/ 118586 h 452859"/>
                  <a:gd name="connsiteX2" fmla="*/ 695408 w 696527"/>
                  <a:gd name="connsiteY2" fmla="*/ 155591 h 452859"/>
                  <a:gd name="connsiteX3" fmla="*/ 637750 w 696527"/>
                  <a:gd name="connsiteY3" fmla="*/ 410320 h 452859"/>
                  <a:gd name="connsiteX4" fmla="*/ 46538 w 696527"/>
                  <a:gd name="connsiteY4" fmla="*/ 303609 h 452859"/>
                  <a:gd name="connsiteX5" fmla="*/ 34490 w 696527"/>
                  <a:gd name="connsiteY5" fmla="*/ 290700 h 452859"/>
                  <a:gd name="connsiteX6" fmla="*/ 23302 w 696527"/>
                  <a:gd name="connsiteY6" fmla="*/ 29087 h 452859"/>
                  <a:gd name="connsiteX7" fmla="*/ 74076 w 696527"/>
                  <a:gd name="connsiteY7" fmla="*/ 1548 h 452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6527" h="452859">
                    <a:moveTo>
                      <a:pt x="74076" y="1548"/>
                    </a:moveTo>
                    <a:cubicBezTo>
                      <a:pt x="165296" y="27366"/>
                      <a:pt x="426049" y="97072"/>
                      <a:pt x="661846" y="118586"/>
                    </a:cubicBezTo>
                    <a:cubicBezTo>
                      <a:pt x="679918" y="120307"/>
                      <a:pt x="694547" y="135798"/>
                      <a:pt x="695408" y="155591"/>
                    </a:cubicBezTo>
                    <a:cubicBezTo>
                      <a:pt x="698850" y="215831"/>
                      <a:pt x="697990" y="338892"/>
                      <a:pt x="637750" y="410320"/>
                    </a:cubicBezTo>
                    <a:cubicBezTo>
                      <a:pt x="556856" y="505843"/>
                      <a:pt x="231560" y="427531"/>
                      <a:pt x="46538" y="303609"/>
                    </a:cubicBezTo>
                    <a:cubicBezTo>
                      <a:pt x="41374" y="300166"/>
                      <a:pt x="37932" y="295863"/>
                      <a:pt x="34490" y="290700"/>
                    </a:cubicBezTo>
                    <a:cubicBezTo>
                      <a:pt x="18139" y="262301"/>
                      <a:pt x="-27471" y="164196"/>
                      <a:pt x="23302" y="29087"/>
                    </a:cubicBezTo>
                    <a:cubicBezTo>
                      <a:pt x="31908" y="7572"/>
                      <a:pt x="53422" y="-4476"/>
                      <a:pt x="74076" y="1548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94953040-44A9-458E-A1A2-584D44026570}"/>
                  </a:ext>
                </a:extLst>
              </p:cNvPr>
              <p:cNvSpPr/>
              <p:nvPr/>
            </p:nvSpPr>
            <p:spPr>
              <a:xfrm>
                <a:off x="5079804" y="3942004"/>
                <a:ext cx="910337" cy="392543"/>
              </a:xfrm>
              <a:custGeom>
                <a:avLst/>
                <a:gdLst>
                  <a:gd name="connsiteX0" fmla="*/ 910338 w 910337"/>
                  <a:gd name="connsiteY0" fmla="*/ 76862 h 392543"/>
                  <a:gd name="connsiteX1" fmla="*/ 454235 w 910337"/>
                  <a:gd name="connsiteY1" fmla="*/ 271 h 392543"/>
                  <a:gd name="connsiteX2" fmla="*/ 20508 w 910337"/>
                  <a:gd name="connsiteY2" fmla="*/ 45021 h 392543"/>
                  <a:gd name="connsiteX3" fmla="*/ 15344 w 910337"/>
                  <a:gd name="connsiteY3" fmla="*/ 92352 h 392543"/>
                  <a:gd name="connsiteX4" fmla="*/ 197785 w 910337"/>
                  <a:gd name="connsiteY4" fmla="*/ 172385 h 392543"/>
                  <a:gd name="connsiteX5" fmla="*/ 875915 w 910337"/>
                  <a:gd name="connsiteY5" fmla="*/ 380643 h 392543"/>
                  <a:gd name="connsiteX6" fmla="*/ 910338 w 910337"/>
                  <a:gd name="connsiteY6" fmla="*/ 76862 h 392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0337" h="392543">
                    <a:moveTo>
                      <a:pt x="910338" y="76862"/>
                    </a:moveTo>
                    <a:cubicBezTo>
                      <a:pt x="910338" y="76862"/>
                      <a:pt x="754574" y="5435"/>
                      <a:pt x="454235" y="271"/>
                    </a:cubicBezTo>
                    <a:cubicBezTo>
                      <a:pt x="228766" y="-3171"/>
                      <a:pt x="112589" y="26949"/>
                      <a:pt x="20508" y="45021"/>
                    </a:cubicBezTo>
                    <a:cubicBezTo>
                      <a:pt x="-3588" y="49324"/>
                      <a:pt x="-7891" y="82886"/>
                      <a:pt x="15344" y="92352"/>
                    </a:cubicBezTo>
                    <a:cubicBezTo>
                      <a:pt x="61815" y="112146"/>
                      <a:pt x="125497" y="140544"/>
                      <a:pt x="197785" y="172385"/>
                    </a:cubicBezTo>
                    <a:cubicBezTo>
                      <a:pt x="350106" y="240370"/>
                      <a:pt x="655609" y="443465"/>
                      <a:pt x="875915" y="380643"/>
                    </a:cubicBezTo>
                    <a:lnTo>
                      <a:pt x="910338" y="76862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937089D9-E95E-4C46-A2A8-66E2014B244A}"/>
                  </a:ext>
                </a:extLst>
              </p:cNvPr>
              <p:cNvSpPr/>
              <p:nvPr/>
            </p:nvSpPr>
            <p:spPr>
              <a:xfrm>
                <a:off x="5325781" y="4021720"/>
                <a:ext cx="617264" cy="204389"/>
              </a:xfrm>
              <a:custGeom>
                <a:avLst/>
                <a:gdLst>
                  <a:gd name="connsiteX0" fmla="*/ 572279 w 617264"/>
                  <a:gd name="connsiteY0" fmla="*/ 65991 h 204389"/>
                  <a:gd name="connsiteX1" fmla="*/ 0 w 617264"/>
                  <a:gd name="connsiteY1" fmla="*/ 1449 h 204389"/>
                  <a:gd name="connsiteX2" fmla="*/ 397584 w 617264"/>
                  <a:gd name="connsiteY2" fmla="*/ 84063 h 204389"/>
                  <a:gd name="connsiteX3" fmla="*/ 557650 w 617264"/>
                  <a:gd name="connsiteY3" fmla="*/ 196798 h 204389"/>
                  <a:gd name="connsiteX4" fmla="*/ 613587 w 617264"/>
                  <a:gd name="connsiteY4" fmla="*/ 172702 h 204389"/>
                  <a:gd name="connsiteX5" fmla="*/ 617029 w 617264"/>
                  <a:gd name="connsiteY5" fmla="*/ 132255 h 204389"/>
                  <a:gd name="connsiteX6" fmla="*/ 572279 w 617264"/>
                  <a:gd name="connsiteY6" fmla="*/ 65991 h 204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7264" h="204389">
                    <a:moveTo>
                      <a:pt x="572279" y="65991"/>
                    </a:moveTo>
                    <a:cubicBezTo>
                      <a:pt x="488804" y="38453"/>
                      <a:pt x="297757" y="-8878"/>
                      <a:pt x="0" y="1449"/>
                    </a:cubicBezTo>
                    <a:cubicBezTo>
                      <a:pt x="0" y="1449"/>
                      <a:pt x="296036" y="25544"/>
                      <a:pt x="397584" y="84063"/>
                    </a:cubicBezTo>
                    <a:cubicBezTo>
                      <a:pt x="456102" y="117626"/>
                      <a:pt x="516342" y="163236"/>
                      <a:pt x="557650" y="196798"/>
                    </a:cubicBezTo>
                    <a:cubicBezTo>
                      <a:pt x="579164" y="214009"/>
                      <a:pt x="611005" y="200240"/>
                      <a:pt x="613587" y="172702"/>
                    </a:cubicBezTo>
                    <a:lnTo>
                      <a:pt x="617029" y="132255"/>
                    </a:lnTo>
                    <a:cubicBezTo>
                      <a:pt x="619611" y="102135"/>
                      <a:pt x="600678" y="74597"/>
                      <a:pt x="572279" y="65991"/>
                    </a:cubicBez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E01F9C46-BA53-49C3-904F-BB78A87F6480}"/>
                </a:ext>
              </a:extLst>
            </p:cNvPr>
            <p:cNvGrpSpPr/>
            <p:nvPr/>
          </p:nvGrpSpPr>
          <p:grpSpPr>
            <a:xfrm>
              <a:off x="6488057" y="3949337"/>
              <a:ext cx="688456" cy="187700"/>
              <a:chOff x="6317492" y="-1355870"/>
              <a:chExt cx="688456" cy="187700"/>
            </a:xfrm>
          </p:grpSpPr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3E941805-388F-4B05-924A-4F0281CB2789}"/>
                  </a:ext>
                </a:extLst>
              </p:cNvPr>
              <p:cNvSpPr/>
              <p:nvPr/>
            </p:nvSpPr>
            <p:spPr>
              <a:xfrm>
                <a:off x="6317492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05A8B094-37A6-43B4-B3EA-81726BF6DFA9}"/>
                  </a:ext>
                </a:extLst>
              </p:cNvPr>
              <p:cNvSpPr/>
              <p:nvPr/>
            </p:nvSpPr>
            <p:spPr>
              <a:xfrm>
                <a:off x="6408713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123122AA-FBD1-46EA-965F-C6756C7F1363}"/>
                  </a:ext>
                </a:extLst>
              </p:cNvPr>
              <p:cNvSpPr/>
              <p:nvPr/>
            </p:nvSpPr>
            <p:spPr>
              <a:xfrm>
                <a:off x="6833834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479D6483-6687-445A-B53F-297B98390B4D}"/>
                  </a:ext>
                </a:extLst>
              </p:cNvPr>
              <p:cNvSpPr/>
              <p:nvPr/>
            </p:nvSpPr>
            <p:spPr>
              <a:xfrm>
                <a:off x="6925055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A0CAE5ED-E523-418A-BACF-A4045EEE93F6}"/>
                  </a:ext>
                </a:extLst>
              </p:cNvPr>
              <p:cNvSpPr/>
              <p:nvPr/>
            </p:nvSpPr>
            <p:spPr>
              <a:xfrm>
                <a:off x="6619552" y="-1181174"/>
                <a:ext cx="98965" cy="13004"/>
              </a:xfrm>
              <a:custGeom>
                <a:avLst/>
                <a:gdLst>
                  <a:gd name="connsiteX0" fmla="*/ 0 w 98965"/>
                  <a:gd name="connsiteY0" fmla="*/ 0 h 13004"/>
                  <a:gd name="connsiteX1" fmla="*/ 98966 w 98965"/>
                  <a:gd name="connsiteY1" fmla="*/ 0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965" h="13004">
                    <a:moveTo>
                      <a:pt x="0" y="0"/>
                    </a:moveTo>
                    <a:cubicBezTo>
                      <a:pt x="0" y="0"/>
                      <a:pt x="45610" y="29259"/>
                      <a:pt x="98966" y="0"/>
                    </a:cubicBezTo>
                  </a:path>
                </a:pathLst>
              </a:custGeom>
              <a:noFill/>
              <a:ln w="17184" cap="rnd">
                <a:solidFill>
                  <a:srgbClr val="75974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729071" y="4841436"/>
            <a:ext cx="230221" cy="224315"/>
            <a:chOff x="6400419" y="4010505"/>
            <a:chExt cx="230221" cy="224315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F5B527C-D164-4BDC-B7D5-70AC80941191}"/>
                </a:ext>
              </a:extLst>
            </p:cNvPr>
            <p:cNvSpPr/>
            <p:nvPr/>
          </p:nvSpPr>
          <p:spPr>
            <a:xfrm>
              <a:off x="6402380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BC91723-CACC-489E-82FC-81695C04E5E0}"/>
                </a:ext>
              </a:extLst>
            </p:cNvPr>
            <p:cNvSpPr/>
            <p:nvPr/>
          </p:nvSpPr>
          <p:spPr>
            <a:xfrm>
              <a:off x="6479678" y="4097043"/>
              <a:ext cx="150962" cy="137777"/>
            </a:xfrm>
            <a:custGeom>
              <a:avLst/>
              <a:gdLst>
                <a:gd name="connsiteX0" fmla="*/ 17815 w 150962"/>
                <a:gd name="connsiteY0" fmla="*/ 135182 h 137777"/>
                <a:gd name="connsiteX1" fmla="*/ 140013 w 150962"/>
                <a:gd name="connsiteY1" fmla="*/ 72823 h 137777"/>
                <a:gd name="connsiteX2" fmla="*/ 45530 w 150962"/>
                <a:gd name="connsiteY2" fmla="*/ 6685 h 137777"/>
                <a:gd name="connsiteX3" fmla="*/ 17815 w 15096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962" h="137777">
                  <a:moveTo>
                    <a:pt x="17815" y="135182"/>
                  </a:moveTo>
                  <a:cubicBezTo>
                    <a:pt x="17815" y="135182"/>
                    <a:pt x="92141" y="157228"/>
                    <a:pt x="140013" y="72823"/>
                  </a:cubicBezTo>
                  <a:cubicBezTo>
                    <a:pt x="187884" y="-11582"/>
                    <a:pt x="64426" y="-4653"/>
                    <a:pt x="45530" y="6685"/>
                  </a:cubicBezTo>
                  <a:cubicBezTo>
                    <a:pt x="27263" y="18023"/>
                    <a:pt x="-28167" y="57076"/>
                    <a:pt x="17815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87C2BBC-54FA-4DDC-9F73-4E1F4DB9AF43}"/>
                </a:ext>
              </a:extLst>
            </p:cNvPr>
            <p:cNvSpPr/>
            <p:nvPr/>
          </p:nvSpPr>
          <p:spPr>
            <a:xfrm>
              <a:off x="6400419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9AC69E21-F5BF-4277-A1B2-D3A89543C0FF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218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50" advClick="0" advTm="100">
        <p159:morph option="byObject"/>
      </p:transition>
    </mc:Choice>
    <mc:Fallback xmlns="">
      <p:transition advClick="0" advTm="1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224998" y="0"/>
            <a:ext cx="52732028" cy="687145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3FADF8CA-5AF6-410D-9FEF-52656F7E579E}"/>
              </a:ext>
            </a:extLst>
          </p:cNvPr>
          <p:cNvGrpSpPr/>
          <p:nvPr/>
        </p:nvGrpSpPr>
        <p:grpSpPr>
          <a:xfrm rot="13453070">
            <a:off x="18022378" y="4086888"/>
            <a:ext cx="391010" cy="536116"/>
            <a:chOff x="7336087" y="-927293"/>
            <a:chExt cx="391010" cy="53611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6CAA042-C1A7-4068-BAA8-18238E4E2FE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B549C0F-2003-4E69-A224-579C7503A7EA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9" name="Graphic 3">
            <a:extLst>
              <a:ext uri="{FF2B5EF4-FFF2-40B4-BE49-F238E27FC236}">
                <a16:creationId xmlns:a16="http://schemas.microsoft.com/office/drawing/2014/main" id="{BCB41B14-11F8-4AE5-B87B-2DCA5234DEEB}"/>
              </a:ext>
            </a:extLst>
          </p:cNvPr>
          <p:cNvGrpSpPr/>
          <p:nvPr/>
        </p:nvGrpSpPr>
        <p:grpSpPr>
          <a:xfrm>
            <a:off x="16299767" y="3646417"/>
            <a:ext cx="2458750" cy="1398918"/>
            <a:chOff x="5079804" y="3839007"/>
            <a:chExt cx="2458750" cy="13989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8E3E880-4327-451D-93D0-15CF1BE5FB94}"/>
                </a:ext>
              </a:extLst>
            </p:cNvPr>
            <p:cNvSpPr/>
            <p:nvPr/>
          </p:nvSpPr>
          <p:spPr>
            <a:xfrm>
              <a:off x="6763795" y="3974791"/>
              <a:ext cx="774759" cy="333844"/>
            </a:xfrm>
            <a:custGeom>
              <a:avLst/>
              <a:gdLst>
                <a:gd name="connsiteX0" fmla="*/ 0 w 774759"/>
                <a:gd name="connsiteY0" fmla="*/ 64728 h 333844"/>
                <a:gd name="connsiteX1" fmla="*/ 388117 w 774759"/>
                <a:gd name="connsiteY1" fmla="*/ 186 h 333844"/>
                <a:gd name="connsiteX2" fmla="*/ 757302 w 774759"/>
                <a:gd name="connsiteY2" fmla="*/ 38051 h 333844"/>
                <a:gd name="connsiteX3" fmla="*/ 761605 w 774759"/>
                <a:gd name="connsiteY3" fmla="*/ 78498 h 333844"/>
                <a:gd name="connsiteX4" fmla="*/ 606702 w 774759"/>
                <a:gd name="connsiteY4" fmla="*/ 146483 h 333844"/>
                <a:gd name="connsiteX5" fmla="*/ 29259 w 774759"/>
                <a:gd name="connsiteY5" fmla="*/ 323760 h 333844"/>
                <a:gd name="connsiteX6" fmla="*/ 0 w 774759"/>
                <a:gd name="connsiteY6" fmla="*/ 64728 h 33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59" h="333844">
                  <a:moveTo>
                    <a:pt x="0" y="64728"/>
                  </a:moveTo>
                  <a:cubicBezTo>
                    <a:pt x="0" y="64728"/>
                    <a:pt x="132528" y="3628"/>
                    <a:pt x="388117" y="186"/>
                  </a:cubicBezTo>
                  <a:cubicBezTo>
                    <a:pt x="580025" y="-2396"/>
                    <a:pt x="678990" y="22560"/>
                    <a:pt x="757302" y="38051"/>
                  </a:cubicBezTo>
                  <a:cubicBezTo>
                    <a:pt x="777956" y="42353"/>
                    <a:pt x="781398" y="69892"/>
                    <a:pt x="761605" y="78498"/>
                  </a:cubicBezTo>
                  <a:cubicBezTo>
                    <a:pt x="722019" y="95709"/>
                    <a:pt x="668663" y="118944"/>
                    <a:pt x="606702" y="146483"/>
                  </a:cubicBezTo>
                  <a:cubicBezTo>
                    <a:pt x="476756" y="204141"/>
                    <a:pt x="216864" y="377115"/>
                    <a:pt x="29259" y="323760"/>
                  </a:cubicBezTo>
                  <a:lnTo>
                    <a:pt x="0" y="64728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37B9446-D895-447D-991A-327B75B7F928}"/>
                </a:ext>
              </a:extLst>
            </p:cNvPr>
            <p:cNvSpPr/>
            <p:nvPr/>
          </p:nvSpPr>
          <p:spPr>
            <a:xfrm>
              <a:off x="6790472" y="4041592"/>
              <a:ext cx="527529" cy="203603"/>
            </a:xfrm>
            <a:custGeom>
              <a:avLst/>
              <a:gdLst>
                <a:gd name="connsiteX0" fmla="*/ 0 w 527529"/>
                <a:gd name="connsiteY0" fmla="*/ 71075 h 203603"/>
                <a:gd name="connsiteX1" fmla="*/ 527530 w 527529"/>
                <a:gd name="connsiteY1" fmla="*/ 1369 h 203603"/>
                <a:gd name="connsiteX2" fmla="*/ 189326 w 527529"/>
                <a:gd name="connsiteY2" fmla="*/ 71075 h 203603"/>
                <a:gd name="connsiteX3" fmla="*/ 10327 w 527529"/>
                <a:gd name="connsiteY3" fmla="*/ 203603 h 203603"/>
                <a:gd name="connsiteX4" fmla="*/ 0 w 527529"/>
                <a:gd name="connsiteY4" fmla="*/ 71075 h 20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29" h="203603">
                  <a:moveTo>
                    <a:pt x="0" y="71075"/>
                  </a:moveTo>
                  <a:cubicBezTo>
                    <a:pt x="0" y="71075"/>
                    <a:pt x="177277" y="-11539"/>
                    <a:pt x="527530" y="1369"/>
                  </a:cubicBezTo>
                  <a:cubicBezTo>
                    <a:pt x="527530" y="1369"/>
                    <a:pt x="276243" y="22023"/>
                    <a:pt x="189326" y="71075"/>
                  </a:cubicBezTo>
                  <a:cubicBezTo>
                    <a:pt x="102408" y="120128"/>
                    <a:pt x="10327" y="203603"/>
                    <a:pt x="10327" y="203603"/>
                  </a:cubicBezTo>
                  <a:lnTo>
                    <a:pt x="0" y="71075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CA5587-92F8-4C8F-BA04-5B1C23428899}"/>
                </a:ext>
              </a:extLst>
            </p:cNvPr>
            <p:cNvSpPr/>
            <p:nvPr/>
          </p:nvSpPr>
          <p:spPr>
            <a:xfrm>
              <a:off x="5878267" y="3839007"/>
              <a:ext cx="944916" cy="1341629"/>
            </a:xfrm>
            <a:custGeom>
              <a:avLst/>
              <a:gdLst>
                <a:gd name="connsiteX0" fmla="*/ 816681 w 944916"/>
                <a:gd name="connsiteY0" fmla="*/ 1341630 h 1341629"/>
                <a:gd name="connsiteX1" fmla="*/ 129086 w 944916"/>
                <a:gd name="connsiteY1" fmla="*/ 1341630 h 1341629"/>
                <a:gd name="connsiteX2" fmla="*/ 0 w 944916"/>
                <a:gd name="connsiteY2" fmla="*/ 1212544 h 1341629"/>
                <a:gd name="connsiteX3" fmla="*/ 0 w 944916"/>
                <a:gd name="connsiteY3" fmla="*/ 390699 h 1341629"/>
                <a:gd name="connsiteX4" fmla="*/ 472453 w 944916"/>
                <a:gd name="connsiteY4" fmla="*/ 0 h 1341629"/>
                <a:gd name="connsiteX5" fmla="*/ 472453 w 944916"/>
                <a:gd name="connsiteY5" fmla="*/ 0 h 1341629"/>
                <a:gd name="connsiteX6" fmla="*/ 944907 w 944916"/>
                <a:gd name="connsiteY6" fmla="*/ 390699 h 1341629"/>
                <a:gd name="connsiteX7" fmla="*/ 944907 w 944916"/>
                <a:gd name="connsiteY7" fmla="*/ 1212544 h 1341629"/>
                <a:gd name="connsiteX8" fmla="*/ 816681 w 944916"/>
                <a:gd name="connsiteY8" fmla="*/ 1341630 h 134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4916" h="1341629">
                  <a:moveTo>
                    <a:pt x="816681" y="1341630"/>
                  </a:moveTo>
                  <a:lnTo>
                    <a:pt x="129086" y="1341630"/>
                  </a:lnTo>
                  <a:cubicBezTo>
                    <a:pt x="57658" y="1341630"/>
                    <a:pt x="0" y="1283971"/>
                    <a:pt x="0" y="1212544"/>
                  </a:cubicBezTo>
                  <a:lnTo>
                    <a:pt x="0" y="390699"/>
                  </a:lnTo>
                  <a:cubicBezTo>
                    <a:pt x="0" y="129946"/>
                    <a:pt x="211700" y="0"/>
                    <a:pt x="472453" y="0"/>
                  </a:cubicBezTo>
                  <a:lnTo>
                    <a:pt x="472453" y="0"/>
                  </a:lnTo>
                  <a:cubicBezTo>
                    <a:pt x="733206" y="0"/>
                    <a:pt x="944907" y="129946"/>
                    <a:pt x="944907" y="390699"/>
                  </a:cubicBezTo>
                  <a:lnTo>
                    <a:pt x="944907" y="1212544"/>
                  </a:lnTo>
                  <a:cubicBezTo>
                    <a:pt x="945767" y="1283971"/>
                    <a:pt x="888109" y="1341630"/>
                    <a:pt x="816681" y="1341630"/>
                  </a:cubicBez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558FAD4-288A-4B21-8258-FA8990640C0A}"/>
                </a:ext>
              </a:extLst>
            </p:cNvPr>
            <p:cNvSpPr/>
            <p:nvPr/>
          </p:nvSpPr>
          <p:spPr>
            <a:xfrm>
              <a:off x="5774989" y="4596309"/>
              <a:ext cx="1129715" cy="641616"/>
            </a:xfrm>
            <a:custGeom>
              <a:avLst/>
              <a:gdLst>
                <a:gd name="connsiteX0" fmla="*/ 61971 w 1129715"/>
                <a:gd name="connsiteY0" fmla="*/ 0 h 641616"/>
                <a:gd name="connsiteX1" fmla="*/ 32712 w 1129715"/>
                <a:gd name="connsiteY1" fmla="*/ 308945 h 641616"/>
                <a:gd name="connsiteX2" fmla="*/ 23245 w 1129715"/>
                <a:gd name="connsiteY2" fmla="*/ 541299 h 641616"/>
                <a:gd name="connsiteX3" fmla="*/ 28409 w 1129715"/>
                <a:gd name="connsiteY3" fmla="*/ 626495 h 641616"/>
                <a:gd name="connsiteX4" fmla="*/ 722029 w 1129715"/>
                <a:gd name="connsiteY4" fmla="*/ 626495 h 641616"/>
                <a:gd name="connsiteX5" fmla="*/ 1005156 w 1129715"/>
                <a:gd name="connsiteY5" fmla="*/ 610145 h 641616"/>
                <a:gd name="connsiteX6" fmla="*/ 1114449 w 1129715"/>
                <a:gd name="connsiteY6" fmla="*/ 492246 h 641616"/>
                <a:gd name="connsiteX7" fmla="*/ 1088632 w 1129715"/>
                <a:gd name="connsiteY7" fmla="*/ 182441 h 641616"/>
                <a:gd name="connsiteX8" fmla="*/ 1060233 w 1129715"/>
                <a:gd name="connsiteY8" fmla="*/ 9466 h 641616"/>
                <a:gd name="connsiteX9" fmla="*/ 61971 w 1129715"/>
                <a:gd name="connsiteY9" fmla="*/ 0 h 64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715" h="641616">
                  <a:moveTo>
                    <a:pt x="61971" y="0"/>
                  </a:moveTo>
                  <a:cubicBezTo>
                    <a:pt x="61971" y="0"/>
                    <a:pt x="29269" y="114456"/>
                    <a:pt x="32712" y="308945"/>
                  </a:cubicBezTo>
                  <a:cubicBezTo>
                    <a:pt x="34433" y="406189"/>
                    <a:pt x="40457" y="513761"/>
                    <a:pt x="23245" y="541299"/>
                  </a:cubicBezTo>
                  <a:cubicBezTo>
                    <a:pt x="6034" y="568837"/>
                    <a:pt x="-21504" y="615308"/>
                    <a:pt x="28409" y="626495"/>
                  </a:cubicBezTo>
                  <a:cubicBezTo>
                    <a:pt x="78322" y="637683"/>
                    <a:pt x="576592" y="654034"/>
                    <a:pt x="722029" y="626495"/>
                  </a:cubicBezTo>
                  <a:cubicBezTo>
                    <a:pt x="866604" y="598957"/>
                    <a:pt x="915657" y="591212"/>
                    <a:pt x="1005156" y="610145"/>
                  </a:cubicBezTo>
                  <a:cubicBezTo>
                    <a:pt x="1094656" y="629938"/>
                    <a:pt x="1160920" y="569698"/>
                    <a:pt x="1114449" y="492246"/>
                  </a:cubicBezTo>
                  <a:cubicBezTo>
                    <a:pt x="1067978" y="414795"/>
                    <a:pt x="1086050" y="274522"/>
                    <a:pt x="1088632" y="182441"/>
                  </a:cubicBezTo>
                  <a:cubicBezTo>
                    <a:pt x="1092074" y="90360"/>
                    <a:pt x="1060233" y="9466"/>
                    <a:pt x="1060233" y="9466"/>
                  </a:cubicBezTo>
                  <a:lnTo>
                    <a:pt x="61971" y="0"/>
                  </a:lnTo>
                  <a:close/>
                </a:path>
              </a:pathLst>
            </a:custGeom>
            <a:solidFill>
              <a:srgbClr val="67554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ABBF82-BA33-468D-AA94-1B16D7E8E6AD}"/>
                </a:ext>
              </a:extLst>
            </p:cNvPr>
            <p:cNvSpPr/>
            <p:nvPr/>
          </p:nvSpPr>
          <p:spPr>
            <a:xfrm>
              <a:off x="5726662" y="4915788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AC6825C-03F0-48AF-A161-C3CBFCE15EA3}"/>
                </a:ext>
              </a:extLst>
            </p:cNvPr>
            <p:cNvSpPr/>
            <p:nvPr/>
          </p:nvSpPr>
          <p:spPr>
            <a:xfrm>
              <a:off x="6333509" y="3986929"/>
              <a:ext cx="167811" cy="13004"/>
            </a:xfrm>
            <a:custGeom>
              <a:avLst/>
              <a:gdLst>
                <a:gd name="connsiteX0" fmla="*/ 167811 w 167811"/>
                <a:gd name="connsiteY0" fmla="*/ 13004 h 13004"/>
                <a:gd name="connsiteX1" fmla="*/ 0 w 167811"/>
                <a:gd name="connsiteY1" fmla="*/ 13004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811" h="13004">
                  <a:moveTo>
                    <a:pt x="167811" y="13004"/>
                  </a:moveTo>
                  <a:cubicBezTo>
                    <a:pt x="167811" y="13004"/>
                    <a:pt x="90360" y="-16255"/>
                    <a:pt x="0" y="13004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3732F12-AF5D-4490-A9C5-D317BD43A69F}"/>
                </a:ext>
              </a:extLst>
            </p:cNvPr>
            <p:cNvSpPr/>
            <p:nvPr/>
          </p:nvSpPr>
          <p:spPr>
            <a:xfrm>
              <a:off x="6361047" y="3942944"/>
              <a:ext cx="112734" cy="8796"/>
            </a:xfrm>
            <a:custGeom>
              <a:avLst/>
              <a:gdLst>
                <a:gd name="connsiteX0" fmla="*/ 112735 w 112734"/>
                <a:gd name="connsiteY0" fmla="*/ 8797 h 8796"/>
                <a:gd name="connsiteX1" fmla="*/ 0 w 112734"/>
                <a:gd name="connsiteY1" fmla="*/ 8797 h 8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734" h="8796">
                  <a:moveTo>
                    <a:pt x="112735" y="8797"/>
                  </a:moveTo>
                  <a:cubicBezTo>
                    <a:pt x="112735" y="8797"/>
                    <a:pt x="60240" y="-10996"/>
                    <a:pt x="0" y="8797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7B87AF-5ECD-47C6-A326-D1E80A15D22F}"/>
                </a:ext>
              </a:extLst>
            </p:cNvPr>
            <p:cNvSpPr/>
            <p:nvPr/>
          </p:nvSpPr>
          <p:spPr>
            <a:xfrm>
              <a:off x="5675896" y="4541346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82214D7-138D-4174-8E5F-C783D7B3B80F}"/>
                </a:ext>
              </a:extLst>
            </p:cNvPr>
            <p:cNvSpPr/>
            <p:nvPr/>
          </p:nvSpPr>
          <p:spPr>
            <a:xfrm>
              <a:off x="6360765" y="4343189"/>
              <a:ext cx="502499" cy="411884"/>
            </a:xfrm>
            <a:custGeom>
              <a:avLst/>
              <a:gdLst>
                <a:gd name="connsiteX0" fmla="*/ 47614 w 502499"/>
                <a:gd name="connsiteY0" fmla="*/ 76703 h 411884"/>
                <a:gd name="connsiteX1" fmla="*/ 461548 w 502499"/>
                <a:gd name="connsiteY1" fmla="*/ 972 h 411884"/>
                <a:gd name="connsiteX2" fmla="*/ 490808 w 502499"/>
                <a:gd name="connsiteY2" fmla="*/ 25068 h 411884"/>
                <a:gd name="connsiteX3" fmla="*/ 489086 w 502499"/>
                <a:gd name="connsiteY3" fmla="*/ 253120 h 411884"/>
                <a:gd name="connsiteX4" fmla="*/ 468433 w 502499"/>
                <a:gd name="connsiteY4" fmla="*/ 284961 h 411884"/>
                <a:gd name="connsiteX5" fmla="*/ 74291 w 502499"/>
                <a:gd name="connsiteY5" fmla="*/ 411465 h 411884"/>
                <a:gd name="connsiteX6" fmla="*/ 44171 w 502499"/>
                <a:gd name="connsiteY6" fmla="*/ 390811 h 411884"/>
                <a:gd name="connsiteX7" fmla="*/ 10609 w 502499"/>
                <a:gd name="connsiteY7" fmla="*/ 115428 h 411884"/>
                <a:gd name="connsiteX8" fmla="*/ 47614 w 502499"/>
                <a:gd name="connsiteY8" fmla="*/ 76703 h 41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499" h="411884">
                  <a:moveTo>
                    <a:pt x="47614" y="76703"/>
                  </a:moveTo>
                  <a:cubicBezTo>
                    <a:pt x="116459" y="71539"/>
                    <a:pt x="304064" y="53467"/>
                    <a:pt x="461548" y="972"/>
                  </a:cubicBezTo>
                  <a:cubicBezTo>
                    <a:pt x="474457" y="-3331"/>
                    <a:pt x="487365" y="6996"/>
                    <a:pt x="490808" y="25068"/>
                  </a:cubicBezTo>
                  <a:cubicBezTo>
                    <a:pt x="500274" y="70679"/>
                    <a:pt x="512322" y="161038"/>
                    <a:pt x="489086" y="253120"/>
                  </a:cubicBezTo>
                  <a:cubicBezTo>
                    <a:pt x="485644" y="266889"/>
                    <a:pt x="477899" y="278076"/>
                    <a:pt x="468433" y="284961"/>
                  </a:cubicBezTo>
                  <a:cubicBezTo>
                    <a:pt x="416799" y="317662"/>
                    <a:pt x="239521" y="419210"/>
                    <a:pt x="74291" y="411465"/>
                  </a:cubicBezTo>
                  <a:cubicBezTo>
                    <a:pt x="62244" y="410604"/>
                    <a:pt x="51056" y="403720"/>
                    <a:pt x="44171" y="390811"/>
                  </a:cubicBezTo>
                  <a:cubicBezTo>
                    <a:pt x="21797" y="352085"/>
                    <a:pt x="-19511" y="258283"/>
                    <a:pt x="10609" y="115428"/>
                  </a:cubicBezTo>
                  <a:cubicBezTo>
                    <a:pt x="15773" y="93053"/>
                    <a:pt x="30402" y="77563"/>
                    <a:pt x="47614" y="76703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CADD3F8-2C06-4054-AF02-059B42F9EFCD}"/>
                </a:ext>
              </a:extLst>
            </p:cNvPr>
            <p:cNvSpPr/>
            <p:nvPr/>
          </p:nvSpPr>
          <p:spPr>
            <a:xfrm>
              <a:off x="5798167" y="4309911"/>
              <a:ext cx="696527" cy="452859"/>
            </a:xfrm>
            <a:custGeom>
              <a:avLst/>
              <a:gdLst>
                <a:gd name="connsiteX0" fmla="*/ 74076 w 696527"/>
                <a:gd name="connsiteY0" fmla="*/ 1548 h 452859"/>
                <a:gd name="connsiteX1" fmla="*/ 661846 w 696527"/>
                <a:gd name="connsiteY1" fmla="*/ 118586 h 452859"/>
                <a:gd name="connsiteX2" fmla="*/ 695408 w 696527"/>
                <a:gd name="connsiteY2" fmla="*/ 155591 h 452859"/>
                <a:gd name="connsiteX3" fmla="*/ 637750 w 696527"/>
                <a:gd name="connsiteY3" fmla="*/ 410320 h 452859"/>
                <a:gd name="connsiteX4" fmla="*/ 46538 w 696527"/>
                <a:gd name="connsiteY4" fmla="*/ 303609 h 452859"/>
                <a:gd name="connsiteX5" fmla="*/ 34490 w 696527"/>
                <a:gd name="connsiteY5" fmla="*/ 290700 h 452859"/>
                <a:gd name="connsiteX6" fmla="*/ 23302 w 696527"/>
                <a:gd name="connsiteY6" fmla="*/ 29087 h 452859"/>
                <a:gd name="connsiteX7" fmla="*/ 74076 w 696527"/>
                <a:gd name="connsiteY7" fmla="*/ 1548 h 4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527" h="452859">
                  <a:moveTo>
                    <a:pt x="74076" y="1548"/>
                  </a:moveTo>
                  <a:cubicBezTo>
                    <a:pt x="165296" y="27366"/>
                    <a:pt x="426049" y="97072"/>
                    <a:pt x="661846" y="118586"/>
                  </a:cubicBezTo>
                  <a:cubicBezTo>
                    <a:pt x="679918" y="120307"/>
                    <a:pt x="694547" y="135798"/>
                    <a:pt x="695408" y="155591"/>
                  </a:cubicBezTo>
                  <a:cubicBezTo>
                    <a:pt x="698850" y="215831"/>
                    <a:pt x="697990" y="338892"/>
                    <a:pt x="637750" y="410320"/>
                  </a:cubicBezTo>
                  <a:cubicBezTo>
                    <a:pt x="556856" y="505843"/>
                    <a:pt x="231560" y="427531"/>
                    <a:pt x="46538" y="303609"/>
                  </a:cubicBezTo>
                  <a:cubicBezTo>
                    <a:pt x="41374" y="300166"/>
                    <a:pt x="37932" y="295863"/>
                    <a:pt x="34490" y="290700"/>
                  </a:cubicBezTo>
                  <a:cubicBezTo>
                    <a:pt x="18139" y="262301"/>
                    <a:pt x="-27471" y="164196"/>
                    <a:pt x="23302" y="29087"/>
                  </a:cubicBezTo>
                  <a:cubicBezTo>
                    <a:pt x="31908" y="7572"/>
                    <a:pt x="53422" y="-4476"/>
                    <a:pt x="74076" y="1548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7ACD8F6-9C02-49CF-89E3-EE8CBEB3F5B5}"/>
                </a:ext>
              </a:extLst>
            </p:cNvPr>
            <p:cNvSpPr/>
            <p:nvPr/>
          </p:nvSpPr>
          <p:spPr>
            <a:xfrm>
              <a:off x="5079804" y="3942004"/>
              <a:ext cx="910337" cy="392543"/>
            </a:xfrm>
            <a:custGeom>
              <a:avLst/>
              <a:gdLst>
                <a:gd name="connsiteX0" fmla="*/ 910338 w 910337"/>
                <a:gd name="connsiteY0" fmla="*/ 76862 h 392543"/>
                <a:gd name="connsiteX1" fmla="*/ 454235 w 910337"/>
                <a:gd name="connsiteY1" fmla="*/ 271 h 392543"/>
                <a:gd name="connsiteX2" fmla="*/ 20508 w 910337"/>
                <a:gd name="connsiteY2" fmla="*/ 45021 h 392543"/>
                <a:gd name="connsiteX3" fmla="*/ 15344 w 910337"/>
                <a:gd name="connsiteY3" fmla="*/ 92352 h 392543"/>
                <a:gd name="connsiteX4" fmla="*/ 197785 w 910337"/>
                <a:gd name="connsiteY4" fmla="*/ 172385 h 392543"/>
                <a:gd name="connsiteX5" fmla="*/ 875915 w 910337"/>
                <a:gd name="connsiteY5" fmla="*/ 380643 h 392543"/>
                <a:gd name="connsiteX6" fmla="*/ 910338 w 910337"/>
                <a:gd name="connsiteY6" fmla="*/ 76862 h 39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337" h="392543">
                  <a:moveTo>
                    <a:pt x="910338" y="76862"/>
                  </a:moveTo>
                  <a:cubicBezTo>
                    <a:pt x="910338" y="76862"/>
                    <a:pt x="754574" y="5435"/>
                    <a:pt x="454235" y="271"/>
                  </a:cubicBezTo>
                  <a:cubicBezTo>
                    <a:pt x="228766" y="-3171"/>
                    <a:pt x="112589" y="26949"/>
                    <a:pt x="20508" y="45021"/>
                  </a:cubicBezTo>
                  <a:cubicBezTo>
                    <a:pt x="-3588" y="49324"/>
                    <a:pt x="-7891" y="82886"/>
                    <a:pt x="15344" y="92352"/>
                  </a:cubicBezTo>
                  <a:cubicBezTo>
                    <a:pt x="61815" y="112146"/>
                    <a:pt x="125497" y="140544"/>
                    <a:pt x="197785" y="172385"/>
                  </a:cubicBezTo>
                  <a:cubicBezTo>
                    <a:pt x="350106" y="240370"/>
                    <a:pt x="655609" y="443465"/>
                    <a:pt x="875915" y="380643"/>
                  </a:cubicBezTo>
                  <a:lnTo>
                    <a:pt x="910338" y="76862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A3EA1A1-EA6C-4D9E-AB47-AC5568D68BF4}"/>
                </a:ext>
              </a:extLst>
            </p:cNvPr>
            <p:cNvSpPr/>
            <p:nvPr/>
          </p:nvSpPr>
          <p:spPr>
            <a:xfrm>
              <a:off x="5325781" y="4021720"/>
              <a:ext cx="617264" cy="204389"/>
            </a:xfrm>
            <a:custGeom>
              <a:avLst/>
              <a:gdLst>
                <a:gd name="connsiteX0" fmla="*/ 572279 w 617264"/>
                <a:gd name="connsiteY0" fmla="*/ 65991 h 204389"/>
                <a:gd name="connsiteX1" fmla="*/ 0 w 617264"/>
                <a:gd name="connsiteY1" fmla="*/ 1449 h 204389"/>
                <a:gd name="connsiteX2" fmla="*/ 397584 w 617264"/>
                <a:gd name="connsiteY2" fmla="*/ 84063 h 204389"/>
                <a:gd name="connsiteX3" fmla="*/ 557650 w 617264"/>
                <a:gd name="connsiteY3" fmla="*/ 196798 h 204389"/>
                <a:gd name="connsiteX4" fmla="*/ 613587 w 617264"/>
                <a:gd name="connsiteY4" fmla="*/ 172702 h 204389"/>
                <a:gd name="connsiteX5" fmla="*/ 617029 w 617264"/>
                <a:gd name="connsiteY5" fmla="*/ 132255 h 204389"/>
                <a:gd name="connsiteX6" fmla="*/ 572279 w 617264"/>
                <a:gd name="connsiteY6" fmla="*/ 65991 h 20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64" h="204389">
                  <a:moveTo>
                    <a:pt x="572279" y="65991"/>
                  </a:moveTo>
                  <a:cubicBezTo>
                    <a:pt x="488804" y="38453"/>
                    <a:pt x="297757" y="-8878"/>
                    <a:pt x="0" y="1449"/>
                  </a:cubicBezTo>
                  <a:cubicBezTo>
                    <a:pt x="0" y="1449"/>
                    <a:pt x="296036" y="25544"/>
                    <a:pt x="397584" y="84063"/>
                  </a:cubicBezTo>
                  <a:cubicBezTo>
                    <a:pt x="456102" y="117626"/>
                    <a:pt x="516342" y="163236"/>
                    <a:pt x="557650" y="196798"/>
                  </a:cubicBezTo>
                  <a:cubicBezTo>
                    <a:pt x="579164" y="214009"/>
                    <a:pt x="611005" y="200240"/>
                    <a:pt x="613587" y="172702"/>
                  </a:cubicBezTo>
                  <a:lnTo>
                    <a:pt x="617029" y="132255"/>
                  </a:lnTo>
                  <a:cubicBezTo>
                    <a:pt x="619611" y="102135"/>
                    <a:pt x="600678" y="74597"/>
                    <a:pt x="572279" y="6599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6" name="Graphic 55">
            <a:extLst>
              <a:ext uri="{FF2B5EF4-FFF2-40B4-BE49-F238E27FC236}">
                <a16:creationId xmlns:a16="http://schemas.microsoft.com/office/drawing/2014/main" id="{C7DD7ACA-DDCF-4D64-B892-03D5163E0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68977" y="3923981"/>
            <a:ext cx="762000" cy="219075"/>
          </a:xfrm>
          <a:prstGeom prst="rect">
            <a:avLst/>
          </a:prstGeom>
        </p:spPr>
      </p:pic>
      <p:sp>
        <p:nvSpPr>
          <p:cNvPr id="265" name="Freeform: Shape 264">
            <a:extLst>
              <a:ext uri="{FF2B5EF4-FFF2-40B4-BE49-F238E27FC236}">
                <a16:creationId xmlns:a16="http://schemas.microsoft.com/office/drawing/2014/main" id="{AF68FD9A-4041-49F3-95BC-9B4B6B6DFA68}"/>
              </a:ext>
            </a:extLst>
          </p:cNvPr>
          <p:cNvSpPr/>
          <p:nvPr/>
        </p:nvSpPr>
        <p:spPr>
          <a:xfrm>
            <a:off x="14788392" y="5111724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6" name="Freeform: Shape 265">
            <a:extLst>
              <a:ext uri="{FF2B5EF4-FFF2-40B4-BE49-F238E27FC236}">
                <a16:creationId xmlns:a16="http://schemas.microsoft.com/office/drawing/2014/main" id="{599E7DED-8EC9-49EF-A48B-1168E3AC8C0F}"/>
              </a:ext>
            </a:extLst>
          </p:cNvPr>
          <p:cNvSpPr/>
          <p:nvPr/>
        </p:nvSpPr>
        <p:spPr>
          <a:xfrm>
            <a:off x="15064352" y="4980628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249E5E31-2BA0-4B25-9C0E-3DF137C3A5FF}"/>
              </a:ext>
            </a:extLst>
          </p:cNvPr>
          <p:cNvSpPr/>
          <p:nvPr/>
        </p:nvSpPr>
        <p:spPr>
          <a:xfrm>
            <a:off x="13245922" y="5324766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33D8D645-5296-47A1-81F1-B8FBCBBD8A80}"/>
              </a:ext>
            </a:extLst>
          </p:cNvPr>
          <p:cNvSpPr/>
          <p:nvPr/>
        </p:nvSpPr>
        <p:spPr>
          <a:xfrm>
            <a:off x="15400837" y="519694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9" name="Freeform: Shape 268">
            <a:extLst>
              <a:ext uri="{FF2B5EF4-FFF2-40B4-BE49-F238E27FC236}">
                <a16:creationId xmlns:a16="http://schemas.microsoft.com/office/drawing/2014/main" id="{0D599319-F819-42E5-A74A-7A89FB6140CC}"/>
              </a:ext>
            </a:extLst>
          </p:cNvPr>
          <p:cNvSpPr/>
          <p:nvPr/>
        </p:nvSpPr>
        <p:spPr>
          <a:xfrm rot="2351996">
            <a:off x="13821523" y="5073598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88" name="Group 4">
            <a:extLst>
              <a:ext uri="{FF2B5EF4-FFF2-40B4-BE49-F238E27FC236}">
                <a16:creationId xmlns:a16="http://schemas.microsoft.com/office/drawing/2014/main" id="{E1B7A3E1-4DB8-4E91-875E-D80EF4DFFD62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17059785" y="2708831"/>
            <a:ext cx="800644" cy="837882"/>
            <a:chOff x="3754" y="2071"/>
            <a:chExt cx="172" cy="180"/>
          </a:xfrm>
        </p:grpSpPr>
        <p:sp>
          <p:nvSpPr>
            <p:cNvPr id="289" name="Line 5">
              <a:extLst>
                <a:ext uri="{FF2B5EF4-FFF2-40B4-BE49-F238E27FC236}">
                  <a16:creationId xmlns:a16="http://schemas.microsoft.com/office/drawing/2014/main" id="{BF6BC1B0-395D-45F7-BECC-726F1DA825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Line 6">
              <a:extLst>
                <a:ext uri="{FF2B5EF4-FFF2-40B4-BE49-F238E27FC236}">
                  <a16:creationId xmlns:a16="http://schemas.microsoft.com/office/drawing/2014/main" id="{E47B01A6-9A5C-4FB1-9668-23DCB7DCC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Line 7">
              <a:extLst>
                <a:ext uri="{FF2B5EF4-FFF2-40B4-BE49-F238E27FC236}">
                  <a16:creationId xmlns:a16="http://schemas.microsoft.com/office/drawing/2014/main" id="{F9E392EA-61BA-4C0D-A297-C17B3FA6EE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Line 8">
              <a:extLst>
                <a:ext uri="{FF2B5EF4-FFF2-40B4-BE49-F238E27FC236}">
                  <a16:creationId xmlns:a16="http://schemas.microsoft.com/office/drawing/2014/main" id="{6E827213-8B4D-47BF-9F69-79676E5761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Line 9">
              <a:extLst>
                <a:ext uri="{FF2B5EF4-FFF2-40B4-BE49-F238E27FC236}">
                  <a16:creationId xmlns:a16="http://schemas.microsoft.com/office/drawing/2014/main" id="{9D60A95E-8329-4368-986A-CB318C16F5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Line 10">
              <a:extLst>
                <a:ext uri="{FF2B5EF4-FFF2-40B4-BE49-F238E27FC236}">
                  <a16:creationId xmlns:a16="http://schemas.microsoft.com/office/drawing/2014/main" id="{A0561500-0FCB-4744-A001-BB3BE1D27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Line 11">
              <a:extLst>
                <a:ext uri="{FF2B5EF4-FFF2-40B4-BE49-F238E27FC236}">
                  <a16:creationId xmlns:a16="http://schemas.microsoft.com/office/drawing/2014/main" id="{E3BAB3E8-5990-4739-ACD7-C86FE9816A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Line 12">
              <a:extLst>
                <a:ext uri="{FF2B5EF4-FFF2-40B4-BE49-F238E27FC236}">
                  <a16:creationId xmlns:a16="http://schemas.microsoft.com/office/drawing/2014/main" id="{4B630B9D-86A2-4FB8-B654-A8EBBCCDAD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Line 13">
              <a:extLst>
                <a:ext uri="{FF2B5EF4-FFF2-40B4-BE49-F238E27FC236}">
                  <a16:creationId xmlns:a16="http://schemas.microsoft.com/office/drawing/2014/main" id="{43BCE64C-7418-4ED7-84E8-DEB4DCD15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Line 14">
              <a:extLst>
                <a:ext uri="{FF2B5EF4-FFF2-40B4-BE49-F238E27FC236}">
                  <a16:creationId xmlns:a16="http://schemas.microsoft.com/office/drawing/2014/main" id="{D1ED3EDD-521B-4AE4-B9E3-9704D19BB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208BBDA3-AD9D-4186-A60B-B857B4EE0394}"/>
              </a:ext>
            </a:extLst>
          </p:cNvPr>
          <p:cNvGrpSpPr/>
          <p:nvPr/>
        </p:nvGrpSpPr>
        <p:grpSpPr>
          <a:xfrm>
            <a:off x="16183535" y="3127772"/>
            <a:ext cx="2686050" cy="6052431"/>
            <a:chOff x="5268826" y="2870852"/>
            <a:chExt cx="2686050" cy="6052431"/>
          </a:xfrm>
        </p:grpSpPr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068E2C8E-ED46-4A0B-904C-B9DF58CFDE6C}"/>
                </a:ext>
              </a:extLst>
            </p:cNvPr>
            <p:cNvGrpSpPr/>
            <p:nvPr/>
          </p:nvGrpSpPr>
          <p:grpSpPr>
            <a:xfrm>
              <a:off x="5268826" y="2870852"/>
              <a:ext cx="2686050" cy="1552575"/>
              <a:chOff x="4858787" y="-1849811"/>
              <a:chExt cx="2686050" cy="1552575"/>
            </a:xfrm>
          </p:grpSpPr>
          <p:pic>
            <p:nvPicPr>
              <p:cNvPr id="337" name="Graphic 336">
                <a:extLst>
                  <a:ext uri="{FF2B5EF4-FFF2-40B4-BE49-F238E27FC236}">
                    <a16:creationId xmlns:a16="http://schemas.microsoft.com/office/drawing/2014/main" id="{36E39922-9573-4ED9-86B9-CF6E376F24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858787" y="-1849811"/>
                <a:ext cx="2686050" cy="1552575"/>
              </a:xfrm>
              <a:prstGeom prst="rect">
                <a:avLst/>
              </a:prstGeom>
            </p:spPr>
          </p:pic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334D764E-EA40-4E0F-AC0A-25DEB7C4E1F6}"/>
                  </a:ext>
                </a:extLst>
              </p:cNvPr>
              <p:cNvSpPr/>
              <p:nvPr/>
            </p:nvSpPr>
            <p:spPr>
              <a:xfrm>
                <a:off x="5606606" y="-1192318"/>
                <a:ext cx="1174750" cy="742950"/>
              </a:xfrm>
              <a:custGeom>
                <a:avLst/>
                <a:gdLst>
                  <a:gd name="connsiteX0" fmla="*/ 9525 w 1174750"/>
                  <a:gd name="connsiteY0" fmla="*/ 742950 h 742950"/>
                  <a:gd name="connsiteX1" fmla="*/ 1174750 w 1174750"/>
                  <a:gd name="connsiteY1" fmla="*/ 577850 h 742950"/>
                  <a:gd name="connsiteX2" fmla="*/ 6350 w 1174750"/>
                  <a:gd name="connsiteY2" fmla="*/ 390525 h 742950"/>
                  <a:gd name="connsiteX3" fmla="*/ 1174750 w 1174750"/>
                  <a:gd name="connsiteY3" fmla="*/ 180975 h 742950"/>
                  <a:gd name="connsiteX4" fmla="*/ 0 w 1174750"/>
                  <a:gd name="connsiteY4" fmla="*/ 0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4750" h="742950">
                    <a:moveTo>
                      <a:pt x="9525" y="742950"/>
                    </a:moveTo>
                    <a:cubicBezTo>
                      <a:pt x="592402" y="689768"/>
                      <a:pt x="1175279" y="636587"/>
                      <a:pt x="1174750" y="577850"/>
                    </a:cubicBezTo>
                    <a:cubicBezTo>
                      <a:pt x="1174221" y="519113"/>
                      <a:pt x="6350" y="456671"/>
                      <a:pt x="6350" y="390525"/>
                    </a:cubicBezTo>
                    <a:cubicBezTo>
                      <a:pt x="6350" y="324379"/>
                      <a:pt x="1175808" y="246062"/>
                      <a:pt x="1174750" y="180975"/>
                    </a:cubicBezTo>
                    <a:cubicBezTo>
                      <a:pt x="1173692" y="115888"/>
                      <a:pt x="586846" y="57944"/>
                      <a:pt x="0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39" name="Group 338">
                <a:extLst>
                  <a:ext uri="{FF2B5EF4-FFF2-40B4-BE49-F238E27FC236}">
                    <a16:creationId xmlns:a16="http://schemas.microsoft.com/office/drawing/2014/main" id="{C1F0E618-A2E3-4DCD-BD29-9AA1127C3DB2}"/>
                  </a:ext>
                </a:extLst>
              </p:cNvPr>
              <p:cNvGrpSpPr/>
              <p:nvPr/>
            </p:nvGrpSpPr>
            <p:grpSpPr>
              <a:xfrm>
                <a:off x="5706652" y="-605155"/>
                <a:ext cx="1084861" cy="190730"/>
                <a:chOff x="5586446" y="-432012"/>
                <a:chExt cx="1084861" cy="190730"/>
              </a:xfrm>
            </p:grpSpPr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79E5308A-CAA5-456C-A43C-86C0CEA294B5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21E6F89A-48F8-435D-A63F-E786FF926CBE}"/>
                    </a:ext>
                  </a:extLst>
                </p:cNvPr>
                <p:cNvSpPr/>
                <p:nvPr/>
              </p:nvSpPr>
              <p:spPr>
                <a:xfrm rot="10631252">
                  <a:off x="6603996" y="-429414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1343F0CD-75E8-4CB3-A5E9-848AD7C26C53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6" name="Freeform: Shape 355">
                  <a:extLst>
                    <a:ext uri="{FF2B5EF4-FFF2-40B4-BE49-F238E27FC236}">
                      <a16:creationId xmlns:a16="http://schemas.microsoft.com/office/drawing/2014/main" id="{73A07D47-D68A-4124-8C87-4D12CC2864ED}"/>
                    </a:ext>
                  </a:extLst>
                </p:cNvPr>
                <p:cNvSpPr/>
                <p:nvPr/>
              </p:nvSpPr>
              <p:spPr>
                <a:xfrm rot="7633407">
                  <a:off x="5937485" y="-31719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0" name="Group 339">
                <a:extLst>
                  <a:ext uri="{FF2B5EF4-FFF2-40B4-BE49-F238E27FC236}">
                    <a16:creationId xmlns:a16="http://schemas.microsoft.com/office/drawing/2014/main" id="{1E838EB8-328C-4BD2-A332-B2E6BA917286}"/>
                  </a:ext>
                </a:extLst>
              </p:cNvPr>
              <p:cNvGrpSpPr/>
              <p:nvPr/>
            </p:nvGrpSpPr>
            <p:grpSpPr>
              <a:xfrm rot="11491129">
                <a:off x="5618620" y="-813810"/>
                <a:ext cx="928531" cy="180524"/>
                <a:chOff x="5586446" y="-432012"/>
                <a:chExt cx="928531" cy="180524"/>
              </a:xfrm>
            </p:grpSpPr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AAF4135D-E66D-4885-A3C0-6F648465DE42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26D3E0C3-8FEC-4859-8DFD-60A7B6B13165}"/>
                    </a:ext>
                  </a:extLst>
                </p:cNvPr>
                <p:cNvSpPr/>
                <p:nvPr/>
              </p:nvSpPr>
              <p:spPr>
                <a:xfrm rot="10631252">
                  <a:off x="6447666" y="-334157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E7F937E8-B611-407E-81DB-FE93AA95F055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8FED1720-866E-41D9-AAD8-AC993B1C3888}"/>
                    </a:ext>
                  </a:extLst>
                </p:cNvPr>
                <p:cNvSpPr/>
                <p:nvPr/>
              </p:nvSpPr>
              <p:spPr>
                <a:xfrm rot="7633407">
                  <a:off x="5922955" y="-34123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1" name="Group 340">
                <a:extLst>
                  <a:ext uri="{FF2B5EF4-FFF2-40B4-BE49-F238E27FC236}">
                    <a16:creationId xmlns:a16="http://schemas.microsoft.com/office/drawing/2014/main" id="{22E6C114-6D22-4852-AF46-E4C01237C655}"/>
                  </a:ext>
                </a:extLst>
              </p:cNvPr>
              <p:cNvGrpSpPr/>
              <p:nvPr/>
            </p:nvGrpSpPr>
            <p:grpSpPr>
              <a:xfrm rot="21232057">
                <a:off x="5671082" y="-1254978"/>
                <a:ext cx="1013511" cy="421991"/>
                <a:chOff x="5325464" y="-659950"/>
                <a:chExt cx="1013511" cy="421991"/>
              </a:xfrm>
            </p:grpSpPr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22295DE7-AD3B-4B55-8D95-293FD3BEB07F}"/>
                    </a:ext>
                  </a:extLst>
                </p:cNvPr>
                <p:cNvSpPr/>
                <p:nvPr/>
              </p:nvSpPr>
              <p:spPr>
                <a:xfrm rot="15221387">
                  <a:off x="6265340" y="-393254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BEF809D6-0175-4CD5-8F80-CA894AA29D52}"/>
                    </a:ext>
                  </a:extLst>
                </p:cNvPr>
                <p:cNvSpPr/>
                <p:nvPr/>
              </p:nvSpPr>
              <p:spPr>
                <a:xfrm rot="1665433">
                  <a:off x="6168788" y="-538862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56E2E589-7443-4C39-8E08-3100D59C0ADE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FF76AA98-3458-4607-82B9-DEC985B332A7}"/>
                    </a:ext>
                  </a:extLst>
                </p:cNvPr>
                <p:cNvSpPr/>
                <p:nvPr/>
              </p:nvSpPr>
              <p:spPr>
                <a:xfrm rot="7633407">
                  <a:off x="6006598" y="-313874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F86C5B0B-99C3-44AB-B48B-160ADF80C0AF}"/>
                    </a:ext>
                  </a:extLst>
                </p:cNvPr>
                <p:cNvSpPr/>
                <p:nvPr/>
              </p:nvSpPr>
              <p:spPr>
                <a:xfrm rot="20453961">
                  <a:off x="5872034" y="-528498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DAC371EE-1558-4566-9E66-7E4635D35992}"/>
                    </a:ext>
                  </a:extLst>
                </p:cNvPr>
                <p:cNvSpPr/>
                <p:nvPr/>
              </p:nvSpPr>
              <p:spPr>
                <a:xfrm rot="20556154">
                  <a:off x="5602117" y="-659950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EF796314-19F2-47C6-8195-0A0E76538EEA}"/>
                    </a:ext>
                  </a:extLst>
                </p:cNvPr>
                <p:cNvSpPr/>
                <p:nvPr/>
              </p:nvSpPr>
              <p:spPr>
                <a:xfrm rot="6311069">
                  <a:off x="5311235" y="-6340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24D7FA82-03CF-44B3-9627-498C34A0AB3C}"/>
                </a:ext>
              </a:extLst>
            </p:cNvPr>
            <p:cNvSpPr/>
            <p:nvPr/>
          </p:nvSpPr>
          <p:spPr>
            <a:xfrm>
              <a:off x="6461205" y="8483272"/>
              <a:ext cx="440011" cy="44001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E08BD28-2E8D-4439-80DE-0014B4823647}"/>
              </a:ext>
            </a:extLst>
          </p:cNvPr>
          <p:cNvGrpSpPr/>
          <p:nvPr/>
        </p:nvGrpSpPr>
        <p:grpSpPr>
          <a:xfrm>
            <a:off x="15438234" y="3436417"/>
            <a:ext cx="4648200" cy="2439920"/>
            <a:chOff x="2579787" y="3304844"/>
            <a:chExt cx="4648200" cy="243992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8C285C5-C197-45BD-9295-34A7649C1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D68D0E3-DD21-429F-B85B-AD37A63ED9B9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4AE37E1A-0265-4F61-B4B9-55B779D47521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2C442306-2CFF-4FCC-923C-604120321BB1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3F5180F9-1A71-409C-9698-4A80D8B0481A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DFA89678-E016-43B1-99EE-A2285266590E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468F07A7-F6A5-4992-8D63-CFC8C3025B43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4AD5231-4737-4EC1-884F-6D12F47AA544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A254499C-977E-4253-846E-B3457EE66D1C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A9388E55-2558-4632-B667-EE89A2E1B4F8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FE726A7-1041-46D1-AAB1-7D995522F3A0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5AC62132-B3AD-49A8-995D-1FFA0969A222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6655DE97-8675-49DD-9958-52299704A88A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6C9F4104-20FF-4D8B-8D1D-8966856C4B3C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0C55F54B-B2AA-4CAC-889F-6781B76BE9AE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0D39B9F8-1FDE-4204-A75F-553785615442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178D8EA-3A7F-4EA4-8233-9EE1101E4E83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91DEC13-3332-4C1E-9DBF-603E17DC8705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DDFE14F-D92C-492F-9620-7C79A82B481E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116A6CAE-EB49-4C97-B8C4-62DF9F6AE60A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D225A175-0F17-43C0-A360-9E85B4A9C0F5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0EEB2077-41A8-4E58-8314-912F58A98FA7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2522454-5667-4216-90C6-948AC1598DE0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ACF2BE4A-3FDD-4356-9230-6C78C4845E7A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E33CEF2E-9B80-4368-B317-0DDF3DC5541E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7F5021A-8A86-4FA7-83D6-E8732AB1CFDA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1019EDD-5DB3-4375-878E-2CE5D6458471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E6094EFA-D847-49E2-AFEF-2CDB475C1B88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3166F748-679A-4CB2-890F-0D415D7F6CBF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63C9865-2CBC-4069-8724-4FB80535BE55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392371FD-9778-480B-A942-B13D5643A0C2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E494BA0A-D8EF-4AF8-A6C2-94827DE93CC1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E46E8316-A532-4BD5-A371-798D12378FDE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B9E6669-5A0A-49A8-AF70-947CD59B5946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38D6C365-CD51-4D98-9304-0C7E650556F1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230E60B0-AAB6-40C9-83AB-3B20E4BF8686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2950AEF4-D74D-4828-A736-D3F09BCE856F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2662288-3357-4CA2-9B47-F51B5793AE6D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D680D175-7B65-44E8-BF66-7A92F487A4FF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0D1B7C23-EDEF-477B-BB90-E7AB8CB5D3B0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769F3122-9A48-4289-92D8-665ABCB40251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274218A0-761E-498C-B404-D9F884B60F43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E1811FE9-E3E1-4733-B025-E22734B940F5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A1A77C21-A459-44A1-86BC-4E24CF433504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8E1A000C-86D4-46C3-B612-9F021B1D4E3C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D419121F-2B2D-4DBB-9543-EEB7FB91827A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1BFE5843-299E-4306-87EF-BE1F72149539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4133449D-C9CA-4649-B0F5-3A96A35D5F83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330ADF-AB6B-4D0A-87CF-3D4696ED2FD2}"/>
              </a:ext>
            </a:extLst>
          </p:cNvPr>
          <p:cNvSpPr/>
          <p:nvPr/>
        </p:nvSpPr>
        <p:spPr>
          <a:xfrm>
            <a:off x="5267325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48938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634E50-A41E-49B4-85B2-6B46C8E81E1F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B1ACA8-9BF4-45C9-A324-506AB44D981E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04E41BB-2794-4232-A2F3-54F31A3B8C83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558962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1909269-B0A0-4C1E-ABD7-7497AC86D7ED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3044E-C765-49A6-9A23-9519CFB5273C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01EEF3-A481-47AB-9D5E-0B0CB9188C6F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90504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C636CC-540D-46F9-9A7B-CCFF48094B9C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DDFEC-9BAF-4633-B94C-BF5B418BC53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1C7B9B-B2A6-4380-A99D-F5163C22133E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203147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9DC934-2E4B-4FB8-8804-0305980EBDA7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578D53E-E8D1-4912-A5D7-87EEB8EF9850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461BF-029E-4A8F-9231-78EBF929B058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606203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B68A6F-B4CE-436B-8CF1-FC817D23258B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CF915E-295B-4359-A6B1-CD5497BC5785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FB08DE-EEDE-4BB4-B1B5-38D5DB11D8C7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12311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BC059A-EDA8-411C-980B-5E79CEB2A792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3B90747-B5F9-448A-8812-0BFC2380785D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DA7667-73C5-41EE-A9BB-7BC53DD45034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00756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EAAAC1-88AF-409B-93C9-E42A64C02BD1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2FEAC5-13BF-49E9-A880-0524D7F1A72A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88E37A-7959-4ECA-9B25-FD70ED43303D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386302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DC22C6-95F3-4E2A-9A21-67DA4EDD87C3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C32DCB-6881-4573-8EA8-5B91F8E7B81B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0869C-5DB0-41F3-8905-EA9B43B3DA8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D31A009E-30BB-48F2-9B80-DD346DB15623}"/>
              </a:ext>
            </a:extLst>
          </p:cNvPr>
          <p:cNvGrpSpPr/>
          <p:nvPr/>
        </p:nvGrpSpPr>
        <p:grpSpPr>
          <a:xfrm rot="9726596" flipH="1">
            <a:off x="6839746" y="4707885"/>
            <a:ext cx="391010" cy="536116"/>
            <a:chOff x="7336087" y="-927293"/>
            <a:chExt cx="391010" cy="536116"/>
          </a:xfrm>
        </p:grpSpPr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30E2176-7ED7-4BBC-8DFF-F68A983BF02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E4A91C8B-A263-4B32-91B2-008663A85478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558417-C53A-425C-B675-20F6384FD813}"/>
              </a:ext>
            </a:extLst>
          </p:cNvPr>
          <p:cNvGrpSpPr/>
          <p:nvPr/>
        </p:nvGrpSpPr>
        <p:grpSpPr>
          <a:xfrm flipH="1">
            <a:off x="6390043" y="4149673"/>
            <a:ext cx="2458750" cy="1398918"/>
            <a:chOff x="5474451" y="3646417"/>
            <a:chExt cx="2458750" cy="1398918"/>
          </a:xfrm>
        </p:grpSpPr>
        <p:grpSp>
          <p:nvGrpSpPr>
            <p:cNvPr id="360" name="Graphic 3">
              <a:extLst>
                <a:ext uri="{FF2B5EF4-FFF2-40B4-BE49-F238E27FC236}">
                  <a16:creationId xmlns:a16="http://schemas.microsoft.com/office/drawing/2014/main" id="{592E877B-C903-4989-82F9-A3ADA5037AE5}"/>
                </a:ext>
              </a:extLst>
            </p:cNvPr>
            <p:cNvGrpSpPr/>
            <p:nvPr/>
          </p:nvGrpSpPr>
          <p:grpSpPr>
            <a:xfrm>
              <a:off x="5474451" y="3646417"/>
              <a:ext cx="2458750" cy="1398918"/>
              <a:chOff x="5079804" y="3839007"/>
              <a:chExt cx="2458750" cy="139891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1D83698F-8D10-4BC6-832A-4C437AFC0DF4}"/>
                  </a:ext>
                </a:extLst>
              </p:cNvPr>
              <p:cNvSpPr/>
              <p:nvPr/>
            </p:nvSpPr>
            <p:spPr>
              <a:xfrm>
                <a:off x="6763795" y="3974791"/>
                <a:ext cx="774759" cy="333844"/>
              </a:xfrm>
              <a:custGeom>
                <a:avLst/>
                <a:gdLst>
                  <a:gd name="connsiteX0" fmla="*/ 0 w 774759"/>
                  <a:gd name="connsiteY0" fmla="*/ 64728 h 333844"/>
                  <a:gd name="connsiteX1" fmla="*/ 388117 w 774759"/>
                  <a:gd name="connsiteY1" fmla="*/ 186 h 333844"/>
                  <a:gd name="connsiteX2" fmla="*/ 757302 w 774759"/>
                  <a:gd name="connsiteY2" fmla="*/ 38051 h 333844"/>
                  <a:gd name="connsiteX3" fmla="*/ 761605 w 774759"/>
                  <a:gd name="connsiteY3" fmla="*/ 78498 h 333844"/>
                  <a:gd name="connsiteX4" fmla="*/ 606702 w 774759"/>
                  <a:gd name="connsiteY4" fmla="*/ 146483 h 333844"/>
                  <a:gd name="connsiteX5" fmla="*/ 29259 w 774759"/>
                  <a:gd name="connsiteY5" fmla="*/ 323760 h 333844"/>
                  <a:gd name="connsiteX6" fmla="*/ 0 w 774759"/>
                  <a:gd name="connsiteY6" fmla="*/ 64728 h 33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4759" h="333844">
                    <a:moveTo>
                      <a:pt x="0" y="64728"/>
                    </a:moveTo>
                    <a:cubicBezTo>
                      <a:pt x="0" y="64728"/>
                      <a:pt x="132528" y="3628"/>
                      <a:pt x="388117" y="186"/>
                    </a:cubicBezTo>
                    <a:cubicBezTo>
                      <a:pt x="580025" y="-2396"/>
                      <a:pt x="678990" y="22560"/>
                      <a:pt x="757302" y="38051"/>
                    </a:cubicBezTo>
                    <a:cubicBezTo>
                      <a:pt x="777956" y="42353"/>
                      <a:pt x="781398" y="69892"/>
                      <a:pt x="761605" y="78498"/>
                    </a:cubicBezTo>
                    <a:cubicBezTo>
                      <a:pt x="722019" y="95709"/>
                      <a:pt x="668663" y="118944"/>
                      <a:pt x="606702" y="146483"/>
                    </a:cubicBezTo>
                    <a:cubicBezTo>
                      <a:pt x="476756" y="204141"/>
                      <a:pt x="216864" y="377115"/>
                      <a:pt x="29259" y="323760"/>
                    </a:cubicBezTo>
                    <a:lnTo>
                      <a:pt x="0" y="64728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066ACA66-64F9-4D3C-94EB-31CF53C542A1}"/>
                  </a:ext>
                </a:extLst>
              </p:cNvPr>
              <p:cNvSpPr/>
              <p:nvPr/>
            </p:nvSpPr>
            <p:spPr>
              <a:xfrm>
                <a:off x="6790472" y="4041592"/>
                <a:ext cx="527529" cy="203603"/>
              </a:xfrm>
              <a:custGeom>
                <a:avLst/>
                <a:gdLst>
                  <a:gd name="connsiteX0" fmla="*/ 0 w 527529"/>
                  <a:gd name="connsiteY0" fmla="*/ 71075 h 203603"/>
                  <a:gd name="connsiteX1" fmla="*/ 527530 w 527529"/>
                  <a:gd name="connsiteY1" fmla="*/ 1369 h 203603"/>
                  <a:gd name="connsiteX2" fmla="*/ 189326 w 527529"/>
                  <a:gd name="connsiteY2" fmla="*/ 71075 h 203603"/>
                  <a:gd name="connsiteX3" fmla="*/ 10327 w 527529"/>
                  <a:gd name="connsiteY3" fmla="*/ 203603 h 203603"/>
                  <a:gd name="connsiteX4" fmla="*/ 0 w 527529"/>
                  <a:gd name="connsiteY4" fmla="*/ 71075 h 203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529" h="203603">
                    <a:moveTo>
                      <a:pt x="0" y="71075"/>
                    </a:moveTo>
                    <a:cubicBezTo>
                      <a:pt x="0" y="71075"/>
                      <a:pt x="177277" y="-11539"/>
                      <a:pt x="527530" y="1369"/>
                    </a:cubicBezTo>
                    <a:cubicBezTo>
                      <a:pt x="527530" y="1369"/>
                      <a:pt x="276243" y="22023"/>
                      <a:pt x="189326" y="71075"/>
                    </a:cubicBezTo>
                    <a:cubicBezTo>
                      <a:pt x="102408" y="120128"/>
                      <a:pt x="10327" y="203603"/>
                      <a:pt x="10327" y="203603"/>
                    </a:cubicBezTo>
                    <a:lnTo>
                      <a:pt x="0" y="71075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70C0E53F-8848-4A70-ABC0-A0D7EA8D31AA}"/>
                  </a:ext>
                </a:extLst>
              </p:cNvPr>
              <p:cNvSpPr/>
              <p:nvPr/>
            </p:nvSpPr>
            <p:spPr>
              <a:xfrm>
                <a:off x="5878267" y="3839007"/>
                <a:ext cx="944916" cy="1341629"/>
              </a:xfrm>
              <a:custGeom>
                <a:avLst/>
                <a:gdLst>
                  <a:gd name="connsiteX0" fmla="*/ 816681 w 944916"/>
                  <a:gd name="connsiteY0" fmla="*/ 1341630 h 1341629"/>
                  <a:gd name="connsiteX1" fmla="*/ 129086 w 944916"/>
                  <a:gd name="connsiteY1" fmla="*/ 1341630 h 1341629"/>
                  <a:gd name="connsiteX2" fmla="*/ 0 w 944916"/>
                  <a:gd name="connsiteY2" fmla="*/ 1212544 h 1341629"/>
                  <a:gd name="connsiteX3" fmla="*/ 0 w 944916"/>
                  <a:gd name="connsiteY3" fmla="*/ 390699 h 1341629"/>
                  <a:gd name="connsiteX4" fmla="*/ 472453 w 944916"/>
                  <a:gd name="connsiteY4" fmla="*/ 0 h 1341629"/>
                  <a:gd name="connsiteX5" fmla="*/ 472453 w 944916"/>
                  <a:gd name="connsiteY5" fmla="*/ 0 h 1341629"/>
                  <a:gd name="connsiteX6" fmla="*/ 944907 w 944916"/>
                  <a:gd name="connsiteY6" fmla="*/ 390699 h 1341629"/>
                  <a:gd name="connsiteX7" fmla="*/ 944907 w 944916"/>
                  <a:gd name="connsiteY7" fmla="*/ 1212544 h 1341629"/>
                  <a:gd name="connsiteX8" fmla="*/ 816681 w 944916"/>
                  <a:gd name="connsiteY8" fmla="*/ 1341630 h 1341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44916" h="1341629">
                    <a:moveTo>
                      <a:pt x="816681" y="1341630"/>
                    </a:moveTo>
                    <a:lnTo>
                      <a:pt x="129086" y="1341630"/>
                    </a:lnTo>
                    <a:cubicBezTo>
                      <a:pt x="57658" y="1341630"/>
                      <a:pt x="0" y="1283971"/>
                      <a:pt x="0" y="1212544"/>
                    </a:cubicBezTo>
                    <a:lnTo>
                      <a:pt x="0" y="390699"/>
                    </a:lnTo>
                    <a:cubicBezTo>
                      <a:pt x="0" y="129946"/>
                      <a:pt x="211700" y="0"/>
                      <a:pt x="472453" y="0"/>
                    </a:cubicBezTo>
                    <a:lnTo>
                      <a:pt x="472453" y="0"/>
                    </a:lnTo>
                    <a:cubicBezTo>
                      <a:pt x="733206" y="0"/>
                      <a:pt x="944907" y="129946"/>
                      <a:pt x="944907" y="390699"/>
                    </a:cubicBezTo>
                    <a:lnTo>
                      <a:pt x="944907" y="1212544"/>
                    </a:lnTo>
                    <a:cubicBezTo>
                      <a:pt x="945767" y="1283971"/>
                      <a:pt x="888109" y="1341630"/>
                      <a:pt x="816681" y="1341630"/>
                    </a:cubicBez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45788EEF-3EBF-42EC-8CBD-342A1BA021BB}"/>
                  </a:ext>
                </a:extLst>
              </p:cNvPr>
              <p:cNvSpPr/>
              <p:nvPr/>
            </p:nvSpPr>
            <p:spPr>
              <a:xfrm>
                <a:off x="5774989" y="4596309"/>
                <a:ext cx="1129715" cy="641616"/>
              </a:xfrm>
              <a:custGeom>
                <a:avLst/>
                <a:gdLst>
                  <a:gd name="connsiteX0" fmla="*/ 61971 w 1129715"/>
                  <a:gd name="connsiteY0" fmla="*/ 0 h 641616"/>
                  <a:gd name="connsiteX1" fmla="*/ 32712 w 1129715"/>
                  <a:gd name="connsiteY1" fmla="*/ 308945 h 641616"/>
                  <a:gd name="connsiteX2" fmla="*/ 23245 w 1129715"/>
                  <a:gd name="connsiteY2" fmla="*/ 541299 h 641616"/>
                  <a:gd name="connsiteX3" fmla="*/ 28409 w 1129715"/>
                  <a:gd name="connsiteY3" fmla="*/ 626495 h 641616"/>
                  <a:gd name="connsiteX4" fmla="*/ 722029 w 1129715"/>
                  <a:gd name="connsiteY4" fmla="*/ 626495 h 641616"/>
                  <a:gd name="connsiteX5" fmla="*/ 1005156 w 1129715"/>
                  <a:gd name="connsiteY5" fmla="*/ 610145 h 641616"/>
                  <a:gd name="connsiteX6" fmla="*/ 1114449 w 1129715"/>
                  <a:gd name="connsiteY6" fmla="*/ 492246 h 641616"/>
                  <a:gd name="connsiteX7" fmla="*/ 1088632 w 1129715"/>
                  <a:gd name="connsiteY7" fmla="*/ 182441 h 641616"/>
                  <a:gd name="connsiteX8" fmla="*/ 1060233 w 1129715"/>
                  <a:gd name="connsiteY8" fmla="*/ 9466 h 641616"/>
                  <a:gd name="connsiteX9" fmla="*/ 61971 w 1129715"/>
                  <a:gd name="connsiteY9" fmla="*/ 0 h 641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9715" h="641616">
                    <a:moveTo>
                      <a:pt x="61971" y="0"/>
                    </a:moveTo>
                    <a:cubicBezTo>
                      <a:pt x="61971" y="0"/>
                      <a:pt x="29269" y="114456"/>
                      <a:pt x="32712" y="308945"/>
                    </a:cubicBezTo>
                    <a:cubicBezTo>
                      <a:pt x="34433" y="406189"/>
                      <a:pt x="40457" y="513761"/>
                      <a:pt x="23245" y="541299"/>
                    </a:cubicBezTo>
                    <a:cubicBezTo>
                      <a:pt x="6034" y="568837"/>
                      <a:pt x="-21504" y="615308"/>
                      <a:pt x="28409" y="626495"/>
                    </a:cubicBezTo>
                    <a:cubicBezTo>
                      <a:pt x="78322" y="637683"/>
                      <a:pt x="576592" y="654034"/>
                      <a:pt x="722029" y="626495"/>
                    </a:cubicBezTo>
                    <a:cubicBezTo>
                      <a:pt x="866604" y="598957"/>
                      <a:pt x="915657" y="591212"/>
                      <a:pt x="1005156" y="610145"/>
                    </a:cubicBezTo>
                    <a:cubicBezTo>
                      <a:pt x="1094656" y="629938"/>
                      <a:pt x="1160920" y="569698"/>
                      <a:pt x="1114449" y="492246"/>
                    </a:cubicBezTo>
                    <a:cubicBezTo>
                      <a:pt x="1067978" y="414795"/>
                      <a:pt x="1086050" y="274522"/>
                      <a:pt x="1088632" y="182441"/>
                    </a:cubicBezTo>
                    <a:cubicBezTo>
                      <a:pt x="1092074" y="90360"/>
                      <a:pt x="1060233" y="9466"/>
                      <a:pt x="1060233" y="9466"/>
                    </a:cubicBezTo>
                    <a:lnTo>
                      <a:pt x="61971" y="0"/>
                    </a:lnTo>
                    <a:close/>
                  </a:path>
                </a:pathLst>
              </a:custGeom>
              <a:solidFill>
                <a:srgbClr val="67554B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BA6EF429-812A-4C1C-929E-A36B47080C69}"/>
                  </a:ext>
                </a:extLst>
              </p:cNvPr>
              <p:cNvSpPr/>
              <p:nvPr/>
            </p:nvSpPr>
            <p:spPr>
              <a:xfrm>
                <a:off x="5726662" y="4915788"/>
                <a:ext cx="158489" cy="161674"/>
              </a:xfrm>
              <a:custGeom>
                <a:avLst/>
                <a:gdLst>
                  <a:gd name="connsiteX0" fmla="*/ 150744 w 158489"/>
                  <a:gd name="connsiteY0" fmla="*/ 73801 h 161674"/>
                  <a:gd name="connsiteX1" fmla="*/ 112879 w 158489"/>
                  <a:gd name="connsiteY1" fmla="*/ 161580 h 161674"/>
                  <a:gd name="connsiteX2" fmla="*/ 96528 w 158489"/>
                  <a:gd name="connsiteY2" fmla="*/ 103061 h 161674"/>
                  <a:gd name="connsiteX3" fmla="*/ 58663 w 158489"/>
                  <a:gd name="connsiteY3" fmla="*/ 152974 h 161674"/>
                  <a:gd name="connsiteX4" fmla="*/ 55221 w 158489"/>
                  <a:gd name="connsiteY4" fmla="*/ 83268 h 161674"/>
                  <a:gd name="connsiteX5" fmla="*/ 3587 w 158489"/>
                  <a:gd name="connsiteY5" fmla="*/ 122854 h 161674"/>
                  <a:gd name="connsiteX6" fmla="*/ 33707 w 158489"/>
                  <a:gd name="connsiteY6" fmla="*/ 30773 h 161674"/>
                  <a:gd name="connsiteX7" fmla="*/ 75014 w 158489"/>
                  <a:gd name="connsiteY7" fmla="*/ 653 h 161674"/>
                  <a:gd name="connsiteX8" fmla="*/ 158489 w 158489"/>
                  <a:gd name="connsiteY8" fmla="*/ 35936 h 161674"/>
                  <a:gd name="connsiteX9" fmla="*/ 150744 w 158489"/>
                  <a:gd name="connsiteY9" fmla="*/ 73801 h 161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489" h="161674">
                    <a:moveTo>
                      <a:pt x="150744" y="73801"/>
                    </a:moveTo>
                    <a:cubicBezTo>
                      <a:pt x="150744" y="73801"/>
                      <a:pt x="134394" y="165022"/>
                      <a:pt x="112879" y="161580"/>
                    </a:cubicBezTo>
                    <a:cubicBezTo>
                      <a:pt x="91365" y="158137"/>
                      <a:pt x="94807" y="128017"/>
                      <a:pt x="96528" y="103061"/>
                    </a:cubicBezTo>
                    <a:cubicBezTo>
                      <a:pt x="96528" y="103061"/>
                      <a:pt x="75014" y="159858"/>
                      <a:pt x="58663" y="152974"/>
                    </a:cubicBezTo>
                    <a:cubicBezTo>
                      <a:pt x="42312" y="146089"/>
                      <a:pt x="43173" y="110806"/>
                      <a:pt x="55221" y="83268"/>
                    </a:cubicBezTo>
                    <a:cubicBezTo>
                      <a:pt x="55221" y="83268"/>
                      <a:pt x="14774" y="140065"/>
                      <a:pt x="3587" y="122854"/>
                    </a:cubicBezTo>
                    <a:cubicBezTo>
                      <a:pt x="-7601" y="105643"/>
                      <a:pt x="8750" y="68638"/>
                      <a:pt x="33707" y="30773"/>
                    </a:cubicBezTo>
                    <a:cubicBezTo>
                      <a:pt x="58663" y="-7092"/>
                      <a:pt x="75014" y="653"/>
                      <a:pt x="75014" y="653"/>
                    </a:cubicBezTo>
                    <a:lnTo>
                      <a:pt x="158489" y="35936"/>
                    </a:lnTo>
                    <a:lnTo>
                      <a:pt x="150744" y="73801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661C483E-666C-4AD3-9659-394170297409}"/>
                  </a:ext>
                </a:extLst>
              </p:cNvPr>
              <p:cNvSpPr/>
              <p:nvPr/>
            </p:nvSpPr>
            <p:spPr>
              <a:xfrm>
                <a:off x="6333509" y="3986929"/>
                <a:ext cx="167811" cy="13004"/>
              </a:xfrm>
              <a:custGeom>
                <a:avLst/>
                <a:gdLst>
                  <a:gd name="connsiteX0" fmla="*/ 167811 w 167811"/>
                  <a:gd name="connsiteY0" fmla="*/ 13004 h 13004"/>
                  <a:gd name="connsiteX1" fmla="*/ 0 w 167811"/>
                  <a:gd name="connsiteY1" fmla="*/ 13004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811" h="13004">
                    <a:moveTo>
                      <a:pt x="167811" y="13004"/>
                    </a:moveTo>
                    <a:cubicBezTo>
                      <a:pt x="167811" y="13004"/>
                      <a:pt x="90360" y="-16255"/>
                      <a:pt x="0" y="13004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44159437-026B-4B15-9193-57DA0995D4A5}"/>
                  </a:ext>
                </a:extLst>
              </p:cNvPr>
              <p:cNvSpPr/>
              <p:nvPr/>
            </p:nvSpPr>
            <p:spPr>
              <a:xfrm>
                <a:off x="6361047" y="3942944"/>
                <a:ext cx="112734" cy="8796"/>
              </a:xfrm>
              <a:custGeom>
                <a:avLst/>
                <a:gdLst>
                  <a:gd name="connsiteX0" fmla="*/ 112735 w 112734"/>
                  <a:gd name="connsiteY0" fmla="*/ 8797 h 8796"/>
                  <a:gd name="connsiteX1" fmla="*/ 0 w 112734"/>
                  <a:gd name="connsiteY1" fmla="*/ 8797 h 8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34" h="8796">
                    <a:moveTo>
                      <a:pt x="112735" y="8797"/>
                    </a:moveTo>
                    <a:cubicBezTo>
                      <a:pt x="112735" y="8797"/>
                      <a:pt x="60240" y="-10996"/>
                      <a:pt x="0" y="8797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0969395C-A975-4494-9AF7-8CE41405AA41}"/>
                  </a:ext>
                </a:extLst>
              </p:cNvPr>
              <p:cNvSpPr/>
              <p:nvPr/>
            </p:nvSpPr>
            <p:spPr>
              <a:xfrm>
                <a:off x="5675896" y="4541346"/>
                <a:ext cx="391010" cy="494764"/>
              </a:xfrm>
              <a:custGeom>
                <a:avLst/>
                <a:gdLst>
                  <a:gd name="connsiteX0" fmla="*/ 204953 w 391010"/>
                  <a:gd name="connsiteY0" fmla="*/ 3328 h 494764"/>
                  <a:gd name="connsiteX1" fmla="*/ 148156 w 391010"/>
                  <a:gd name="connsiteY1" fmla="*/ 23121 h 494764"/>
                  <a:gd name="connsiteX2" fmla="*/ 60378 w 391010"/>
                  <a:gd name="connsiteY2" fmla="*/ 202120 h 494764"/>
                  <a:gd name="connsiteX3" fmla="*/ 5301 w 391010"/>
                  <a:gd name="connsiteY3" fmla="*/ 320879 h 494764"/>
                  <a:gd name="connsiteX4" fmla="*/ 22512 w 391010"/>
                  <a:gd name="connsiteY4" fmla="*/ 381979 h 494764"/>
                  <a:gd name="connsiteX5" fmla="*/ 225607 w 391010"/>
                  <a:gd name="connsiteY5" fmla="*/ 483526 h 494764"/>
                  <a:gd name="connsiteX6" fmla="*/ 260890 w 391010"/>
                  <a:gd name="connsiteY6" fmla="*/ 492993 h 494764"/>
                  <a:gd name="connsiteX7" fmla="*/ 317688 w 391010"/>
                  <a:gd name="connsiteY7" fmla="*/ 462012 h 494764"/>
                  <a:gd name="connsiteX8" fmla="*/ 335760 w 391010"/>
                  <a:gd name="connsiteY8" fmla="*/ 411239 h 494764"/>
                  <a:gd name="connsiteX9" fmla="*/ 381370 w 391010"/>
                  <a:gd name="connsiteY9" fmla="*/ 204702 h 494764"/>
                  <a:gd name="connsiteX10" fmla="*/ 390837 w 391010"/>
                  <a:gd name="connsiteY10" fmla="*/ 110039 h 494764"/>
                  <a:gd name="connsiteX11" fmla="*/ 361577 w 391010"/>
                  <a:gd name="connsiteY11" fmla="*/ 62707 h 494764"/>
                  <a:gd name="connsiteX12" fmla="*/ 204953 w 391010"/>
                  <a:gd name="connsiteY12" fmla="*/ 3328 h 49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1010" h="494764">
                    <a:moveTo>
                      <a:pt x="204953" y="3328"/>
                    </a:moveTo>
                    <a:cubicBezTo>
                      <a:pt x="183439" y="-5278"/>
                      <a:pt x="159343" y="3328"/>
                      <a:pt x="148156" y="23121"/>
                    </a:cubicBezTo>
                    <a:cubicBezTo>
                      <a:pt x="128363" y="57544"/>
                      <a:pt x="96522" y="116923"/>
                      <a:pt x="60378" y="202120"/>
                    </a:cubicBezTo>
                    <a:cubicBezTo>
                      <a:pt x="34560" y="261499"/>
                      <a:pt x="17349" y="297643"/>
                      <a:pt x="5301" y="320879"/>
                    </a:cubicBezTo>
                    <a:cubicBezTo>
                      <a:pt x="-5886" y="342393"/>
                      <a:pt x="998" y="369071"/>
                      <a:pt x="22512" y="381979"/>
                    </a:cubicBezTo>
                    <a:cubicBezTo>
                      <a:pt x="75868" y="413820"/>
                      <a:pt x="169670" y="468036"/>
                      <a:pt x="225607" y="483526"/>
                    </a:cubicBezTo>
                    <a:lnTo>
                      <a:pt x="260890" y="492993"/>
                    </a:lnTo>
                    <a:cubicBezTo>
                      <a:pt x="284987" y="499877"/>
                      <a:pt x="309943" y="486108"/>
                      <a:pt x="317688" y="462012"/>
                    </a:cubicBezTo>
                    <a:cubicBezTo>
                      <a:pt x="321991" y="447382"/>
                      <a:pt x="328015" y="430171"/>
                      <a:pt x="335760" y="411239"/>
                    </a:cubicBezTo>
                    <a:cubicBezTo>
                      <a:pt x="358135" y="357022"/>
                      <a:pt x="377928" y="237403"/>
                      <a:pt x="381370" y="204702"/>
                    </a:cubicBezTo>
                    <a:lnTo>
                      <a:pt x="390837" y="110039"/>
                    </a:lnTo>
                    <a:cubicBezTo>
                      <a:pt x="392558" y="89385"/>
                      <a:pt x="381370" y="69592"/>
                      <a:pt x="361577" y="62707"/>
                    </a:cubicBezTo>
                    <a:lnTo>
                      <a:pt x="204953" y="3328"/>
                    </a:lnTo>
                    <a:close/>
                  </a:path>
                </a:pathLst>
              </a:custGeom>
              <a:solidFill>
                <a:srgbClr val="79655A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4E2B3720-ADBF-45A8-A974-A7AF06C523A9}"/>
                  </a:ext>
                </a:extLst>
              </p:cNvPr>
              <p:cNvSpPr/>
              <p:nvPr/>
            </p:nvSpPr>
            <p:spPr>
              <a:xfrm>
                <a:off x="6360765" y="4343189"/>
                <a:ext cx="502499" cy="411884"/>
              </a:xfrm>
              <a:custGeom>
                <a:avLst/>
                <a:gdLst>
                  <a:gd name="connsiteX0" fmla="*/ 47614 w 502499"/>
                  <a:gd name="connsiteY0" fmla="*/ 76703 h 411884"/>
                  <a:gd name="connsiteX1" fmla="*/ 461548 w 502499"/>
                  <a:gd name="connsiteY1" fmla="*/ 972 h 411884"/>
                  <a:gd name="connsiteX2" fmla="*/ 490808 w 502499"/>
                  <a:gd name="connsiteY2" fmla="*/ 25068 h 411884"/>
                  <a:gd name="connsiteX3" fmla="*/ 489086 w 502499"/>
                  <a:gd name="connsiteY3" fmla="*/ 253120 h 411884"/>
                  <a:gd name="connsiteX4" fmla="*/ 468433 w 502499"/>
                  <a:gd name="connsiteY4" fmla="*/ 284961 h 411884"/>
                  <a:gd name="connsiteX5" fmla="*/ 74291 w 502499"/>
                  <a:gd name="connsiteY5" fmla="*/ 411465 h 411884"/>
                  <a:gd name="connsiteX6" fmla="*/ 44171 w 502499"/>
                  <a:gd name="connsiteY6" fmla="*/ 390811 h 411884"/>
                  <a:gd name="connsiteX7" fmla="*/ 10609 w 502499"/>
                  <a:gd name="connsiteY7" fmla="*/ 115428 h 411884"/>
                  <a:gd name="connsiteX8" fmla="*/ 47614 w 502499"/>
                  <a:gd name="connsiteY8" fmla="*/ 76703 h 41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2499" h="411884">
                    <a:moveTo>
                      <a:pt x="47614" y="76703"/>
                    </a:moveTo>
                    <a:cubicBezTo>
                      <a:pt x="116459" y="71539"/>
                      <a:pt x="304064" y="53467"/>
                      <a:pt x="461548" y="972"/>
                    </a:cubicBezTo>
                    <a:cubicBezTo>
                      <a:pt x="474457" y="-3331"/>
                      <a:pt x="487365" y="6996"/>
                      <a:pt x="490808" y="25068"/>
                    </a:cubicBezTo>
                    <a:cubicBezTo>
                      <a:pt x="500274" y="70679"/>
                      <a:pt x="512322" y="161038"/>
                      <a:pt x="489086" y="253120"/>
                    </a:cubicBezTo>
                    <a:cubicBezTo>
                      <a:pt x="485644" y="266889"/>
                      <a:pt x="477899" y="278076"/>
                      <a:pt x="468433" y="284961"/>
                    </a:cubicBezTo>
                    <a:cubicBezTo>
                      <a:pt x="416799" y="317662"/>
                      <a:pt x="239521" y="419210"/>
                      <a:pt x="74291" y="411465"/>
                    </a:cubicBezTo>
                    <a:cubicBezTo>
                      <a:pt x="62244" y="410604"/>
                      <a:pt x="51056" y="403720"/>
                      <a:pt x="44171" y="390811"/>
                    </a:cubicBezTo>
                    <a:cubicBezTo>
                      <a:pt x="21797" y="352085"/>
                      <a:pt x="-19511" y="258283"/>
                      <a:pt x="10609" y="115428"/>
                    </a:cubicBezTo>
                    <a:cubicBezTo>
                      <a:pt x="15773" y="93053"/>
                      <a:pt x="30402" y="77563"/>
                      <a:pt x="47614" y="76703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B8BEC659-3B92-4ED8-96F4-E1AE1C017E2E}"/>
                  </a:ext>
                </a:extLst>
              </p:cNvPr>
              <p:cNvSpPr/>
              <p:nvPr/>
            </p:nvSpPr>
            <p:spPr>
              <a:xfrm>
                <a:off x="5798167" y="4309911"/>
                <a:ext cx="696527" cy="452859"/>
              </a:xfrm>
              <a:custGeom>
                <a:avLst/>
                <a:gdLst>
                  <a:gd name="connsiteX0" fmla="*/ 74076 w 696527"/>
                  <a:gd name="connsiteY0" fmla="*/ 1548 h 452859"/>
                  <a:gd name="connsiteX1" fmla="*/ 661846 w 696527"/>
                  <a:gd name="connsiteY1" fmla="*/ 118586 h 452859"/>
                  <a:gd name="connsiteX2" fmla="*/ 695408 w 696527"/>
                  <a:gd name="connsiteY2" fmla="*/ 155591 h 452859"/>
                  <a:gd name="connsiteX3" fmla="*/ 637750 w 696527"/>
                  <a:gd name="connsiteY3" fmla="*/ 410320 h 452859"/>
                  <a:gd name="connsiteX4" fmla="*/ 46538 w 696527"/>
                  <a:gd name="connsiteY4" fmla="*/ 303609 h 452859"/>
                  <a:gd name="connsiteX5" fmla="*/ 34490 w 696527"/>
                  <a:gd name="connsiteY5" fmla="*/ 290700 h 452859"/>
                  <a:gd name="connsiteX6" fmla="*/ 23302 w 696527"/>
                  <a:gd name="connsiteY6" fmla="*/ 29087 h 452859"/>
                  <a:gd name="connsiteX7" fmla="*/ 74076 w 696527"/>
                  <a:gd name="connsiteY7" fmla="*/ 1548 h 452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6527" h="452859">
                    <a:moveTo>
                      <a:pt x="74076" y="1548"/>
                    </a:moveTo>
                    <a:cubicBezTo>
                      <a:pt x="165296" y="27366"/>
                      <a:pt x="426049" y="97072"/>
                      <a:pt x="661846" y="118586"/>
                    </a:cubicBezTo>
                    <a:cubicBezTo>
                      <a:pt x="679918" y="120307"/>
                      <a:pt x="694547" y="135798"/>
                      <a:pt x="695408" y="155591"/>
                    </a:cubicBezTo>
                    <a:cubicBezTo>
                      <a:pt x="698850" y="215831"/>
                      <a:pt x="697990" y="338892"/>
                      <a:pt x="637750" y="410320"/>
                    </a:cubicBezTo>
                    <a:cubicBezTo>
                      <a:pt x="556856" y="505843"/>
                      <a:pt x="231560" y="427531"/>
                      <a:pt x="46538" y="303609"/>
                    </a:cubicBezTo>
                    <a:cubicBezTo>
                      <a:pt x="41374" y="300166"/>
                      <a:pt x="37932" y="295863"/>
                      <a:pt x="34490" y="290700"/>
                    </a:cubicBezTo>
                    <a:cubicBezTo>
                      <a:pt x="18139" y="262301"/>
                      <a:pt x="-27471" y="164196"/>
                      <a:pt x="23302" y="29087"/>
                    </a:cubicBezTo>
                    <a:cubicBezTo>
                      <a:pt x="31908" y="7572"/>
                      <a:pt x="53422" y="-4476"/>
                      <a:pt x="74076" y="1548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94953040-44A9-458E-A1A2-584D44026570}"/>
                  </a:ext>
                </a:extLst>
              </p:cNvPr>
              <p:cNvSpPr/>
              <p:nvPr/>
            </p:nvSpPr>
            <p:spPr>
              <a:xfrm>
                <a:off x="5079804" y="3942004"/>
                <a:ext cx="910337" cy="392543"/>
              </a:xfrm>
              <a:custGeom>
                <a:avLst/>
                <a:gdLst>
                  <a:gd name="connsiteX0" fmla="*/ 910338 w 910337"/>
                  <a:gd name="connsiteY0" fmla="*/ 76862 h 392543"/>
                  <a:gd name="connsiteX1" fmla="*/ 454235 w 910337"/>
                  <a:gd name="connsiteY1" fmla="*/ 271 h 392543"/>
                  <a:gd name="connsiteX2" fmla="*/ 20508 w 910337"/>
                  <a:gd name="connsiteY2" fmla="*/ 45021 h 392543"/>
                  <a:gd name="connsiteX3" fmla="*/ 15344 w 910337"/>
                  <a:gd name="connsiteY3" fmla="*/ 92352 h 392543"/>
                  <a:gd name="connsiteX4" fmla="*/ 197785 w 910337"/>
                  <a:gd name="connsiteY4" fmla="*/ 172385 h 392543"/>
                  <a:gd name="connsiteX5" fmla="*/ 875915 w 910337"/>
                  <a:gd name="connsiteY5" fmla="*/ 380643 h 392543"/>
                  <a:gd name="connsiteX6" fmla="*/ 910338 w 910337"/>
                  <a:gd name="connsiteY6" fmla="*/ 76862 h 392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0337" h="392543">
                    <a:moveTo>
                      <a:pt x="910338" y="76862"/>
                    </a:moveTo>
                    <a:cubicBezTo>
                      <a:pt x="910338" y="76862"/>
                      <a:pt x="754574" y="5435"/>
                      <a:pt x="454235" y="271"/>
                    </a:cubicBezTo>
                    <a:cubicBezTo>
                      <a:pt x="228766" y="-3171"/>
                      <a:pt x="112589" y="26949"/>
                      <a:pt x="20508" y="45021"/>
                    </a:cubicBezTo>
                    <a:cubicBezTo>
                      <a:pt x="-3588" y="49324"/>
                      <a:pt x="-7891" y="82886"/>
                      <a:pt x="15344" y="92352"/>
                    </a:cubicBezTo>
                    <a:cubicBezTo>
                      <a:pt x="61815" y="112146"/>
                      <a:pt x="125497" y="140544"/>
                      <a:pt x="197785" y="172385"/>
                    </a:cubicBezTo>
                    <a:cubicBezTo>
                      <a:pt x="350106" y="240370"/>
                      <a:pt x="655609" y="443465"/>
                      <a:pt x="875915" y="380643"/>
                    </a:cubicBezTo>
                    <a:lnTo>
                      <a:pt x="910338" y="76862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937089D9-E95E-4C46-A2A8-66E2014B244A}"/>
                  </a:ext>
                </a:extLst>
              </p:cNvPr>
              <p:cNvSpPr/>
              <p:nvPr/>
            </p:nvSpPr>
            <p:spPr>
              <a:xfrm>
                <a:off x="5325781" y="4021720"/>
                <a:ext cx="617264" cy="204389"/>
              </a:xfrm>
              <a:custGeom>
                <a:avLst/>
                <a:gdLst>
                  <a:gd name="connsiteX0" fmla="*/ 572279 w 617264"/>
                  <a:gd name="connsiteY0" fmla="*/ 65991 h 204389"/>
                  <a:gd name="connsiteX1" fmla="*/ 0 w 617264"/>
                  <a:gd name="connsiteY1" fmla="*/ 1449 h 204389"/>
                  <a:gd name="connsiteX2" fmla="*/ 397584 w 617264"/>
                  <a:gd name="connsiteY2" fmla="*/ 84063 h 204389"/>
                  <a:gd name="connsiteX3" fmla="*/ 557650 w 617264"/>
                  <a:gd name="connsiteY3" fmla="*/ 196798 h 204389"/>
                  <a:gd name="connsiteX4" fmla="*/ 613587 w 617264"/>
                  <a:gd name="connsiteY4" fmla="*/ 172702 h 204389"/>
                  <a:gd name="connsiteX5" fmla="*/ 617029 w 617264"/>
                  <a:gd name="connsiteY5" fmla="*/ 132255 h 204389"/>
                  <a:gd name="connsiteX6" fmla="*/ 572279 w 617264"/>
                  <a:gd name="connsiteY6" fmla="*/ 65991 h 204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7264" h="204389">
                    <a:moveTo>
                      <a:pt x="572279" y="65991"/>
                    </a:moveTo>
                    <a:cubicBezTo>
                      <a:pt x="488804" y="38453"/>
                      <a:pt x="297757" y="-8878"/>
                      <a:pt x="0" y="1449"/>
                    </a:cubicBezTo>
                    <a:cubicBezTo>
                      <a:pt x="0" y="1449"/>
                      <a:pt x="296036" y="25544"/>
                      <a:pt x="397584" y="84063"/>
                    </a:cubicBezTo>
                    <a:cubicBezTo>
                      <a:pt x="456102" y="117626"/>
                      <a:pt x="516342" y="163236"/>
                      <a:pt x="557650" y="196798"/>
                    </a:cubicBezTo>
                    <a:cubicBezTo>
                      <a:pt x="579164" y="214009"/>
                      <a:pt x="611005" y="200240"/>
                      <a:pt x="613587" y="172702"/>
                    </a:cubicBezTo>
                    <a:lnTo>
                      <a:pt x="617029" y="132255"/>
                    </a:lnTo>
                    <a:cubicBezTo>
                      <a:pt x="619611" y="102135"/>
                      <a:pt x="600678" y="74597"/>
                      <a:pt x="572279" y="65991"/>
                    </a:cubicBez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E01F9C46-BA53-49C3-904F-BB78A87F6480}"/>
                </a:ext>
              </a:extLst>
            </p:cNvPr>
            <p:cNvGrpSpPr/>
            <p:nvPr/>
          </p:nvGrpSpPr>
          <p:grpSpPr>
            <a:xfrm>
              <a:off x="6488057" y="3949337"/>
              <a:ext cx="688456" cy="187700"/>
              <a:chOff x="6317492" y="-1355870"/>
              <a:chExt cx="688456" cy="187700"/>
            </a:xfrm>
          </p:grpSpPr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3E941805-388F-4B05-924A-4F0281CB2789}"/>
                  </a:ext>
                </a:extLst>
              </p:cNvPr>
              <p:cNvSpPr/>
              <p:nvPr/>
            </p:nvSpPr>
            <p:spPr>
              <a:xfrm>
                <a:off x="6317492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05A8B094-37A6-43B4-B3EA-81726BF6DFA9}"/>
                  </a:ext>
                </a:extLst>
              </p:cNvPr>
              <p:cNvSpPr/>
              <p:nvPr/>
            </p:nvSpPr>
            <p:spPr>
              <a:xfrm>
                <a:off x="6408713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123122AA-FBD1-46EA-965F-C6756C7F1363}"/>
                  </a:ext>
                </a:extLst>
              </p:cNvPr>
              <p:cNvSpPr/>
              <p:nvPr/>
            </p:nvSpPr>
            <p:spPr>
              <a:xfrm>
                <a:off x="6833834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479D6483-6687-445A-B53F-297B98390B4D}"/>
                  </a:ext>
                </a:extLst>
              </p:cNvPr>
              <p:cNvSpPr/>
              <p:nvPr/>
            </p:nvSpPr>
            <p:spPr>
              <a:xfrm>
                <a:off x="6925055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A0CAE5ED-E523-418A-BACF-A4045EEE93F6}"/>
                  </a:ext>
                </a:extLst>
              </p:cNvPr>
              <p:cNvSpPr/>
              <p:nvPr/>
            </p:nvSpPr>
            <p:spPr>
              <a:xfrm>
                <a:off x="6619552" y="-1181174"/>
                <a:ext cx="98965" cy="13004"/>
              </a:xfrm>
              <a:custGeom>
                <a:avLst/>
                <a:gdLst>
                  <a:gd name="connsiteX0" fmla="*/ 0 w 98965"/>
                  <a:gd name="connsiteY0" fmla="*/ 0 h 13004"/>
                  <a:gd name="connsiteX1" fmla="*/ 98966 w 98965"/>
                  <a:gd name="connsiteY1" fmla="*/ 0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965" h="13004">
                    <a:moveTo>
                      <a:pt x="0" y="0"/>
                    </a:moveTo>
                    <a:cubicBezTo>
                      <a:pt x="0" y="0"/>
                      <a:pt x="45610" y="29259"/>
                      <a:pt x="98966" y="0"/>
                    </a:cubicBezTo>
                  </a:path>
                </a:pathLst>
              </a:custGeom>
              <a:noFill/>
              <a:ln w="17184" cap="rnd">
                <a:solidFill>
                  <a:srgbClr val="75974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7423622" y="4578351"/>
            <a:ext cx="79370" cy="77334"/>
            <a:chOff x="6400419" y="4010505"/>
            <a:chExt cx="230221" cy="224315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F5B527C-D164-4BDC-B7D5-70AC80941191}"/>
                </a:ext>
              </a:extLst>
            </p:cNvPr>
            <p:cNvSpPr/>
            <p:nvPr/>
          </p:nvSpPr>
          <p:spPr>
            <a:xfrm>
              <a:off x="6402380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BC91723-CACC-489E-82FC-81695C04E5E0}"/>
                </a:ext>
              </a:extLst>
            </p:cNvPr>
            <p:cNvSpPr/>
            <p:nvPr/>
          </p:nvSpPr>
          <p:spPr>
            <a:xfrm>
              <a:off x="6479678" y="4097043"/>
              <a:ext cx="150962" cy="137777"/>
            </a:xfrm>
            <a:custGeom>
              <a:avLst/>
              <a:gdLst>
                <a:gd name="connsiteX0" fmla="*/ 17815 w 150962"/>
                <a:gd name="connsiteY0" fmla="*/ 135182 h 137777"/>
                <a:gd name="connsiteX1" fmla="*/ 140013 w 150962"/>
                <a:gd name="connsiteY1" fmla="*/ 72823 h 137777"/>
                <a:gd name="connsiteX2" fmla="*/ 45530 w 150962"/>
                <a:gd name="connsiteY2" fmla="*/ 6685 h 137777"/>
                <a:gd name="connsiteX3" fmla="*/ 17815 w 15096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962" h="137777">
                  <a:moveTo>
                    <a:pt x="17815" y="135182"/>
                  </a:moveTo>
                  <a:cubicBezTo>
                    <a:pt x="17815" y="135182"/>
                    <a:pt x="92141" y="157228"/>
                    <a:pt x="140013" y="72823"/>
                  </a:cubicBezTo>
                  <a:cubicBezTo>
                    <a:pt x="187884" y="-11582"/>
                    <a:pt x="64426" y="-4653"/>
                    <a:pt x="45530" y="6685"/>
                  </a:cubicBezTo>
                  <a:cubicBezTo>
                    <a:pt x="27263" y="18023"/>
                    <a:pt x="-28167" y="57076"/>
                    <a:pt x="17815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87C2BBC-54FA-4DDC-9F73-4E1F4DB9AF43}"/>
                </a:ext>
              </a:extLst>
            </p:cNvPr>
            <p:cNvSpPr/>
            <p:nvPr/>
          </p:nvSpPr>
          <p:spPr>
            <a:xfrm>
              <a:off x="6400419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45FBD637-F116-4C7F-8D78-73B4EDBA49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02851" y="4584844"/>
            <a:ext cx="200025" cy="76200"/>
          </a:xfrm>
          <a:prstGeom prst="rect">
            <a:avLst/>
          </a:prstGeom>
        </p:spPr>
      </p:pic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9F171BFC-FA29-4269-8BF2-925313F325A7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432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50" advClick="0" advTm="100">
        <p159:morph option="byObject"/>
      </p:transition>
    </mc:Choice>
    <mc:Fallback xmlns="">
      <p:transition advClick="0" advTm="1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224998" y="0"/>
            <a:ext cx="52732028" cy="687145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3FADF8CA-5AF6-410D-9FEF-52656F7E579E}"/>
              </a:ext>
            </a:extLst>
          </p:cNvPr>
          <p:cNvGrpSpPr/>
          <p:nvPr/>
        </p:nvGrpSpPr>
        <p:grpSpPr>
          <a:xfrm rot="13453070">
            <a:off x="18022378" y="4086888"/>
            <a:ext cx="391010" cy="536116"/>
            <a:chOff x="7336087" y="-927293"/>
            <a:chExt cx="391010" cy="53611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6CAA042-C1A7-4068-BAA8-18238E4E2FE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B549C0F-2003-4E69-A224-579C7503A7EA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9" name="Graphic 3">
            <a:extLst>
              <a:ext uri="{FF2B5EF4-FFF2-40B4-BE49-F238E27FC236}">
                <a16:creationId xmlns:a16="http://schemas.microsoft.com/office/drawing/2014/main" id="{BCB41B14-11F8-4AE5-B87B-2DCA5234DEEB}"/>
              </a:ext>
            </a:extLst>
          </p:cNvPr>
          <p:cNvGrpSpPr/>
          <p:nvPr/>
        </p:nvGrpSpPr>
        <p:grpSpPr>
          <a:xfrm>
            <a:off x="16299767" y="3646417"/>
            <a:ext cx="2458750" cy="1398918"/>
            <a:chOff x="5079804" y="3839007"/>
            <a:chExt cx="2458750" cy="13989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8E3E880-4327-451D-93D0-15CF1BE5FB94}"/>
                </a:ext>
              </a:extLst>
            </p:cNvPr>
            <p:cNvSpPr/>
            <p:nvPr/>
          </p:nvSpPr>
          <p:spPr>
            <a:xfrm>
              <a:off x="6763795" y="3974791"/>
              <a:ext cx="774759" cy="333844"/>
            </a:xfrm>
            <a:custGeom>
              <a:avLst/>
              <a:gdLst>
                <a:gd name="connsiteX0" fmla="*/ 0 w 774759"/>
                <a:gd name="connsiteY0" fmla="*/ 64728 h 333844"/>
                <a:gd name="connsiteX1" fmla="*/ 388117 w 774759"/>
                <a:gd name="connsiteY1" fmla="*/ 186 h 333844"/>
                <a:gd name="connsiteX2" fmla="*/ 757302 w 774759"/>
                <a:gd name="connsiteY2" fmla="*/ 38051 h 333844"/>
                <a:gd name="connsiteX3" fmla="*/ 761605 w 774759"/>
                <a:gd name="connsiteY3" fmla="*/ 78498 h 333844"/>
                <a:gd name="connsiteX4" fmla="*/ 606702 w 774759"/>
                <a:gd name="connsiteY4" fmla="*/ 146483 h 333844"/>
                <a:gd name="connsiteX5" fmla="*/ 29259 w 774759"/>
                <a:gd name="connsiteY5" fmla="*/ 323760 h 333844"/>
                <a:gd name="connsiteX6" fmla="*/ 0 w 774759"/>
                <a:gd name="connsiteY6" fmla="*/ 64728 h 33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59" h="333844">
                  <a:moveTo>
                    <a:pt x="0" y="64728"/>
                  </a:moveTo>
                  <a:cubicBezTo>
                    <a:pt x="0" y="64728"/>
                    <a:pt x="132528" y="3628"/>
                    <a:pt x="388117" y="186"/>
                  </a:cubicBezTo>
                  <a:cubicBezTo>
                    <a:pt x="580025" y="-2396"/>
                    <a:pt x="678990" y="22560"/>
                    <a:pt x="757302" y="38051"/>
                  </a:cubicBezTo>
                  <a:cubicBezTo>
                    <a:pt x="777956" y="42353"/>
                    <a:pt x="781398" y="69892"/>
                    <a:pt x="761605" y="78498"/>
                  </a:cubicBezTo>
                  <a:cubicBezTo>
                    <a:pt x="722019" y="95709"/>
                    <a:pt x="668663" y="118944"/>
                    <a:pt x="606702" y="146483"/>
                  </a:cubicBezTo>
                  <a:cubicBezTo>
                    <a:pt x="476756" y="204141"/>
                    <a:pt x="216864" y="377115"/>
                    <a:pt x="29259" y="323760"/>
                  </a:cubicBezTo>
                  <a:lnTo>
                    <a:pt x="0" y="64728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37B9446-D895-447D-991A-327B75B7F928}"/>
                </a:ext>
              </a:extLst>
            </p:cNvPr>
            <p:cNvSpPr/>
            <p:nvPr/>
          </p:nvSpPr>
          <p:spPr>
            <a:xfrm>
              <a:off x="6790472" y="4041592"/>
              <a:ext cx="527529" cy="203603"/>
            </a:xfrm>
            <a:custGeom>
              <a:avLst/>
              <a:gdLst>
                <a:gd name="connsiteX0" fmla="*/ 0 w 527529"/>
                <a:gd name="connsiteY0" fmla="*/ 71075 h 203603"/>
                <a:gd name="connsiteX1" fmla="*/ 527530 w 527529"/>
                <a:gd name="connsiteY1" fmla="*/ 1369 h 203603"/>
                <a:gd name="connsiteX2" fmla="*/ 189326 w 527529"/>
                <a:gd name="connsiteY2" fmla="*/ 71075 h 203603"/>
                <a:gd name="connsiteX3" fmla="*/ 10327 w 527529"/>
                <a:gd name="connsiteY3" fmla="*/ 203603 h 203603"/>
                <a:gd name="connsiteX4" fmla="*/ 0 w 527529"/>
                <a:gd name="connsiteY4" fmla="*/ 71075 h 20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29" h="203603">
                  <a:moveTo>
                    <a:pt x="0" y="71075"/>
                  </a:moveTo>
                  <a:cubicBezTo>
                    <a:pt x="0" y="71075"/>
                    <a:pt x="177277" y="-11539"/>
                    <a:pt x="527530" y="1369"/>
                  </a:cubicBezTo>
                  <a:cubicBezTo>
                    <a:pt x="527530" y="1369"/>
                    <a:pt x="276243" y="22023"/>
                    <a:pt x="189326" y="71075"/>
                  </a:cubicBezTo>
                  <a:cubicBezTo>
                    <a:pt x="102408" y="120128"/>
                    <a:pt x="10327" y="203603"/>
                    <a:pt x="10327" y="203603"/>
                  </a:cubicBezTo>
                  <a:lnTo>
                    <a:pt x="0" y="71075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CA5587-92F8-4C8F-BA04-5B1C23428899}"/>
                </a:ext>
              </a:extLst>
            </p:cNvPr>
            <p:cNvSpPr/>
            <p:nvPr/>
          </p:nvSpPr>
          <p:spPr>
            <a:xfrm>
              <a:off x="5878267" y="3839007"/>
              <a:ext cx="944916" cy="1341629"/>
            </a:xfrm>
            <a:custGeom>
              <a:avLst/>
              <a:gdLst>
                <a:gd name="connsiteX0" fmla="*/ 816681 w 944916"/>
                <a:gd name="connsiteY0" fmla="*/ 1341630 h 1341629"/>
                <a:gd name="connsiteX1" fmla="*/ 129086 w 944916"/>
                <a:gd name="connsiteY1" fmla="*/ 1341630 h 1341629"/>
                <a:gd name="connsiteX2" fmla="*/ 0 w 944916"/>
                <a:gd name="connsiteY2" fmla="*/ 1212544 h 1341629"/>
                <a:gd name="connsiteX3" fmla="*/ 0 w 944916"/>
                <a:gd name="connsiteY3" fmla="*/ 390699 h 1341629"/>
                <a:gd name="connsiteX4" fmla="*/ 472453 w 944916"/>
                <a:gd name="connsiteY4" fmla="*/ 0 h 1341629"/>
                <a:gd name="connsiteX5" fmla="*/ 472453 w 944916"/>
                <a:gd name="connsiteY5" fmla="*/ 0 h 1341629"/>
                <a:gd name="connsiteX6" fmla="*/ 944907 w 944916"/>
                <a:gd name="connsiteY6" fmla="*/ 390699 h 1341629"/>
                <a:gd name="connsiteX7" fmla="*/ 944907 w 944916"/>
                <a:gd name="connsiteY7" fmla="*/ 1212544 h 1341629"/>
                <a:gd name="connsiteX8" fmla="*/ 816681 w 944916"/>
                <a:gd name="connsiteY8" fmla="*/ 1341630 h 134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4916" h="1341629">
                  <a:moveTo>
                    <a:pt x="816681" y="1341630"/>
                  </a:moveTo>
                  <a:lnTo>
                    <a:pt x="129086" y="1341630"/>
                  </a:lnTo>
                  <a:cubicBezTo>
                    <a:pt x="57658" y="1341630"/>
                    <a:pt x="0" y="1283971"/>
                    <a:pt x="0" y="1212544"/>
                  </a:cubicBezTo>
                  <a:lnTo>
                    <a:pt x="0" y="390699"/>
                  </a:lnTo>
                  <a:cubicBezTo>
                    <a:pt x="0" y="129946"/>
                    <a:pt x="211700" y="0"/>
                    <a:pt x="472453" y="0"/>
                  </a:cubicBezTo>
                  <a:lnTo>
                    <a:pt x="472453" y="0"/>
                  </a:lnTo>
                  <a:cubicBezTo>
                    <a:pt x="733206" y="0"/>
                    <a:pt x="944907" y="129946"/>
                    <a:pt x="944907" y="390699"/>
                  </a:cubicBezTo>
                  <a:lnTo>
                    <a:pt x="944907" y="1212544"/>
                  </a:lnTo>
                  <a:cubicBezTo>
                    <a:pt x="945767" y="1283971"/>
                    <a:pt x="888109" y="1341630"/>
                    <a:pt x="816681" y="1341630"/>
                  </a:cubicBez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558FAD4-288A-4B21-8258-FA8990640C0A}"/>
                </a:ext>
              </a:extLst>
            </p:cNvPr>
            <p:cNvSpPr/>
            <p:nvPr/>
          </p:nvSpPr>
          <p:spPr>
            <a:xfrm>
              <a:off x="5774989" y="4596309"/>
              <a:ext cx="1129715" cy="641616"/>
            </a:xfrm>
            <a:custGeom>
              <a:avLst/>
              <a:gdLst>
                <a:gd name="connsiteX0" fmla="*/ 61971 w 1129715"/>
                <a:gd name="connsiteY0" fmla="*/ 0 h 641616"/>
                <a:gd name="connsiteX1" fmla="*/ 32712 w 1129715"/>
                <a:gd name="connsiteY1" fmla="*/ 308945 h 641616"/>
                <a:gd name="connsiteX2" fmla="*/ 23245 w 1129715"/>
                <a:gd name="connsiteY2" fmla="*/ 541299 h 641616"/>
                <a:gd name="connsiteX3" fmla="*/ 28409 w 1129715"/>
                <a:gd name="connsiteY3" fmla="*/ 626495 h 641616"/>
                <a:gd name="connsiteX4" fmla="*/ 722029 w 1129715"/>
                <a:gd name="connsiteY4" fmla="*/ 626495 h 641616"/>
                <a:gd name="connsiteX5" fmla="*/ 1005156 w 1129715"/>
                <a:gd name="connsiteY5" fmla="*/ 610145 h 641616"/>
                <a:gd name="connsiteX6" fmla="*/ 1114449 w 1129715"/>
                <a:gd name="connsiteY6" fmla="*/ 492246 h 641616"/>
                <a:gd name="connsiteX7" fmla="*/ 1088632 w 1129715"/>
                <a:gd name="connsiteY7" fmla="*/ 182441 h 641616"/>
                <a:gd name="connsiteX8" fmla="*/ 1060233 w 1129715"/>
                <a:gd name="connsiteY8" fmla="*/ 9466 h 641616"/>
                <a:gd name="connsiteX9" fmla="*/ 61971 w 1129715"/>
                <a:gd name="connsiteY9" fmla="*/ 0 h 64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715" h="641616">
                  <a:moveTo>
                    <a:pt x="61971" y="0"/>
                  </a:moveTo>
                  <a:cubicBezTo>
                    <a:pt x="61971" y="0"/>
                    <a:pt x="29269" y="114456"/>
                    <a:pt x="32712" y="308945"/>
                  </a:cubicBezTo>
                  <a:cubicBezTo>
                    <a:pt x="34433" y="406189"/>
                    <a:pt x="40457" y="513761"/>
                    <a:pt x="23245" y="541299"/>
                  </a:cubicBezTo>
                  <a:cubicBezTo>
                    <a:pt x="6034" y="568837"/>
                    <a:pt x="-21504" y="615308"/>
                    <a:pt x="28409" y="626495"/>
                  </a:cubicBezTo>
                  <a:cubicBezTo>
                    <a:pt x="78322" y="637683"/>
                    <a:pt x="576592" y="654034"/>
                    <a:pt x="722029" y="626495"/>
                  </a:cubicBezTo>
                  <a:cubicBezTo>
                    <a:pt x="866604" y="598957"/>
                    <a:pt x="915657" y="591212"/>
                    <a:pt x="1005156" y="610145"/>
                  </a:cubicBezTo>
                  <a:cubicBezTo>
                    <a:pt x="1094656" y="629938"/>
                    <a:pt x="1160920" y="569698"/>
                    <a:pt x="1114449" y="492246"/>
                  </a:cubicBezTo>
                  <a:cubicBezTo>
                    <a:pt x="1067978" y="414795"/>
                    <a:pt x="1086050" y="274522"/>
                    <a:pt x="1088632" y="182441"/>
                  </a:cubicBezTo>
                  <a:cubicBezTo>
                    <a:pt x="1092074" y="90360"/>
                    <a:pt x="1060233" y="9466"/>
                    <a:pt x="1060233" y="9466"/>
                  </a:cubicBezTo>
                  <a:lnTo>
                    <a:pt x="61971" y="0"/>
                  </a:lnTo>
                  <a:close/>
                </a:path>
              </a:pathLst>
            </a:custGeom>
            <a:solidFill>
              <a:srgbClr val="67554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ABBF82-BA33-468D-AA94-1B16D7E8E6AD}"/>
                </a:ext>
              </a:extLst>
            </p:cNvPr>
            <p:cNvSpPr/>
            <p:nvPr/>
          </p:nvSpPr>
          <p:spPr>
            <a:xfrm>
              <a:off x="5726662" y="4915788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AC6825C-03F0-48AF-A161-C3CBFCE15EA3}"/>
                </a:ext>
              </a:extLst>
            </p:cNvPr>
            <p:cNvSpPr/>
            <p:nvPr/>
          </p:nvSpPr>
          <p:spPr>
            <a:xfrm>
              <a:off x="6333509" y="3986929"/>
              <a:ext cx="167811" cy="13004"/>
            </a:xfrm>
            <a:custGeom>
              <a:avLst/>
              <a:gdLst>
                <a:gd name="connsiteX0" fmla="*/ 167811 w 167811"/>
                <a:gd name="connsiteY0" fmla="*/ 13004 h 13004"/>
                <a:gd name="connsiteX1" fmla="*/ 0 w 167811"/>
                <a:gd name="connsiteY1" fmla="*/ 13004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811" h="13004">
                  <a:moveTo>
                    <a:pt x="167811" y="13004"/>
                  </a:moveTo>
                  <a:cubicBezTo>
                    <a:pt x="167811" y="13004"/>
                    <a:pt x="90360" y="-16255"/>
                    <a:pt x="0" y="13004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3732F12-AF5D-4490-A9C5-D317BD43A69F}"/>
                </a:ext>
              </a:extLst>
            </p:cNvPr>
            <p:cNvSpPr/>
            <p:nvPr/>
          </p:nvSpPr>
          <p:spPr>
            <a:xfrm>
              <a:off x="6361047" y="3942944"/>
              <a:ext cx="112734" cy="8796"/>
            </a:xfrm>
            <a:custGeom>
              <a:avLst/>
              <a:gdLst>
                <a:gd name="connsiteX0" fmla="*/ 112735 w 112734"/>
                <a:gd name="connsiteY0" fmla="*/ 8797 h 8796"/>
                <a:gd name="connsiteX1" fmla="*/ 0 w 112734"/>
                <a:gd name="connsiteY1" fmla="*/ 8797 h 8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734" h="8796">
                  <a:moveTo>
                    <a:pt x="112735" y="8797"/>
                  </a:moveTo>
                  <a:cubicBezTo>
                    <a:pt x="112735" y="8797"/>
                    <a:pt x="60240" y="-10996"/>
                    <a:pt x="0" y="8797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7B87AF-5ECD-47C6-A326-D1E80A15D22F}"/>
                </a:ext>
              </a:extLst>
            </p:cNvPr>
            <p:cNvSpPr/>
            <p:nvPr/>
          </p:nvSpPr>
          <p:spPr>
            <a:xfrm>
              <a:off x="5675896" y="4541346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82214D7-138D-4174-8E5F-C783D7B3B80F}"/>
                </a:ext>
              </a:extLst>
            </p:cNvPr>
            <p:cNvSpPr/>
            <p:nvPr/>
          </p:nvSpPr>
          <p:spPr>
            <a:xfrm>
              <a:off x="6360765" y="4343189"/>
              <a:ext cx="502499" cy="411884"/>
            </a:xfrm>
            <a:custGeom>
              <a:avLst/>
              <a:gdLst>
                <a:gd name="connsiteX0" fmla="*/ 47614 w 502499"/>
                <a:gd name="connsiteY0" fmla="*/ 76703 h 411884"/>
                <a:gd name="connsiteX1" fmla="*/ 461548 w 502499"/>
                <a:gd name="connsiteY1" fmla="*/ 972 h 411884"/>
                <a:gd name="connsiteX2" fmla="*/ 490808 w 502499"/>
                <a:gd name="connsiteY2" fmla="*/ 25068 h 411884"/>
                <a:gd name="connsiteX3" fmla="*/ 489086 w 502499"/>
                <a:gd name="connsiteY3" fmla="*/ 253120 h 411884"/>
                <a:gd name="connsiteX4" fmla="*/ 468433 w 502499"/>
                <a:gd name="connsiteY4" fmla="*/ 284961 h 411884"/>
                <a:gd name="connsiteX5" fmla="*/ 74291 w 502499"/>
                <a:gd name="connsiteY5" fmla="*/ 411465 h 411884"/>
                <a:gd name="connsiteX6" fmla="*/ 44171 w 502499"/>
                <a:gd name="connsiteY6" fmla="*/ 390811 h 411884"/>
                <a:gd name="connsiteX7" fmla="*/ 10609 w 502499"/>
                <a:gd name="connsiteY7" fmla="*/ 115428 h 411884"/>
                <a:gd name="connsiteX8" fmla="*/ 47614 w 502499"/>
                <a:gd name="connsiteY8" fmla="*/ 76703 h 41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499" h="411884">
                  <a:moveTo>
                    <a:pt x="47614" y="76703"/>
                  </a:moveTo>
                  <a:cubicBezTo>
                    <a:pt x="116459" y="71539"/>
                    <a:pt x="304064" y="53467"/>
                    <a:pt x="461548" y="972"/>
                  </a:cubicBezTo>
                  <a:cubicBezTo>
                    <a:pt x="474457" y="-3331"/>
                    <a:pt x="487365" y="6996"/>
                    <a:pt x="490808" y="25068"/>
                  </a:cubicBezTo>
                  <a:cubicBezTo>
                    <a:pt x="500274" y="70679"/>
                    <a:pt x="512322" y="161038"/>
                    <a:pt x="489086" y="253120"/>
                  </a:cubicBezTo>
                  <a:cubicBezTo>
                    <a:pt x="485644" y="266889"/>
                    <a:pt x="477899" y="278076"/>
                    <a:pt x="468433" y="284961"/>
                  </a:cubicBezTo>
                  <a:cubicBezTo>
                    <a:pt x="416799" y="317662"/>
                    <a:pt x="239521" y="419210"/>
                    <a:pt x="74291" y="411465"/>
                  </a:cubicBezTo>
                  <a:cubicBezTo>
                    <a:pt x="62244" y="410604"/>
                    <a:pt x="51056" y="403720"/>
                    <a:pt x="44171" y="390811"/>
                  </a:cubicBezTo>
                  <a:cubicBezTo>
                    <a:pt x="21797" y="352085"/>
                    <a:pt x="-19511" y="258283"/>
                    <a:pt x="10609" y="115428"/>
                  </a:cubicBezTo>
                  <a:cubicBezTo>
                    <a:pt x="15773" y="93053"/>
                    <a:pt x="30402" y="77563"/>
                    <a:pt x="47614" y="76703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CADD3F8-2C06-4054-AF02-059B42F9EFCD}"/>
                </a:ext>
              </a:extLst>
            </p:cNvPr>
            <p:cNvSpPr/>
            <p:nvPr/>
          </p:nvSpPr>
          <p:spPr>
            <a:xfrm>
              <a:off x="5798167" y="4309911"/>
              <a:ext cx="696527" cy="452859"/>
            </a:xfrm>
            <a:custGeom>
              <a:avLst/>
              <a:gdLst>
                <a:gd name="connsiteX0" fmla="*/ 74076 w 696527"/>
                <a:gd name="connsiteY0" fmla="*/ 1548 h 452859"/>
                <a:gd name="connsiteX1" fmla="*/ 661846 w 696527"/>
                <a:gd name="connsiteY1" fmla="*/ 118586 h 452859"/>
                <a:gd name="connsiteX2" fmla="*/ 695408 w 696527"/>
                <a:gd name="connsiteY2" fmla="*/ 155591 h 452859"/>
                <a:gd name="connsiteX3" fmla="*/ 637750 w 696527"/>
                <a:gd name="connsiteY3" fmla="*/ 410320 h 452859"/>
                <a:gd name="connsiteX4" fmla="*/ 46538 w 696527"/>
                <a:gd name="connsiteY4" fmla="*/ 303609 h 452859"/>
                <a:gd name="connsiteX5" fmla="*/ 34490 w 696527"/>
                <a:gd name="connsiteY5" fmla="*/ 290700 h 452859"/>
                <a:gd name="connsiteX6" fmla="*/ 23302 w 696527"/>
                <a:gd name="connsiteY6" fmla="*/ 29087 h 452859"/>
                <a:gd name="connsiteX7" fmla="*/ 74076 w 696527"/>
                <a:gd name="connsiteY7" fmla="*/ 1548 h 4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527" h="452859">
                  <a:moveTo>
                    <a:pt x="74076" y="1548"/>
                  </a:moveTo>
                  <a:cubicBezTo>
                    <a:pt x="165296" y="27366"/>
                    <a:pt x="426049" y="97072"/>
                    <a:pt x="661846" y="118586"/>
                  </a:cubicBezTo>
                  <a:cubicBezTo>
                    <a:pt x="679918" y="120307"/>
                    <a:pt x="694547" y="135798"/>
                    <a:pt x="695408" y="155591"/>
                  </a:cubicBezTo>
                  <a:cubicBezTo>
                    <a:pt x="698850" y="215831"/>
                    <a:pt x="697990" y="338892"/>
                    <a:pt x="637750" y="410320"/>
                  </a:cubicBezTo>
                  <a:cubicBezTo>
                    <a:pt x="556856" y="505843"/>
                    <a:pt x="231560" y="427531"/>
                    <a:pt x="46538" y="303609"/>
                  </a:cubicBezTo>
                  <a:cubicBezTo>
                    <a:pt x="41374" y="300166"/>
                    <a:pt x="37932" y="295863"/>
                    <a:pt x="34490" y="290700"/>
                  </a:cubicBezTo>
                  <a:cubicBezTo>
                    <a:pt x="18139" y="262301"/>
                    <a:pt x="-27471" y="164196"/>
                    <a:pt x="23302" y="29087"/>
                  </a:cubicBezTo>
                  <a:cubicBezTo>
                    <a:pt x="31908" y="7572"/>
                    <a:pt x="53422" y="-4476"/>
                    <a:pt x="74076" y="1548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7ACD8F6-9C02-49CF-89E3-EE8CBEB3F5B5}"/>
                </a:ext>
              </a:extLst>
            </p:cNvPr>
            <p:cNvSpPr/>
            <p:nvPr/>
          </p:nvSpPr>
          <p:spPr>
            <a:xfrm>
              <a:off x="5079804" y="3942004"/>
              <a:ext cx="910337" cy="392543"/>
            </a:xfrm>
            <a:custGeom>
              <a:avLst/>
              <a:gdLst>
                <a:gd name="connsiteX0" fmla="*/ 910338 w 910337"/>
                <a:gd name="connsiteY0" fmla="*/ 76862 h 392543"/>
                <a:gd name="connsiteX1" fmla="*/ 454235 w 910337"/>
                <a:gd name="connsiteY1" fmla="*/ 271 h 392543"/>
                <a:gd name="connsiteX2" fmla="*/ 20508 w 910337"/>
                <a:gd name="connsiteY2" fmla="*/ 45021 h 392543"/>
                <a:gd name="connsiteX3" fmla="*/ 15344 w 910337"/>
                <a:gd name="connsiteY3" fmla="*/ 92352 h 392543"/>
                <a:gd name="connsiteX4" fmla="*/ 197785 w 910337"/>
                <a:gd name="connsiteY4" fmla="*/ 172385 h 392543"/>
                <a:gd name="connsiteX5" fmla="*/ 875915 w 910337"/>
                <a:gd name="connsiteY5" fmla="*/ 380643 h 392543"/>
                <a:gd name="connsiteX6" fmla="*/ 910338 w 910337"/>
                <a:gd name="connsiteY6" fmla="*/ 76862 h 39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337" h="392543">
                  <a:moveTo>
                    <a:pt x="910338" y="76862"/>
                  </a:moveTo>
                  <a:cubicBezTo>
                    <a:pt x="910338" y="76862"/>
                    <a:pt x="754574" y="5435"/>
                    <a:pt x="454235" y="271"/>
                  </a:cubicBezTo>
                  <a:cubicBezTo>
                    <a:pt x="228766" y="-3171"/>
                    <a:pt x="112589" y="26949"/>
                    <a:pt x="20508" y="45021"/>
                  </a:cubicBezTo>
                  <a:cubicBezTo>
                    <a:pt x="-3588" y="49324"/>
                    <a:pt x="-7891" y="82886"/>
                    <a:pt x="15344" y="92352"/>
                  </a:cubicBezTo>
                  <a:cubicBezTo>
                    <a:pt x="61815" y="112146"/>
                    <a:pt x="125497" y="140544"/>
                    <a:pt x="197785" y="172385"/>
                  </a:cubicBezTo>
                  <a:cubicBezTo>
                    <a:pt x="350106" y="240370"/>
                    <a:pt x="655609" y="443465"/>
                    <a:pt x="875915" y="380643"/>
                  </a:cubicBezTo>
                  <a:lnTo>
                    <a:pt x="910338" y="76862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A3EA1A1-EA6C-4D9E-AB47-AC5568D68BF4}"/>
                </a:ext>
              </a:extLst>
            </p:cNvPr>
            <p:cNvSpPr/>
            <p:nvPr/>
          </p:nvSpPr>
          <p:spPr>
            <a:xfrm>
              <a:off x="5325781" y="4021720"/>
              <a:ext cx="617264" cy="204389"/>
            </a:xfrm>
            <a:custGeom>
              <a:avLst/>
              <a:gdLst>
                <a:gd name="connsiteX0" fmla="*/ 572279 w 617264"/>
                <a:gd name="connsiteY0" fmla="*/ 65991 h 204389"/>
                <a:gd name="connsiteX1" fmla="*/ 0 w 617264"/>
                <a:gd name="connsiteY1" fmla="*/ 1449 h 204389"/>
                <a:gd name="connsiteX2" fmla="*/ 397584 w 617264"/>
                <a:gd name="connsiteY2" fmla="*/ 84063 h 204389"/>
                <a:gd name="connsiteX3" fmla="*/ 557650 w 617264"/>
                <a:gd name="connsiteY3" fmla="*/ 196798 h 204389"/>
                <a:gd name="connsiteX4" fmla="*/ 613587 w 617264"/>
                <a:gd name="connsiteY4" fmla="*/ 172702 h 204389"/>
                <a:gd name="connsiteX5" fmla="*/ 617029 w 617264"/>
                <a:gd name="connsiteY5" fmla="*/ 132255 h 204389"/>
                <a:gd name="connsiteX6" fmla="*/ 572279 w 617264"/>
                <a:gd name="connsiteY6" fmla="*/ 65991 h 20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64" h="204389">
                  <a:moveTo>
                    <a:pt x="572279" y="65991"/>
                  </a:moveTo>
                  <a:cubicBezTo>
                    <a:pt x="488804" y="38453"/>
                    <a:pt x="297757" y="-8878"/>
                    <a:pt x="0" y="1449"/>
                  </a:cubicBezTo>
                  <a:cubicBezTo>
                    <a:pt x="0" y="1449"/>
                    <a:pt x="296036" y="25544"/>
                    <a:pt x="397584" y="84063"/>
                  </a:cubicBezTo>
                  <a:cubicBezTo>
                    <a:pt x="456102" y="117626"/>
                    <a:pt x="516342" y="163236"/>
                    <a:pt x="557650" y="196798"/>
                  </a:cubicBezTo>
                  <a:cubicBezTo>
                    <a:pt x="579164" y="214009"/>
                    <a:pt x="611005" y="200240"/>
                    <a:pt x="613587" y="172702"/>
                  </a:cubicBezTo>
                  <a:lnTo>
                    <a:pt x="617029" y="132255"/>
                  </a:lnTo>
                  <a:cubicBezTo>
                    <a:pt x="619611" y="102135"/>
                    <a:pt x="600678" y="74597"/>
                    <a:pt x="572279" y="6599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6" name="Graphic 55">
            <a:extLst>
              <a:ext uri="{FF2B5EF4-FFF2-40B4-BE49-F238E27FC236}">
                <a16:creationId xmlns:a16="http://schemas.microsoft.com/office/drawing/2014/main" id="{C7DD7ACA-DDCF-4D64-B892-03D5163E0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68977" y="3923981"/>
            <a:ext cx="762000" cy="219075"/>
          </a:xfrm>
          <a:prstGeom prst="rect">
            <a:avLst/>
          </a:prstGeom>
        </p:spPr>
      </p:pic>
      <p:sp>
        <p:nvSpPr>
          <p:cNvPr id="265" name="Freeform: Shape 264">
            <a:extLst>
              <a:ext uri="{FF2B5EF4-FFF2-40B4-BE49-F238E27FC236}">
                <a16:creationId xmlns:a16="http://schemas.microsoft.com/office/drawing/2014/main" id="{AF68FD9A-4041-49F3-95BC-9B4B6B6DFA68}"/>
              </a:ext>
            </a:extLst>
          </p:cNvPr>
          <p:cNvSpPr/>
          <p:nvPr/>
        </p:nvSpPr>
        <p:spPr>
          <a:xfrm>
            <a:off x="14788392" y="5111724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6" name="Freeform: Shape 265">
            <a:extLst>
              <a:ext uri="{FF2B5EF4-FFF2-40B4-BE49-F238E27FC236}">
                <a16:creationId xmlns:a16="http://schemas.microsoft.com/office/drawing/2014/main" id="{599E7DED-8EC9-49EF-A48B-1168E3AC8C0F}"/>
              </a:ext>
            </a:extLst>
          </p:cNvPr>
          <p:cNvSpPr/>
          <p:nvPr/>
        </p:nvSpPr>
        <p:spPr>
          <a:xfrm>
            <a:off x="15064352" y="4980628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249E5E31-2BA0-4B25-9C0E-3DF137C3A5FF}"/>
              </a:ext>
            </a:extLst>
          </p:cNvPr>
          <p:cNvSpPr/>
          <p:nvPr/>
        </p:nvSpPr>
        <p:spPr>
          <a:xfrm>
            <a:off x="13245922" y="5324766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33D8D645-5296-47A1-81F1-B8FBCBBD8A80}"/>
              </a:ext>
            </a:extLst>
          </p:cNvPr>
          <p:cNvSpPr/>
          <p:nvPr/>
        </p:nvSpPr>
        <p:spPr>
          <a:xfrm>
            <a:off x="15400837" y="519694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9" name="Freeform: Shape 268">
            <a:extLst>
              <a:ext uri="{FF2B5EF4-FFF2-40B4-BE49-F238E27FC236}">
                <a16:creationId xmlns:a16="http://schemas.microsoft.com/office/drawing/2014/main" id="{0D599319-F819-42E5-A74A-7A89FB6140CC}"/>
              </a:ext>
            </a:extLst>
          </p:cNvPr>
          <p:cNvSpPr/>
          <p:nvPr/>
        </p:nvSpPr>
        <p:spPr>
          <a:xfrm rot="2351996">
            <a:off x="13821523" y="5073598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88" name="Group 4">
            <a:extLst>
              <a:ext uri="{FF2B5EF4-FFF2-40B4-BE49-F238E27FC236}">
                <a16:creationId xmlns:a16="http://schemas.microsoft.com/office/drawing/2014/main" id="{E1B7A3E1-4DB8-4E91-875E-D80EF4DFFD62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17059785" y="2708831"/>
            <a:ext cx="800644" cy="837882"/>
            <a:chOff x="3754" y="2071"/>
            <a:chExt cx="172" cy="180"/>
          </a:xfrm>
        </p:grpSpPr>
        <p:sp>
          <p:nvSpPr>
            <p:cNvPr id="289" name="Line 5">
              <a:extLst>
                <a:ext uri="{FF2B5EF4-FFF2-40B4-BE49-F238E27FC236}">
                  <a16:creationId xmlns:a16="http://schemas.microsoft.com/office/drawing/2014/main" id="{BF6BC1B0-395D-45F7-BECC-726F1DA825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Line 6">
              <a:extLst>
                <a:ext uri="{FF2B5EF4-FFF2-40B4-BE49-F238E27FC236}">
                  <a16:creationId xmlns:a16="http://schemas.microsoft.com/office/drawing/2014/main" id="{E47B01A6-9A5C-4FB1-9668-23DCB7DCC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Line 7">
              <a:extLst>
                <a:ext uri="{FF2B5EF4-FFF2-40B4-BE49-F238E27FC236}">
                  <a16:creationId xmlns:a16="http://schemas.microsoft.com/office/drawing/2014/main" id="{F9E392EA-61BA-4C0D-A297-C17B3FA6EE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Line 8">
              <a:extLst>
                <a:ext uri="{FF2B5EF4-FFF2-40B4-BE49-F238E27FC236}">
                  <a16:creationId xmlns:a16="http://schemas.microsoft.com/office/drawing/2014/main" id="{6E827213-8B4D-47BF-9F69-79676E5761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Line 9">
              <a:extLst>
                <a:ext uri="{FF2B5EF4-FFF2-40B4-BE49-F238E27FC236}">
                  <a16:creationId xmlns:a16="http://schemas.microsoft.com/office/drawing/2014/main" id="{9D60A95E-8329-4368-986A-CB318C16F5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Line 10">
              <a:extLst>
                <a:ext uri="{FF2B5EF4-FFF2-40B4-BE49-F238E27FC236}">
                  <a16:creationId xmlns:a16="http://schemas.microsoft.com/office/drawing/2014/main" id="{A0561500-0FCB-4744-A001-BB3BE1D27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Line 11">
              <a:extLst>
                <a:ext uri="{FF2B5EF4-FFF2-40B4-BE49-F238E27FC236}">
                  <a16:creationId xmlns:a16="http://schemas.microsoft.com/office/drawing/2014/main" id="{E3BAB3E8-5990-4739-ACD7-C86FE9816A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Line 12">
              <a:extLst>
                <a:ext uri="{FF2B5EF4-FFF2-40B4-BE49-F238E27FC236}">
                  <a16:creationId xmlns:a16="http://schemas.microsoft.com/office/drawing/2014/main" id="{4B630B9D-86A2-4FB8-B654-A8EBBCCDAD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Line 13">
              <a:extLst>
                <a:ext uri="{FF2B5EF4-FFF2-40B4-BE49-F238E27FC236}">
                  <a16:creationId xmlns:a16="http://schemas.microsoft.com/office/drawing/2014/main" id="{43BCE64C-7418-4ED7-84E8-DEB4DCD15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Line 14">
              <a:extLst>
                <a:ext uri="{FF2B5EF4-FFF2-40B4-BE49-F238E27FC236}">
                  <a16:creationId xmlns:a16="http://schemas.microsoft.com/office/drawing/2014/main" id="{D1ED3EDD-521B-4AE4-B9E3-9704D19BB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208BBDA3-AD9D-4186-A60B-B857B4EE0394}"/>
              </a:ext>
            </a:extLst>
          </p:cNvPr>
          <p:cNvGrpSpPr/>
          <p:nvPr/>
        </p:nvGrpSpPr>
        <p:grpSpPr>
          <a:xfrm>
            <a:off x="16183535" y="3127772"/>
            <a:ext cx="2686050" cy="6052431"/>
            <a:chOff x="5268826" y="2870852"/>
            <a:chExt cx="2686050" cy="6052431"/>
          </a:xfrm>
        </p:grpSpPr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068E2C8E-ED46-4A0B-904C-B9DF58CFDE6C}"/>
                </a:ext>
              </a:extLst>
            </p:cNvPr>
            <p:cNvGrpSpPr/>
            <p:nvPr/>
          </p:nvGrpSpPr>
          <p:grpSpPr>
            <a:xfrm>
              <a:off x="5268826" y="2870852"/>
              <a:ext cx="2686050" cy="1552575"/>
              <a:chOff x="4858787" y="-1849811"/>
              <a:chExt cx="2686050" cy="1552575"/>
            </a:xfrm>
          </p:grpSpPr>
          <p:pic>
            <p:nvPicPr>
              <p:cNvPr id="337" name="Graphic 336">
                <a:extLst>
                  <a:ext uri="{FF2B5EF4-FFF2-40B4-BE49-F238E27FC236}">
                    <a16:creationId xmlns:a16="http://schemas.microsoft.com/office/drawing/2014/main" id="{36E39922-9573-4ED9-86B9-CF6E376F24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858787" y="-1849811"/>
                <a:ext cx="2686050" cy="1552575"/>
              </a:xfrm>
              <a:prstGeom prst="rect">
                <a:avLst/>
              </a:prstGeom>
            </p:spPr>
          </p:pic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334D764E-EA40-4E0F-AC0A-25DEB7C4E1F6}"/>
                  </a:ext>
                </a:extLst>
              </p:cNvPr>
              <p:cNvSpPr/>
              <p:nvPr/>
            </p:nvSpPr>
            <p:spPr>
              <a:xfrm>
                <a:off x="5606606" y="-1192318"/>
                <a:ext cx="1174750" cy="742950"/>
              </a:xfrm>
              <a:custGeom>
                <a:avLst/>
                <a:gdLst>
                  <a:gd name="connsiteX0" fmla="*/ 9525 w 1174750"/>
                  <a:gd name="connsiteY0" fmla="*/ 742950 h 742950"/>
                  <a:gd name="connsiteX1" fmla="*/ 1174750 w 1174750"/>
                  <a:gd name="connsiteY1" fmla="*/ 577850 h 742950"/>
                  <a:gd name="connsiteX2" fmla="*/ 6350 w 1174750"/>
                  <a:gd name="connsiteY2" fmla="*/ 390525 h 742950"/>
                  <a:gd name="connsiteX3" fmla="*/ 1174750 w 1174750"/>
                  <a:gd name="connsiteY3" fmla="*/ 180975 h 742950"/>
                  <a:gd name="connsiteX4" fmla="*/ 0 w 1174750"/>
                  <a:gd name="connsiteY4" fmla="*/ 0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4750" h="742950">
                    <a:moveTo>
                      <a:pt x="9525" y="742950"/>
                    </a:moveTo>
                    <a:cubicBezTo>
                      <a:pt x="592402" y="689768"/>
                      <a:pt x="1175279" y="636587"/>
                      <a:pt x="1174750" y="577850"/>
                    </a:cubicBezTo>
                    <a:cubicBezTo>
                      <a:pt x="1174221" y="519113"/>
                      <a:pt x="6350" y="456671"/>
                      <a:pt x="6350" y="390525"/>
                    </a:cubicBezTo>
                    <a:cubicBezTo>
                      <a:pt x="6350" y="324379"/>
                      <a:pt x="1175808" y="246062"/>
                      <a:pt x="1174750" y="180975"/>
                    </a:cubicBezTo>
                    <a:cubicBezTo>
                      <a:pt x="1173692" y="115888"/>
                      <a:pt x="586846" y="57944"/>
                      <a:pt x="0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39" name="Group 338">
                <a:extLst>
                  <a:ext uri="{FF2B5EF4-FFF2-40B4-BE49-F238E27FC236}">
                    <a16:creationId xmlns:a16="http://schemas.microsoft.com/office/drawing/2014/main" id="{C1F0E618-A2E3-4DCD-BD29-9AA1127C3DB2}"/>
                  </a:ext>
                </a:extLst>
              </p:cNvPr>
              <p:cNvGrpSpPr/>
              <p:nvPr/>
            </p:nvGrpSpPr>
            <p:grpSpPr>
              <a:xfrm>
                <a:off x="5706652" y="-605155"/>
                <a:ext cx="1084861" cy="190730"/>
                <a:chOff x="5586446" y="-432012"/>
                <a:chExt cx="1084861" cy="190730"/>
              </a:xfrm>
            </p:grpSpPr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79E5308A-CAA5-456C-A43C-86C0CEA294B5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21E6F89A-48F8-435D-A63F-E786FF926CBE}"/>
                    </a:ext>
                  </a:extLst>
                </p:cNvPr>
                <p:cNvSpPr/>
                <p:nvPr/>
              </p:nvSpPr>
              <p:spPr>
                <a:xfrm rot="10631252">
                  <a:off x="6603996" y="-429414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1343F0CD-75E8-4CB3-A5E9-848AD7C26C53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6" name="Freeform: Shape 355">
                  <a:extLst>
                    <a:ext uri="{FF2B5EF4-FFF2-40B4-BE49-F238E27FC236}">
                      <a16:creationId xmlns:a16="http://schemas.microsoft.com/office/drawing/2014/main" id="{73A07D47-D68A-4124-8C87-4D12CC2864ED}"/>
                    </a:ext>
                  </a:extLst>
                </p:cNvPr>
                <p:cNvSpPr/>
                <p:nvPr/>
              </p:nvSpPr>
              <p:spPr>
                <a:xfrm rot="7633407">
                  <a:off x="5937485" y="-31719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0" name="Group 339">
                <a:extLst>
                  <a:ext uri="{FF2B5EF4-FFF2-40B4-BE49-F238E27FC236}">
                    <a16:creationId xmlns:a16="http://schemas.microsoft.com/office/drawing/2014/main" id="{1E838EB8-328C-4BD2-A332-B2E6BA917286}"/>
                  </a:ext>
                </a:extLst>
              </p:cNvPr>
              <p:cNvGrpSpPr/>
              <p:nvPr/>
            </p:nvGrpSpPr>
            <p:grpSpPr>
              <a:xfrm rot="11491129">
                <a:off x="5618620" y="-813810"/>
                <a:ext cx="928531" cy="180524"/>
                <a:chOff x="5586446" y="-432012"/>
                <a:chExt cx="928531" cy="180524"/>
              </a:xfrm>
            </p:grpSpPr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AAF4135D-E66D-4885-A3C0-6F648465DE42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26D3E0C3-8FEC-4859-8DFD-60A7B6B13165}"/>
                    </a:ext>
                  </a:extLst>
                </p:cNvPr>
                <p:cNvSpPr/>
                <p:nvPr/>
              </p:nvSpPr>
              <p:spPr>
                <a:xfrm rot="10631252">
                  <a:off x="6447666" y="-334157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E7F937E8-B611-407E-81DB-FE93AA95F055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8FED1720-866E-41D9-AAD8-AC993B1C3888}"/>
                    </a:ext>
                  </a:extLst>
                </p:cNvPr>
                <p:cNvSpPr/>
                <p:nvPr/>
              </p:nvSpPr>
              <p:spPr>
                <a:xfrm rot="7633407">
                  <a:off x="5922955" y="-34123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1" name="Group 340">
                <a:extLst>
                  <a:ext uri="{FF2B5EF4-FFF2-40B4-BE49-F238E27FC236}">
                    <a16:creationId xmlns:a16="http://schemas.microsoft.com/office/drawing/2014/main" id="{22E6C114-6D22-4852-AF46-E4C01237C655}"/>
                  </a:ext>
                </a:extLst>
              </p:cNvPr>
              <p:cNvGrpSpPr/>
              <p:nvPr/>
            </p:nvGrpSpPr>
            <p:grpSpPr>
              <a:xfrm rot="21232057">
                <a:off x="5671082" y="-1254978"/>
                <a:ext cx="1013511" cy="421991"/>
                <a:chOff x="5325464" y="-659950"/>
                <a:chExt cx="1013511" cy="421991"/>
              </a:xfrm>
            </p:grpSpPr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22295DE7-AD3B-4B55-8D95-293FD3BEB07F}"/>
                    </a:ext>
                  </a:extLst>
                </p:cNvPr>
                <p:cNvSpPr/>
                <p:nvPr/>
              </p:nvSpPr>
              <p:spPr>
                <a:xfrm rot="15221387">
                  <a:off x="6265340" y="-393254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BEF809D6-0175-4CD5-8F80-CA894AA29D52}"/>
                    </a:ext>
                  </a:extLst>
                </p:cNvPr>
                <p:cNvSpPr/>
                <p:nvPr/>
              </p:nvSpPr>
              <p:spPr>
                <a:xfrm rot="1665433">
                  <a:off x="6168788" y="-538862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56E2E589-7443-4C39-8E08-3100D59C0ADE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FF76AA98-3458-4607-82B9-DEC985B332A7}"/>
                    </a:ext>
                  </a:extLst>
                </p:cNvPr>
                <p:cNvSpPr/>
                <p:nvPr/>
              </p:nvSpPr>
              <p:spPr>
                <a:xfrm rot="7633407">
                  <a:off x="6006598" y="-313874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F86C5B0B-99C3-44AB-B48B-160ADF80C0AF}"/>
                    </a:ext>
                  </a:extLst>
                </p:cNvPr>
                <p:cNvSpPr/>
                <p:nvPr/>
              </p:nvSpPr>
              <p:spPr>
                <a:xfrm rot="20453961">
                  <a:off x="5872034" y="-528498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DAC371EE-1558-4566-9E66-7E4635D35992}"/>
                    </a:ext>
                  </a:extLst>
                </p:cNvPr>
                <p:cNvSpPr/>
                <p:nvPr/>
              </p:nvSpPr>
              <p:spPr>
                <a:xfrm rot="20556154">
                  <a:off x="5602117" y="-659950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EF796314-19F2-47C6-8195-0A0E76538EEA}"/>
                    </a:ext>
                  </a:extLst>
                </p:cNvPr>
                <p:cNvSpPr/>
                <p:nvPr/>
              </p:nvSpPr>
              <p:spPr>
                <a:xfrm rot="6311069">
                  <a:off x="5311235" y="-6340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24D7FA82-03CF-44B3-9627-498C34A0AB3C}"/>
                </a:ext>
              </a:extLst>
            </p:cNvPr>
            <p:cNvSpPr/>
            <p:nvPr/>
          </p:nvSpPr>
          <p:spPr>
            <a:xfrm>
              <a:off x="6461205" y="8483272"/>
              <a:ext cx="440011" cy="44001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E08BD28-2E8D-4439-80DE-0014B4823647}"/>
              </a:ext>
            </a:extLst>
          </p:cNvPr>
          <p:cNvGrpSpPr/>
          <p:nvPr/>
        </p:nvGrpSpPr>
        <p:grpSpPr>
          <a:xfrm>
            <a:off x="15438234" y="3436417"/>
            <a:ext cx="4648200" cy="2439920"/>
            <a:chOff x="2579787" y="3304844"/>
            <a:chExt cx="4648200" cy="243992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8C285C5-C197-45BD-9295-34A7649C1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D68D0E3-DD21-429F-B85B-AD37A63ED9B9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4AE37E1A-0265-4F61-B4B9-55B779D47521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2C442306-2CFF-4FCC-923C-604120321BB1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3F5180F9-1A71-409C-9698-4A80D8B0481A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DFA89678-E016-43B1-99EE-A2285266590E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468F07A7-F6A5-4992-8D63-CFC8C3025B43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4AD5231-4737-4EC1-884F-6D12F47AA544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A254499C-977E-4253-846E-B3457EE66D1C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A9388E55-2558-4632-B667-EE89A2E1B4F8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FE726A7-1041-46D1-AAB1-7D995522F3A0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5AC62132-B3AD-49A8-995D-1FFA0969A222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6655DE97-8675-49DD-9958-52299704A88A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6C9F4104-20FF-4D8B-8D1D-8966856C4B3C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0C55F54B-B2AA-4CAC-889F-6781B76BE9AE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0D39B9F8-1FDE-4204-A75F-553785615442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178D8EA-3A7F-4EA4-8233-9EE1101E4E83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91DEC13-3332-4C1E-9DBF-603E17DC8705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DDFE14F-D92C-492F-9620-7C79A82B481E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116A6CAE-EB49-4C97-B8C4-62DF9F6AE60A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D225A175-0F17-43C0-A360-9E85B4A9C0F5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0EEB2077-41A8-4E58-8314-912F58A98FA7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2522454-5667-4216-90C6-948AC1598DE0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ACF2BE4A-3FDD-4356-9230-6C78C4845E7A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E33CEF2E-9B80-4368-B317-0DDF3DC5541E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7F5021A-8A86-4FA7-83D6-E8732AB1CFDA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1019EDD-5DB3-4375-878E-2CE5D6458471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E6094EFA-D847-49E2-AFEF-2CDB475C1B88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3166F748-679A-4CB2-890F-0D415D7F6CBF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63C9865-2CBC-4069-8724-4FB80535BE55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392371FD-9778-480B-A942-B13D5643A0C2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E494BA0A-D8EF-4AF8-A6C2-94827DE93CC1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E46E8316-A532-4BD5-A371-798D12378FDE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B9E6669-5A0A-49A8-AF70-947CD59B5946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38D6C365-CD51-4D98-9304-0C7E650556F1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230E60B0-AAB6-40C9-83AB-3B20E4BF8686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2950AEF4-D74D-4828-A736-D3F09BCE856F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2662288-3357-4CA2-9B47-F51B5793AE6D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D680D175-7B65-44E8-BF66-7A92F487A4FF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0D1B7C23-EDEF-477B-BB90-E7AB8CB5D3B0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769F3122-9A48-4289-92D8-665ABCB40251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274218A0-761E-498C-B404-D9F884B60F43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E1811FE9-E3E1-4733-B025-E22734B940F5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A1A77C21-A459-44A1-86BC-4E24CF433504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8E1A000C-86D4-46C3-B612-9F021B1D4E3C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D419121F-2B2D-4DBB-9543-EEB7FB91827A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1BFE5843-299E-4306-87EF-BE1F72149539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4133449D-C9CA-4649-B0F5-3A96A35D5F83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330ADF-AB6B-4D0A-87CF-3D4696ED2FD2}"/>
              </a:ext>
            </a:extLst>
          </p:cNvPr>
          <p:cNvSpPr/>
          <p:nvPr/>
        </p:nvSpPr>
        <p:spPr>
          <a:xfrm>
            <a:off x="5267325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48938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634E50-A41E-49B4-85B2-6B46C8E81E1F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B1ACA8-9BF4-45C9-A324-506AB44D981E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04E41BB-2794-4232-A2F3-54F31A3B8C83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558962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1909269-B0A0-4C1E-ABD7-7497AC86D7ED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3044E-C765-49A6-9A23-9519CFB5273C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01EEF3-A481-47AB-9D5E-0B0CB9188C6F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90504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C636CC-540D-46F9-9A7B-CCFF48094B9C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DDFEC-9BAF-4633-B94C-BF5B418BC53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1C7B9B-B2A6-4380-A99D-F5163C22133E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203147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9DC934-2E4B-4FB8-8804-0305980EBDA7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578D53E-E8D1-4912-A5D7-87EEB8EF9850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461BF-029E-4A8F-9231-78EBF929B058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606203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B68A6F-B4CE-436B-8CF1-FC817D23258B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CF915E-295B-4359-A6B1-CD5497BC5785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FB08DE-EEDE-4BB4-B1B5-38D5DB11D8C7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12311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BC059A-EDA8-411C-980B-5E79CEB2A792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3B90747-B5F9-448A-8812-0BFC2380785D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DA7667-73C5-41EE-A9BB-7BC53DD45034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00756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EAAAC1-88AF-409B-93C9-E42A64C02BD1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2FEAC5-13BF-49E9-A880-0524D7F1A72A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88E37A-7959-4ECA-9B25-FD70ED43303D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386302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DC22C6-95F3-4E2A-9A21-67DA4EDD87C3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C32DCB-6881-4573-8EA8-5B91F8E7B81B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0869C-5DB0-41F3-8905-EA9B43B3DA8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D31A009E-30BB-48F2-9B80-DD346DB15623}"/>
              </a:ext>
            </a:extLst>
          </p:cNvPr>
          <p:cNvGrpSpPr/>
          <p:nvPr/>
        </p:nvGrpSpPr>
        <p:grpSpPr>
          <a:xfrm rot="2854627" flipH="1">
            <a:off x="6867067" y="4904925"/>
            <a:ext cx="391010" cy="536116"/>
            <a:chOff x="7336087" y="-927293"/>
            <a:chExt cx="391010" cy="536116"/>
          </a:xfrm>
        </p:grpSpPr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30E2176-7ED7-4BBC-8DFF-F68A983BF02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E4A91C8B-A263-4B32-91B2-008663A85478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558417-C53A-425C-B675-20F6384FD813}"/>
              </a:ext>
            </a:extLst>
          </p:cNvPr>
          <p:cNvGrpSpPr/>
          <p:nvPr/>
        </p:nvGrpSpPr>
        <p:grpSpPr>
          <a:xfrm flipH="1">
            <a:off x="6390043" y="4149673"/>
            <a:ext cx="2458750" cy="1398918"/>
            <a:chOff x="5474451" y="3646417"/>
            <a:chExt cx="2458750" cy="1398918"/>
          </a:xfrm>
        </p:grpSpPr>
        <p:grpSp>
          <p:nvGrpSpPr>
            <p:cNvPr id="360" name="Graphic 3">
              <a:extLst>
                <a:ext uri="{FF2B5EF4-FFF2-40B4-BE49-F238E27FC236}">
                  <a16:creationId xmlns:a16="http://schemas.microsoft.com/office/drawing/2014/main" id="{592E877B-C903-4989-82F9-A3ADA5037AE5}"/>
                </a:ext>
              </a:extLst>
            </p:cNvPr>
            <p:cNvGrpSpPr/>
            <p:nvPr/>
          </p:nvGrpSpPr>
          <p:grpSpPr>
            <a:xfrm>
              <a:off x="5474451" y="3646417"/>
              <a:ext cx="2458750" cy="1398918"/>
              <a:chOff x="5079804" y="3839007"/>
              <a:chExt cx="2458750" cy="139891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1D83698F-8D10-4BC6-832A-4C437AFC0DF4}"/>
                  </a:ext>
                </a:extLst>
              </p:cNvPr>
              <p:cNvSpPr/>
              <p:nvPr/>
            </p:nvSpPr>
            <p:spPr>
              <a:xfrm>
                <a:off x="6763795" y="3974791"/>
                <a:ext cx="774759" cy="333844"/>
              </a:xfrm>
              <a:custGeom>
                <a:avLst/>
                <a:gdLst>
                  <a:gd name="connsiteX0" fmla="*/ 0 w 774759"/>
                  <a:gd name="connsiteY0" fmla="*/ 64728 h 333844"/>
                  <a:gd name="connsiteX1" fmla="*/ 388117 w 774759"/>
                  <a:gd name="connsiteY1" fmla="*/ 186 h 333844"/>
                  <a:gd name="connsiteX2" fmla="*/ 757302 w 774759"/>
                  <a:gd name="connsiteY2" fmla="*/ 38051 h 333844"/>
                  <a:gd name="connsiteX3" fmla="*/ 761605 w 774759"/>
                  <a:gd name="connsiteY3" fmla="*/ 78498 h 333844"/>
                  <a:gd name="connsiteX4" fmla="*/ 606702 w 774759"/>
                  <a:gd name="connsiteY4" fmla="*/ 146483 h 333844"/>
                  <a:gd name="connsiteX5" fmla="*/ 29259 w 774759"/>
                  <a:gd name="connsiteY5" fmla="*/ 323760 h 333844"/>
                  <a:gd name="connsiteX6" fmla="*/ 0 w 774759"/>
                  <a:gd name="connsiteY6" fmla="*/ 64728 h 33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4759" h="333844">
                    <a:moveTo>
                      <a:pt x="0" y="64728"/>
                    </a:moveTo>
                    <a:cubicBezTo>
                      <a:pt x="0" y="64728"/>
                      <a:pt x="132528" y="3628"/>
                      <a:pt x="388117" y="186"/>
                    </a:cubicBezTo>
                    <a:cubicBezTo>
                      <a:pt x="580025" y="-2396"/>
                      <a:pt x="678990" y="22560"/>
                      <a:pt x="757302" y="38051"/>
                    </a:cubicBezTo>
                    <a:cubicBezTo>
                      <a:pt x="777956" y="42353"/>
                      <a:pt x="781398" y="69892"/>
                      <a:pt x="761605" y="78498"/>
                    </a:cubicBezTo>
                    <a:cubicBezTo>
                      <a:pt x="722019" y="95709"/>
                      <a:pt x="668663" y="118944"/>
                      <a:pt x="606702" y="146483"/>
                    </a:cubicBezTo>
                    <a:cubicBezTo>
                      <a:pt x="476756" y="204141"/>
                      <a:pt x="216864" y="377115"/>
                      <a:pt x="29259" y="323760"/>
                    </a:cubicBezTo>
                    <a:lnTo>
                      <a:pt x="0" y="64728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066ACA66-64F9-4D3C-94EB-31CF53C542A1}"/>
                  </a:ext>
                </a:extLst>
              </p:cNvPr>
              <p:cNvSpPr/>
              <p:nvPr/>
            </p:nvSpPr>
            <p:spPr>
              <a:xfrm>
                <a:off x="6790472" y="4041592"/>
                <a:ext cx="527529" cy="203603"/>
              </a:xfrm>
              <a:custGeom>
                <a:avLst/>
                <a:gdLst>
                  <a:gd name="connsiteX0" fmla="*/ 0 w 527529"/>
                  <a:gd name="connsiteY0" fmla="*/ 71075 h 203603"/>
                  <a:gd name="connsiteX1" fmla="*/ 527530 w 527529"/>
                  <a:gd name="connsiteY1" fmla="*/ 1369 h 203603"/>
                  <a:gd name="connsiteX2" fmla="*/ 189326 w 527529"/>
                  <a:gd name="connsiteY2" fmla="*/ 71075 h 203603"/>
                  <a:gd name="connsiteX3" fmla="*/ 10327 w 527529"/>
                  <a:gd name="connsiteY3" fmla="*/ 203603 h 203603"/>
                  <a:gd name="connsiteX4" fmla="*/ 0 w 527529"/>
                  <a:gd name="connsiteY4" fmla="*/ 71075 h 203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529" h="203603">
                    <a:moveTo>
                      <a:pt x="0" y="71075"/>
                    </a:moveTo>
                    <a:cubicBezTo>
                      <a:pt x="0" y="71075"/>
                      <a:pt x="177277" y="-11539"/>
                      <a:pt x="527530" y="1369"/>
                    </a:cubicBezTo>
                    <a:cubicBezTo>
                      <a:pt x="527530" y="1369"/>
                      <a:pt x="276243" y="22023"/>
                      <a:pt x="189326" y="71075"/>
                    </a:cubicBezTo>
                    <a:cubicBezTo>
                      <a:pt x="102408" y="120128"/>
                      <a:pt x="10327" y="203603"/>
                      <a:pt x="10327" y="203603"/>
                    </a:cubicBezTo>
                    <a:lnTo>
                      <a:pt x="0" y="71075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70C0E53F-8848-4A70-ABC0-A0D7EA8D31AA}"/>
                  </a:ext>
                </a:extLst>
              </p:cNvPr>
              <p:cNvSpPr/>
              <p:nvPr/>
            </p:nvSpPr>
            <p:spPr>
              <a:xfrm>
                <a:off x="5878267" y="3839007"/>
                <a:ext cx="944916" cy="1341629"/>
              </a:xfrm>
              <a:custGeom>
                <a:avLst/>
                <a:gdLst>
                  <a:gd name="connsiteX0" fmla="*/ 816681 w 944916"/>
                  <a:gd name="connsiteY0" fmla="*/ 1341630 h 1341629"/>
                  <a:gd name="connsiteX1" fmla="*/ 129086 w 944916"/>
                  <a:gd name="connsiteY1" fmla="*/ 1341630 h 1341629"/>
                  <a:gd name="connsiteX2" fmla="*/ 0 w 944916"/>
                  <a:gd name="connsiteY2" fmla="*/ 1212544 h 1341629"/>
                  <a:gd name="connsiteX3" fmla="*/ 0 w 944916"/>
                  <a:gd name="connsiteY3" fmla="*/ 390699 h 1341629"/>
                  <a:gd name="connsiteX4" fmla="*/ 472453 w 944916"/>
                  <a:gd name="connsiteY4" fmla="*/ 0 h 1341629"/>
                  <a:gd name="connsiteX5" fmla="*/ 472453 w 944916"/>
                  <a:gd name="connsiteY5" fmla="*/ 0 h 1341629"/>
                  <a:gd name="connsiteX6" fmla="*/ 944907 w 944916"/>
                  <a:gd name="connsiteY6" fmla="*/ 390699 h 1341629"/>
                  <a:gd name="connsiteX7" fmla="*/ 944907 w 944916"/>
                  <a:gd name="connsiteY7" fmla="*/ 1212544 h 1341629"/>
                  <a:gd name="connsiteX8" fmla="*/ 816681 w 944916"/>
                  <a:gd name="connsiteY8" fmla="*/ 1341630 h 1341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44916" h="1341629">
                    <a:moveTo>
                      <a:pt x="816681" y="1341630"/>
                    </a:moveTo>
                    <a:lnTo>
                      <a:pt x="129086" y="1341630"/>
                    </a:lnTo>
                    <a:cubicBezTo>
                      <a:pt x="57658" y="1341630"/>
                      <a:pt x="0" y="1283971"/>
                      <a:pt x="0" y="1212544"/>
                    </a:cubicBezTo>
                    <a:lnTo>
                      <a:pt x="0" y="390699"/>
                    </a:lnTo>
                    <a:cubicBezTo>
                      <a:pt x="0" y="129946"/>
                      <a:pt x="211700" y="0"/>
                      <a:pt x="472453" y="0"/>
                    </a:cubicBezTo>
                    <a:lnTo>
                      <a:pt x="472453" y="0"/>
                    </a:lnTo>
                    <a:cubicBezTo>
                      <a:pt x="733206" y="0"/>
                      <a:pt x="944907" y="129946"/>
                      <a:pt x="944907" y="390699"/>
                    </a:cubicBezTo>
                    <a:lnTo>
                      <a:pt x="944907" y="1212544"/>
                    </a:lnTo>
                    <a:cubicBezTo>
                      <a:pt x="945767" y="1283971"/>
                      <a:pt x="888109" y="1341630"/>
                      <a:pt x="816681" y="1341630"/>
                    </a:cubicBez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45788EEF-3EBF-42EC-8CBD-342A1BA021BB}"/>
                  </a:ext>
                </a:extLst>
              </p:cNvPr>
              <p:cNvSpPr/>
              <p:nvPr/>
            </p:nvSpPr>
            <p:spPr>
              <a:xfrm>
                <a:off x="5774989" y="4596309"/>
                <a:ext cx="1129715" cy="641616"/>
              </a:xfrm>
              <a:custGeom>
                <a:avLst/>
                <a:gdLst>
                  <a:gd name="connsiteX0" fmla="*/ 61971 w 1129715"/>
                  <a:gd name="connsiteY0" fmla="*/ 0 h 641616"/>
                  <a:gd name="connsiteX1" fmla="*/ 32712 w 1129715"/>
                  <a:gd name="connsiteY1" fmla="*/ 308945 h 641616"/>
                  <a:gd name="connsiteX2" fmla="*/ 23245 w 1129715"/>
                  <a:gd name="connsiteY2" fmla="*/ 541299 h 641616"/>
                  <a:gd name="connsiteX3" fmla="*/ 28409 w 1129715"/>
                  <a:gd name="connsiteY3" fmla="*/ 626495 h 641616"/>
                  <a:gd name="connsiteX4" fmla="*/ 722029 w 1129715"/>
                  <a:gd name="connsiteY4" fmla="*/ 626495 h 641616"/>
                  <a:gd name="connsiteX5" fmla="*/ 1005156 w 1129715"/>
                  <a:gd name="connsiteY5" fmla="*/ 610145 h 641616"/>
                  <a:gd name="connsiteX6" fmla="*/ 1114449 w 1129715"/>
                  <a:gd name="connsiteY6" fmla="*/ 492246 h 641616"/>
                  <a:gd name="connsiteX7" fmla="*/ 1088632 w 1129715"/>
                  <a:gd name="connsiteY7" fmla="*/ 182441 h 641616"/>
                  <a:gd name="connsiteX8" fmla="*/ 1060233 w 1129715"/>
                  <a:gd name="connsiteY8" fmla="*/ 9466 h 641616"/>
                  <a:gd name="connsiteX9" fmla="*/ 61971 w 1129715"/>
                  <a:gd name="connsiteY9" fmla="*/ 0 h 641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9715" h="641616">
                    <a:moveTo>
                      <a:pt x="61971" y="0"/>
                    </a:moveTo>
                    <a:cubicBezTo>
                      <a:pt x="61971" y="0"/>
                      <a:pt x="29269" y="114456"/>
                      <a:pt x="32712" y="308945"/>
                    </a:cubicBezTo>
                    <a:cubicBezTo>
                      <a:pt x="34433" y="406189"/>
                      <a:pt x="40457" y="513761"/>
                      <a:pt x="23245" y="541299"/>
                    </a:cubicBezTo>
                    <a:cubicBezTo>
                      <a:pt x="6034" y="568837"/>
                      <a:pt x="-21504" y="615308"/>
                      <a:pt x="28409" y="626495"/>
                    </a:cubicBezTo>
                    <a:cubicBezTo>
                      <a:pt x="78322" y="637683"/>
                      <a:pt x="576592" y="654034"/>
                      <a:pt x="722029" y="626495"/>
                    </a:cubicBezTo>
                    <a:cubicBezTo>
                      <a:pt x="866604" y="598957"/>
                      <a:pt x="915657" y="591212"/>
                      <a:pt x="1005156" y="610145"/>
                    </a:cubicBezTo>
                    <a:cubicBezTo>
                      <a:pt x="1094656" y="629938"/>
                      <a:pt x="1160920" y="569698"/>
                      <a:pt x="1114449" y="492246"/>
                    </a:cubicBezTo>
                    <a:cubicBezTo>
                      <a:pt x="1067978" y="414795"/>
                      <a:pt x="1086050" y="274522"/>
                      <a:pt x="1088632" y="182441"/>
                    </a:cubicBezTo>
                    <a:cubicBezTo>
                      <a:pt x="1092074" y="90360"/>
                      <a:pt x="1060233" y="9466"/>
                      <a:pt x="1060233" y="9466"/>
                    </a:cubicBezTo>
                    <a:lnTo>
                      <a:pt x="61971" y="0"/>
                    </a:lnTo>
                    <a:close/>
                  </a:path>
                </a:pathLst>
              </a:custGeom>
              <a:solidFill>
                <a:srgbClr val="67554B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BA6EF429-812A-4C1C-929E-A36B47080C69}"/>
                  </a:ext>
                </a:extLst>
              </p:cNvPr>
              <p:cNvSpPr/>
              <p:nvPr/>
            </p:nvSpPr>
            <p:spPr>
              <a:xfrm>
                <a:off x="5726662" y="4915788"/>
                <a:ext cx="158489" cy="161674"/>
              </a:xfrm>
              <a:custGeom>
                <a:avLst/>
                <a:gdLst>
                  <a:gd name="connsiteX0" fmla="*/ 150744 w 158489"/>
                  <a:gd name="connsiteY0" fmla="*/ 73801 h 161674"/>
                  <a:gd name="connsiteX1" fmla="*/ 112879 w 158489"/>
                  <a:gd name="connsiteY1" fmla="*/ 161580 h 161674"/>
                  <a:gd name="connsiteX2" fmla="*/ 96528 w 158489"/>
                  <a:gd name="connsiteY2" fmla="*/ 103061 h 161674"/>
                  <a:gd name="connsiteX3" fmla="*/ 58663 w 158489"/>
                  <a:gd name="connsiteY3" fmla="*/ 152974 h 161674"/>
                  <a:gd name="connsiteX4" fmla="*/ 55221 w 158489"/>
                  <a:gd name="connsiteY4" fmla="*/ 83268 h 161674"/>
                  <a:gd name="connsiteX5" fmla="*/ 3587 w 158489"/>
                  <a:gd name="connsiteY5" fmla="*/ 122854 h 161674"/>
                  <a:gd name="connsiteX6" fmla="*/ 33707 w 158489"/>
                  <a:gd name="connsiteY6" fmla="*/ 30773 h 161674"/>
                  <a:gd name="connsiteX7" fmla="*/ 75014 w 158489"/>
                  <a:gd name="connsiteY7" fmla="*/ 653 h 161674"/>
                  <a:gd name="connsiteX8" fmla="*/ 158489 w 158489"/>
                  <a:gd name="connsiteY8" fmla="*/ 35936 h 161674"/>
                  <a:gd name="connsiteX9" fmla="*/ 150744 w 158489"/>
                  <a:gd name="connsiteY9" fmla="*/ 73801 h 161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489" h="161674">
                    <a:moveTo>
                      <a:pt x="150744" y="73801"/>
                    </a:moveTo>
                    <a:cubicBezTo>
                      <a:pt x="150744" y="73801"/>
                      <a:pt x="134394" y="165022"/>
                      <a:pt x="112879" y="161580"/>
                    </a:cubicBezTo>
                    <a:cubicBezTo>
                      <a:pt x="91365" y="158137"/>
                      <a:pt x="94807" y="128017"/>
                      <a:pt x="96528" y="103061"/>
                    </a:cubicBezTo>
                    <a:cubicBezTo>
                      <a:pt x="96528" y="103061"/>
                      <a:pt x="75014" y="159858"/>
                      <a:pt x="58663" y="152974"/>
                    </a:cubicBezTo>
                    <a:cubicBezTo>
                      <a:pt x="42312" y="146089"/>
                      <a:pt x="43173" y="110806"/>
                      <a:pt x="55221" y="83268"/>
                    </a:cubicBezTo>
                    <a:cubicBezTo>
                      <a:pt x="55221" y="83268"/>
                      <a:pt x="14774" y="140065"/>
                      <a:pt x="3587" y="122854"/>
                    </a:cubicBezTo>
                    <a:cubicBezTo>
                      <a:pt x="-7601" y="105643"/>
                      <a:pt x="8750" y="68638"/>
                      <a:pt x="33707" y="30773"/>
                    </a:cubicBezTo>
                    <a:cubicBezTo>
                      <a:pt x="58663" y="-7092"/>
                      <a:pt x="75014" y="653"/>
                      <a:pt x="75014" y="653"/>
                    </a:cubicBezTo>
                    <a:lnTo>
                      <a:pt x="158489" y="35936"/>
                    </a:lnTo>
                    <a:lnTo>
                      <a:pt x="150744" y="73801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661C483E-666C-4AD3-9659-394170297409}"/>
                  </a:ext>
                </a:extLst>
              </p:cNvPr>
              <p:cNvSpPr/>
              <p:nvPr/>
            </p:nvSpPr>
            <p:spPr>
              <a:xfrm>
                <a:off x="6333509" y="3986929"/>
                <a:ext cx="167811" cy="13004"/>
              </a:xfrm>
              <a:custGeom>
                <a:avLst/>
                <a:gdLst>
                  <a:gd name="connsiteX0" fmla="*/ 167811 w 167811"/>
                  <a:gd name="connsiteY0" fmla="*/ 13004 h 13004"/>
                  <a:gd name="connsiteX1" fmla="*/ 0 w 167811"/>
                  <a:gd name="connsiteY1" fmla="*/ 13004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811" h="13004">
                    <a:moveTo>
                      <a:pt x="167811" y="13004"/>
                    </a:moveTo>
                    <a:cubicBezTo>
                      <a:pt x="167811" y="13004"/>
                      <a:pt x="90360" y="-16255"/>
                      <a:pt x="0" y="13004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44159437-026B-4B15-9193-57DA0995D4A5}"/>
                  </a:ext>
                </a:extLst>
              </p:cNvPr>
              <p:cNvSpPr/>
              <p:nvPr/>
            </p:nvSpPr>
            <p:spPr>
              <a:xfrm>
                <a:off x="6361047" y="3942944"/>
                <a:ext cx="112734" cy="8796"/>
              </a:xfrm>
              <a:custGeom>
                <a:avLst/>
                <a:gdLst>
                  <a:gd name="connsiteX0" fmla="*/ 112735 w 112734"/>
                  <a:gd name="connsiteY0" fmla="*/ 8797 h 8796"/>
                  <a:gd name="connsiteX1" fmla="*/ 0 w 112734"/>
                  <a:gd name="connsiteY1" fmla="*/ 8797 h 8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34" h="8796">
                    <a:moveTo>
                      <a:pt x="112735" y="8797"/>
                    </a:moveTo>
                    <a:cubicBezTo>
                      <a:pt x="112735" y="8797"/>
                      <a:pt x="60240" y="-10996"/>
                      <a:pt x="0" y="8797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0969395C-A975-4494-9AF7-8CE41405AA41}"/>
                  </a:ext>
                </a:extLst>
              </p:cNvPr>
              <p:cNvSpPr/>
              <p:nvPr/>
            </p:nvSpPr>
            <p:spPr>
              <a:xfrm>
                <a:off x="5675896" y="4541346"/>
                <a:ext cx="391010" cy="494764"/>
              </a:xfrm>
              <a:custGeom>
                <a:avLst/>
                <a:gdLst>
                  <a:gd name="connsiteX0" fmla="*/ 204953 w 391010"/>
                  <a:gd name="connsiteY0" fmla="*/ 3328 h 494764"/>
                  <a:gd name="connsiteX1" fmla="*/ 148156 w 391010"/>
                  <a:gd name="connsiteY1" fmla="*/ 23121 h 494764"/>
                  <a:gd name="connsiteX2" fmla="*/ 60378 w 391010"/>
                  <a:gd name="connsiteY2" fmla="*/ 202120 h 494764"/>
                  <a:gd name="connsiteX3" fmla="*/ 5301 w 391010"/>
                  <a:gd name="connsiteY3" fmla="*/ 320879 h 494764"/>
                  <a:gd name="connsiteX4" fmla="*/ 22512 w 391010"/>
                  <a:gd name="connsiteY4" fmla="*/ 381979 h 494764"/>
                  <a:gd name="connsiteX5" fmla="*/ 225607 w 391010"/>
                  <a:gd name="connsiteY5" fmla="*/ 483526 h 494764"/>
                  <a:gd name="connsiteX6" fmla="*/ 260890 w 391010"/>
                  <a:gd name="connsiteY6" fmla="*/ 492993 h 494764"/>
                  <a:gd name="connsiteX7" fmla="*/ 317688 w 391010"/>
                  <a:gd name="connsiteY7" fmla="*/ 462012 h 494764"/>
                  <a:gd name="connsiteX8" fmla="*/ 335760 w 391010"/>
                  <a:gd name="connsiteY8" fmla="*/ 411239 h 494764"/>
                  <a:gd name="connsiteX9" fmla="*/ 381370 w 391010"/>
                  <a:gd name="connsiteY9" fmla="*/ 204702 h 494764"/>
                  <a:gd name="connsiteX10" fmla="*/ 390837 w 391010"/>
                  <a:gd name="connsiteY10" fmla="*/ 110039 h 494764"/>
                  <a:gd name="connsiteX11" fmla="*/ 361577 w 391010"/>
                  <a:gd name="connsiteY11" fmla="*/ 62707 h 494764"/>
                  <a:gd name="connsiteX12" fmla="*/ 204953 w 391010"/>
                  <a:gd name="connsiteY12" fmla="*/ 3328 h 49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1010" h="494764">
                    <a:moveTo>
                      <a:pt x="204953" y="3328"/>
                    </a:moveTo>
                    <a:cubicBezTo>
                      <a:pt x="183439" y="-5278"/>
                      <a:pt x="159343" y="3328"/>
                      <a:pt x="148156" y="23121"/>
                    </a:cubicBezTo>
                    <a:cubicBezTo>
                      <a:pt x="128363" y="57544"/>
                      <a:pt x="96522" y="116923"/>
                      <a:pt x="60378" y="202120"/>
                    </a:cubicBezTo>
                    <a:cubicBezTo>
                      <a:pt x="34560" y="261499"/>
                      <a:pt x="17349" y="297643"/>
                      <a:pt x="5301" y="320879"/>
                    </a:cubicBezTo>
                    <a:cubicBezTo>
                      <a:pt x="-5886" y="342393"/>
                      <a:pt x="998" y="369071"/>
                      <a:pt x="22512" y="381979"/>
                    </a:cubicBezTo>
                    <a:cubicBezTo>
                      <a:pt x="75868" y="413820"/>
                      <a:pt x="169670" y="468036"/>
                      <a:pt x="225607" y="483526"/>
                    </a:cubicBezTo>
                    <a:lnTo>
                      <a:pt x="260890" y="492993"/>
                    </a:lnTo>
                    <a:cubicBezTo>
                      <a:pt x="284987" y="499877"/>
                      <a:pt x="309943" y="486108"/>
                      <a:pt x="317688" y="462012"/>
                    </a:cubicBezTo>
                    <a:cubicBezTo>
                      <a:pt x="321991" y="447382"/>
                      <a:pt x="328015" y="430171"/>
                      <a:pt x="335760" y="411239"/>
                    </a:cubicBezTo>
                    <a:cubicBezTo>
                      <a:pt x="358135" y="357022"/>
                      <a:pt x="377928" y="237403"/>
                      <a:pt x="381370" y="204702"/>
                    </a:cubicBezTo>
                    <a:lnTo>
                      <a:pt x="390837" y="110039"/>
                    </a:lnTo>
                    <a:cubicBezTo>
                      <a:pt x="392558" y="89385"/>
                      <a:pt x="381370" y="69592"/>
                      <a:pt x="361577" y="62707"/>
                    </a:cubicBezTo>
                    <a:lnTo>
                      <a:pt x="204953" y="3328"/>
                    </a:lnTo>
                    <a:close/>
                  </a:path>
                </a:pathLst>
              </a:custGeom>
              <a:solidFill>
                <a:srgbClr val="79655A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4E2B3720-ADBF-45A8-A974-A7AF06C523A9}"/>
                  </a:ext>
                </a:extLst>
              </p:cNvPr>
              <p:cNvSpPr/>
              <p:nvPr/>
            </p:nvSpPr>
            <p:spPr>
              <a:xfrm>
                <a:off x="6360765" y="4343189"/>
                <a:ext cx="502499" cy="411884"/>
              </a:xfrm>
              <a:custGeom>
                <a:avLst/>
                <a:gdLst>
                  <a:gd name="connsiteX0" fmla="*/ 47614 w 502499"/>
                  <a:gd name="connsiteY0" fmla="*/ 76703 h 411884"/>
                  <a:gd name="connsiteX1" fmla="*/ 461548 w 502499"/>
                  <a:gd name="connsiteY1" fmla="*/ 972 h 411884"/>
                  <a:gd name="connsiteX2" fmla="*/ 490808 w 502499"/>
                  <a:gd name="connsiteY2" fmla="*/ 25068 h 411884"/>
                  <a:gd name="connsiteX3" fmla="*/ 489086 w 502499"/>
                  <a:gd name="connsiteY3" fmla="*/ 253120 h 411884"/>
                  <a:gd name="connsiteX4" fmla="*/ 468433 w 502499"/>
                  <a:gd name="connsiteY4" fmla="*/ 284961 h 411884"/>
                  <a:gd name="connsiteX5" fmla="*/ 74291 w 502499"/>
                  <a:gd name="connsiteY5" fmla="*/ 411465 h 411884"/>
                  <a:gd name="connsiteX6" fmla="*/ 44171 w 502499"/>
                  <a:gd name="connsiteY6" fmla="*/ 390811 h 411884"/>
                  <a:gd name="connsiteX7" fmla="*/ 10609 w 502499"/>
                  <a:gd name="connsiteY7" fmla="*/ 115428 h 411884"/>
                  <a:gd name="connsiteX8" fmla="*/ 47614 w 502499"/>
                  <a:gd name="connsiteY8" fmla="*/ 76703 h 41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2499" h="411884">
                    <a:moveTo>
                      <a:pt x="47614" y="76703"/>
                    </a:moveTo>
                    <a:cubicBezTo>
                      <a:pt x="116459" y="71539"/>
                      <a:pt x="304064" y="53467"/>
                      <a:pt x="461548" y="972"/>
                    </a:cubicBezTo>
                    <a:cubicBezTo>
                      <a:pt x="474457" y="-3331"/>
                      <a:pt x="487365" y="6996"/>
                      <a:pt x="490808" y="25068"/>
                    </a:cubicBezTo>
                    <a:cubicBezTo>
                      <a:pt x="500274" y="70679"/>
                      <a:pt x="512322" y="161038"/>
                      <a:pt x="489086" y="253120"/>
                    </a:cubicBezTo>
                    <a:cubicBezTo>
                      <a:pt x="485644" y="266889"/>
                      <a:pt x="477899" y="278076"/>
                      <a:pt x="468433" y="284961"/>
                    </a:cubicBezTo>
                    <a:cubicBezTo>
                      <a:pt x="416799" y="317662"/>
                      <a:pt x="239521" y="419210"/>
                      <a:pt x="74291" y="411465"/>
                    </a:cubicBezTo>
                    <a:cubicBezTo>
                      <a:pt x="62244" y="410604"/>
                      <a:pt x="51056" y="403720"/>
                      <a:pt x="44171" y="390811"/>
                    </a:cubicBezTo>
                    <a:cubicBezTo>
                      <a:pt x="21797" y="352085"/>
                      <a:pt x="-19511" y="258283"/>
                      <a:pt x="10609" y="115428"/>
                    </a:cubicBezTo>
                    <a:cubicBezTo>
                      <a:pt x="15773" y="93053"/>
                      <a:pt x="30402" y="77563"/>
                      <a:pt x="47614" y="76703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B8BEC659-3B92-4ED8-96F4-E1AE1C017E2E}"/>
                  </a:ext>
                </a:extLst>
              </p:cNvPr>
              <p:cNvSpPr/>
              <p:nvPr/>
            </p:nvSpPr>
            <p:spPr>
              <a:xfrm>
                <a:off x="5798167" y="4309911"/>
                <a:ext cx="696527" cy="452859"/>
              </a:xfrm>
              <a:custGeom>
                <a:avLst/>
                <a:gdLst>
                  <a:gd name="connsiteX0" fmla="*/ 74076 w 696527"/>
                  <a:gd name="connsiteY0" fmla="*/ 1548 h 452859"/>
                  <a:gd name="connsiteX1" fmla="*/ 661846 w 696527"/>
                  <a:gd name="connsiteY1" fmla="*/ 118586 h 452859"/>
                  <a:gd name="connsiteX2" fmla="*/ 695408 w 696527"/>
                  <a:gd name="connsiteY2" fmla="*/ 155591 h 452859"/>
                  <a:gd name="connsiteX3" fmla="*/ 637750 w 696527"/>
                  <a:gd name="connsiteY3" fmla="*/ 410320 h 452859"/>
                  <a:gd name="connsiteX4" fmla="*/ 46538 w 696527"/>
                  <a:gd name="connsiteY4" fmla="*/ 303609 h 452859"/>
                  <a:gd name="connsiteX5" fmla="*/ 34490 w 696527"/>
                  <a:gd name="connsiteY5" fmla="*/ 290700 h 452859"/>
                  <a:gd name="connsiteX6" fmla="*/ 23302 w 696527"/>
                  <a:gd name="connsiteY6" fmla="*/ 29087 h 452859"/>
                  <a:gd name="connsiteX7" fmla="*/ 74076 w 696527"/>
                  <a:gd name="connsiteY7" fmla="*/ 1548 h 452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6527" h="452859">
                    <a:moveTo>
                      <a:pt x="74076" y="1548"/>
                    </a:moveTo>
                    <a:cubicBezTo>
                      <a:pt x="165296" y="27366"/>
                      <a:pt x="426049" y="97072"/>
                      <a:pt x="661846" y="118586"/>
                    </a:cubicBezTo>
                    <a:cubicBezTo>
                      <a:pt x="679918" y="120307"/>
                      <a:pt x="694547" y="135798"/>
                      <a:pt x="695408" y="155591"/>
                    </a:cubicBezTo>
                    <a:cubicBezTo>
                      <a:pt x="698850" y="215831"/>
                      <a:pt x="697990" y="338892"/>
                      <a:pt x="637750" y="410320"/>
                    </a:cubicBezTo>
                    <a:cubicBezTo>
                      <a:pt x="556856" y="505843"/>
                      <a:pt x="231560" y="427531"/>
                      <a:pt x="46538" y="303609"/>
                    </a:cubicBezTo>
                    <a:cubicBezTo>
                      <a:pt x="41374" y="300166"/>
                      <a:pt x="37932" y="295863"/>
                      <a:pt x="34490" y="290700"/>
                    </a:cubicBezTo>
                    <a:cubicBezTo>
                      <a:pt x="18139" y="262301"/>
                      <a:pt x="-27471" y="164196"/>
                      <a:pt x="23302" y="29087"/>
                    </a:cubicBezTo>
                    <a:cubicBezTo>
                      <a:pt x="31908" y="7572"/>
                      <a:pt x="53422" y="-4476"/>
                      <a:pt x="74076" y="1548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94953040-44A9-458E-A1A2-584D44026570}"/>
                  </a:ext>
                </a:extLst>
              </p:cNvPr>
              <p:cNvSpPr/>
              <p:nvPr/>
            </p:nvSpPr>
            <p:spPr>
              <a:xfrm>
                <a:off x="5079804" y="3942004"/>
                <a:ext cx="910337" cy="392543"/>
              </a:xfrm>
              <a:custGeom>
                <a:avLst/>
                <a:gdLst>
                  <a:gd name="connsiteX0" fmla="*/ 910338 w 910337"/>
                  <a:gd name="connsiteY0" fmla="*/ 76862 h 392543"/>
                  <a:gd name="connsiteX1" fmla="*/ 454235 w 910337"/>
                  <a:gd name="connsiteY1" fmla="*/ 271 h 392543"/>
                  <a:gd name="connsiteX2" fmla="*/ 20508 w 910337"/>
                  <a:gd name="connsiteY2" fmla="*/ 45021 h 392543"/>
                  <a:gd name="connsiteX3" fmla="*/ 15344 w 910337"/>
                  <a:gd name="connsiteY3" fmla="*/ 92352 h 392543"/>
                  <a:gd name="connsiteX4" fmla="*/ 197785 w 910337"/>
                  <a:gd name="connsiteY4" fmla="*/ 172385 h 392543"/>
                  <a:gd name="connsiteX5" fmla="*/ 875915 w 910337"/>
                  <a:gd name="connsiteY5" fmla="*/ 380643 h 392543"/>
                  <a:gd name="connsiteX6" fmla="*/ 910338 w 910337"/>
                  <a:gd name="connsiteY6" fmla="*/ 76862 h 392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0337" h="392543">
                    <a:moveTo>
                      <a:pt x="910338" y="76862"/>
                    </a:moveTo>
                    <a:cubicBezTo>
                      <a:pt x="910338" y="76862"/>
                      <a:pt x="754574" y="5435"/>
                      <a:pt x="454235" y="271"/>
                    </a:cubicBezTo>
                    <a:cubicBezTo>
                      <a:pt x="228766" y="-3171"/>
                      <a:pt x="112589" y="26949"/>
                      <a:pt x="20508" y="45021"/>
                    </a:cubicBezTo>
                    <a:cubicBezTo>
                      <a:pt x="-3588" y="49324"/>
                      <a:pt x="-7891" y="82886"/>
                      <a:pt x="15344" y="92352"/>
                    </a:cubicBezTo>
                    <a:cubicBezTo>
                      <a:pt x="61815" y="112146"/>
                      <a:pt x="125497" y="140544"/>
                      <a:pt x="197785" y="172385"/>
                    </a:cubicBezTo>
                    <a:cubicBezTo>
                      <a:pt x="350106" y="240370"/>
                      <a:pt x="655609" y="443465"/>
                      <a:pt x="875915" y="380643"/>
                    </a:cubicBezTo>
                    <a:lnTo>
                      <a:pt x="910338" y="76862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937089D9-E95E-4C46-A2A8-66E2014B244A}"/>
                  </a:ext>
                </a:extLst>
              </p:cNvPr>
              <p:cNvSpPr/>
              <p:nvPr/>
            </p:nvSpPr>
            <p:spPr>
              <a:xfrm>
                <a:off x="5325781" y="4021720"/>
                <a:ext cx="617264" cy="204389"/>
              </a:xfrm>
              <a:custGeom>
                <a:avLst/>
                <a:gdLst>
                  <a:gd name="connsiteX0" fmla="*/ 572279 w 617264"/>
                  <a:gd name="connsiteY0" fmla="*/ 65991 h 204389"/>
                  <a:gd name="connsiteX1" fmla="*/ 0 w 617264"/>
                  <a:gd name="connsiteY1" fmla="*/ 1449 h 204389"/>
                  <a:gd name="connsiteX2" fmla="*/ 397584 w 617264"/>
                  <a:gd name="connsiteY2" fmla="*/ 84063 h 204389"/>
                  <a:gd name="connsiteX3" fmla="*/ 557650 w 617264"/>
                  <a:gd name="connsiteY3" fmla="*/ 196798 h 204389"/>
                  <a:gd name="connsiteX4" fmla="*/ 613587 w 617264"/>
                  <a:gd name="connsiteY4" fmla="*/ 172702 h 204389"/>
                  <a:gd name="connsiteX5" fmla="*/ 617029 w 617264"/>
                  <a:gd name="connsiteY5" fmla="*/ 132255 h 204389"/>
                  <a:gd name="connsiteX6" fmla="*/ 572279 w 617264"/>
                  <a:gd name="connsiteY6" fmla="*/ 65991 h 204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7264" h="204389">
                    <a:moveTo>
                      <a:pt x="572279" y="65991"/>
                    </a:moveTo>
                    <a:cubicBezTo>
                      <a:pt x="488804" y="38453"/>
                      <a:pt x="297757" y="-8878"/>
                      <a:pt x="0" y="1449"/>
                    </a:cubicBezTo>
                    <a:cubicBezTo>
                      <a:pt x="0" y="1449"/>
                      <a:pt x="296036" y="25544"/>
                      <a:pt x="397584" y="84063"/>
                    </a:cubicBezTo>
                    <a:cubicBezTo>
                      <a:pt x="456102" y="117626"/>
                      <a:pt x="516342" y="163236"/>
                      <a:pt x="557650" y="196798"/>
                    </a:cubicBezTo>
                    <a:cubicBezTo>
                      <a:pt x="579164" y="214009"/>
                      <a:pt x="611005" y="200240"/>
                      <a:pt x="613587" y="172702"/>
                    </a:cubicBezTo>
                    <a:lnTo>
                      <a:pt x="617029" y="132255"/>
                    </a:lnTo>
                    <a:cubicBezTo>
                      <a:pt x="619611" y="102135"/>
                      <a:pt x="600678" y="74597"/>
                      <a:pt x="572279" y="65991"/>
                    </a:cubicBez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E01F9C46-BA53-49C3-904F-BB78A87F6480}"/>
                </a:ext>
              </a:extLst>
            </p:cNvPr>
            <p:cNvGrpSpPr/>
            <p:nvPr/>
          </p:nvGrpSpPr>
          <p:grpSpPr>
            <a:xfrm>
              <a:off x="6488057" y="3949337"/>
              <a:ext cx="688456" cy="187700"/>
              <a:chOff x="6317492" y="-1355870"/>
              <a:chExt cx="688456" cy="187700"/>
            </a:xfrm>
          </p:grpSpPr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3E941805-388F-4B05-924A-4F0281CB2789}"/>
                  </a:ext>
                </a:extLst>
              </p:cNvPr>
              <p:cNvSpPr/>
              <p:nvPr/>
            </p:nvSpPr>
            <p:spPr>
              <a:xfrm>
                <a:off x="6317492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05A8B094-37A6-43B4-B3EA-81726BF6DFA9}"/>
                  </a:ext>
                </a:extLst>
              </p:cNvPr>
              <p:cNvSpPr/>
              <p:nvPr/>
            </p:nvSpPr>
            <p:spPr>
              <a:xfrm>
                <a:off x="6408713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123122AA-FBD1-46EA-965F-C6756C7F1363}"/>
                  </a:ext>
                </a:extLst>
              </p:cNvPr>
              <p:cNvSpPr/>
              <p:nvPr/>
            </p:nvSpPr>
            <p:spPr>
              <a:xfrm>
                <a:off x="6833834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479D6483-6687-445A-B53F-297B98390B4D}"/>
                  </a:ext>
                </a:extLst>
              </p:cNvPr>
              <p:cNvSpPr/>
              <p:nvPr/>
            </p:nvSpPr>
            <p:spPr>
              <a:xfrm>
                <a:off x="6925055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A0CAE5ED-E523-418A-BACF-A4045EEE93F6}"/>
                  </a:ext>
                </a:extLst>
              </p:cNvPr>
              <p:cNvSpPr/>
              <p:nvPr/>
            </p:nvSpPr>
            <p:spPr>
              <a:xfrm>
                <a:off x="6619552" y="-1181174"/>
                <a:ext cx="98965" cy="13004"/>
              </a:xfrm>
              <a:custGeom>
                <a:avLst/>
                <a:gdLst>
                  <a:gd name="connsiteX0" fmla="*/ 0 w 98965"/>
                  <a:gd name="connsiteY0" fmla="*/ 0 h 13004"/>
                  <a:gd name="connsiteX1" fmla="*/ 98966 w 98965"/>
                  <a:gd name="connsiteY1" fmla="*/ 0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965" h="13004">
                    <a:moveTo>
                      <a:pt x="0" y="0"/>
                    </a:moveTo>
                    <a:cubicBezTo>
                      <a:pt x="0" y="0"/>
                      <a:pt x="45610" y="29259"/>
                      <a:pt x="98966" y="0"/>
                    </a:cubicBezTo>
                  </a:path>
                </a:pathLst>
              </a:custGeom>
              <a:noFill/>
              <a:ln w="17184" cap="rnd">
                <a:solidFill>
                  <a:srgbClr val="75974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4E09DF04-91FA-4320-8F26-976E89B38080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505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224998" y="0"/>
            <a:ext cx="52732028" cy="687145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3FADF8CA-5AF6-410D-9FEF-52656F7E579E}"/>
              </a:ext>
            </a:extLst>
          </p:cNvPr>
          <p:cNvGrpSpPr/>
          <p:nvPr/>
        </p:nvGrpSpPr>
        <p:grpSpPr>
          <a:xfrm rot="13453070">
            <a:off x="18022378" y="4086888"/>
            <a:ext cx="391010" cy="536116"/>
            <a:chOff x="7336087" y="-927293"/>
            <a:chExt cx="391010" cy="53611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6CAA042-C1A7-4068-BAA8-18238E4E2FE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B549C0F-2003-4E69-A224-579C7503A7EA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9" name="Graphic 3">
            <a:extLst>
              <a:ext uri="{FF2B5EF4-FFF2-40B4-BE49-F238E27FC236}">
                <a16:creationId xmlns:a16="http://schemas.microsoft.com/office/drawing/2014/main" id="{BCB41B14-11F8-4AE5-B87B-2DCA5234DEEB}"/>
              </a:ext>
            </a:extLst>
          </p:cNvPr>
          <p:cNvGrpSpPr/>
          <p:nvPr/>
        </p:nvGrpSpPr>
        <p:grpSpPr>
          <a:xfrm>
            <a:off x="16299767" y="3646417"/>
            <a:ext cx="2458750" cy="1398918"/>
            <a:chOff x="5079804" y="3839007"/>
            <a:chExt cx="2458750" cy="13989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8E3E880-4327-451D-93D0-15CF1BE5FB94}"/>
                </a:ext>
              </a:extLst>
            </p:cNvPr>
            <p:cNvSpPr/>
            <p:nvPr/>
          </p:nvSpPr>
          <p:spPr>
            <a:xfrm>
              <a:off x="6763795" y="3974791"/>
              <a:ext cx="774759" cy="333844"/>
            </a:xfrm>
            <a:custGeom>
              <a:avLst/>
              <a:gdLst>
                <a:gd name="connsiteX0" fmla="*/ 0 w 774759"/>
                <a:gd name="connsiteY0" fmla="*/ 64728 h 333844"/>
                <a:gd name="connsiteX1" fmla="*/ 388117 w 774759"/>
                <a:gd name="connsiteY1" fmla="*/ 186 h 333844"/>
                <a:gd name="connsiteX2" fmla="*/ 757302 w 774759"/>
                <a:gd name="connsiteY2" fmla="*/ 38051 h 333844"/>
                <a:gd name="connsiteX3" fmla="*/ 761605 w 774759"/>
                <a:gd name="connsiteY3" fmla="*/ 78498 h 333844"/>
                <a:gd name="connsiteX4" fmla="*/ 606702 w 774759"/>
                <a:gd name="connsiteY4" fmla="*/ 146483 h 333844"/>
                <a:gd name="connsiteX5" fmla="*/ 29259 w 774759"/>
                <a:gd name="connsiteY5" fmla="*/ 323760 h 333844"/>
                <a:gd name="connsiteX6" fmla="*/ 0 w 774759"/>
                <a:gd name="connsiteY6" fmla="*/ 64728 h 33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59" h="333844">
                  <a:moveTo>
                    <a:pt x="0" y="64728"/>
                  </a:moveTo>
                  <a:cubicBezTo>
                    <a:pt x="0" y="64728"/>
                    <a:pt x="132528" y="3628"/>
                    <a:pt x="388117" y="186"/>
                  </a:cubicBezTo>
                  <a:cubicBezTo>
                    <a:pt x="580025" y="-2396"/>
                    <a:pt x="678990" y="22560"/>
                    <a:pt x="757302" y="38051"/>
                  </a:cubicBezTo>
                  <a:cubicBezTo>
                    <a:pt x="777956" y="42353"/>
                    <a:pt x="781398" y="69892"/>
                    <a:pt x="761605" y="78498"/>
                  </a:cubicBezTo>
                  <a:cubicBezTo>
                    <a:pt x="722019" y="95709"/>
                    <a:pt x="668663" y="118944"/>
                    <a:pt x="606702" y="146483"/>
                  </a:cubicBezTo>
                  <a:cubicBezTo>
                    <a:pt x="476756" y="204141"/>
                    <a:pt x="216864" y="377115"/>
                    <a:pt x="29259" y="323760"/>
                  </a:cubicBezTo>
                  <a:lnTo>
                    <a:pt x="0" y="64728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37B9446-D895-447D-991A-327B75B7F928}"/>
                </a:ext>
              </a:extLst>
            </p:cNvPr>
            <p:cNvSpPr/>
            <p:nvPr/>
          </p:nvSpPr>
          <p:spPr>
            <a:xfrm>
              <a:off x="6790472" y="4041592"/>
              <a:ext cx="527529" cy="203603"/>
            </a:xfrm>
            <a:custGeom>
              <a:avLst/>
              <a:gdLst>
                <a:gd name="connsiteX0" fmla="*/ 0 w 527529"/>
                <a:gd name="connsiteY0" fmla="*/ 71075 h 203603"/>
                <a:gd name="connsiteX1" fmla="*/ 527530 w 527529"/>
                <a:gd name="connsiteY1" fmla="*/ 1369 h 203603"/>
                <a:gd name="connsiteX2" fmla="*/ 189326 w 527529"/>
                <a:gd name="connsiteY2" fmla="*/ 71075 h 203603"/>
                <a:gd name="connsiteX3" fmla="*/ 10327 w 527529"/>
                <a:gd name="connsiteY3" fmla="*/ 203603 h 203603"/>
                <a:gd name="connsiteX4" fmla="*/ 0 w 527529"/>
                <a:gd name="connsiteY4" fmla="*/ 71075 h 20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29" h="203603">
                  <a:moveTo>
                    <a:pt x="0" y="71075"/>
                  </a:moveTo>
                  <a:cubicBezTo>
                    <a:pt x="0" y="71075"/>
                    <a:pt x="177277" y="-11539"/>
                    <a:pt x="527530" y="1369"/>
                  </a:cubicBezTo>
                  <a:cubicBezTo>
                    <a:pt x="527530" y="1369"/>
                    <a:pt x="276243" y="22023"/>
                    <a:pt x="189326" y="71075"/>
                  </a:cubicBezTo>
                  <a:cubicBezTo>
                    <a:pt x="102408" y="120128"/>
                    <a:pt x="10327" y="203603"/>
                    <a:pt x="10327" y="203603"/>
                  </a:cubicBezTo>
                  <a:lnTo>
                    <a:pt x="0" y="71075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CA5587-92F8-4C8F-BA04-5B1C23428899}"/>
                </a:ext>
              </a:extLst>
            </p:cNvPr>
            <p:cNvSpPr/>
            <p:nvPr/>
          </p:nvSpPr>
          <p:spPr>
            <a:xfrm>
              <a:off x="5878267" y="3839007"/>
              <a:ext cx="944916" cy="1341629"/>
            </a:xfrm>
            <a:custGeom>
              <a:avLst/>
              <a:gdLst>
                <a:gd name="connsiteX0" fmla="*/ 816681 w 944916"/>
                <a:gd name="connsiteY0" fmla="*/ 1341630 h 1341629"/>
                <a:gd name="connsiteX1" fmla="*/ 129086 w 944916"/>
                <a:gd name="connsiteY1" fmla="*/ 1341630 h 1341629"/>
                <a:gd name="connsiteX2" fmla="*/ 0 w 944916"/>
                <a:gd name="connsiteY2" fmla="*/ 1212544 h 1341629"/>
                <a:gd name="connsiteX3" fmla="*/ 0 w 944916"/>
                <a:gd name="connsiteY3" fmla="*/ 390699 h 1341629"/>
                <a:gd name="connsiteX4" fmla="*/ 472453 w 944916"/>
                <a:gd name="connsiteY4" fmla="*/ 0 h 1341629"/>
                <a:gd name="connsiteX5" fmla="*/ 472453 w 944916"/>
                <a:gd name="connsiteY5" fmla="*/ 0 h 1341629"/>
                <a:gd name="connsiteX6" fmla="*/ 944907 w 944916"/>
                <a:gd name="connsiteY6" fmla="*/ 390699 h 1341629"/>
                <a:gd name="connsiteX7" fmla="*/ 944907 w 944916"/>
                <a:gd name="connsiteY7" fmla="*/ 1212544 h 1341629"/>
                <a:gd name="connsiteX8" fmla="*/ 816681 w 944916"/>
                <a:gd name="connsiteY8" fmla="*/ 1341630 h 134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4916" h="1341629">
                  <a:moveTo>
                    <a:pt x="816681" y="1341630"/>
                  </a:moveTo>
                  <a:lnTo>
                    <a:pt x="129086" y="1341630"/>
                  </a:lnTo>
                  <a:cubicBezTo>
                    <a:pt x="57658" y="1341630"/>
                    <a:pt x="0" y="1283971"/>
                    <a:pt x="0" y="1212544"/>
                  </a:cubicBezTo>
                  <a:lnTo>
                    <a:pt x="0" y="390699"/>
                  </a:lnTo>
                  <a:cubicBezTo>
                    <a:pt x="0" y="129946"/>
                    <a:pt x="211700" y="0"/>
                    <a:pt x="472453" y="0"/>
                  </a:cubicBezTo>
                  <a:lnTo>
                    <a:pt x="472453" y="0"/>
                  </a:lnTo>
                  <a:cubicBezTo>
                    <a:pt x="733206" y="0"/>
                    <a:pt x="944907" y="129946"/>
                    <a:pt x="944907" y="390699"/>
                  </a:cubicBezTo>
                  <a:lnTo>
                    <a:pt x="944907" y="1212544"/>
                  </a:lnTo>
                  <a:cubicBezTo>
                    <a:pt x="945767" y="1283971"/>
                    <a:pt x="888109" y="1341630"/>
                    <a:pt x="816681" y="1341630"/>
                  </a:cubicBez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558FAD4-288A-4B21-8258-FA8990640C0A}"/>
                </a:ext>
              </a:extLst>
            </p:cNvPr>
            <p:cNvSpPr/>
            <p:nvPr/>
          </p:nvSpPr>
          <p:spPr>
            <a:xfrm>
              <a:off x="5774989" y="4596309"/>
              <a:ext cx="1129715" cy="641616"/>
            </a:xfrm>
            <a:custGeom>
              <a:avLst/>
              <a:gdLst>
                <a:gd name="connsiteX0" fmla="*/ 61971 w 1129715"/>
                <a:gd name="connsiteY0" fmla="*/ 0 h 641616"/>
                <a:gd name="connsiteX1" fmla="*/ 32712 w 1129715"/>
                <a:gd name="connsiteY1" fmla="*/ 308945 h 641616"/>
                <a:gd name="connsiteX2" fmla="*/ 23245 w 1129715"/>
                <a:gd name="connsiteY2" fmla="*/ 541299 h 641616"/>
                <a:gd name="connsiteX3" fmla="*/ 28409 w 1129715"/>
                <a:gd name="connsiteY3" fmla="*/ 626495 h 641616"/>
                <a:gd name="connsiteX4" fmla="*/ 722029 w 1129715"/>
                <a:gd name="connsiteY4" fmla="*/ 626495 h 641616"/>
                <a:gd name="connsiteX5" fmla="*/ 1005156 w 1129715"/>
                <a:gd name="connsiteY5" fmla="*/ 610145 h 641616"/>
                <a:gd name="connsiteX6" fmla="*/ 1114449 w 1129715"/>
                <a:gd name="connsiteY6" fmla="*/ 492246 h 641616"/>
                <a:gd name="connsiteX7" fmla="*/ 1088632 w 1129715"/>
                <a:gd name="connsiteY7" fmla="*/ 182441 h 641616"/>
                <a:gd name="connsiteX8" fmla="*/ 1060233 w 1129715"/>
                <a:gd name="connsiteY8" fmla="*/ 9466 h 641616"/>
                <a:gd name="connsiteX9" fmla="*/ 61971 w 1129715"/>
                <a:gd name="connsiteY9" fmla="*/ 0 h 64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715" h="641616">
                  <a:moveTo>
                    <a:pt x="61971" y="0"/>
                  </a:moveTo>
                  <a:cubicBezTo>
                    <a:pt x="61971" y="0"/>
                    <a:pt x="29269" y="114456"/>
                    <a:pt x="32712" y="308945"/>
                  </a:cubicBezTo>
                  <a:cubicBezTo>
                    <a:pt x="34433" y="406189"/>
                    <a:pt x="40457" y="513761"/>
                    <a:pt x="23245" y="541299"/>
                  </a:cubicBezTo>
                  <a:cubicBezTo>
                    <a:pt x="6034" y="568837"/>
                    <a:pt x="-21504" y="615308"/>
                    <a:pt x="28409" y="626495"/>
                  </a:cubicBezTo>
                  <a:cubicBezTo>
                    <a:pt x="78322" y="637683"/>
                    <a:pt x="576592" y="654034"/>
                    <a:pt x="722029" y="626495"/>
                  </a:cubicBezTo>
                  <a:cubicBezTo>
                    <a:pt x="866604" y="598957"/>
                    <a:pt x="915657" y="591212"/>
                    <a:pt x="1005156" y="610145"/>
                  </a:cubicBezTo>
                  <a:cubicBezTo>
                    <a:pt x="1094656" y="629938"/>
                    <a:pt x="1160920" y="569698"/>
                    <a:pt x="1114449" y="492246"/>
                  </a:cubicBezTo>
                  <a:cubicBezTo>
                    <a:pt x="1067978" y="414795"/>
                    <a:pt x="1086050" y="274522"/>
                    <a:pt x="1088632" y="182441"/>
                  </a:cubicBezTo>
                  <a:cubicBezTo>
                    <a:pt x="1092074" y="90360"/>
                    <a:pt x="1060233" y="9466"/>
                    <a:pt x="1060233" y="9466"/>
                  </a:cubicBezTo>
                  <a:lnTo>
                    <a:pt x="61971" y="0"/>
                  </a:lnTo>
                  <a:close/>
                </a:path>
              </a:pathLst>
            </a:custGeom>
            <a:solidFill>
              <a:srgbClr val="67554B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ABBF82-BA33-468D-AA94-1B16D7E8E6AD}"/>
                </a:ext>
              </a:extLst>
            </p:cNvPr>
            <p:cNvSpPr/>
            <p:nvPr/>
          </p:nvSpPr>
          <p:spPr>
            <a:xfrm>
              <a:off x="5726662" y="4915788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AC6825C-03F0-48AF-A161-C3CBFCE15EA3}"/>
                </a:ext>
              </a:extLst>
            </p:cNvPr>
            <p:cNvSpPr/>
            <p:nvPr/>
          </p:nvSpPr>
          <p:spPr>
            <a:xfrm>
              <a:off x="6333509" y="3986929"/>
              <a:ext cx="167811" cy="13004"/>
            </a:xfrm>
            <a:custGeom>
              <a:avLst/>
              <a:gdLst>
                <a:gd name="connsiteX0" fmla="*/ 167811 w 167811"/>
                <a:gd name="connsiteY0" fmla="*/ 13004 h 13004"/>
                <a:gd name="connsiteX1" fmla="*/ 0 w 167811"/>
                <a:gd name="connsiteY1" fmla="*/ 13004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811" h="13004">
                  <a:moveTo>
                    <a:pt x="167811" y="13004"/>
                  </a:moveTo>
                  <a:cubicBezTo>
                    <a:pt x="167811" y="13004"/>
                    <a:pt x="90360" y="-16255"/>
                    <a:pt x="0" y="13004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3732F12-AF5D-4490-A9C5-D317BD43A69F}"/>
                </a:ext>
              </a:extLst>
            </p:cNvPr>
            <p:cNvSpPr/>
            <p:nvPr/>
          </p:nvSpPr>
          <p:spPr>
            <a:xfrm>
              <a:off x="6361047" y="3942944"/>
              <a:ext cx="112734" cy="8796"/>
            </a:xfrm>
            <a:custGeom>
              <a:avLst/>
              <a:gdLst>
                <a:gd name="connsiteX0" fmla="*/ 112735 w 112734"/>
                <a:gd name="connsiteY0" fmla="*/ 8797 h 8796"/>
                <a:gd name="connsiteX1" fmla="*/ 0 w 112734"/>
                <a:gd name="connsiteY1" fmla="*/ 8797 h 8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734" h="8796">
                  <a:moveTo>
                    <a:pt x="112735" y="8797"/>
                  </a:moveTo>
                  <a:cubicBezTo>
                    <a:pt x="112735" y="8797"/>
                    <a:pt x="60240" y="-10996"/>
                    <a:pt x="0" y="8797"/>
                  </a:cubicBezTo>
                </a:path>
              </a:pathLst>
            </a:custGeom>
            <a:noFill/>
            <a:ln w="17184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7B87AF-5ECD-47C6-A326-D1E80A15D22F}"/>
                </a:ext>
              </a:extLst>
            </p:cNvPr>
            <p:cNvSpPr/>
            <p:nvPr/>
          </p:nvSpPr>
          <p:spPr>
            <a:xfrm>
              <a:off x="5675896" y="4541346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82214D7-138D-4174-8E5F-C783D7B3B80F}"/>
                </a:ext>
              </a:extLst>
            </p:cNvPr>
            <p:cNvSpPr/>
            <p:nvPr/>
          </p:nvSpPr>
          <p:spPr>
            <a:xfrm>
              <a:off x="6360765" y="4343189"/>
              <a:ext cx="502499" cy="411884"/>
            </a:xfrm>
            <a:custGeom>
              <a:avLst/>
              <a:gdLst>
                <a:gd name="connsiteX0" fmla="*/ 47614 w 502499"/>
                <a:gd name="connsiteY0" fmla="*/ 76703 h 411884"/>
                <a:gd name="connsiteX1" fmla="*/ 461548 w 502499"/>
                <a:gd name="connsiteY1" fmla="*/ 972 h 411884"/>
                <a:gd name="connsiteX2" fmla="*/ 490808 w 502499"/>
                <a:gd name="connsiteY2" fmla="*/ 25068 h 411884"/>
                <a:gd name="connsiteX3" fmla="*/ 489086 w 502499"/>
                <a:gd name="connsiteY3" fmla="*/ 253120 h 411884"/>
                <a:gd name="connsiteX4" fmla="*/ 468433 w 502499"/>
                <a:gd name="connsiteY4" fmla="*/ 284961 h 411884"/>
                <a:gd name="connsiteX5" fmla="*/ 74291 w 502499"/>
                <a:gd name="connsiteY5" fmla="*/ 411465 h 411884"/>
                <a:gd name="connsiteX6" fmla="*/ 44171 w 502499"/>
                <a:gd name="connsiteY6" fmla="*/ 390811 h 411884"/>
                <a:gd name="connsiteX7" fmla="*/ 10609 w 502499"/>
                <a:gd name="connsiteY7" fmla="*/ 115428 h 411884"/>
                <a:gd name="connsiteX8" fmla="*/ 47614 w 502499"/>
                <a:gd name="connsiteY8" fmla="*/ 76703 h 41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499" h="411884">
                  <a:moveTo>
                    <a:pt x="47614" y="76703"/>
                  </a:moveTo>
                  <a:cubicBezTo>
                    <a:pt x="116459" y="71539"/>
                    <a:pt x="304064" y="53467"/>
                    <a:pt x="461548" y="972"/>
                  </a:cubicBezTo>
                  <a:cubicBezTo>
                    <a:pt x="474457" y="-3331"/>
                    <a:pt x="487365" y="6996"/>
                    <a:pt x="490808" y="25068"/>
                  </a:cubicBezTo>
                  <a:cubicBezTo>
                    <a:pt x="500274" y="70679"/>
                    <a:pt x="512322" y="161038"/>
                    <a:pt x="489086" y="253120"/>
                  </a:cubicBezTo>
                  <a:cubicBezTo>
                    <a:pt x="485644" y="266889"/>
                    <a:pt x="477899" y="278076"/>
                    <a:pt x="468433" y="284961"/>
                  </a:cubicBezTo>
                  <a:cubicBezTo>
                    <a:pt x="416799" y="317662"/>
                    <a:pt x="239521" y="419210"/>
                    <a:pt x="74291" y="411465"/>
                  </a:cubicBezTo>
                  <a:cubicBezTo>
                    <a:pt x="62244" y="410604"/>
                    <a:pt x="51056" y="403720"/>
                    <a:pt x="44171" y="390811"/>
                  </a:cubicBezTo>
                  <a:cubicBezTo>
                    <a:pt x="21797" y="352085"/>
                    <a:pt x="-19511" y="258283"/>
                    <a:pt x="10609" y="115428"/>
                  </a:cubicBezTo>
                  <a:cubicBezTo>
                    <a:pt x="15773" y="93053"/>
                    <a:pt x="30402" y="77563"/>
                    <a:pt x="47614" y="76703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CADD3F8-2C06-4054-AF02-059B42F9EFCD}"/>
                </a:ext>
              </a:extLst>
            </p:cNvPr>
            <p:cNvSpPr/>
            <p:nvPr/>
          </p:nvSpPr>
          <p:spPr>
            <a:xfrm>
              <a:off x="5798167" y="4309911"/>
              <a:ext cx="696527" cy="452859"/>
            </a:xfrm>
            <a:custGeom>
              <a:avLst/>
              <a:gdLst>
                <a:gd name="connsiteX0" fmla="*/ 74076 w 696527"/>
                <a:gd name="connsiteY0" fmla="*/ 1548 h 452859"/>
                <a:gd name="connsiteX1" fmla="*/ 661846 w 696527"/>
                <a:gd name="connsiteY1" fmla="*/ 118586 h 452859"/>
                <a:gd name="connsiteX2" fmla="*/ 695408 w 696527"/>
                <a:gd name="connsiteY2" fmla="*/ 155591 h 452859"/>
                <a:gd name="connsiteX3" fmla="*/ 637750 w 696527"/>
                <a:gd name="connsiteY3" fmla="*/ 410320 h 452859"/>
                <a:gd name="connsiteX4" fmla="*/ 46538 w 696527"/>
                <a:gd name="connsiteY4" fmla="*/ 303609 h 452859"/>
                <a:gd name="connsiteX5" fmla="*/ 34490 w 696527"/>
                <a:gd name="connsiteY5" fmla="*/ 290700 h 452859"/>
                <a:gd name="connsiteX6" fmla="*/ 23302 w 696527"/>
                <a:gd name="connsiteY6" fmla="*/ 29087 h 452859"/>
                <a:gd name="connsiteX7" fmla="*/ 74076 w 696527"/>
                <a:gd name="connsiteY7" fmla="*/ 1548 h 4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527" h="452859">
                  <a:moveTo>
                    <a:pt x="74076" y="1548"/>
                  </a:moveTo>
                  <a:cubicBezTo>
                    <a:pt x="165296" y="27366"/>
                    <a:pt x="426049" y="97072"/>
                    <a:pt x="661846" y="118586"/>
                  </a:cubicBezTo>
                  <a:cubicBezTo>
                    <a:pt x="679918" y="120307"/>
                    <a:pt x="694547" y="135798"/>
                    <a:pt x="695408" y="155591"/>
                  </a:cubicBezTo>
                  <a:cubicBezTo>
                    <a:pt x="698850" y="215831"/>
                    <a:pt x="697990" y="338892"/>
                    <a:pt x="637750" y="410320"/>
                  </a:cubicBezTo>
                  <a:cubicBezTo>
                    <a:pt x="556856" y="505843"/>
                    <a:pt x="231560" y="427531"/>
                    <a:pt x="46538" y="303609"/>
                  </a:cubicBezTo>
                  <a:cubicBezTo>
                    <a:pt x="41374" y="300166"/>
                    <a:pt x="37932" y="295863"/>
                    <a:pt x="34490" y="290700"/>
                  </a:cubicBezTo>
                  <a:cubicBezTo>
                    <a:pt x="18139" y="262301"/>
                    <a:pt x="-27471" y="164196"/>
                    <a:pt x="23302" y="29087"/>
                  </a:cubicBezTo>
                  <a:cubicBezTo>
                    <a:pt x="31908" y="7572"/>
                    <a:pt x="53422" y="-4476"/>
                    <a:pt x="74076" y="1548"/>
                  </a:cubicBezTo>
                  <a:close/>
                </a:path>
              </a:pathLst>
            </a:custGeom>
            <a:solidFill>
              <a:srgbClr val="8F7F76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7ACD8F6-9C02-49CF-89E3-EE8CBEB3F5B5}"/>
                </a:ext>
              </a:extLst>
            </p:cNvPr>
            <p:cNvSpPr/>
            <p:nvPr/>
          </p:nvSpPr>
          <p:spPr>
            <a:xfrm>
              <a:off x="5079804" y="3942004"/>
              <a:ext cx="910337" cy="392543"/>
            </a:xfrm>
            <a:custGeom>
              <a:avLst/>
              <a:gdLst>
                <a:gd name="connsiteX0" fmla="*/ 910338 w 910337"/>
                <a:gd name="connsiteY0" fmla="*/ 76862 h 392543"/>
                <a:gd name="connsiteX1" fmla="*/ 454235 w 910337"/>
                <a:gd name="connsiteY1" fmla="*/ 271 h 392543"/>
                <a:gd name="connsiteX2" fmla="*/ 20508 w 910337"/>
                <a:gd name="connsiteY2" fmla="*/ 45021 h 392543"/>
                <a:gd name="connsiteX3" fmla="*/ 15344 w 910337"/>
                <a:gd name="connsiteY3" fmla="*/ 92352 h 392543"/>
                <a:gd name="connsiteX4" fmla="*/ 197785 w 910337"/>
                <a:gd name="connsiteY4" fmla="*/ 172385 h 392543"/>
                <a:gd name="connsiteX5" fmla="*/ 875915 w 910337"/>
                <a:gd name="connsiteY5" fmla="*/ 380643 h 392543"/>
                <a:gd name="connsiteX6" fmla="*/ 910338 w 910337"/>
                <a:gd name="connsiteY6" fmla="*/ 76862 h 39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337" h="392543">
                  <a:moveTo>
                    <a:pt x="910338" y="76862"/>
                  </a:moveTo>
                  <a:cubicBezTo>
                    <a:pt x="910338" y="76862"/>
                    <a:pt x="754574" y="5435"/>
                    <a:pt x="454235" y="271"/>
                  </a:cubicBezTo>
                  <a:cubicBezTo>
                    <a:pt x="228766" y="-3171"/>
                    <a:pt x="112589" y="26949"/>
                    <a:pt x="20508" y="45021"/>
                  </a:cubicBezTo>
                  <a:cubicBezTo>
                    <a:pt x="-3588" y="49324"/>
                    <a:pt x="-7891" y="82886"/>
                    <a:pt x="15344" y="92352"/>
                  </a:cubicBezTo>
                  <a:cubicBezTo>
                    <a:pt x="61815" y="112146"/>
                    <a:pt x="125497" y="140544"/>
                    <a:pt x="197785" y="172385"/>
                  </a:cubicBezTo>
                  <a:cubicBezTo>
                    <a:pt x="350106" y="240370"/>
                    <a:pt x="655609" y="443465"/>
                    <a:pt x="875915" y="380643"/>
                  </a:cubicBezTo>
                  <a:lnTo>
                    <a:pt x="910338" y="76862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A3EA1A1-EA6C-4D9E-AB47-AC5568D68BF4}"/>
                </a:ext>
              </a:extLst>
            </p:cNvPr>
            <p:cNvSpPr/>
            <p:nvPr/>
          </p:nvSpPr>
          <p:spPr>
            <a:xfrm>
              <a:off x="5325781" y="4021720"/>
              <a:ext cx="617264" cy="204389"/>
            </a:xfrm>
            <a:custGeom>
              <a:avLst/>
              <a:gdLst>
                <a:gd name="connsiteX0" fmla="*/ 572279 w 617264"/>
                <a:gd name="connsiteY0" fmla="*/ 65991 h 204389"/>
                <a:gd name="connsiteX1" fmla="*/ 0 w 617264"/>
                <a:gd name="connsiteY1" fmla="*/ 1449 h 204389"/>
                <a:gd name="connsiteX2" fmla="*/ 397584 w 617264"/>
                <a:gd name="connsiteY2" fmla="*/ 84063 h 204389"/>
                <a:gd name="connsiteX3" fmla="*/ 557650 w 617264"/>
                <a:gd name="connsiteY3" fmla="*/ 196798 h 204389"/>
                <a:gd name="connsiteX4" fmla="*/ 613587 w 617264"/>
                <a:gd name="connsiteY4" fmla="*/ 172702 h 204389"/>
                <a:gd name="connsiteX5" fmla="*/ 617029 w 617264"/>
                <a:gd name="connsiteY5" fmla="*/ 132255 h 204389"/>
                <a:gd name="connsiteX6" fmla="*/ 572279 w 617264"/>
                <a:gd name="connsiteY6" fmla="*/ 65991 h 20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64" h="204389">
                  <a:moveTo>
                    <a:pt x="572279" y="65991"/>
                  </a:moveTo>
                  <a:cubicBezTo>
                    <a:pt x="488804" y="38453"/>
                    <a:pt x="297757" y="-8878"/>
                    <a:pt x="0" y="1449"/>
                  </a:cubicBezTo>
                  <a:cubicBezTo>
                    <a:pt x="0" y="1449"/>
                    <a:pt x="296036" y="25544"/>
                    <a:pt x="397584" y="84063"/>
                  </a:cubicBezTo>
                  <a:cubicBezTo>
                    <a:pt x="456102" y="117626"/>
                    <a:pt x="516342" y="163236"/>
                    <a:pt x="557650" y="196798"/>
                  </a:cubicBezTo>
                  <a:cubicBezTo>
                    <a:pt x="579164" y="214009"/>
                    <a:pt x="611005" y="200240"/>
                    <a:pt x="613587" y="172702"/>
                  </a:cubicBezTo>
                  <a:lnTo>
                    <a:pt x="617029" y="132255"/>
                  </a:lnTo>
                  <a:cubicBezTo>
                    <a:pt x="619611" y="102135"/>
                    <a:pt x="600678" y="74597"/>
                    <a:pt x="572279" y="6599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6" name="Graphic 55">
            <a:extLst>
              <a:ext uri="{FF2B5EF4-FFF2-40B4-BE49-F238E27FC236}">
                <a16:creationId xmlns:a16="http://schemas.microsoft.com/office/drawing/2014/main" id="{C7DD7ACA-DDCF-4D64-B892-03D5163E0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68977" y="3923981"/>
            <a:ext cx="762000" cy="219075"/>
          </a:xfrm>
          <a:prstGeom prst="rect">
            <a:avLst/>
          </a:prstGeom>
        </p:spPr>
      </p:pic>
      <p:sp>
        <p:nvSpPr>
          <p:cNvPr id="265" name="Freeform: Shape 264">
            <a:extLst>
              <a:ext uri="{FF2B5EF4-FFF2-40B4-BE49-F238E27FC236}">
                <a16:creationId xmlns:a16="http://schemas.microsoft.com/office/drawing/2014/main" id="{AF68FD9A-4041-49F3-95BC-9B4B6B6DFA68}"/>
              </a:ext>
            </a:extLst>
          </p:cNvPr>
          <p:cNvSpPr/>
          <p:nvPr/>
        </p:nvSpPr>
        <p:spPr>
          <a:xfrm>
            <a:off x="14788392" y="5111724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6" name="Freeform: Shape 265">
            <a:extLst>
              <a:ext uri="{FF2B5EF4-FFF2-40B4-BE49-F238E27FC236}">
                <a16:creationId xmlns:a16="http://schemas.microsoft.com/office/drawing/2014/main" id="{599E7DED-8EC9-49EF-A48B-1168E3AC8C0F}"/>
              </a:ext>
            </a:extLst>
          </p:cNvPr>
          <p:cNvSpPr/>
          <p:nvPr/>
        </p:nvSpPr>
        <p:spPr>
          <a:xfrm>
            <a:off x="15064352" y="4980628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249E5E31-2BA0-4B25-9C0E-3DF137C3A5FF}"/>
              </a:ext>
            </a:extLst>
          </p:cNvPr>
          <p:cNvSpPr/>
          <p:nvPr/>
        </p:nvSpPr>
        <p:spPr>
          <a:xfrm>
            <a:off x="13245922" y="5324766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33D8D645-5296-47A1-81F1-B8FBCBBD8A80}"/>
              </a:ext>
            </a:extLst>
          </p:cNvPr>
          <p:cNvSpPr/>
          <p:nvPr/>
        </p:nvSpPr>
        <p:spPr>
          <a:xfrm>
            <a:off x="15400837" y="519694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9" name="Freeform: Shape 268">
            <a:extLst>
              <a:ext uri="{FF2B5EF4-FFF2-40B4-BE49-F238E27FC236}">
                <a16:creationId xmlns:a16="http://schemas.microsoft.com/office/drawing/2014/main" id="{0D599319-F819-42E5-A74A-7A89FB6140CC}"/>
              </a:ext>
            </a:extLst>
          </p:cNvPr>
          <p:cNvSpPr/>
          <p:nvPr/>
        </p:nvSpPr>
        <p:spPr>
          <a:xfrm rot="2351996">
            <a:off x="13821523" y="5073598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88" name="Group 4">
            <a:extLst>
              <a:ext uri="{FF2B5EF4-FFF2-40B4-BE49-F238E27FC236}">
                <a16:creationId xmlns:a16="http://schemas.microsoft.com/office/drawing/2014/main" id="{E1B7A3E1-4DB8-4E91-875E-D80EF4DFFD62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17059785" y="2708831"/>
            <a:ext cx="800644" cy="837882"/>
            <a:chOff x="3754" y="2071"/>
            <a:chExt cx="172" cy="180"/>
          </a:xfrm>
        </p:grpSpPr>
        <p:sp>
          <p:nvSpPr>
            <p:cNvPr id="289" name="Line 5">
              <a:extLst>
                <a:ext uri="{FF2B5EF4-FFF2-40B4-BE49-F238E27FC236}">
                  <a16:creationId xmlns:a16="http://schemas.microsoft.com/office/drawing/2014/main" id="{BF6BC1B0-395D-45F7-BECC-726F1DA825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Line 6">
              <a:extLst>
                <a:ext uri="{FF2B5EF4-FFF2-40B4-BE49-F238E27FC236}">
                  <a16:creationId xmlns:a16="http://schemas.microsoft.com/office/drawing/2014/main" id="{E47B01A6-9A5C-4FB1-9668-23DCB7DCC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Line 7">
              <a:extLst>
                <a:ext uri="{FF2B5EF4-FFF2-40B4-BE49-F238E27FC236}">
                  <a16:creationId xmlns:a16="http://schemas.microsoft.com/office/drawing/2014/main" id="{F9E392EA-61BA-4C0D-A297-C17B3FA6EE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Line 8">
              <a:extLst>
                <a:ext uri="{FF2B5EF4-FFF2-40B4-BE49-F238E27FC236}">
                  <a16:creationId xmlns:a16="http://schemas.microsoft.com/office/drawing/2014/main" id="{6E827213-8B4D-47BF-9F69-79676E5761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Line 9">
              <a:extLst>
                <a:ext uri="{FF2B5EF4-FFF2-40B4-BE49-F238E27FC236}">
                  <a16:creationId xmlns:a16="http://schemas.microsoft.com/office/drawing/2014/main" id="{9D60A95E-8329-4368-986A-CB318C16F5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Line 10">
              <a:extLst>
                <a:ext uri="{FF2B5EF4-FFF2-40B4-BE49-F238E27FC236}">
                  <a16:creationId xmlns:a16="http://schemas.microsoft.com/office/drawing/2014/main" id="{A0561500-0FCB-4744-A001-BB3BE1D27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Line 11">
              <a:extLst>
                <a:ext uri="{FF2B5EF4-FFF2-40B4-BE49-F238E27FC236}">
                  <a16:creationId xmlns:a16="http://schemas.microsoft.com/office/drawing/2014/main" id="{E3BAB3E8-5990-4739-ACD7-C86FE9816A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Line 12">
              <a:extLst>
                <a:ext uri="{FF2B5EF4-FFF2-40B4-BE49-F238E27FC236}">
                  <a16:creationId xmlns:a16="http://schemas.microsoft.com/office/drawing/2014/main" id="{4B630B9D-86A2-4FB8-B654-A8EBBCCDAD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Line 13">
              <a:extLst>
                <a:ext uri="{FF2B5EF4-FFF2-40B4-BE49-F238E27FC236}">
                  <a16:creationId xmlns:a16="http://schemas.microsoft.com/office/drawing/2014/main" id="{43BCE64C-7418-4ED7-84E8-DEB4DCD15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Line 14">
              <a:extLst>
                <a:ext uri="{FF2B5EF4-FFF2-40B4-BE49-F238E27FC236}">
                  <a16:creationId xmlns:a16="http://schemas.microsoft.com/office/drawing/2014/main" id="{D1ED3EDD-521B-4AE4-B9E3-9704D19BB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208BBDA3-AD9D-4186-A60B-B857B4EE0394}"/>
              </a:ext>
            </a:extLst>
          </p:cNvPr>
          <p:cNvGrpSpPr/>
          <p:nvPr/>
        </p:nvGrpSpPr>
        <p:grpSpPr>
          <a:xfrm>
            <a:off x="16183535" y="3127772"/>
            <a:ext cx="2686050" cy="6052431"/>
            <a:chOff x="5268826" y="2870852"/>
            <a:chExt cx="2686050" cy="6052431"/>
          </a:xfrm>
        </p:grpSpPr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068E2C8E-ED46-4A0B-904C-B9DF58CFDE6C}"/>
                </a:ext>
              </a:extLst>
            </p:cNvPr>
            <p:cNvGrpSpPr/>
            <p:nvPr/>
          </p:nvGrpSpPr>
          <p:grpSpPr>
            <a:xfrm>
              <a:off x="5268826" y="2870852"/>
              <a:ext cx="2686050" cy="1552575"/>
              <a:chOff x="4858787" y="-1849811"/>
              <a:chExt cx="2686050" cy="1552575"/>
            </a:xfrm>
          </p:grpSpPr>
          <p:pic>
            <p:nvPicPr>
              <p:cNvPr id="337" name="Graphic 336">
                <a:extLst>
                  <a:ext uri="{FF2B5EF4-FFF2-40B4-BE49-F238E27FC236}">
                    <a16:creationId xmlns:a16="http://schemas.microsoft.com/office/drawing/2014/main" id="{36E39922-9573-4ED9-86B9-CF6E376F24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858787" y="-1849811"/>
                <a:ext cx="2686050" cy="1552575"/>
              </a:xfrm>
              <a:prstGeom prst="rect">
                <a:avLst/>
              </a:prstGeom>
            </p:spPr>
          </p:pic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334D764E-EA40-4E0F-AC0A-25DEB7C4E1F6}"/>
                  </a:ext>
                </a:extLst>
              </p:cNvPr>
              <p:cNvSpPr/>
              <p:nvPr/>
            </p:nvSpPr>
            <p:spPr>
              <a:xfrm>
                <a:off x="5606606" y="-1192318"/>
                <a:ext cx="1174750" cy="742950"/>
              </a:xfrm>
              <a:custGeom>
                <a:avLst/>
                <a:gdLst>
                  <a:gd name="connsiteX0" fmla="*/ 9525 w 1174750"/>
                  <a:gd name="connsiteY0" fmla="*/ 742950 h 742950"/>
                  <a:gd name="connsiteX1" fmla="*/ 1174750 w 1174750"/>
                  <a:gd name="connsiteY1" fmla="*/ 577850 h 742950"/>
                  <a:gd name="connsiteX2" fmla="*/ 6350 w 1174750"/>
                  <a:gd name="connsiteY2" fmla="*/ 390525 h 742950"/>
                  <a:gd name="connsiteX3" fmla="*/ 1174750 w 1174750"/>
                  <a:gd name="connsiteY3" fmla="*/ 180975 h 742950"/>
                  <a:gd name="connsiteX4" fmla="*/ 0 w 1174750"/>
                  <a:gd name="connsiteY4" fmla="*/ 0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4750" h="742950">
                    <a:moveTo>
                      <a:pt x="9525" y="742950"/>
                    </a:moveTo>
                    <a:cubicBezTo>
                      <a:pt x="592402" y="689768"/>
                      <a:pt x="1175279" y="636587"/>
                      <a:pt x="1174750" y="577850"/>
                    </a:cubicBezTo>
                    <a:cubicBezTo>
                      <a:pt x="1174221" y="519113"/>
                      <a:pt x="6350" y="456671"/>
                      <a:pt x="6350" y="390525"/>
                    </a:cubicBezTo>
                    <a:cubicBezTo>
                      <a:pt x="6350" y="324379"/>
                      <a:pt x="1175808" y="246062"/>
                      <a:pt x="1174750" y="180975"/>
                    </a:cubicBezTo>
                    <a:cubicBezTo>
                      <a:pt x="1173692" y="115888"/>
                      <a:pt x="586846" y="57944"/>
                      <a:pt x="0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39" name="Group 338">
                <a:extLst>
                  <a:ext uri="{FF2B5EF4-FFF2-40B4-BE49-F238E27FC236}">
                    <a16:creationId xmlns:a16="http://schemas.microsoft.com/office/drawing/2014/main" id="{C1F0E618-A2E3-4DCD-BD29-9AA1127C3DB2}"/>
                  </a:ext>
                </a:extLst>
              </p:cNvPr>
              <p:cNvGrpSpPr/>
              <p:nvPr/>
            </p:nvGrpSpPr>
            <p:grpSpPr>
              <a:xfrm>
                <a:off x="5706652" y="-605155"/>
                <a:ext cx="1084861" cy="190730"/>
                <a:chOff x="5586446" y="-432012"/>
                <a:chExt cx="1084861" cy="190730"/>
              </a:xfrm>
            </p:grpSpPr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79E5308A-CAA5-456C-A43C-86C0CEA294B5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21E6F89A-48F8-435D-A63F-E786FF926CBE}"/>
                    </a:ext>
                  </a:extLst>
                </p:cNvPr>
                <p:cNvSpPr/>
                <p:nvPr/>
              </p:nvSpPr>
              <p:spPr>
                <a:xfrm rot="10631252">
                  <a:off x="6603996" y="-429414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1343F0CD-75E8-4CB3-A5E9-848AD7C26C53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6" name="Freeform: Shape 355">
                  <a:extLst>
                    <a:ext uri="{FF2B5EF4-FFF2-40B4-BE49-F238E27FC236}">
                      <a16:creationId xmlns:a16="http://schemas.microsoft.com/office/drawing/2014/main" id="{73A07D47-D68A-4124-8C87-4D12CC2864ED}"/>
                    </a:ext>
                  </a:extLst>
                </p:cNvPr>
                <p:cNvSpPr/>
                <p:nvPr/>
              </p:nvSpPr>
              <p:spPr>
                <a:xfrm rot="7633407">
                  <a:off x="5937485" y="-31719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0" name="Group 339">
                <a:extLst>
                  <a:ext uri="{FF2B5EF4-FFF2-40B4-BE49-F238E27FC236}">
                    <a16:creationId xmlns:a16="http://schemas.microsoft.com/office/drawing/2014/main" id="{1E838EB8-328C-4BD2-A332-B2E6BA917286}"/>
                  </a:ext>
                </a:extLst>
              </p:cNvPr>
              <p:cNvGrpSpPr/>
              <p:nvPr/>
            </p:nvGrpSpPr>
            <p:grpSpPr>
              <a:xfrm rot="11491129">
                <a:off x="5618620" y="-813810"/>
                <a:ext cx="928531" cy="180524"/>
                <a:chOff x="5586446" y="-432012"/>
                <a:chExt cx="928531" cy="180524"/>
              </a:xfrm>
            </p:grpSpPr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AAF4135D-E66D-4885-A3C0-6F648465DE42}"/>
                    </a:ext>
                  </a:extLst>
                </p:cNvPr>
                <p:cNvSpPr/>
                <p:nvPr/>
              </p:nvSpPr>
              <p:spPr>
                <a:xfrm rot="15221387">
                  <a:off x="6221745" y="-4177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26D3E0C3-8FEC-4859-8DFD-60A7B6B13165}"/>
                    </a:ext>
                  </a:extLst>
                </p:cNvPr>
                <p:cNvSpPr/>
                <p:nvPr/>
              </p:nvSpPr>
              <p:spPr>
                <a:xfrm rot="10631252">
                  <a:off x="6447666" y="-334157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E7F937E8-B611-407E-81DB-FE93AA95F055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8FED1720-866E-41D9-AAD8-AC993B1C3888}"/>
                    </a:ext>
                  </a:extLst>
                </p:cNvPr>
                <p:cNvSpPr/>
                <p:nvPr/>
              </p:nvSpPr>
              <p:spPr>
                <a:xfrm rot="7633407">
                  <a:off x="5922955" y="-341237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1" name="Group 340">
                <a:extLst>
                  <a:ext uri="{FF2B5EF4-FFF2-40B4-BE49-F238E27FC236}">
                    <a16:creationId xmlns:a16="http://schemas.microsoft.com/office/drawing/2014/main" id="{22E6C114-6D22-4852-AF46-E4C01237C655}"/>
                  </a:ext>
                </a:extLst>
              </p:cNvPr>
              <p:cNvGrpSpPr/>
              <p:nvPr/>
            </p:nvGrpSpPr>
            <p:grpSpPr>
              <a:xfrm rot="21232057">
                <a:off x="5671082" y="-1254978"/>
                <a:ext cx="1013511" cy="421991"/>
                <a:chOff x="5325464" y="-659950"/>
                <a:chExt cx="1013511" cy="421991"/>
              </a:xfrm>
            </p:grpSpPr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22295DE7-AD3B-4B55-8D95-293FD3BEB07F}"/>
                    </a:ext>
                  </a:extLst>
                </p:cNvPr>
                <p:cNvSpPr/>
                <p:nvPr/>
              </p:nvSpPr>
              <p:spPr>
                <a:xfrm rot="15221387">
                  <a:off x="6265340" y="-393254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BEF809D6-0175-4CD5-8F80-CA894AA29D52}"/>
                    </a:ext>
                  </a:extLst>
                </p:cNvPr>
                <p:cNvSpPr/>
                <p:nvPr/>
              </p:nvSpPr>
              <p:spPr>
                <a:xfrm rot="1665433">
                  <a:off x="6168788" y="-538862"/>
                  <a:ext cx="67311" cy="82669"/>
                </a:xfrm>
                <a:custGeom>
                  <a:avLst/>
                  <a:gdLst>
                    <a:gd name="connsiteX0" fmla="*/ 7204 w 64578"/>
                    <a:gd name="connsiteY0" fmla="*/ 1561 h 79312"/>
                    <a:gd name="connsiteX1" fmla="*/ 14824 w 64578"/>
                    <a:gd name="connsiteY1" fmla="*/ 63474 h 79312"/>
                    <a:gd name="connsiteX2" fmla="*/ 52924 w 64578"/>
                    <a:gd name="connsiteY2" fmla="*/ 75856 h 79312"/>
                    <a:gd name="connsiteX3" fmla="*/ 59592 w 64578"/>
                    <a:gd name="connsiteY3" fmla="*/ 36804 h 79312"/>
                    <a:gd name="connsiteX4" fmla="*/ 7204 w 64578"/>
                    <a:gd name="connsiteY4" fmla="*/ 1561 h 7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78" h="79312">
                      <a:moveTo>
                        <a:pt x="7204" y="1561"/>
                      </a:moveTo>
                      <a:cubicBezTo>
                        <a:pt x="-4226" y="9181"/>
                        <a:pt x="-2321" y="38709"/>
                        <a:pt x="14824" y="63474"/>
                      </a:cubicBezTo>
                      <a:cubicBezTo>
                        <a:pt x="31969" y="89191"/>
                        <a:pt x="52924" y="75856"/>
                        <a:pt x="52924" y="75856"/>
                      </a:cubicBezTo>
                      <a:cubicBezTo>
                        <a:pt x="52924" y="75856"/>
                        <a:pt x="73879" y="63474"/>
                        <a:pt x="59592" y="36804"/>
                      </a:cubicBezTo>
                      <a:cubicBezTo>
                        <a:pt x="44352" y="10134"/>
                        <a:pt x="19587" y="-5106"/>
                        <a:pt x="7204" y="1561"/>
                      </a:cubicBezTo>
                      <a:close/>
                    </a:path>
                  </a:pathLst>
                </a:custGeom>
                <a:solidFill>
                  <a:srgbClr val="EDB8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56E2E589-7443-4C39-8E08-3100D59C0ADE}"/>
                    </a:ext>
                  </a:extLst>
                </p:cNvPr>
                <p:cNvSpPr/>
                <p:nvPr/>
              </p:nvSpPr>
              <p:spPr>
                <a:xfrm rot="6725906">
                  <a:off x="5596036" y="-379202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FF76AA98-3458-4607-82B9-DEC985B332A7}"/>
                    </a:ext>
                  </a:extLst>
                </p:cNvPr>
                <p:cNvSpPr/>
                <p:nvPr/>
              </p:nvSpPr>
              <p:spPr>
                <a:xfrm rot="7633407">
                  <a:off x="6006598" y="-313874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F86C5B0B-99C3-44AB-B48B-160ADF80C0AF}"/>
                    </a:ext>
                  </a:extLst>
                </p:cNvPr>
                <p:cNvSpPr/>
                <p:nvPr/>
              </p:nvSpPr>
              <p:spPr>
                <a:xfrm rot="20453961">
                  <a:off x="5872034" y="-528498"/>
                  <a:ext cx="64077" cy="83257"/>
                </a:xfrm>
                <a:custGeom>
                  <a:avLst/>
                  <a:gdLst>
                    <a:gd name="connsiteX0" fmla="*/ 6800 w 61475"/>
                    <a:gd name="connsiteY0" fmla="*/ 78731 h 79876"/>
                    <a:gd name="connsiteX1" fmla="*/ 56330 w 61475"/>
                    <a:gd name="connsiteY1" fmla="*/ 41584 h 79876"/>
                    <a:gd name="connsiteX2" fmla="*/ 50615 w 61475"/>
                    <a:gd name="connsiteY2" fmla="*/ 2531 h 79876"/>
                    <a:gd name="connsiteX3" fmla="*/ 14420 w 61475"/>
                    <a:gd name="connsiteY3" fmla="*/ 16819 h 79876"/>
                    <a:gd name="connsiteX4" fmla="*/ 6800 w 61475"/>
                    <a:gd name="connsiteY4" fmla="*/ 78731 h 79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75" h="79876">
                      <a:moveTo>
                        <a:pt x="6800" y="78731"/>
                      </a:moveTo>
                      <a:cubicBezTo>
                        <a:pt x="18230" y="84446"/>
                        <a:pt x="42995" y="68254"/>
                        <a:pt x="56330" y="41584"/>
                      </a:cubicBezTo>
                      <a:cubicBezTo>
                        <a:pt x="70618" y="14914"/>
                        <a:pt x="50615" y="2531"/>
                        <a:pt x="50615" y="2531"/>
                      </a:cubicBezTo>
                      <a:cubicBezTo>
                        <a:pt x="50615" y="2531"/>
                        <a:pt x="30613" y="-8899"/>
                        <a:pt x="14420" y="16819"/>
                      </a:cubicBezTo>
                      <a:cubicBezTo>
                        <a:pt x="-2725" y="42536"/>
                        <a:pt x="-3677" y="72064"/>
                        <a:pt x="6800" y="78731"/>
                      </a:cubicBezTo>
                      <a:close/>
                    </a:path>
                  </a:pathLst>
                </a:custGeom>
                <a:solidFill>
                  <a:srgbClr val="87AE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DAC371EE-1558-4566-9E66-7E4635D35992}"/>
                    </a:ext>
                  </a:extLst>
                </p:cNvPr>
                <p:cNvSpPr/>
                <p:nvPr/>
              </p:nvSpPr>
              <p:spPr>
                <a:xfrm rot="20556154">
                  <a:off x="5602117" y="-659950"/>
                  <a:ext cx="69886" cy="81943"/>
                </a:xfrm>
                <a:custGeom>
                  <a:avLst/>
                  <a:gdLst>
                    <a:gd name="connsiteX0" fmla="*/ 60619 w 67048"/>
                    <a:gd name="connsiteY0" fmla="*/ 2126 h 78616"/>
                    <a:gd name="connsiteX1" fmla="*/ 6326 w 67048"/>
                    <a:gd name="connsiteY1" fmla="*/ 34511 h 78616"/>
                    <a:gd name="connsiteX2" fmla="*/ 10136 w 67048"/>
                    <a:gd name="connsiteY2" fmla="*/ 74516 h 78616"/>
                    <a:gd name="connsiteX3" fmla="*/ 49189 w 67048"/>
                    <a:gd name="connsiteY3" fmla="*/ 64039 h 78616"/>
                    <a:gd name="connsiteX4" fmla="*/ 60619 w 67048"/>
                    <a:gd name="connsiteY4" fmla="*/ 2126 h 78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48" h="78616">
                      <a:moveTo>
                        <a:pt x="60619" y="2126"/>
                      </a:moveTo>
                      <a:cubicBezTo>
                        <a:pt x="49189" y="-5494"/>
                        <a:pt x="22519" y="7841"/>
                        <a:pt x="6326" y="34511"/>
                      </a:cubicBezTo>
                      <a:cubicBezTo>
                        <a:pt x="-9866" y="60229"/>
                        <a:pt x="10136" y="74516"/>
                        <a:pt x="10136" y="74516"/>
                      </a:cubicBezTo>
                      <a:cubicBezTo>
                        <a:pt x="10136" y="74516"/>
                        <a:pt x="30139" y="88804"/>
                        <a:pt x="49189" y="64039"/>
                      </a:cubicBezTo>
                      <a:cubicBezTo>
                        <a:pt x="68239" y="40226"/>
                        <a:pt x="72049" y="10699"/>
                        <a:pt x="60619" y="2126"/>
                      </a:cubicBezTo>
                      <a:close/>
                    </a:path>
                  </a:pathLst>
                </a:custGeom>
                <a:solidFill>
                  <a:srgbClr val="D817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EF796314-19F2-47C6-8195-0A0E76538EEA}"/>
                    </a:ext>
                  </a:extLst>
                </p:cNvPr>
                <p:cNvSpPr/>
                <p:nvPr/>
              </p:nvSpPr>
              <p:spPr>
                <a:xfrm rot="6311069">
                  <a:off x="5311235" y="-634083"/>
                  <a:ext cx="87863" cy="59406"/>
                </a:xfrm>
                <a:custGeom>
                  <a:avLst/>
                  <a:gdLst>
                    <a:gd name="connsiteX0" fmla="*/ 83831 w 84295"/>
                    <a:gd name="connsiteY0" fmla="*/ 44786 h 56994"/>
                    <a:gd name="connsiteX1" fmla="*/ 38111 w 84295"/>
                    <a:gd name="connsiteY1" fmla="*/ 1923 h 56994"/>
                    <a:gd name="connsiteX2" fmla="*/ 963 w 84295"/>
                    <a:gd name="connsiteY2" fmla="*/ 16211 h 56994"/>
                    <a:gd name="connsiteX3" fmla="*/ 20966 w 84295"/>
                    <a:gd name="connsiteY3" fmla="*/ 50501 h 56994"/>
                    <a:gd name="connsiteX4" fmla="*/ 83831 w 84295"/>
                    <a:gd name="connsiteY4" fmla="*/ 44786 h 5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295" h="56994">
                      <a:moveTo>
                        <a:pt x="83831" y="44786"/>
                      </a:moveTo>
                      <a:cubicBezTo>
                        <a:pt x="87641" y="31451"/>
                        <a:pt x="67638" y="10496"/>
                        <a:pt x="38111" y="1923"/>
                      </a:cubicBezTo>
                      <a:cubicBezTo>
                        <a:pt x="8583" y="-6649"/>
                        <a:pt x="963" y="16211"/>
                        <a:pt x="963" y="16211"/>
                      </a:cubicBezTo>
                      <a:cubicBezTo>
                        <a:pt x="963" y="16211"/>
                        <a:pt x="-6657" y="39071"/>
                        <a:pt x="20966" y="50501"/>
                      </a:cubicBezTo>
                      <a:cubicBezTo>
                        <a:pt x="49541" y="61931"/>
                        <a:pt x="79068" y="57168"/>
                        <a:pt x="83831" y="44786"/>
                      </a:cubicBezTo>
                      <a:close/>
                    </a:path>
                  </a:pathLst>
                </a:custGeom>
                <a:solidFill>
                  <a:srgbClr val="4EB79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24D7FA82-03CF-44B3-9627-498C34A0AB3C}"/>
                </a:ext>
              </a:extLst>
            </p:cNvPr>
            <p:cNvSpPr/>
            <p:nvPr/>
          </p:nvSpPr>
          <p:spPr>
            <a:xfrm>
              <a:off x="6461205" y="8483272"/>
              <a:ext cx="440011" cy="44001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E08BD28-2E8D-4439-80DE-0014B4823647}"/>
              </a:ext>
            </a:extLst>
          </p:cNvPr>
          <p:cNvGrpSpPr/>
          <p:nvPr/>
        </p:nvGrpSpPr>
        <p:grpSpPr>
          <a:xfrm>
            <a:off x="15438234" y="3436417"/>
            <a:ext cx="4648200" cy="2439920"/>
            <a:chOff x="2579787" y="3304844"/>
            <a:chExt cx="4648200" cy="243992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8C285C5-C197-45BD-9295-34A7649C1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D68D0E3-DD21-429F-B85B-AD37A63ED9B9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4AE37E1A-0265-4F61-B4B9-55B779D47521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2C442306-2CFF-4FCC-923C-604120321BB1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3F5180F9-1A71-409C-9698-4A80D8B0481A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DFA89678-E016-43B1-99EE-A2285266590E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468F07A7-F6A5-4992-8D63-CFC8C3025B43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4AD5231-4737-4EC1-884F-6D12F47AA544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A254499C-977E-4253-846E-B3457EE66D1C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A9388E55-2558-4632-B667-EE89A2E1B4F8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FE726A7-1041-46D1-AAB1-7D995522F3A0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5AC62132-B3AD-49A8-995D-1FFA0969A222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6655DE97-8675-49DD-9958-52299704A88A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6C9F4104-20FF-4D8B-8D1D-8966856C4B3C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0C55F54B-B2AA-4CAC-889F-6781B76BE9AE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0D39B9F8-1FDE-4204-A75F-553785615442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178D8EA-3A7F-4EA4-8233-9EE1101E4E83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91DEC13-3332-4C1E-9DBF-603E17DC8705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DDFE14F-D92C-492F-9620-7C79A82B481E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116A6CAE-EB49-4C97-B8C4-62DF9F6AE60A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D225A175-0F17-43C0-A360-9E85B4A9C0F5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0EEB2077-41A8-4E58-8314-912F58A98FA7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2522454-5667-4216-90C6-948AC1598DE0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ACF2BE4A-3FDD-4356-9230-6C78C4845E7A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E33CEF2E-9B80-4368-B317-0DDF3DC5541E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7F5021A-8A86-4FA7-83D6-E8732AB1CFDA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1019EDD-5DB3-4375-878E-2CE5D6458471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E6094EFA-D847-49E2-AFEF-2CDB475C1B88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3166F748-679A-4CB2-890F-0D415D7F6CBF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63C9865-2CBC-4069-8724-4FB80535BE55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392371FD-9778-480B-A942-B13D5643A0C2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E494BA0A-D8EF-4AF8-A6C2-94827DE93CC1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E46E8316-A532-4BD5-A371-798D12378FDE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B9E6669-5A0A-49A8-AF70-947CD59B5946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38D6C365-CD51-4D98-9304-0C7E650556F1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230E60B0-AAB6-40C9-83AB-3B20E4BF8686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2950AEF4-D74D-4828-A736-D3F09BCE856F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2662288-3357-4CA2-9B47-F51B5793AE6D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D680D175-7B65-44E8-BF66-7A92F487A4FF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0D1B7C23-EDEF-477B-BB90-E7AB8CB5D3B0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769F3122-9A48-4289-92D8-665ABCB40251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274218A0-761E-498C-B404-D9F884B60F43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E1811FE9-E3E1-4733-B025-E22734B940F5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A1A77C21-A459-44A1-86BC-4E24CF433504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8E1A000C-86D4-46C3-B612-9F021B1D4E3C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D419121F-2B2D-4DBB-9543-EEB7FB91827A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1BFE5843-299E-4306-87EF-BE1F72149539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4133449D-C9CA-4649-B0F5-3A96A35D5F83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330ADF-AB6B-4D0A-87CF-3D4696ED2FD2}"/>
              </a:ext>
            </a:extLst>
          </p:cNvPr>
          <p:cNvSpPr/>
          <p:nvPr/>
        </p:nvSpPr>
        <p:spPr>
          <a:xfrm>
            <a:off x="5267325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48938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634E50-A41E-49B4-85B2-6B46C8E81E1F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B1ACA8-9BF4-45C9-A324-506AB44D981E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04E41BB-2794-4232-A2F3-54F31A3B8C83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558962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1909269-B0A0-4C1E-ABD7-7497AC86D7ED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3044E-C765-49A6-9A23-9519CFB5273C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01EEF3-A481-47AB-9D5E-0B0CB9188C6F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90504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C636CC-540D-46F9-9A7B-CCFF48094B9C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DDFEC-9BAF-4633-B94C-BF5B418BC53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1C7B9B-B2A6-4380-A99D-F5163C22133E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203147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9DC934-2E4B-4FB8-8804-0305980EBDA7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578D53E-E8D1-4912-A5D7-87EEB8EF9850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461BF-029E-4A8F-9231-78EBF929B058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606203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B68A6F-B4CE-436B-8CF1-FC817D23258B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CF915E-295B-4359-A6B1-CD5497BC5785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FB08DE-EEDE-4BB4-B1B5-38D5DB11D8C7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6012311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BC059A-EDA8-411C-980B-5E79CEB2A792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3B90747-B5F9-448A-8812-0BFC2380785D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DA7667-73C5-41EE-A9BB-7BC53DD45034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800756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EAAAC1-88AF-409B-93C9-E42A64C02BD1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2FEAC5-13BF-49E9-A880-0524D7F1A72A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88E37A-7959-4ECA-9B25-FD70ED43303D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5386302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DC22C6-95F3-4E2A-9A21-67DA4EDD87C3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C32DCB-6881-4573-8EA8-5B91F8E7B81B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0869C-5DB0-41F3-8905-EA9B43B3DA8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D31A009E-30BB-48F2-9B80-DD346DB15623}"/>
              </a:ext>
            </a:extLst>
          </p:cNvPr>
          <p:cNvGrpSpPr/>
          <p:nvPr/>
        </p:nvGrpSpPr>
        <p:grpSpPr>
          <a:xfrm rot="2854627" flipH="1">
            <a:off x="6867067" y="4904925"/>
            <a:ext cx="391010" cy="536116"/>
            <a:chOff x="7336087" y="-927293"/>
            <a:chExt cx="391010" cy="536116"/>
          </a:xfrm>
        </p:grpSpPr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30E2176-7ED7-4BBC-8DFF-F68A983BF027}"/>
                </a:ext>
              </a:extLst>
            </p:cNvPr>
            <p:cNvSpPr/>
            <p:nvPr/>
          </p:nvSpPr>
          <p:spPr>
            <a:xfrm>
              <a:off x="7386853" y="-552851"/>
              <a:ext cx="158489" cy="161674"/>
            </a:xfrm>
            <a:custGeom>
              <a:avLst/>
              <a:gdLst>
                <a:gd name="connsiteX0" fmla="*/ 150744 w 158489"/>
                <a:gd name="connsiteY0" fmla="*/ 73801 h 161674"/>
                <a:gd name="connsiteX1" fmla="*/ 112879 w 158489"/>
                <a:gd name="connsiteY1" fmla="*/ 161580 h 161674"/>
                <a:gd name="connsiteX2" fmla="*/ 96528 w 158489"/>
                <a:gd name="connsiteY2" fmla="*/ 103061 h 161674"/>
                <a:gd name="connsiteX3" fmla="*/ 58663 w 158489"/>
                <a:gd name="connsiteY3" fmla="*/ 152974 h 161674"/>
                <a:gd name="connsiteX4" fmla="*/ 55221 w 158489"/>
                <a:gd name="connsiteY4" fmla="*/ 83268 h 161674"/>
                <a:gd name="connsiteX5" fmla="*/ 3587 w 158489"/>
                <a:gd name="connsiteY5" fmla="*/ 122854 h 161674"/>
                <a:gd name="connsiteX6" fmla="*/ 33707 w 158489"/>
                <a:gd name="connsiteY6" fmla="*/ 30773 h 161674"/>
                <a:gd name="connsiteX7" fmla="*/ 75014 w 158489"/>
                <a:gd name="connsiteY7" fmla="*/ 653 h 161674"/>
                <a:gd name="connsiteX8" fmla="*/ 158489 w 158489"/>
                <a:gd name="connsiteY8" fmla="*/ 35936 h 161674"/>
                <a:gd name="connsiteX9" fmla="*/ 150744 w 158489"/>
                <a:gd name="connsiteY9" fmla="*/ 73801 h 16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489" h="161674">
                  <a:moveTo>
                    <a:pt x="150744" y="73801"/>
                  </a:moveTo>
                  <a:cubicBezTo>
                    <a:pt x="150744" y="73801"/>
                    <a:pt x="134394" y="165022"/>
                    <a:pt x="112879" y="161580"/>
                  </a:cubicBezTo>
                  <a:cubicBezTo>
                    <a:pt x="91365" y="158137"/>
                    <a:pt x="94807" y="128017"/>
                    <a:pt x="96528" y="103061"/>
                  </a:cubicBezTo>
                  <a:cubicBezTo>
                    <a:pt x="96528" y="103061"/>
                    <a:pt x="75014" y="159858"/>
                    <a:pt x="58663" y="152974"/>
                  </a:cubicBezTo>
                  <a:cubicBezTo>
                    <a:pt x="42312" y="146089"/>
                    <a:pt x="43173" y="110806"/>
                    <a:pt x="55221" y="83268"/>
                  </a:cubicBezTo>
                  <a:cubicBezTo>
                    <a:pt x="55221" y="83268"/>
                    <a:pt x="14774" y="140065"/>
                    <a:pt x="3587" y="122854"/>
                  </a:cubicBezTo>
                  <a:cubicBezTo>
                    <a:pt x="-7601" y="105643"/>
                    <a:pt x="8750" y="68638"/>
                    <a:pt x="33707" y="30773"/>
                  </a:cubicBezTo>
                  <a:cubicBezTo>
                    <a:pt x="58663" y="-7092"/>
                    <a:pt x="75014" y="653"/>
                    <a:pt x="75014" y="653"/>
                  </a:cubicBezTo>
                  <a:lnTo>
                    <a:pt x="158489" y="35936"/>
                  </a:lnTo>
                  <a:lnTo>
                    <a:pt x="150744" y="73801"/>
                  </a:lnTo>
                  <a:close/>
                </a:path>
              </a:pathLst>
            </a:custGeom>
            <a:solidFill>
              <a:srgbClr val="91BB55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E4A91C8B-A263-4B32-91B2-008663A85478}"/>
                </a:ext>
              </a:extLst>
            </p:cNvPr>
            <p:cNvSpPr/>
            <p:nvPr/>
          </p:nvSpPr>
          <p:spPr>
            <a:xfrm>
              <a:off x="7336087" y="-927293"/>
              <a:ext cx="391010" cy="494764"/>
            </a:xfrm>
            <a:custGeom>
              <a:avLst/>
              <a:gdLst>
                <a:gd name="connsiteX0" fmla="*/ 204953 w 391010"/>
                <a:gd name="connsiteY0" fmla="*/ 3328 h 494764"/>
                <a:gd name="connsiteX1" fmla="*/ 148156 w 391010"/>
                <a:gd name="connsiteY1" fmla="*/ 23121 h 494764"/>
                <a:gd name="connsiteX2" fmla="*/ 60378 w 391010"/>
                <a:gd name="connsiteY2" fmla="*/ 202120 h 494764"/>
                <a:gd name="connsiteX3" fmla="*/ 5301 w 391010"/>
                <a:gd name="connsiteY3" fmla="*/ 320879 h 494764"/>
                <a:gd name="connsiteX4" fmla="*/ 22512 w 391010"/>
                <a:gd name="connsiteY4" fmla="*/ 381979 h 494764"/>
                <a:gd name="connsiteX5" fmla="*/ 225607 w 391010"/>
                <a:gd name="connsiteY5" fmla="*/ 483526 h 494764"/>
                <a:gd name="connsiteX6" fmla="*/ 260890 w 391010"/>
                <a:gd name="connsiteY6" fmla="*/ 492993 h 494764"/>
                <a:gd name="connsiteX7" fmla="*/ 317688 w 391010"/>
                <a:gd name="connsiteY7" fmla="*/ 462012 h 494764"/>
                <a:gd name="connsiteX8" fmla="*/ 335760 w 391010"/>
                <a:gd name="connsiteY8" fmla="*/ 411239 h 494764"/>
                <a:gd name="connsiteX9" fmla="*/ 381370 w 391010"/>
                <a:gd name="connsiteY9" fmla="*/ 204702 h 494764"/>
                <a:gd name="connsiteX10" fmla="*/ 390837 w 391010"/>
                <a:gd name="connsiteY10" fmla="*/ 110039 h 494764"/>
                <a:gd name="connsiteX11" fmla="*/ 361577 w 391010"/>
                <a:gd name="connsiteY11" fmla="*/ 62707 h 494764"/>
                <a:gd name="connsiteX12" fmla="*/ 204953 w 391010"/>
                <a:gd name="connsiteY12" fmla="*/ 3328 h 49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1010" h="494764">
                  <a:moveTo>
                    <a:pt x="204953" y="3328"/>
                  </a:moveTo>
                  <a:cubicBezTo>
                    <a:pt x="183439" y="-5278"/>
                    <a:pt x="159343" y="3328"/>
                    <a:pt x="148156" y="23121"/>
                  </a:cubicBezTo>
                  <a:cubicBezTo>
                    <a:pt x="128363" y="57544"/>
                    <a:pt x="96522" y="116923"/>
                    <a:pt x="60378" y="202120"/>
                  </a:cubicBezTo>
                  <a:cubicBezTo>
                    <a:pt x="34560" y="261499"/>
                    <a:pt x="17349" y="297643"/>
                    <a:pt x="5301" y="320879"/>
                  </a:cubicBezTo>
                  <a:cubicBezTo>
                    <a:pt x="-5886" y="342393"/>
                    <a:pt x="998" y="369071"/>
                    <a:pt x="22512" y="381979"/>
                  </a:cubicBezTo>
                  <a:cubicBezTo>
                    <a:pt x="75868" y="413820"/>
                    <a:pt x="169670" y="468036"/>
                    <a:pt x="225607" y="483526"/>
                  </a:cubicBezTo>
                  <a:lnTo>
                    <a:pt x="260890" y="492993"/>
                  </a:lnTo>
                  <a:cubicBezTo>
                    <a:pt x="284987" y="499877"/>
                    <a:pt x="309943" y="486108"/>
                    <a:pt x="317688" y="462012"/>
                  </a:cubicBezTo>
                  <a:cubicBezTo>
                    <a:pt x="321991" y="447382"/>
                    <a:pt x="328015" y="430171"/>
                    <a:pt x="335760" y="411239"/>
                  </a:cubicBezTo>
                  <a:cubicBezTo>
                    <a:pt x="358135" y="357022"/>
                    <a:pt x="377928" y="237403"/>
                    <a:pt x="381370" y="204702"/>
                  </a:cubicBezTo>
                  <a:lnTo>
                    <a:pt x="390837" y="110039"/>
                  </a:lnTo>
                  <a:cubicBezTo>
                    <a:pt x="392558" y="89385"/>
                    <a:pt x="381370" y="69592"/>
                    <a:pt x="361577" y="62707"/>
                  </a:cubicBezTo>
                  <a:lnTo>
                    <a:pt x="204953" y="3328"/>
                  </a:lnTo>
                  <a:close/>
                </a:path>
              </a:pathLst>
            </a:custGeom>
            <a:solidFill>
              <a:srgbClr val="79655A"/>
            </a:solidFill>
            <a:ln w="8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558417-C53A-425C-B675-20F6384FD813}"/>
              </a:ext>
            </a:extLst>
          </p:cNvPr>
          <p:cNvGrpSpPr/>
          <p:nvPr/>
        </p:nvGrpSpPr>
        <p:grpSpPr>
          <a:xfrm flipH="1">
            <a:off x="6390043" y="4149673"/>
            <a:ext cx="2458750" cy="1398918"/>
            <a:chOff x="5474451" y="3646417"/>
            <a:chExt cx="2458750" cy="1398918"/>
          </a:xfrm>
        </p:grpSpPr>
        <p:grpSp>
          <p:nvGrpSpPr>
            <p:cNvPr id="360" name="Graphic 3">
              <a:extLst>
                <a:ext uri="{FF2B5EF4-FFF2-40B4-BE49-F238E27FC236}">
                  <a16:creationId xmlns:a16="http://schemas.microsoft.com/office/drawing/2014/main" id="{592E877B-C903-4989-82F9-A3ADA5037AE5}"/>
                </a:ext>
              </a:extLst>
            </p:cNvPr>
            <p:cNvGrpSpPr/>
            <p:nvPr/>
          </p:nvGrpSpPr>
          <p:grpSpPr>
            <a:xfrm>
              <a:off x="5474451" y="3646417"/>
              <a:ext cx="2458750" cy="1398918"/>
              <a:chOff x="5079804" y="3839007"/>
              <a:chExt cx="2458750" cy="139891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1D83698F-8D10-4BC6-832A-4C437AFC0DF4}"/>
                  </a:ext>
                </a:extLst>
              </p:cNvPr>
              <p:cNvSpPr/>
              <p:nvPr/>
            </p:nvSpPr>
            <p:spPr>
              <a:xfrm>
                <a:off x="6763795" y="3974791"/>
                <a:ext cx="774759" cy="333844"/>
              </a:xfrm>
              <a:custGeom>
                <a:avLst/>
                <a:gdLst>
                  <a:gd name="connsiteX0" fmla="*/ 0 w 774759"/>
                  <a:gd name="connsiteY0" fmla="*/ 64728 h 333844"/>
                  <a:gd name="connsiteX1" fmla="*/ 388117 w 774759"/>
                  <a:gd name="connsiteY1" fmla="*/ 186 h 333844"/>
                  <a:gd name="connsiteX2" fmla="*/ 757302 w 774759"/>
                  <a:gd name="connsiteY2" fmla="*/ 38051 h 333844"/>
                  <a:gd name="connsiteX3" fmla="*/ 761605 w 774759"/>
                  <a:gd name="connsiteY3" fmla="*/ 78498 h 333844"/>
                  <a:gd name="connsiteX4" fmla="*/ 606702 w 774759"/>
                  <a:gd name="connsiteY4" fmla="*/ 146483 h 333844"/>
                  <a:gd name="connsiteX5" fmla="*/ 29259 w 774759"/>
                  <a:gd name="connsiteY5" fmla="*/ 323760 h 333844"/>
                  <a:gd name="connsiteX6" fmla="*/ 0 w 774759"/>
                  <a:gd name="connsiteY6" fmla="*/ 64728 h 33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4759" h="333844">
                    <a:moveTo>
                      <a:pt x="0" y="64728"/>
                    </a:moveTo>
                    <a:cubicBezTo>
                      <a:pt x="0" y="64728"/>
                      <a:pt x="132528" y="3628"/>
                      <a:pt x="388117" y="186"/>
                    </a:cubicBezTo>
                    <a:cubicBezTo>
                      <a:pt x="580025" y="-2396"/>
                      <a:pt x="678990" y="22560"/>
                      <a:pt x="757302" y="38051"/>
                    </a:cubicBezTo>
                    <a:cubicBezTo>
                      <a:pt x="777956" y="42353"/>
                      <a:pt x="781398" y="69892"/>
                      <a:pt x="761605" y="78498"/>
                    </a:cubicBezTo>
                    <a:cubicBezTo>
                      <a:pt x="722019" y="95709"/>
                      <a:pt x="668663" y="118944"/>
                      <a:pt x="606702" y="146483"/>
                    </a:cubicBezTo>
                    <a:cubicBezTo>
                      <a:pt x="476756" y="204141"/>
                      <a:pt x="216864" y="377115"/>
                      <a:pt x="29259" y="323760"/>
                    </a:cubicBezTo>
                    <a:lnTo>
                      <a:pt x="0" y="64728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066ACA66-64F9-4D3C-94EB-31CF53C542A1}"/>
                  </a:ext>
                </a:extLst>
              </p:cNvPr>
              <p:cNvSpPr/>
              <p:nvPr/>
            </p:nvSpPr>
            <p:spPr>
              <a:xfrm>
                <a:off x="6790472" y="4041592"/>
                <a:ext cx="527529" cy="203603"/>
              </a:xfrm>
              <a:custGeom>
                <a:avLst/>
                <a:gdLst>
                  <a:gd name="connsiteX0" fmla="*/ 0 w 527529"/>
                  <a:gd name="connsiteY0" fmla="*/ 71075 h 203603"/>
                  <a:gd name="connsiteX1" fmla="*/ 527530 w 527529"/>
                  <a:gd name="connsiteY1" fmla="*/ 1369 h 203603"/>
                  <a:gd name="connsiteX2" fmla="*/ 189326 w 527529"/>
                  <a:gd name="connsiteY2" fmla="*/ 71075 h 203603"/>
                  <a:gd name="connsiteX3" fmla="*/ 10327 w 527529"/>
                  <a:gd name="connsiteY3" fmla="*/ 203603 h 203603"/>
                  <a:gd name="connsiteX4" fmla="*/ 0 w 527529"/>
                  <a:gd name="connsiteY4" fmla="*/ 71075 h 203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529" h="203603">
                    <a:moveTo>
                      <a:pt x="0" y="71075"/>
                    </a:moveTo>
                    <a:cubicBezTo>
                      <a:pt x="0" y="71075"/>
                      <a:pt x="177277" y="-11539"/>
                      <a:pt x="527530" y="1369"/>
                    </a:cubicBezTo>
                    <a:cubicBezTo>
                      <a:pt x="527530" y="1369"/>
                      <a:pt x="276243" y="22023"/>
                      <a:pt x="189326" y="71075"/>
                    </a:cubicBezTo>
                    <a:cubicBezTo>
                      <a:pt x="102408" y="120128"/>
                      <a:pt x="10327" y="203603"/>
                      <a:pt x="10327" y="203603"/>
                    </a:cubicBezTo>
                    <a:lnTo>
                      <a:pt x="0" y="71075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70C0E53F-8848-4A70-ABC0-A0D7EA8D31AA}"/>
                  </a:ext>
                </a:extLst>
              </p:cNvPr>
              <p:cNvSpPr/>
              <p:nvPr/>
            </p:nvSpPr>
            <p:spPr>
              <a:xfrm>
                <a:off x="5878267" y="3839007"/>
                <a:ext cx="944916" cy="1341629"/>
              </a:xfrm>
              <a:custGeom>
                <a:avLst/>
                <a:gdLst>
                  <a:gd name="connsiteX0" fmla="*/ 816681 w 944916"/>
                  <a:gd name="connsiteY0" fmla="*/ 1341630 h 1341629"/>
                  <a:gd name="connsiteX1" fmla="*/ 129086 w 944916"/>
                  <a:gd name="connsiteY1" fmla="*/ 1341630 h 1341629"/>
                  <a:gd name="connsiteX2" fmla="*/ 0 w 944916"/>
                  <a:gd name="connsiteY2" fmla="*/ 1212544 h 1341629"/>
                  <a:gd name="connsiteX3" fmla="*/ 0 w 944916"/>
                  <a:gd name="connsiteY3" fmla="*/ 390699 h 1341629"/>
                  <a:gd name="connsiteX4" fmla="*/ 472453 w 944916"/>
                  <a:gd name="connsiteY4" fmla="*/ 0 h 1341629"/>
                  <a:gd name="connsiteX5" fmla="*/ 472453 w 944916"/>
                  <a:gd name="connsiteY5" fmla="*/ 0 h 1341629"/>
                  <a:gd name="connsiteX6" fmla="*/ 944907 w 944916"/>
                  <a:gd name="connsiteY6" fmla="*/ 390699 h 1341629"/>
                  <a:gd name="connsiteX7" fmla="*/ 944907 w 944916"/>
                  <a:gd name="connsiteY7" fmla="*/ 1212544 h 1341629"/>
                  <a:gd name="connsiteX8" fmla="*/ 816681 w 944916"/>
                  <a:gd name="connsiteY8" fmla="*/ 1341630 h 1341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44916" h="1341629">
                    <a:moveTo>
                      <a:pt x="816681" y="1341630"/>
                    </a:moveTo>
                    <a:lnTo>
                      <a:pt x="129086" y="1341630"/>
                    </a:lnTo>
                    <a:cubicBezTo>
                      <a:pt x="57658" y="1341630"/>
                      <a:pt x="0" y="1283971"/>
                      <a:pt x="0" y="1212544"/>
                    </a:cubicBezTo>
                    <a:lnTo>
                      <a:pt x="0" y="390699"/>
                    </a:lnTo>
                    <a:cubicBezTo>
                      <a:pt x="0" y="129946"/>
                      <a:pt x="211700" y="0"/>
                      <a:pt x="472453" y="0"/>
                    </a:cubicBezTo>
                    <a:lnTo>
                      <a:pt x="472453" y="0"/>
                    </a:lnTo>
                    <a:cubicBezTo>
                      <a:pt x="733206" y="0"/>
                      <a:pt x="944907" y="129946"/>
                      <a:pt x="944907" y="390699"/>
                    </a:cubicBezTo>
                    <a:lnTo>
                      <a:pt x="944907" y="1212544"/>
                    </a:lnTo>
                    <a:cubicBezTo>
                      <a:pt x="945767" y="1283971"/>
                      <a:pt x="888109" y="1341630"/>
                      <a:pt x="816681" y="1341630"/>
                    </a:cubicBez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45788EEF-3EBF-42EC-8CBD-342A1BA021BB}"/>
                  </a:ext>
                </a:extLst>
              </p:cNvPr>
              <p:cNvSpPr/>
              <p:nvPr/>
            </p:nvSpPr>
            <p:spPr>
              <a:xfrm>
                <a:off x="5774989" y="4596309"/>
                <a:ext cx="1129715" cy="641616"/>
              </a:xfrm>
              <a:custGeom>
                <a:avLst/>
                <a:gdLst>
                  <a:gd name="connsiteX0" fmla="*/ 61971 w 1129715"/>
                  <a:gd name="connsiteY0" fmla="*/ 0 h 641616"/>
                  <a:gd name="connsiteX1" fmla="*/ 32712 w 1129715"/>
                  <a:gd name="connsiteY1" fmla="*/ 308945 h 641616"/>
                  <a:gd name="connsiteX2" fmla="*/ 23245 w 1129715"/>
                  <a:gd name="connsiteY2" fmla="*/ 541299 h 641616"/>
                  <a:gd name="connsiteX3" fmla="*/ 28409 w 1129715"/>
                  <a:gd name="connsiteY3" fmla="*/ 626495 h 641616"/>
                  <a:gd name="connsiteX4" fmla="*/ 722029 w 1129715"/>
                  <a:gd name="connsiteY4" fmla="*/ 626495 h 641616"/>
                  <a:gd name="connsiteX5" fmla="*/ 1005156 w 1129715"/>
                  <a:gd name="connsiteY5" fmla="*/ 610145 h 641616"/>
                  <a:gd name="connsiteX6" fmla="*/ 1114449 w 1129715"/>
                  <a:gd name="connsiteY6" fmla="*/ 492246 h 641616"/>
                  <a:gd name="connsiteX7" fmla="*/ 1088632 w 1129715"/>
                  <a:gd name="connsiteY7" fmla="*/ 182441 h 641616"/>
                  <a:gd name="connsiteX8" fmla="*/ 1060233 w 1129715"/>
                  <a:gd name="connsiteY8" fmla="*/ 9466 h 641616"/>
                  <a:gd name="connsiteX9" fmla="*/ 61971 w 1129715"/>
                  <a:gd name="connsiteY9" fmla="*/ 0 h 641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9715" h="641616">
                    <a:moveTo>
                      <a:pt x="61971" y="0"/>
                    </a:moveTo>
                    <a:cubicBezTo>
                      <a:pt x="61971" y="0"/>
                      <a:pt x="29269" y="114456"/>
                      <a:pt x="32712" y="308945"/>
                    </a:cubicBezTo>
                    <a:cubicBezTo>
                      <a:pt x="34433" y="406189"/>
                      <a:pt x="40457" y="513761"/>
                      <a:pt x="23245" y="541299"/>
                    </a:cubicBezTo>
                    <a:cubicBezTo>
                      <a:pt x="6034" y="568837"/>
                      <a:pt x="-21504" y="615308"/>
                      <a:pt x="28409" y="626495"/>
                    </a:cubicBezTo>
                    <a:cubicBezTo>
                      <a:pt x="78322" y="637683"/>
                      <a:pt x="576592" y="654034"/>
                      <a:pt x="722029" y="626495"/>
                    </a:cubicBezTo>
                    <a:cubicBezTo>
                      <a:pt x="866604" y="598957"/>
                      <a:pt x="915657" y="591212"/>
                      <a:pt x="1005156" y="610145"/>
                    </a:cubicBezTo>
                    <a:cubicBezTo>
                      <a:pt x="1094656" y="629938"/>
                      <a:pt x="1160920" y="569698"/>
                      <a:pt x="1114449" y="492246"/>
                    </a:cubicBezTo>
                    <a:cubicBezTo>
                      <a:pt x="1067978" y="414795"/>
                      <a:pt x="1086050" y="274522"/>
                      <a:pt x="1088632" y="182441"/>
                    </a:cubicBezTo>
                    <a:cubicBezTo>
                      <a:pt x="1092074" y="90360"/>
                      <a:pt x="1060233" y="9466"/>
                      <a:pt x="1060233" y="9466"/>
                    </a:cubicBezTo>
                    <a:lnTo>
                      <a:pt x="61971" y="0"/>
                    </a:lnTo>
                    <a:close/>
                  </a:path>
                </a:pathLst>
              </a:custGeom>
              <a:solidFill>
                <a:srgbClr val="67554B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BA6EF429-812A-4C1C-929E-A36B47080C69}"/>
                  </a:ext>
                </a:extLst>
              </p:cNvPr>
              <p:cNvSpPr/>
              <p:nvPr/>
            </p:nvSpPr>
            <p:spPr>
              <a:xfrm>
                <a:off x="5726662" y="4915788"/>
                <a:ext cx="158489" cy="161674"/>
              </a:xfrm>
              <a:custGeom>
                <a:avLst/>
                <a:gdLst>
                  <a:gd name="connsiteX0" fmla="*/ 150744 w 158489"/>
                  <a:gd name="connsiteY0" fmla="*/ 73801 h 161674"/>
                  <a:gd name="connsiteX1" fmla="*/ 112879 w 158489"/>
                  <a:gd name="connsiteY1" fmla="*/ 161580 h 161674"/>
                  <a:gd name="connsiteX2" fmla="*/ 96528 w 158489"/>
                  <a:gd name="connsiteY2" fmla="*/ 103061 h 161674"/>
                  <a:gd name="connsiteX3" fmla="*/ 58663 w 158489"/>
                  <a:gd name="connsiteY3" fmla="*/ 152974 h 161674"/>
                  <a:gd name="connsiteX4" fmla="*/ 55221 w 158489"/>
                  <a:gd name="connsiteY4" fmla="*/ 83268 h 161674"/>
                  <a:gd name="connsiteX5" fmla="*/ 3587 w 158489"/>
                  <a:gd name="connsiteY5" fmla="*/ 122854 h 161674"/>
                  <a:gd name="connsiteX6" fmla="*/ 33707 w 158489"/>
                  <a:gd name="connsiteY6" fmla="*/ 30773 h 161674"/>
                  <a:gd name="connsiteX7" fmla="*/ 75014 w 158489"/>
                  <a:gd name="connsiteY7" fmla="*/ 653 h 161674"/>
                  <a:gd name="connsiteX8" fmla="*/ 158489 w 158489"/>
                  <a:gd name="connsiteY8" fmla="*/ 35936 h 161674"/>
                  <a:gd name="connsiteX9" fmla="*/ 150744 w 158489"/>
                  <a:gd name="connsiteY9" fmla="*/ 73801 h 161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489" h="161674">
                    <a:moveTo>
                      <a:pt x="150744" y="73801"/>
                    </a:moveTo>
                    <a:cubicBezTo>
                      <a:pt x="150744" y="73801"/>
                      <a:pt x="134394" y="165022"/>
                      <a:pt x="112879" y="161580"/>
                    </a:cubicBezTo>
                    <a:cubicBezTo>
                      <a:pt x="91365" y="158137"/>
                      <a:pt x="94807" y="128017"/>
                      <a:pt x="96528" y="103061"/>
                    </a:cubicBezTo>
                    <a:cubicBezTo>
                      <a:pt x="96528" y="103061"/>
                      <a:pt x="75014" y="159858"/>
                      <a:pt x="58663" y="152974"/>
                    </a:cubicBezTo>
                    <a:cubicBezTo>
                      <a:pt x="42312" y="146089"/>
                      <a:pt x="43173" y="110806"/>
                      <a:pt x="55221" y="83268"/>
                    </a:cubicBezTo>
                    <a:cubicBezTo>
                      <a:pt x="55221" y="83268"/>
                      <a:pt x="14774" y="140065"/>
                      <a:pt x="3587" y="122854"/>
                    </a:cubicBezTo>
                    <a:cubicBezTo>
                      <a:pt x="-7601" y="105643"/>
                      <a:pt x="8750" y="68638"/>
                      <a:pt x="33707" y="30773"/>
                    </a:cubicBezTo>
                    <a:cubicBezTo>
                      <a:pt x="58663" y="-7092"/>
                      <a:pt x="75014" y="653"/>
                      <a:pt x="75014" y="653"/>
                    </a:cubicBezTo>
                    <a:lnTo>
                      <a:pt x="158489" y="35936"/>
                    </a:lnTo>
                    <a:lnTo>
                      <a:pt x="150744" y="73801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661C483E-666C-4AD3-9659-394170297409}"/>
                  </a:ext>
                </a:extLst>
              </p:cNvPr>
              <p:cNvSpPr/>
              <p:nvPr/>
            </p:nvSpPr>
            <p:spPr>
              <a:xfrm>
                <a:off x="6333509" y="3986929"/>
                <a:ext cx="167811" cy="13004"/>
              </a:xfrm>
              <a:custGeom>
                <a:avLst/>
                <a:gdLst>
                  <a:gd name="connsiteX0" fmla="*/ 167811 w 167811"/>
                  <a:gd name="connsiteY0" fmla="*/ 13004 h 13004"/>
                  <a:gd name="connsiteX1" fmla="*/ 0 w 167811"/>
                  <a:gd name="connsiteY1" fmla="*/ 13004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811" h="13004">
                    <a:moveTo>
                      <a:pt x="167811" y="13004"/>
                    </a:moveTo>
                    <a:cubicBezTo>
                      <a:pt x="167811" y="13004"/>
                      <a:pt x="90360" y="-16255"/>
                      <a:pt x="0" y="13004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44159437-026B-4B15-9193-57DA0995D4A5}"/>
                  </a:ext>
                </a:extLst>
              </p:cNvPr>
              <p:cNvSpPr/>
              <p:nvPr/>
            </p:nvSpPr>
            <p:spPr>
              <a:xfrm>
                <a:off x="6361047" y="3942944"/>
                <a:ext cx="112734" cy="8796"/>
              </a:xfrm>
              <a:custGeom>
                <a:avLst/>
                <a:gdLst>
                  <a:gd name="connsiteX0" fmla="*/ 112735 w 112734"/>
                  <a:gd name="connsiteY0" fmla="*/ 8797 h 8796"/>
                  <a:gd name="connsiteX1" fmla="*/ 0 w 112734"/>
                  <a:gd name="connsiteY1" fmla="*/ 8797 h 8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34" h="8796">
                    <a:moveTo>
                      <a:pt x="112735" y="8797"/>
                    </a:moveTo>
                    <a:cubicBezTo>
                      <a:pt x="112735" y="8797"/>
                      <a:pt x="60240" y="-10996"/>
                      <a:pt x="0" y="8797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0969395C-A975-4494-9AF7-8CE41405AA41}"/>
                  </a:ext>
                </a:extLst>
              </p:cNvPr>
              <p:cNvSpPr/>
              <p:nvPr/>
            </p:nvSpPr>
            <p:spPr>
              <a:xfrm>
                <a:off x="5675896" y="4541346"/>
                <a:ext cx="391010" cy="494764"/>
              </a:xfrm>
              <a:custGeom>
                <a:avLst/>
                <a:gdLst>
                  <a:gd name="connsiteX0" fmla="*/ 204953 w 391010"/>
                  <a:gd name="connsiteY0" fmla="*/ 3328 h 494764"/>
                  <a:gd name="connsiteX1" fmla="*/ 148156 w 391010"/>
                  <a:gd name="connsiteY1" fmla="*/ 23121 h 494764"/>
                  <a:gd name="connsiteX2" fmla="*/ 60378 w 391010"/>
                  <a:gd name="connsiteY2" fmla="*/ 202120 h 494764"/>
                  <a:gd name="connsiteX3" fmla="*/ 5301 w 391010"/>
                  <a:gd name="connsiteY3" fmla="*/ 320879 h 494764"/>
                  <a:gd name="connsiteX4" fmla="*/ 22512 w 391010"/>
                  <a:gd name="connsiteY4" fmla="*/ 381979 h 494764"/>
                  <a:gd name="connsiteX5" fmla="*/ 225607 w 391010"/>
                  <a:gd name="connsiteY5" fmla="*/ 483526 h 494764"/>
                  <a:gd name="connsiteX6" fmla="*/ 260890 w 391010"/>
                  <a:gd name="connsiteY6" fmla="*/ 492993 h 494764"/>
                  <a:gd name="connsiteX7" fmla="*/ 317688 w 391010"/>
                  <a:gd name="connsiteY7" fmla="*/ 462012 h 494764"/>
                  <a:gd name="connsiteX8" fmla="*/ 335760 w 391010"/>
                  <a:gd name="connsiteY8" fmla="*/ 411239 h 494764"/>
                  <a:gd name="connsiteX9" fmla="*/ 381370 w 391010"/>
                  <a:gd name="connsiteY9" fmla="*/ 204702 h 494764"/>
                  <a:gd name="connsiteX10" fmla="*/ 390837 w 391010"/>
                  <a:gd name="connsiteY10" fmla="*/ 110039 h 494764"/>
                  <a:gd name="connsiteX11" fmla="*/ 361577 w 391010"/>
                  <a:gd name="connsiteY11" fmla="*/ 62707 h 494764"/>
                  <a:gd name="connsiteX12" fmla="*/ 204953 w 391010"/>
                  <a:gd name="connsiteY12" fmla="*/ 3328 h 49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1010" h="494764">
                    <a:moveTo>
                      <a:pt x="204953" y="3328"/>
                    </a:moveTo>
                    <a:cubicBezTo>
                      <a:pt x="183439" y="-5278"/>
                      <a:pt x="159343" y="3328"/>
                      <a:pt x="148156" y="23121"/>
                    </a:cubicBezTo>
                    <a:cubicBezTo>
                      <a:pt x="128363" y="57544"/>
                      <a:pt x="96522" y="116923"/>
                      <a:pt x="60378" y="202120"/>
                    </a:cubicBezTo>
                    <a:cubicBezTo>
                      <a:pt x="34560" y="261499"/>
                      <a:pt x="17349" y="297643"/>
                      <a:pt x="5301" y="320879"/>
                    </a:cubicBezTo>
                    <a:cubicBezTo>
                      <a:pt x="-5886" y="342393"/>
                      <a:pt x="998" y="369071"/>
                      <a:pt x="22512" y="381979"/>
                    </a:cubicBezTo>
                    <a:cubicBezTo>
                      <a:pt x="75868" y="413820"/>
                      <a:pt x="169670" y="468036"/>
                      <a:pt x="225607" y="483526"/>
                    </a:cubicBezTo>
                    <a:lnTo>
                      <a:pt x="260890" y="492993"/>
                    </a:lnTo>
                    <a:cubicBezTo>
                      <a:pt x="284987" y="499877"/>
                      <a:pt x="309943" y="486108"/>
                      <a:pt x="317688" y="462012"/>
                    </a:cubicBezTo>
                    <a:cubicBezTo>
                      <a:pt x="321991" y="447382"/>
                      <a:pt x="328015" y="430171"/>
                      <a:pt x="335760" y="411239"/>
                    </a:cubicBezTo>
                    <a:cubicBezTo>
                      <a:pt x="358135" y="357022"/>
                      <a:pt x="377928" y="237403"/>
                      <a:pt x="381370" y="204702"/>
                    </a:cubicBezTo>
                    <a:lnTo>
                      <a:pt x="390837" y="110039"/>
                    </a:lnTo>
                    <a:cubicBezTo>
                      <a:pt x="392558" y="89385"/>
                      <a:pt x="381370" y="69592"/>
                      <a:pt x="361577" y="62707"/>
                    </a:cubicBezTo>
                    <a:lnTo>
                      <a:pt x="204953" y="3328"/>
                    </a:lnTo>
                    <a:close/>
                  </a:path>
                </a:pathLst>
              </a:custGeom>
              <a:solidFill>
                <a:srgbClr val="79655A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4E2B3720-ADBF-45A8-A974-A7AF06C523A9}"/>
                  </a:ext>
                </a:extLst>
              </p:cNvPr>
              <p:cNvSpPr/>
              <p:nvPr/>
            </p:nvSpPr>
            <p:spPr>
              <a:xfrm>
                <a:off x="6360765" y="4343189"/>
                <a:ext cx="502499" cy="411884"/>
              </a:xfrm>
              <a:custGeom>
                <a:avLst/>
                <a:gdLst>
                  <a:gd name="connsiteX0" fmla="*/ 47614 w 502499"/>
                  <a:gd name="connsiteY0" fmla="*/ 76703 h 411884"/>
                  <a:gd name="connsiteX1" fmla="*/ 461548 w 502499"/>
                  <a:gd name="connsiteY1" fmla="*/ 972 h 411884"/>
                  <a:gd name="connsiteX2" fmla="*/ 490808 w 502499"/>
                  <a:gd name="connsiteY2" fmla="*/ 25068 h 411884"/>
                  <a:gd name="connsiteX3" fmla="*/ 489086 w 502499"/>
                  <a:gd name="connsiteY3" fmla="*/ 253120 h 411884"/>
                  <a:gd name="connsiteX4" fmla="*/ 468433 w 502499"/>
                  <a:gd name="connsiteY4" fmla="*/ 284961 h 411884"/>
                  <a:gd name="connsiteX5" fmla="*/ 74291 w 502499"/>
                  <a:gd name="connsiteY5" fmla="*/ 411465 h 411884"/>
                  <a:gd name="connsiteX6" fmla="*/ 44171 w 502499"/>
                  <a:gd name="connsiteY6" fmla="*/ 390811 h 411884"/>
                  <a:gd name="connsiteX7" fmla="*/ 10609 w 502499"/>
                  <a:gd name="connsiteY7" fmla="*/ 115428 h 411884"/>
                  <a:gd name="connsiteX8" fmla="*/ 47614 w 502499"/>
                  <a:gd name="connsiteY8" fmla="*/ 76703 h 41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2499" h="411884">
                    <a:moveTo>
                      <a:pt x="47614" y="76703"/>
                    </a:moveTo>
                    <a:cubicBezTo>
                      <a:pt x="116459" y="71539"/>
                      <a:pt x="304064" y="53467"/>
                      <a:pt x="461548" y="972"/>
                    </a:cubicBezTo>
                    <a:cubicBezTo>
                      <a:pt x="474457" y="-3331"/>
                      <a:pt x="487365" y="6996"/>
                      <a:pt x="490808" y="25068"/>
                    </a:cubicBezTo>
                    <a:cubicBezTo>
                      <a:pt x="500274" y="70679"/>
                      <a:pt x="512322" y="161038"/>
                      <a:pt x="489086" y="253120"/>
                    </a:cubicBezTo>
                    <a:cubicBezTo>
                      <a:pt x="485644" y="266889"/>
                      <a:pt x="477899" y="278076"/>
                      <a:pt x="468433" y="284961"/>
                    </a:cubicBezTo>
                    <a:cubicBezTo>
                      <a:pt x="416799" y="317662"/>
                      <a:pt x="239521" y="419210"/>
                      <a:pt x="74291" y="411465"/>
                    </a:cubicBezTo>
                    <a:cubicBezTo>
                      <a:pt x="62244" y="410604"/>
                      <a:pt x="51056" y="403720"/>
                      <a:pt x="44171" y="390811"/>
                    </a:cubicBezTo>
                    <a:cubicBezTo>
                      <a:pt x="21797" y="352085"/>
                      <a:pt x="-19511" y="258283"/>
                      <a:pt x="10609" y="115428"/>
                    </a:cubicBezTo>
                    <a:cubicBezTo>
                      <a:pt x="15773" y="93053"/>
                      <a:pt x="30402" y="77563"/>
                      <a:pt x="47614" y="76703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B8BEC659-3B92-4ED8-96F4-E1AE1C017E2E}"/>
                  </a:ext>
                </a:extLst>
              </p:cNvPr>
              <p:cNvSpPr/>
              <p:nvPr/>
            </p:nvSpPr>
            <p:spPr>
              <a:xfrm>
                <a:off x="5798167" y="4309911"/>
                <a:ext cx="696527" cy="452859"/>
              </a:xfrm>
              <a:custGeom>
                <a:avLst/>
                <a:gdLst>
                  <a:gd name="connsiteX0" fmla="*/ 74076 w 696527"/>
                  <a:gd name="connsiteY0" fmla="*/ 1548 h 452859"/>
                  <a:gd name="connsiteX1" fmla="*/ 661846 w 696527"/>
                  <a:gd name="connsiteY1" fmla="*/ 118586 h 452859"/>
                  <a:gd name="connsiteX2" fmla="*/ 695408 w 696527"/>
                  <a:gd name="connsiteY2" fmla="*/ 155591 h 452859"/>
                  <a:gd name="connsiteX3" fmla="*/ 637750 w 696527"/>
                  <a:gd name="connsiteY3" fmla="*/ 410320 h 452859"/>
                  <a:gd name="connsiteX4" fmla="*/ 46538 w 696527"/>
                  <a:gd name="connsiteY4" fmla="*/ 303609 h 452859"/>
                  <a:gd name="connsiteX5" fmla="*/ 34490 w 696527"/>
                  <a:gd name="connsiteY5" fmla="*/ 290700 h 452859"/>
                  <a:gd name="connsiteX6" fmla="*/ 23302 w 696527"/>
                  <a:gd name="connsiteY6" fmla="*/ 29087 h 452859"/>
                  <a:gd name="connsiteX7" fmla="*/ 74076 w 696527"/>
                  <a:gd name="connsiteY7" fmla="*/ 1548 h 452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6527" h="452859">
                    <a:moveTo>
                      <a:pt x="74076" y="1548"/>
                    </a:moveTo>
                    <a:cubicBezTo>
                      <a:pt x="165296" y="27366"/>
                      <a:pt x="426049" y="97072"/>
                      <a:pt x="661846" y="118586"/>
                    </a:cubicBezTo>
                    <a:cubicBezTo>
                      <a:pt x="679918" y="120307"/>
                      <a:pt x="694547" y="135798"/>
                      <a:pt x="695408" y="155591"/>
                    </a:cubicBezTo>
                    <a:cubicBezTo>
                      <a:pt x="698850" y="215831"/>
                      <a:pt x="697990" y="338892"/>
                      <a:pt x="637750" y="410320"/>
                    </a:cubicBezTo>
                    <a:cubicBezTo>
                      <a:pt x="556856" y="505843"/>
                      <a:pt x="231560" y="427531"/>
                      <a:pt x="46538" y="303609"/>
                    </a:cubicBezTo>
                    <a:cubicBezTo>
                      <a:pt x="41374" y="300166"/>
                      <a:pt x="37932" y="295863"/>
                      <a:pt x="34490" y="290700"/>
                    </a:cubicBezTo>
                    <a:cubicBezTo>
                      <a:pt x="18139" y="262301"/>
                      <a:pt x="-27471" y="164196"/>
                      <a:pt x="23302" y="29087"/>
                    </a:cubicBezTo>
                    <a:cubicBezTo>
                      <a:pt x="31908" y="7572"/>
                      <a:pt x="53422" y="-4476"/>
                      <a:pt x="74076" y="1548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94953040-44A9-458E-A1A2-584D44026570}"/>
                  </a:ext>
                </a:extLst>
              </p:cNvPr>
              <p:cNvSpPr/>
              <p:nvPr/>
            </p:nvSpPr>
            <p:spPr>
              <a:xfrm>
                <a:off x="5079804" y="3942004"/>
                <a:ext cx="910337" cy="392543"/>
              </a:xfrm>
              <a:custGeom>
                <a:avLst/>
                <a:gdLst>
                  <a:gd name="connsiteX0" fmla="*/ 910338 w 910337"/>
                  <a:gd name="connsiteY0" fmla="*/ 76862 h 392543"/>
                  <a:gd name="connsiteX1" fmla="*/ 454235 w 910337"/>
                  <a:gd name="connsiteY1" fmla="*/ 271 h 392543"/>
                  <a:gd name="connsiteX2" fmla="*/ 20508 w 910337"/>
                  <a:gd name="connsiteY2" fmla="*/ 45021 h 392543"/>
                  <a:gd name="connsiteX3" fmla="*/ 15344 w 910337"/>
                  <a:gd name="connsiteY3" fmla="*/ 92352 h 392543"/>
                  <a:gd name="connsiteX4" fmla="*/ 197785 w 910337"/>
                  <a:gd name="connsiteY4" fmla="*/ 172385 h 392543"/>
                  <a:gd name="connsiteX5" fmla="*/ 875915 w 910337"/>
                  <a:gd name="connsiteY5" fmla="*/ 380643 h 392543"/>
                  <a:gd name="connsiteX6" fmla="*/ 910338 w 910337"/>
                  <a:gd name="connsiteY6" fmla="*/ 76862 h 392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0337" h="392543">
                    <a:moveTo>
                      <a:pt x="910338" y="76862"/>
                    </a:moveTo>
                    <a:cubicBezTo>
                      <a:pt x="910338" y="76862"/>
                      <a:pt x="754574" y="5435"/>
                      <a:pt x="454235" y="271"/>
                    </a:cubicBezTo>
                    <a:cubicBezTo>
                      <a:pt x="228766" y="-3171"/>
                      <a:pt x="112589" y="26949"/>
                      <a:pt x="20508" y="45021"/>
                    </a:cubicBezTo>
                    <a:cubicBezTo>
                      <a:pt x="-3588" y="49324"/>
                      <a:pt x="-7891" y="82886"/>
                      <a:pt x="15344" y="92352"/>
                    </a:cubicBezTo>
                    <a:cubicBezTo>
                      <a:pt x="61815" y="112146"/>
                      <a:pt x="125497" y="140544"/>
                      <a:pt x="197785" y="172385"/>
                    </a:cubicBezTo>
                    <a:cubicBezTo>
                      <a:pt x="350106" y="240370"/>
                      <a:pt x="655609" y="443465"/>
                      <a:pt x="875915" y="380643"/>
                    </a:cubicBezTo>
                    <a:lnTo>
                      <a:pt x="910338" y="76862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937089D9-E95E-4C46-A2A8-66E2014B244A}"/>
                  </a:ext>
                </a:extLst>
              </p:cNvPr>
              <p:cNvSpPr/>
              <p:nvPr/>
            </p:nvSpPr>
            <p:spPr>
              <a:xfrm>
                <a:off x="5325781" y="4021720"/>
                <a:ext cx="617264" cy="204389"/>
              </a:xfrm>
              <a:custGeom>
                <a:avLst/>
                <a:gdLst>
                  <a:gd name="connsiteX0" fmla="*/ 572279 w 617264"/>
                  <a:gd name="connsiteY0" fmla="*/ 65991 h 204389"/>
                  <a:gd name="connsiteX1" fmla="*/ 0 w 617264"/>
                  <a:gd name="connsiteY1" fmla="*/ 1449 h 204389"/>
                  <a:gd name="connsiteX2" fmla="*/ 397584 w 617264"/>
                  <a:gd name="connsiteY2" fmla="*/ 84063 h 204389"/>
                  <a:gd name="connsiteX3" fmla="*/ 557650 w 617264"/>
                  <a:gd name="connsiteY3" fmla="*/ 196798 h 204389"/>
                  <a:gd name="connsiteX4" fmla="*/ 613587 w 617264"/>
                  <a:gd name="connsiteY4" fmla="*/ 172702 h 204389"/>
                  <a:gd name="connsiteX5" fmla="*/ 617029 w 617264"/>
                  <a:gd name="connsiteY5" fmla="*/ 132255 h 204389"/>
                  <a:gd name="connsiteX6" fmla="*/ 572279 w 617264"/>
                  <a:gd name="connsiteY6" fmla="*/ 65991 h 204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7264" h="204389">
                    <a:moveTo>
                      <a:pt x="572279" y="65991"/>
                    </a:moveTo>
                    <a:cubicBezTo>
                      <a:pt x="488804" y="38453"/>
                      <a:pt x="297757" y="-8878"/>
                      <a:pt x="0" y="1449"/>
                    </a:cubicBezTo>
                    <a:cubicBezTo>
                      <a:pt x="0" y="1449"/>
                      <a:pt x="296036" y="25544"/>
                      <a:pt x="397584" y="84063"/>
                    </a:cubicBezTo>
                    <a:cubicBezTo>
                      <a:pt x="456102" y="117626"/>
                      <a:pt x="516342" y="163236"/>
                      <a:pt x="557650" y="196798"/>
                    </a:cubicBezTo>
                    <a:cubicBezTo>
                      <a:pt x="579164" y="214009"/>
                      <a:pt x="611005" y="200240"/>
                      <a:pt x="613587" y="172702"/>
                    </a:cubicBezTo>
                    <a:lnTo>
                      <a:pt x="617029" y="132255"/>
                    </a:lnTo>
                    <a:cubicBezTo>
                      <a:pt x="619611" y="102135"/>
                      <a:pt x="600678" y="74597"/>
                      <a:pt x="572279" y="65991"/>
                    </a:cubicBez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E01F9C46-BA53-49C3-904F-BB78A87F6480}"/>
                </a:ext>
              </a:extLst>
            </p:cNvPr>
            <p:cNvGrpSpPr/>
            <p:nvPr/>
          </p:nvGrpSpPr>
          <p:grpSpPr>
            <a:xfrm>
              <a:off x="6488057" y="3949337"/>
              <a:ext cx="688456" cy="172114"/>
              <a:chOff x="6317492" y="-1355870"/>
              <a:chExt cx="688456" cy="172114"/>
            </a:xfrm>
          </p:grpSpPr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3E941805-388F-4B05-924A-4F0281CB2789}"/>
                  </a:ext>
                </a:extLst>
              </p:cNvPr>
              <p:cNvSpPr/>
              <p:nvPr/>
            </p:nvSpPr>
            <p:spPr>
              <a:xfrm>
                <a:off x="6317492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05A8B094-37A6-43B4-B3EA-81726BF6DFA9}"/>
                  </a:ext>
                </a:extLst>
              </p:cNvPr>
              <p:cNvSpPr/>
              <p:nvPr/>
            </p:nvSpPr>
            <p:spPr>
              <a:xfrm>
                <a:off x="6408713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123122AA-FBD1-46EA-965F-C6756C7F1363}"/>
                  </a:ext>
                </a:extLst>
              </p:cNvPr>
              <p:cNvSpPr/>
              <p:nvPr/>
            </p:nvSpPr>
            <p:spPr>
              <a:xfrm>
                <a:off x="6833834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479D6483-6687-445A-B53F-297B98390B4D}"/>
                  </a:ext>
                </a:extLst>
              </p:cNvPr>
              <p:cNvSpPr/>
              <p:nvPr/>
            </p:nvSpPr>
            <p:spPr>
              <a:xfrm>
                <a:off x="6925055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8D5F8463-05EC-43B9-89FB-D559FD9544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95354" y="4556391"/>
            <a:ext cx="187451" cy="69061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FD03F0FB-D0B9-4F29-A11C-5FB45116D45F}"/>
              </a:ext>
            </a:extLst>
          </p:cNvPr>
          <p:cNvGrpSpPr/>
          <p:nvPr/>
        </p:nvGrpSpPr>
        <p:grpSpPr>
          <a:xfrm>
            <a:off x="6209579" y="4067124"/>
            <a:ext cx="2658625" cy="4918003"/>
            <a:chOff x="6209579" y="4067124"/>
            <a:chExt cx="2658625" cy="4918003"/>
          </a:xfrm>
        </p:grpSpPr>
        <p:grpSp>
          <p:nvGrpSpPr>
            <p:cNvPr id="23" name="Graphic 17">
              <a:extLst>
                <a:ext uri="{FF2B5EF4-FFF2-40B4-BE49-F238E27FC236}">
                  <a16:creationId xmlns:a16="http://schemas.microsoft.com/office/drawing/2014/main" id="{5A384858-CF77-46F2-9ABA-10D2487BAB6A}"/>
                </a:ext>
              </a:extLst>
            </p:cNvPr>
            <p:cNvGrpSpPr/>
            <p:nvPr/>
          </p:nvGrpSpPr>
          <p:grpSpPr>
            <a:xfrm>
              <a:off x="6209579" y="4067124"/>
              <a:ext cx="2658625" cy="1535045"/>
              <a:chOff x="6209426" y="4037458"/>
              <a:chExt cx="2658625" cy="153504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4" name="Graphic 17">
                <a:extLst>
                  <a:ext uri="{FF2B5EF4-FFF2-40B4-BE49-F238E27FC236}">
                    <a16:creationId xmlns:a16="http://schemas.microsoft.com/office/drawing/2014/main" id="{5A384858-CF77-46F2-9ABA-10D2487BAB6A}"/>
                  </a:ext>
                </a:extLst>
              </p:cNvPr>
              <p:cNvGrpSpPr/>
              <p:nvPr/>
            </p:nvGrpSpPr>
            <p:grpSpPr>
              <a:xfrm>
                <a:off x="6209426" y="4238676"/>
                <a:ext cx="1011085" cy="481474"/>
                <a:chOff x="6209426" y="4238676"/>
                <a:chExt cx="1011085" cy="481474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D89BCAAF-B25A-40E7-B372-5F9383B32746}"/>
                    </a:ext>
                  </a:extLst>
                </p:cNvPr>
                <p:cNvSpPr/>
                <p:nvPr/>
              </p:nvSpPr>
              <p:spPr>
                <a:xfrm>
                  <a:off x="6209426" y="4238676"/>
                  <a:ext cx="1011085" cy="481474"/>
                </a:xfrm>
                <a:custGeom>
                  <a:avLst/>
                  <a:gdLst>
                    <a:gd name="connsiteX0" fmla="*/ 886099 w 1011085"/>
                    <a:gd name="connsiteY0" fmla="*/ 0 h 481474"/>
                    <a:gd name="connsiteX1" fmla="*/ 405656 w 1011085"/>
                    <a:gd name="connsiteY1" fmla="*/ 163989 h 481474"/>
                    <a:gd name="connsiteX2" fmla="*/ 10310 w 1011085"/>
                    <a:gd name="connsiteY2" fmla="*/ 432576 h 481474"/>
                    <a:gd name="connsiteX3" fmla="*/ 29811 w 1011085"/>
                    <a:gd name="connsiteY3" fmla="*/ 481330 h 481474"/>
                    <a:gd name="connsiteX4" fmla="*/ 247872 w 1011085"/>
                    <a:gd name="connsiteY4" fmla="*/ 463601 h 481474"/>
                    <a:gd name="connsiteX5" fmla="*/ 1011086 w 1011085"/>
                    <a:gd name="connsiteY5" fmla="*/ 311136 h 481474"/>
                    <a:gd name="connsiteX6" fmla="*/ 886099 w 1011085"/>
                    <a:gd name="connsiteY6" fmla="*/ 0 h 4814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11085" h="481474">
                      <a:moveTo>
                        <a:pt x="886099" y="0"/>
                      </a:moveTo>
                      <a:cubicBezTo>
                        <a:pt x="886099" y="0"/>
                        <a:pt x="698177" y="12410"/>
                        <a:pt x="405656" y="163989"/>
                      </a:cubicBezTo>
                      <a:cubicBezTo>
                        <a:pt x="185822" y="278338"/>
                        <a:pt x="89202" y="367867"/>
                        <a:pt x="10310" y="432576"/>
                      </a:cubicBezTo>
                      <a:cubicBezTo>
                        <a:pt x="-10964" y="449418"/>
                        <a:pt x="3218" y="483989"/>
                        <a:pt x="29811" y="481330"/>
                      </a:cubicBezTo>
                      <a:cubicBezTo>
                        <a:pt x="84770" y="476898"/>
                        <a:pt x="161002" y="470693"/>
                        <a:pt x="247872" y="463601"/>
                      </a:cubicBezTo>
                      <a:cubicBezTo>
                        <a:pt x="430476" y="449418"/>
                        <a:pt x="831141" y="486648"/>
                        <a:pt x="1011086" y="311136"/>
                      </a:cubicBezTo>
                      <a:lnTo>
                        <a:pt x="886099" y="0"/>
                      </a:lnTo>
                      <a:close/>
                    </a:path>
                  </a:pathLst>
                </a:custGeom>
                <a:solidFill>
                  <a:srgbClr val="91BB55"/>
                </a:solidFill>
                <a:ln w="8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EA1FD551-0DCB-4726-BF5F-A7188B76A746}"/>
                    </a:ext>
                  </a:extLst>
                </p:cNvPr>
                <p:cNvSpPr/>
                <p:nvPr/>
              </p:nvSpPr>
              <p:spPr>
                <a:xfrm>
                  <a:off x="6474140" y="4376959"/>
                  <a:ext cx="710914" cy="243767"/>
                </a:xfrm>
                <a:custGeom>
                  <a:avLst/>
                  <a:gdLst>
                    <a:gd name="connsiteX0" fmla="*/ 641773 w 710914"/>
                    <a:gd name="connsiteY0" fmla="*/ 0 h 243767"/>
                    <a:gd name="connsiteX1" fmla="*/ 0 w 710914"/>
                    <a:gd name="connsiteY1" fmla="*/ 243767 h 243767"/>
                    <a:gd name="connsiteX2" fmla="*/ 426371 w 710914"/>
                    <a:gd name="connsiteY2" fmla="*/ 116122 h 243767"/>
                    <a:gd name="connsiteX3" fmla="*/ 710914 w 710914"/>
                    <a:gd name="connsiteY3" fmla="*/ 156898 h 243767"/>
                    <a:gd name="connsiteX4" fmla="*/ 641773 w 710914"/>
                    <a:gd name="connsiteY4" fmla="*/ 0 h 243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0914" h="243767">
                      <a:moveTo>
                        <a:pt x="641773" y="0"/>
                      </a:moveTo>
                      <a:cubicBezTo>
                        <a:pt x="641773" y="0"/>
                        <a:pt x="390028" y="15069"/>
                        <a:pt x="0" y="243767"/>
                      </a:cubicBezTo>
                      <a:cubicBezTo>
                        <a:pt x="0" y="243767"/>
                        <a:pt x="297839" y="113463"/>
                        <a:pt x="426371" y="116122"/>
                      </a:cubicBezTo>
                      <a:cubicBezTo>
                        <a:pt x="554903" y="119668"/>
                        <a:pt x="710914" y="156898"/>
                        <a:pt x="710914" y="156898"/>
                      </a:cubicBezTo>
                      <a:lnTo>
                        <a:pt x="641773" y="0"/>
                      </a:lnTo>
                      <a:close/>
                    </a:path>
                  </a:pathLst>
                </a:custGeom>
                <a:solidFill>
                  <a:srgbClr val="87AE4F">
                    <a:alpha val="71000"/>
                  </a:srgbClr>
                </a:solidFill>
                <a:ln w="8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7" name="Graphic 17">
                <a:extLst>
                  <a:ext uri="{FF2B5EF4-FFF2-40B4-BE49-F238E27FC236}">
                    <a16:creationId xmlns:a16="http://schemas.microsoft.com/office/drawing/2014/main" id="{5A384858-CF77-46F2-9ABA-10D2487BAB6A}"/>
                  </a:ext>
                </a:extLst>
              </p:cNvPr>
              <p:cNvGrpSpPr/>
              <p:nvPr/>
            </p:nvGrpSpPr>
            <p:grpSpPr>
              <a:xfrm>
                <a:off x="7856966" y="4238676"/>
                <a:ext cx="1011085" cy="481474"/>
                <a:chOff x="7856966" y="4238676"/>
                <a:chExt cx="1011085" cy="481474"/>
              </a:xfrm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96460AA8-08C4-4346-BA0D-EF93EF3D5D64}"/>
                    </a:ext>
                  </a:extLst>
                </p:cNvPr>
                <p:cNvSpPr/>
                <p:nvPr/>
              </p:nvSpPr>
              <p:spPr>
                <a:xfrm>
                  <a:off x="7856966" y="4238676"/>
                  <a:ext cx="1011085" cy="481474"/>
                </a:xfrm>
                <a:custGeom>
                  <a:avLst/>
                  <a:gdLst>
                    <a:gd name="connsiteX0" fmla="*/ 124986 w 1011085"/>
                    <a:gd name="connsiteY0" fmla="*/ 0 h 481474"/>
                    <a:gd name="connsiteX1" fmla="*/ 605429 w 1011085"/>
                    <a:gd name="connsiteY1" fmla="*/ 163989 h 481474"/>
                    <a:gd name="connsiteX2" fmla="*/ 1000776 w 1011085"/>
                    <a:gd name="connsiteY2" fmla="*/ 432576 h 481474"/>
                    <a:gd name="connsiteX3" fmla="*/ 981274 w 1011085"/>
                    <a:gd name="connsiteY3" fmla="*/ 481330 h 481474"/>
                    <a:gd name="connsiteX4" fmla="*/ 763213 w 1011085"/>
                    <a:gd name="connsiteY4" fmla="*/ 463601 h 481474"/>
                    <a:gd name="connsiteX5" fmla="*/ 0 w 1011085"/>
                    <a:gd name="connsiteY5" fmla="*/ 311136 h 481474"/>
                    <a:gd name="connsiteX6" fmla="*/ 124986 w 1011085"/>
                    <a:gd name="connsiteY6" fmla="*/ 0 h 4814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11085" h="481474">
                      <a:moveTo>
                        <a:pt x="124986" y="0"/>
                      </a:moveTo>
                      <a:cubicBezTo>
                        <a:pt x="124986" y="0"/>
                        <a:pt x="312909" y="12410"/>
                        <a:pt x="605429" y="163989"/>
                      </a:cubicBezTo>
                      <a:cubicBezTo>
                        <a:pt x="824377" y="278338"/>
                        <a:pt x="920997" y="367867"/>
                        <a:pt x="1000776" y="432576"/>
                      </a:cubicBezTo>
                      <a:cubicBezTo>
                        <a:pt x="1022050" y="449418"/>
                        <a:pt x="1007867" y="483989"/>
                        <a:pt x="981274" y="481330"/>
                      </a:cubicBezTo>
                      <a:cubicBezTo>
                        <a:pt x="926316" y="476898"/>
                        <a:pt x="850083" y="470693"/>
                        <a:pt x="763213" y="463601"/>
                      </a:cubicBezTo>
                      <a:cubicBezTo>
                        <a:pt x="580609" y="449418"/>
                        <a:pt x="179945" y="486648"/>
                        <a:pt x="0" y="311136"/>
                      </a:cubicBezTo>
                      <a:lnTo>
                        <a:pt x="124986" y="0"/>
                      </a:lnTo>
                      <a:close/>
                    </a:path>
                  </a:pathLst>
                </a:custGeom>
                <a:solidFill>
                  <a:srgbClr val="91BB55"/>
                </a:solidFill>
                <a:ln w="8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11456811-ED95-4AE5-9EBC-1CBF66EF2723}"/>
                    </a:ext>
                  </a:extLst>
                </p:cNvPr>
                <p:cNvSpPr/>
                <p:nvPr/>
              </p:nvSpPr>
              <p:spPr>
                <a:xfrm>
                  <a:off x="7892423" y="4376959"/>
                  <a:ext cx="710914" cy="243767"/>
                </a:xfrm>
                <a:custGeom>
                  <a:avLst/>
                  <a:gdLst>
                    <a:gd name="connsiteX0" fmla="*/ 69141 w 710914"/>
                    <a:gd name="connsiteY0" fmla="*/ 0 h 243767"/>
                    <a:gd name="connsiteX1" fmla="*/ 710914 w 710914"/>
                    <a:gd name="connsiteY1" fmla="*/ 243767 h 243767"/>
                    <a:gd name="connsiteX2" fmla="*/ 284543 w 710914"/>
                    <a:gd name="connsiteY2" fmla="*/ 116122 h 243767"/>
                    <a:gd name="connsiteX3" fmla="*/ 0 w 710914"/>
                    <a:gd name="connsiteY3" fmla="*/ 156898 h 243767"/>
                    <a:gd name="connsiteX4" fmla="*/ 69141 w 710914"/>
                    <a:gd name="connsiteY4" fmla="*/ 0 h 243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0914" h="243767">
                      <a:moveTo>
                        <a:pt x="69141" y="0"/>
                      </a:moveTo>
                      <a:cubicBezTo>
                        <a:pt x="69141" y="0"/>
                        <a:pt x="320887" y="15069"/>
                        <a:pt x="710914" y="243767"/>
                      </a:cubicBezTo>
                      <a:cubicBezTo>
                        <a:pt x="710914" y="243767"/>
                        <a:pt x="413075" y="113463"/>
                        <a:pt x="284543" y="116122"/>
                      </a:cubicBezTo>
                      <a:cubicBezTo>
                        <a:pt x="156011" y="119668"/>
                        <a:pt x="0" y="156898"/>
                        <a:pt x="0" y="156898"/>
                      </a:cubicBezTo>
                      <a:lnTo>
                        <a:pt x="69141" y="0"/>
                      </a:lnTo>
                      <a:close/>
                    </a:path>
                  </a:pathLst>
                </a:custGeom>
                <a:solidFill>
                  <a:srgbClr val="87AE4F">
                    <a:alpha val="71000"/>
                  </a:srgbClr>
                </a:solidFill>
                <a:ln w="8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491216F1-615F-4700-83F9-9134F02CB4D2}"/>
                  </a:ext>
                </a:extLst>
              </p:cNvPr>
              <p:cNvSpPr/>
              <p:nvPr/>
            </p:nvSpPr>
            <p:spPr>
              <a:xfrm>
                <a:off x="6836558" y="5214729"/>
                <a:ext cx="172983" cy="178167"/>
              </a:xfrm>
              <a:custGeom>
                <a:avLst/>
                <a:gdLst>
                  <a:gd name="connsiteX0" fmla="*/ 163233 w 172983"/>
                  <a:gd name="connsiteY0" fmla="*/ 81455 h 178167"/>
                  <a:gd name="connsiteX1" fmla="*/ 122457 w 172983"/>
                  <a:gd name="connsiteY1" fmla="*/ 178075 h 178167"/>
                  <a:gd name="connsiteX2" fmla="*/ 104729 w 172983"/>
                  <a:gd name="connsiteY2" fmla="*/ 113366 h 178167"/>
                  <a:gd name="connsiteX3" fmla="*/ 63953 w 172983"/>
                  <a:gd name="connsiteY3" fmla="*/ 168325 h 178167"/>
                  <a:gd name="connsiteX4" fmla="*/ 60407 w 172983"/>
                  <a:gd name="connsiteY4" fmla="*/ 91205 h 178167"/>
                  <a:gd name="connsiteX5" fmla="*/ 3676 w 172983"/>
                  <a:gd name="connsiteY5" fmla="*/ 134640 h 178167"/>
                  <a:gd name="connsiteX6" fmla="*/ 36474 w 172983"/>
                  <a:gd name="connsiteY6" fmla="*/ 33588 h 178167"/>
                  <a:gd name="connsiteX7" fmla="*/ 81681 w 172983"/>
                  <a:gd name="connsiteY7" fmla="*/ 790 h 178167"/>
                  <a:gd name="connsiteX8" fmla="*/ 172983 w 172983"/>
                  <a:gd name="connsiteY8" fmla="*/ 39793 h 178167"/>
                  <a:gd name="connsiteX9" fmla="*/ 163233 w 172983"/>
                  <a:gd name="connsiteY9" fmla="*/ 81455 h 178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983" h="178167">
                    <a:moveTo>
                      <a:pt x="163233" y="81455"/>
                    </a:moveTo>
                    <a:cubicBezTo>
                      <a:pt x="163233" y="81455"/>
                      <a:pt x="145504" y="181621"/>
                      <a:pt x="122457" y="178075"/>
                    </a:cubicBezTo>
                    <a:cubicBezTo>
                      <a:pt x="99410" y="173643"/>
                      <a:pt x="102956" y="140845"/>
                      <a:pt x="104729" y="113366"/>
                    </a:cubicBezTo>
                    <a:cubicBezTo>
                      <a:pt x="104729" y="113366"/>
                      <a:pt x="81681" y="175416"/>
                      <a:pt x="63953" y="168325"/>
                    </a:cubicBezTo>
                    <a:cubicBezTo>
                      <a:pt x="46224" y="161233"/>
                      <a:pt x="47111" y="122230"/>
                      <a:pt x="60407" y="91205"/>
                    </a:cubicBezTo>
                    <a:cubicBezTo>
                      <a:pt x="60407" y="91205"/>
                      <a:pt x="16086" y="153255"/>
                      <a:pt x="3676" y="134640"/>
                    </a:cubicBezTo>
                    <a:cubicBezTo>
                      <a:pt x="-7848" y="116025"/>
                      <a:pt x="8995" y="75250"/>
                      <a:pt x="36474" y="33588"/>
                    </a:cubicBezTo>
                    <a:cubicBezTo>
                      <a:pt x="63953" y="-8074"/>
                      <a:pt x="81681" y="790"/>
                      <a:pt x="81681" y="790"/>
                    </a:cubicBezTo>
                    <a:lnTo>
                      <a:pt x="172983" y="39793"/>
                    </a:lnTo>
                    <a:lnTo>
                      <a:pt x="163233" y="81455"/>
                    </a:lnTo>
                    <a:close/>
                  </a:path>
                </a:pathLst>
              </a:custGeom>
              <a:solidFill>
                <a:srgbClr val="91BB55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AA5F2021-E012-40BF-9A38-5DDA9E324CB1}"/>
                  </a:ext>
                </a:extLst>
              </p:cNvPr>
              <p:cNvSpPr/>
              <p:nvPr/>
            </p:nvSpPr>
            <p:spPr>
              <a:xfrm>
                <a:off x="6788315" y="4805252"/>
                <a:ext cx="427214" cy="542323"/>
              </a:xfrm>
              <a:custGeom>
                <a:avLst/>
                <a:gdLst>
                  <a:gd name="connsiteX0" fmla="*/ 224772 w 427214"/>
                  <a:gd name="connsiteY0" fmla="*/ 3397 h 542323"/>
                  <a:gd name="connsiteX1" fmla="*/ 162723 w 427214"/>
                  <a:gd name="connsiteY1" fmla="*/ 25557 h 542323"/>
                  <a:gd name="connsiteX2" fmla="*/ 66102 w 427214"/>
                  <a:gd name="connsiteY2" fmla="*/ 221458 h 542323"/>
                  <a:gd name="connsiteX3" fmla="*/ 5825 w 427214"/>
                  <a:gd name="connsiteY3" fmla="*/ 351763 h 542323"/>
                  <a:gd name="connsiteX4" fmla="*/ 24440 w 427214"/>
                  <a:gd name="connsiteY4" fmla="*/ 418245 h 542323"/>
                  <a:gd name="connsiteX5" fmla="*/ 246933 w 427214"/>
                  <a:gd name="connsiteY5" fmla="*/ 529934 h 542323"/>
                  <a:gd name="connsiteX6" fmla="*/ 285049 w 427214"/>
                  <a:gd name="connsiteY6" fmla="*/ 540571 h 542323"/>
                  <a:gd name="connsiteX7" fmla="*/ 347099 w 427214"/>
                  <a:gd name="connsiteY7" fmla="*/ 506887 h 542323"/>
                  <a:gd name="connsiteX8" fmla="*/ 366601 w 427214"/>
                  <a:gd name="connsiteY8" fmla="*/ 451929 h 542323"/>
                  <a:gd name="connsiteX9" fmla="*/ 416241 w 427214"/>
                  <a:gd name="connsiteY9" fmla="*/ 225890 h 542323"/>
                  <a:gd name="connsiteX10" fmla="*/ 426878 w 427214"/>
                  <a:gd name="connsiteY10" fmla="*/ 122178 h 542323"/>
                  <a:gd name="connsiteX11" fmla="*/ 394966 w 427214"/>
                  <a:gd name="connsiteY11" fmla="*/ 69879 h 542323"/>
                  <a:gd name="connsiteX12" fmla="*/ 224772 w 427214"/>
                  <a:gd name="connsiteY12" fmla="*/ 3397 h 54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27214" h="542323">
                    <a:moveTo>
                      <a:pt x="224772" y="3397"/>
                    </a:moveTo>
                    <a:cubicBezTo>
                      <a:pt x="201725" y="-5467"/>
                      <a:pt x="175133" y="3397"/>
                      <a:pt x="162723" y="25557"/>
                    </a:cubicBezTo>
                    <a:cubicBezTo>
                      <a:pt x="141448" y="62787"/>
                      <a:pt x="106878" y="128383"/>
                      <a:pt x="66102" y="221458"/>
                    </a:cubicBezTo>
                    <a:cubicBezTo>
                      <a:pt x="37736" y="286167"/>
                      <a:pt x="19121" y="326056"/>
                      <a:pt x="5825" y="351763"/>
                    </a:cubicBezTo>
                    <a:cubicBezTo>
                      <a:pt x="-6585" y="375696"/>
                      <a:pt x="1393" y="404948"/>
                      <a:pt x="24440" y="418245"/>
                    </a:cubicBezTo>
                    <a:cubicBezTo>
                      <a:pt x="82944" y="453702"/>
                      <a:pt x="185770" y="513092"/>
                      <a:pt x="246933" y="529934"/>
                    </a:cubicBezTo>
                    <a:lnTo>
                      <a:pt x="285049" y="540571"/>
                    </a:lnTo>
                    <a:cubicBezTo>
                      <a:pt x="311642" y="547663"/>
                      <a:pt x="339122" y="532593"/>
                      <a:pt x="347099" y="506887"/>
                    </a:cubicBezTo>
                    <a:cubicBezTo>
                      <a:pt x="351531" y="490931"/>
                      <a:pt x="358623" y="472316"/>
                      <a:pt x="366601" y="451929"/>
                    </a:cubicBezTo>
                    <a:cubicBezTo>
                      <a:pt x="391421" y="392538"/>
                      <a:pt x="412695" y="261347"/>
                      <a:pt x="416241" y="225890"/>
                    </a:cubicBezTo>
                    <a:lnTo>
                      <a:pt x="426878" y="122178"/>
                    </a:lnTo>
                    <a:cubicBezTo>
                      <a:pt x="429537" y="100017"/>
                      <a:pt x="416241" y="77857"/>
                      <a:pt x="394966" y="69879"/>
                    </a:cubicBezTo>
                    <a:lnTo>
                      <a:pt x="224772" y="3397"/>
                    </a:lnTo>
                    <a:close/>
                  </a:path>
                </a:pathLst>
              </a:custGeom>
              <a:solidFill>
                <a:srgbClr val="79655A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77AEEC19-E2A5-4CBA-9B18-3D4F1F239582}"/>
                  </a:ext>
                </a:extLst>
              </p:cNvPr>
              <p:cNvSpPr/>
              <p:nvPr/>
            </p:nvSpPr>
            <p:spPr>
              <a:xfrm>
                <a:off x="8072367" y="5198600"/>
                <a:ext cx="173339" cy="178340"/>
              </a:xfrm>
              <a:custGeom>
                <a:avLst/>
                <a:gdLst>
                  <a:gd name="connsiteX0" fmla="*/ 9751 w 173339"/>
                  <a:gd name="connsiteY0" fmla="*/ 81628 h 178340"/>
                  <a:gd name="connsiteX1" fmla="*/ 50526 w 173339"/>
                  <a:gd name="connsiteY1" fmla="*/ 178248 h 178340"/>
                  <a:gd name="connsiteX2" fmla="*/ 68255 w 173339"/>
                  <a:gd name="connsiteY2" fmla="*/ 113539 h 178340"/>
                  <a:gd name="connsiteX3" fmla="*/ 109031 w 173339"/>
                  <a:gd name="connsiteY3" fmla="*/ 168498 h 178340"/>
                  <a:gd name="connsiteX4" fmla="*/ 112576 w 173339"/>
                  <a:gd name="connsiteY4" fmla="*/ 91379 h 178340"/>
                  <a:gd name="connsiteX5" fmla="*/ 169308 w 173339"/>
                  <a:gd name="connsiteY5" fmla="*/ 134813 h 178340"/>
                  <a:gd name="connsiteX6" fmla="*/ 136510 w 173339"/>
                  <a:gd name="connsiteY6" fmla="*/ 33761 h 178340"/>
                  <a:gd name="connsiteX7" fmla="*/ 91302 w 173339"/>
                  <a:gd name="connsiteY7" fmla="*/ 963 h 178340"/>
                  <a:gd name="connsiteX8" fmla="*/ 0 w 173339"/>
                  <a:gd name="connsiteY8" fmla="*/ 39966 h 178340"/>
                  <a:gd name="connsiteX9" fmla="*/ 9751 w 173339"/>
                  <a:gd name="connsiteY9" fmla="*/ 81628 h 178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3339" h="178340">
                    <a:moveTo>
                      <a:pt x="9751" y="81628"/>
                    </a:moveTo>
                    <a:cubicBezTo>
                      <a:pt x="9751" y="81628"/>
                      <a:pt x="27479" y="181794"/>
                      <a:pt x="50526" y="178248"/>
                    </a:cubicBezTo>
                    <a:cubicBezTo>
                      <a:pt x="73573" y="173816"/>
                      <a:pt x="70028" y="141018"/>
                      <a:pt x="68255" y="113539"/>
                    </a:cubicBezTo>
                    <a:cubicBezTo>
                      <a:pt x="68255" y="113539"/>
                      <a:pt x="91302" y="175589"/>
                      <a:pt x="109031" y="168498"/>
                    </a:cubicBezTo>
                    <a:cubicBezTo>
                      <a:pt x="126759" y="161406"/>
                      <a:pt x="125873" y="122404"/>
                      <a:pt x="112576" y="91379"/>
                    </a:cubicBezTo>
                    <a:cubicBezTo>
                      <a:pt x="112576" y="91379"/>
                      <a:pt x="156898" y="153428"/>
                      <a:pt x="169308" y="134813"/>
                    </a:cubicBezTo>
                    <a:cubicBezTo>
                      <a:pt x="181717" y="116199"/>
                      <a:pt x="163989" y="75423"/>
                      <a:pt x="136510" y="33761"/>
                    </a:cubicBezTo>
                    <a:cubicBezTo>
                      <a:pt x="109031" y="-8788"/>
                      <a:pt x="91302" y="963"/>
                      <a:pt x="91302" y="963"/>
                    </a:cubicBezTo>
                    <a:lnTo>
                      <a:pt x="0" y="39966"/>
                    </a:lnTo>
                    <a:lnTo>
                      <a:pt x="9751" y="81628"/>
                    </a:lnTo>
                    <a:close/>
                  </a:path>
                </a:pathLst>
              </a:custGeom>
              <a:solidFill>
                <a:srgbClr val="91BB55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CEC32630-5F1B-4421-B3CE-F2B2A1068CA8}"/>
                  </a:ext>
                </a:extLst>
              </p:cNvPr>
              <p:cNvSpPr/>
              <p:nvPr/>
            </p:nvSpPr>
            <p:spPr>
              <a:xfrm>
                <a:off x="7857515" y="4805252"/>
                <a:ext cx="427214" cy="542323"/>
              </a:xfrm>
              <a:custGeom>
                <a:avLst/>
                <a:gdLst>
                  <a:gd name="connsiteX0" fmla="*/ 202442 w 427214"/>
                  <a:gd name="connsiteY0" fmla="*/ 3397 h 542323"/>
                  <a:gd name="connsiteX1" fmla="*/ 264492 w 427214"/>
                  <a:gd name="connsiteY1" fmla="*/ 25557 h 542323"/>
                  <a:gd name="connsiteX2" fmla="*/ 361113 w 427214"/>
                  <a:gd name="connsiteY2" fmla="*/ 221458 h 542323"/>
                  <a:gd name="connsiteX3" fmla="*/ 421390 w 427214"/>
                  <a:gd name="connsiteY3" fmla="*/ 351763 h 542323"/>
                  <a:gd name="connsiteX4" fmla="*/ 402775 w 427214"/>
                  <a:gd name="connsiteY4" fmla="*/ 418245 h 542323"/>
                  <a:gd name="connsiteX5" fmla="*/ 180282 w 427214"/>
                  <a:gd name="connsiteY5" fmla="*/ 529934 h 542323"/>
                  <a:gd name="connsiteX6" fmla="*/ 142165 w 427214"/>
                  <a:gd name="connsiteY6" fmla="*/ 540571 h 542323"/>
                  <a:gd name="connsiteX7" fmla="*/ 80116 w 427214"/>
                  <a:gd name="connsiteY7" fmla="*/ 506887 h 542323"/>
                  <a:gd name="connsiteX8" fmla="*/ 60614 w 427214"/>
                  <a:gd name="connsiteY8" fmla="*/ 451929 h 542323"/>
                  <a:gd name="connsiteX9" fmla="*/ 10974 w 427214"/>
                  <a:gd name="connsiteY9" fmla="*/ 225890 h 542323"/>
                  <a:gd name="connsiteX10" fmla="*/ 337 w 427214"/>
                  <a:gd name="connsiteY10" fmla="*/ 122178 h 542323"/>
                  <a:gd name="connsiteX11" fmla="*/ 32249 w 427214"/>
                  <a:gd name="connsiteY11" fmla="*/ 69879 h 542323"/>
                  <a:gd name="connsiteX12" fmla="*/ 202442 w 427214"/>
                  <a:gd name="connsiteY12" fmla="*/ 3397 h 54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27214" h="542323">
                    <a:moveTo>
                      <a:pt x="202442" y="3397"/>
                    </a:moveTo>
                    <a:cubicBezTo>
                      <a:pt x="225490" y="-5467"/>
                      <a:pt x="252082" y="3397"/>
                      <a:pt x="264492" y="25557"/>
                    </a:cubicBezTo>
                    <a:cubicBezTo>
                      <a:pt x="285767" y="62787"/>
                      <a:pt x="320337" y="128383"/>
                      <a:pt x="361113" y="221458"/>
                    </a:cubicBezTo>
                    <a:cubicBezTo>
                      <a:pt x="389478" y="286167"/>
                      <a:pt x="408093" y="326056"/>
                      <a:pt x="421390" y="351763"/>
                    </a:cubicBezTo>
                    <a:cubicBezTo>
                      <a:pt x="433800" y="375696"/>
                      <a:pt x="425822" y="404948"/>
                      <a:pt x="402775" y="418245"/>
                    </a:cubicBezTo>
                    <a:cubicBezTo>
                      <a:pt x="344271" y="453702"/>
                      <a:pt x="241445" y="513092"/>
                      <a:pt x="180282" y="529934"/>
                    </a:cubicBezTo>
                    <a:lnTo>
                      <a:pt x="142165" y="540571"/>
                    </a:lnTo>
                    <a:cubicBezTo>
                      <a:pt x="115573" y="547663"/>
                      <a:pt x="88093" y="532593"/>
                      <a:pt x="80116" y="506887"/>
                    </a:cubicBezTo>
                    <a:cubicBezTo>
                      <a:pt x="75683" y="490931"/>
                      <a:pt x="68592" y="472316"/>
                      <a:pt x="60614" y="451929"/>
                    </a:cubicBezTo>
                    <a:cubicBezTo>
                      <a:pt x="35794" y="392538"/>
                      <a:pt x="14520" y="261347"/>
                      <a:pt x="10974" y="225890"/>
                    </a:cubicBezTo>
                    <a:lnTo>
                      <a:pt x="337" y="122178"/>
                    </a:lnTo>
                    <a:cubicBezTo>
                      <a:pt x="-2322" y="100017"/>
                      <a:pt x="10974" y="77857"/>
                      <a:pt x="32249" y="69879"/>
                    </a:cubicBezTo>
                    <a:lnTo>
                      <a:pt x="202442" y="3397"/>
                    </a:lnTo>
                    <a:close/>
                  </a:path>
                </a:pathLst>
              </a:custGeom>
              <a:solidFill>
                <a:srgbClr val="79655A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8289BE00-8B3F-4BBF-979D-42B7180DAD4A}"/>
                  </a:ext>
                </a:extLst>
              </p:cNvPr>
              <p:cNvSpPr/>
              <p:nvPr/>
            </p:nvSpPr>
            <p:spPr>
              <a:xfrm>
                <a:off x="7034362" y="4037458"/>
                <a:ext cx="1037119" cy="1471468"/>
              </a:xfrm>
              <a:custGeom>
                <a:avLst/>
                <a:gdLst>
                  <a:gd name="connsiteX0" fmla="*/ 895291 w 1037119"/>
                  <a:gd name="connsiteY0" fmla="*/ 1471468 h 1471468"/>
                  <a:gd name="connsiteX1" fmla="*/ 140942 w 1037119"/>
                  <a:gd name="connsiteY1" fmla="*/ 1471468 h 1471468"/>
                  <a:gd name="connsiteX2" fmla="*/ 0 w 1037119"/>
                  <a:gd name="connsiteY2" fmla="*/ 1330526 h 1471468"/>
                  <a:gd name="connsiteX3" fmla="*/ 0 w 1037119"/>
                  <a:gd name="connsiteY3" fmla="*/ 428144 h 1471468"/>
                  <a:gd name="connsiteX4" fmla="*/ 518560 w 1037119"/>
                  <a:gd name="connsiteY4" fmla="*/ 0 h 1471468"/>
                  <a:gd name="connsiteX5" fmla="*/ 518560 w 1037119"/>
                  <a:gd name="connsiteY5" fmla="*/ 0 h 1471468"/>
                  <a:gd name="connsiteX6" fmla="*/ 1037119 w 1037119"/>
                  <a:gd name="connsiteY6" fmla="*/ 428144 h 1471468"/>
                  <a:gd name="connsiteX7" fmla="*/ 1037119 w 1037119"/>
                  <a:gd name="connsiteY7" fmla="*/ 1329640 h 1471468"/>
                  <a:gd name="connsiteX8" fmla="*/ 895291 w 1037119"/>
                  <a:gd name="connsiteY8" fmla="*/ 1471468 h 1471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7119" h="1471468">
                    <a:moveTo>
                      <a:pt x="895291" y="1471468"/>
                    </a:moveTo>
                    <a:lnTo>
                      <a:pt x="140942" y="1471468"/>
                    </a:lnTo>
                    <a:cubicBezTo>
                      <a:pt x="62936" y="1471468"/>
                      <a:pt x="0" y="1408532"/>
                      <a:pt x="0" y="1330526"/>
                    </a:cubicBezTo>
                    <a:lnTo>
                      <a:pt x="0" y="428144"/>
                    </a:lnTo>
                    <a:cubicBezTo>
                      <a:pt x="0" y="141828"/>
                      <a:pt x="232244" y="0"/>
                      <a:pt x="518560" y="0"/>
                    </a:cubicBezTo>
                    <a:lnTo>
                      <a:pt x="518560" y="0"/>
                    </a:lnTo>
                    <a:cubicBezTo>
                      <a:pt x="804875" y="0"/>
                      <a:pt x="1037119" y="141828"/>
                      <a:pt x="1037119" y="428144"/>
                    </a:cubicBezTo>
                    <a:lnTo>
                      <a:pt x="1037119" y="1329640"/>
                    </a:lnTo>
                    <a:cubicBezTo>
                      <a:pt x="1037119" y="1408532"/>
                      <a:pt x="973296" y="1471468"/>
                      <a:pt x="895291" y="1471468"/>
                    </a:cubicBezTo>
                    <a:close/>
                  </a:path>
                </a:pathLst>
              </a:custGeom>
              <a:solidFill>
                <a:srgbClr val="91BB55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9" name="Graphic 17">
                <a:extLst>
                  <a:ext uri="{FF2B5EF4-FFF2-40B4-BE49-F238E27FC236}">
                    <a16:creationId xmlns:a16="http://schemas.microsoft.com/office/drawing/2014/main" id="{5A384858-CF77-46F2-9ABA-10D2487BAB6A}"/>
                  </a:ext>
                </a:extLst>
              </p:cNvPr>
              <p:cNvGrpSpPr/>
              <p:nvPr/>
            </p:nvGrpSpPr>
            <p:grpSpPr>
              <a:xfrm>
                <a:off x="7118572" y="4368981"/>
                <a:ext cx="189695" cy="189695"/>
                <a:chOff x="7118572" y="4368981"/>
                <a:chExt cx="189695" cy="189695"/>
              </a:xfrm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C7D7EC0B-9B37-4055-99B4-ADC6FFD8863F}"/>
                    </a:ext>
                  </a:extLst>
                </p:cNvPr>
                <p:cNvSpPr/>
                <p:nvPr/>
              </p:nvSpPr>
              <p:spPr>
                <a:xfrm>
                  <a:off x="7118572" y="4368981"/>
                  <a:ext cx="189695" cy="189695"/>
                </a:xfrm>
                <a:custGeom>
                  <a:avLst/>
                  <a:gdLst>
                    <a:gd name="connsiteX0" fmla="*/ 189695 w 189695"/>
                    <a:gd name="connsiteY0" fmla="*/ 94848 h 189695"/>
                    <a:gd name="connsiteX1" fmla="*/ 94848 w 189695"/>
                    <a:gd name="connsiteY1" fmla="*/ 189695 h 189695"/>
                    <a:gd name="connsiteX2" fmla="*/ 0 w 189695"/>
                    <a:gd name="connsiteY2" fmla="*/ 94848 h 189695"/>
                    <a:gd name="connsiteX3" fmla="*/ 94848 w 189695"/>
                    <a:gd name="connsiteY3" fmla="*/ 0 h 189695"/>
                    <a:gd name="connsiteX4" fmla="*/ 189695 w 189695"/>
                    <a:gd name="connsiteY4" fmla="*/ 94848 h 189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695" h="189695">
                      <a:moveTo>
                        <a:pt x="189695" y="94848"/>
                      </a:moveTo>
                      <a:cubicBezTo>
                        <a:pt x="189695" y="147231"/>
                        <a:pt x="147231" y="189695"/>
                        <a:pt x="94848" y="189695"/>
                      </a:cubicBezTo>
                      <a:cubicBezTo>
                        <a:pt x="42465" y="189695"/>
                        <a:pt x="0" y="147231"/>
                        <a:pt x="0" y="94848"/>
                      </a:cubicBezTo>
                      <a:cubicBezTo>
                        <a:pt x="0" y="42465"/>
                        <a:pt x="42465" y="0"/>
                        <a:pt x="94848" y="0"/>
                      </a:cubicBezTo>
                      <a:cubicBezTo>
                        <a:pt x="147231" y="0"/>
                        <a:pt x="189695" y="42465"/>
                        <a:pt x="189695" y="94848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8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F8FD6600-A2C3-47B7-8BF4-07F838900D20}"/>
                    </a:ext>
                  </a:extLst>
                </p:cNvPr>
                <p:cNvSpPr/>
                <p:nvPr/>
              </p:nvSpPr>
              <p:spPr>
                <a:xfrm>
                  <a:off x="7218738" y="4396460"/>
                  <a:ext cx="51412" cy="51412"/>
                </a:xfrm>
                <a:custGeom>
                  <a:avLst/>
                  <a:gdLst>
                    <a:gd name="connsiteX0" fmla="*/ 51413 w 51412"/>
                    <a:gd name="connsiteY0" fmla="*/ 25706 h 51412"/>
                    <a:gd name="connsiteX1" fmla="*/ 25706 w 51412"/>
                    <a:gd name="connsiteY1" fmla="*/ 51413 h 51412"/>
                    <a:gd name="connsiteX2" fmla="*/ 0 w 51412"/>
                    <a:gd name="connsiteY2" fmla="*/ 25706 h 51412"/>
                    <a:gd name="connsiteX3" fmla="*/ 25706 w 51412"/>
                    <a:gd name="connsiteY3" fmla="*/ 0 h 51412"/>
                    <a:gd name="connsiteX4" fmla="*/ 51413 w 51412"/>
                    <a:gd name="connsiteY4" fmla="*/ 25706 h 51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12" h="51412">
                      <a:moveTo>
                        <a:pt x="51413" y="25706"/>
                      </a:moveTo>
                      <a:cubicBezTo>
                        <a:pt x="51413" y="39904"/>
                        <a:pt x="39904" y="51413"/>
                        <a:pt x="25706" y="51413"/>
                      </a:cubicBezTo>
                      <a:cubicBezTo>
                        <a:pt x="11509" y="51413"/>
                        <a:pt x="0" y="39904"/>
                        <a:pt x="0" y="25706"/>
                      </a:cubicBezTo>
                      <a:cubicBezTo>
                        <a:pt x="0" y="11509"/>
                        <a:pt x="11509" y="0"/>
                        <a:pt x="25706" y="0"/>
                      </a:cubicBezTo>
                      <a:cubicBezTo>
                        <a:pt x="39904" y="0"/>
                        <a:pt x="51413" y="11509"/>
                        <a:pt x="51413" y="257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2" name="Graphic 17">
                <a:extLst>
                  <a:ext uri="{FF2B5EF4-FFF2-40B4-BE49-F238E27FC236}">
                    <a16:creationId xmlns:a16="http://schemas.microsoft.com/office/drawing/2014/main" id="{5A384858-CF77-46F2-9ABA-10D2487BAB6A}"/>
                  </a:ext>
                </a:extLst>
              </p:cNvPr>
              <p:cNvGrpSpPr/>
              <p:nvPr/>
            </p:nvGrpSpPr>
            <p:grpSpPr>
              <a:xfrm>
                <a:off x="7805553" y="4368981"/>
                <a:ext cx="189695" cy="189695"/>
                <a:chOff x="7805553" y="4368981"/>
                <a:chExt cx="189695" cy="189695"/>
              </a:xfrm>
            </p:grpSpPr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924D7079-0072-4C5F-976F-F55EAC681FB8}"/>
                    </a:ext>
                  </a:extLst>
                </p:cNvPr>
                <p:cNvSpPr/>
                <p:nvPr/>
              </p:nvSpPr>
              <p:spPr>
                <a:xfrm>
                  <a:off x="7805553" y="4368981"/>
                  <a:ext cx="189695" cy="189695"/>
                </a:xfrm>
                <a:custGeom>
                  <a:avLst/>
                  <a:gdLst>
                    <a:gd name="connsiteX0" fmla="*/ 189695 w 189695"/>
                    <a:gd name="connsiteY0" fmla="*/ 94848 h 189695"/>
                    <a:gd name="connsiteX1" fmla="*/ 94848 w 189695"/>
                    <a:gd name="connsiteY1" fmla="*/ 189695 h 189695"/>
                    <a:gd name="connsiteX2" fmla="*/ 0 w 189695"/>
                    <a:gd name="connsiteY2" fmla="*/ 94848 h 189695"/>
                    <a:gd name="connsiteX3" fmla="*/ 94848 w 189695"/>
                    <a:gd name="connsiteY3" fmla="*/ 0 h 189695"/>
                    <a:gd name="connsiteX4" fmla="*/ 189695 w 189695"/>
                    <a:gd name="connsiteY4" fmla="*/ 94848 h 189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695" h="189695">
                      <a:moveTo>
                        <a:pt x="189695" y="94848"/>
                      </a:moveTo>
                      <a:cubicBezTo>
                        <a:pt x="189695" y="147231"/>
                        <a:pt x="147231" y="189695"/>
                        <a:pt x="94848" y="189695"/>
                      </a:cubicBezTo>
                      <a:cubicBezTo>
                        <a:pt x="42465" y="189695"/>
                        <a:pt x="0" y="147231"/>
                        <a:pt x="0" y="94848"/>
                      </a:cubicBezTo>
                      <a:cubicBezTo>
                        <a:pt x="0" y="42465"/>
                        <a:pt x="42465" y="0"/>
                        <a:pt x="94848" y="0"/>
                      </a:cubicBezTo>
                      <a:cubicBezTo>
                        <a:pt x="147231" y="0"/>
                        <a:pt x="189695" y="42465"/>
                        <a:pt x="189695" y="94848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8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903C1D2E-687E-4E0C-BDFF-9EC4F6D97983}"/>
                    </a:ext>
                  </a:extLst>
                </p:cNvPr>
                <p:cNvSpPr/>
                <p:nvPr/>
              </p:nvSpPr>
              <p:spPr>
                <a:xfrm>
                  <a:off x="7905719" y="4396460"/>
                  <a:ext cx="51412" cy="51412"/>
                </a:xfrm>
                <a:custGeom>
                  <a:avLst/>
                  <a:gdLst>
                    <a:gd name="connsiteX0" fmla="*/ 51413 w 51412"/>
                    <a:gd name="connsiteY0" fmla="*/ 25706 h 51412"/>
                    <a:gd name="connsiteX1" fmla="*/ 25706 w 51412"/>
                    <a:gd name="connsiteY1" fmla="*/ 51413 h 51412"/>
                    <a:gd name="connsiteX2" fmla="*/ 0 w 51412"/>
                    <a:gd name="connsiteY2" fmla="*/ 25706 h 51412"/>
                    <a:gd name="connsiteX3" fmla="*/ 25706 w 51412"/>
                    <a:gd name="connsiteY3" fmla="*/ 0 h 51412"/>
                    <a:gd name="connsiteX4" fmla="*/ 51413 w 51412"/>
                    <a:gd name="connsiteY4" fmla="*/ 25706 h 51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12" h="51412">
                      <a:moveTo>
                        <a:pt x="51413" y="25706"/>
                      </a:moveTo>
                      <a:cubicBezTo>
                        <a:pt x="51413" y="39904"/>
                        <a:pt x="39904" y="51413"/>
                        <a:pt x="25706" y="51413"/>
                      </a:cubicBezTo>
                      <a:cubicBezTo>
                        <a:pt x="11509" y="51413"/>
                        <a:pt x="0" y="39904"/>
                        <a:pt x="0" y="25706"/>
                      </a:cubicBezTo>
                      <a:cubicBezTo>
                        <a:pt x="0" y="11509"/>
                        <a:pt x="11509" y="0"/>
                        <a:pt x="25706" y="0"/>
                      </a:cubicBezTo>
                      <a:cubicBezTo>
                        <a:pt x="39904" y="0"/>
                        <a:pt x="51413" y="11509"/>
                        <a:pt x="51413" y="257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07119B1A-FBD6-4A09-AA0C-D250000E2996}"/>
                  </a:ext>
                </a:extLst>
              </p:cNvPr>
              <p:cNvSpPr/>
              <p:nvPr/>
            </p:nvSpPr>
            <p:spPr>
              <a:xfrm>
                <a:off x="7471370" y="4199674"/>
                <a:ext cx="184376" cy="14182"/>
              </a:xfrm>
              <a:custGeom>
                <a:avLst/>
                <a:gdLst>
                  <a:gd name="connsiteX0" fmla="*/ 184377 w 184376"/>
                  <a:gd name="connsiteY0" fmla="*/ 14183 h 14182"/>
                  <a:gd name="connsiteX1" fmla="*/ 0 w 184376"/>
                  <a:gd name="connsiteY1" fmla="*/ 14183 h 14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376" h="14182">
                    <a:moveTo>
                      <a:pt x="184377" y="14183"/>
                    </a:moveTo>
                    <a:cubicBezTo>
                      <a:pt x="184377" y="14183"/>
                      <a:pt x="99280" y="-17729"/>
                      <a:pt x="0" y="14183"/>
                    </a:cubicBezTo>
                  </a:path>
                </a:pathLst>
              </a:custGeom>
              <a:noFill/>
              <a:ln w="17717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9686CEBF-0579-43A7-9CDB-B97F6A81221B}"/>
                  </a:ext>
                </a:extLst>
              </p:cNvPr>
              <p:cNvSpPr/>
              <p:nvPr/>
            </p:nvSpPr>
            <p:spPr>
              <a:xfrm>
                <a:off x="7502395" y="4151216"/>
                <a:ext cx="123213" cy="9455"/>
              </a:xfrm>
              <a:custGeom>
                <a:avLst/>
                <a:gdLst>
                  <a:gd name="connsiteX0" fmla="*/ 123213 w 123213"/>
                  <a:gd name="connsiteY0" fmla="*/ 9455 h 9455"/>
                  <a:gd name="connsiteX1" fmla="*/ 0 w 123213"/>
                  <a:gd name="connsiteY1" fmla="*/ 9455 h 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213" h="9455">
                    <a:moveTo>
                      <a:pt x="123213" y="9455"/>
                    </a:moveTo>
                    <a:cubicBezTo>
                      <a:pt x="123213" y="9455"/>
                      <a:pt x="65596" y="-11819"/>
                      <a:pt x="0" y="9455"/>
                    </a:cubicBezTo>
                  </a:path>
                </a:pathLst>
              </a:custGeom>
              <a:noFill/>
              <a:ln w="17717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AA4C6B42-24D3-4098-93BE-FEC804162E14}"/>
                  </a:ext>
                </a:extLst>
              </p:cNvPr>
              <p:cNvSpPr/>
              <p:nvPr/>
            </p:nvSpPr>
            <p:spPr>
              <a:xfrm>
                <a:off x="7181509" y="4313136"/>
                <a:ext cx="116121" cy="41662"/>
              </a:xfrm>
              <a:custGeom>
                <a:avLst/>
                <a:gdLst>
                  <a:gd name="connsiteX0" fmla="*/ 0 w 116121"/>
                  <a:gd name="connsiteY0" fmla="*/ 0 h 41662"/>
                  <a:gd name="connsiteX1" fmla="*/ 116122 w 116121"/>
                  <a:gd name="connsiteY1" fmla="*/ 41662 h 41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121" h="41662">
                    <a:moveTo>
                      <a:pt x="0" y="0"/>
                    </a:moveTo>
                    <a:cubicBezTo>
                      <a:pt x="0" y="0"/>
                      <a:pt x="46094" y="39889"/>
                      <a:pt x="116122" y="41662"/>
                    </a:cubicBezTo>
                  </a:path>
                </a:pathLst>
              </a:custGeom>
              <a:noFill/>
              <a:ln w="17717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2FBDB81-BEFF-4562-A6CC-B1068642928D}"/>
                  </a:ext>
                </a:extLst>
              </p:cNvPr>
              <p:cNvSpPr/>
              <p:nvPr/>
            </p:nvSpPr>
            <p:spPr>
              <a:xfrm>
                <a:off x="7817076" y="4313136"/>
                <a:ext cx="116121" cy="41662"/>
              </a:xfrm>
              <a:custGeom>
                <a:avLst/>
                <a:gdLst>
                  <a:gd name="connsiteX0" fmla="*/ 116122 w 116121"/>
                  <a:gd name="connsiteY0" fmla="*/ 0 h 41662"/>
                  <a:gd name="connsiteX1" fmla="*/ 0 w 116121"/>
                  <a:gd name="connsiteY1" fmla="*/ 41662 h 41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121" h="41662">
                    <a:moveTo>
                      <a:pt x="116122" y="0"/>
                    </a:moveTo>
                    <a:cubicBezTo>
                      <a:pt x="116122" y="0"/>
                      <a:pt x="70028" y="39889"/>
                      <a:pt x="0" y="41662"/>
                    </a:cubicBezTo>
                  </a:path>
                </a:pathLst>
              </a:custGeom>
              <a:noFill/>
              <a:ln w="17717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F379824-B906-4AC6-8BC6-6AF0DFE67736}"/>
                  </a:ext>
                </a:extLst>
              </p:cNvPr>
              <p:cNvSpPr/>
              <p:nvPr/>
            </p:nvSpPr>
            <p:spPr>
              <a:xfrm>
                <a:off x="6921433" y="4868039"/>
                <a:ext cx="1238827" cy="704464"/>
              </a:xfrm>
              <a:custGeom>
                <a:avLst/>
                <a:gdLst>
                  <a:gd name="connsiteX0" fmla="*/ 67721 w 1238827"/>
                  <a:gd name="connsiteY0" fmla="*/ 0 h 704464"/>
                  <a:gd name="connsiteX1" fmla="*/ 35810 w 1238827"/>
                  <a:gd name="connsiteY1" fmla="*/ 338615 h 704464"/>
                  <a:gd name="connsiteX2" fmla="*/ 25172 w 1238827"/>
                  <a:gd name="connsiteY2" fmla="*/ 593906 h 704464"/>
                  <a:gd name="connsiteX3" fmla="*/ 31377 w 1238827"/>
                  <a:gd name="connsiteY3" fmla="*/ 687867 h 704464"/>
                  <a:gd name="connsiteX4" fmla="*/ 791931 w 1238827"/>
                  <a:gd name="connsiteY4" fmla="*/ 687867 h 704464"/>
                  <a:gd name="connsiteX5" fmla="*/ 1102181 w 1238827"/>
                  <a:gd name="connsiteY5" fmla="*/ 670139 h 704464"/>
                  <a:gd name="connsiteX6" fmla="*/ 1221848 w 1238827"/>
                  <a:gd name="connsiteY6" fmla="*/ 540720 h 704464"/>
                  <a:gd name="connsiteX7" fmla="*/ 1193483 w 1238827"/>
                  <a:gd name="connsiteY7" fmla="*/ 200332 h 704464"/>
                  <a:gd name="connsiteX8" fmla="*/ 1162458 w 1238827"/>
                  <a:gd name="connsiteY8" fmla="*/ 10637 h 704464"/>
                  <a:gd name="connsiteX9" fmla="*/ 67721 w 1238827"/>
                  <a:gd name="connsiteY9" fmla="*/ 0 h 704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8827" h="704464">
                    <a:moveTo>
                      <a:pt x="67721" y="0"/>
                    </a:moveTo>
                    <a:cubicBezTo>
                      <a:pt x="67721" y="0"/>
                      <a:pt x="31377" y="125873"/>
                      <a:pt x="35810" y="338615"/>
                    </a:cubicBezTo>
                    <a:cubicBezTo>
                      <a:pt x="37582" y="444986"/>
                      <a:pt x="43787" y="563767"/>
                      <a:pt x="25172" y="593906"/>
                    </a:cubicBezTo>
                    <a:cubicBezTo>
                      <a:pt x="6557" y="624044"/>
                      <a:pt x="-23581" y="675457"/>
                      <a:pt x="31377" y="687867"/>
                    </a:cubicBezTo>
                    <a:cubicBezTo>
                      <a:pt x="86336" y="700277"/>
                      <a:pt x="633261" y="718006"/>
                      <a:pt x="791931" y="687867"/>
                    </a:cubicBezTo>
                    <a:cubicBezTo>
                      <a:pt x="950602" y="657729"/>
                      <a:pt x="1003788" y="648864"/>
                      <a:pt x="1102181" y="670139"/>
                    </a:cubicBezTo>
                    <a:cubicBezTo>
                      <a:pt x="1200574" y="691413"/>
                      <a:pt x="1273261" y="625817"/>
                      <a:pt x="1221848" y="540720"/>
                    </a:cubicBezTo>
                    <a:cubicBezTo>
                      <a:pt x="1170436" y="455623"/>
                      <a:pt x="1190823" y="301385"/>
                      <a:pt x="1193483" y="200332"/>
                    </a:cubicBezTo>
                    <a:cubicBezTo>
                      <a:pt x="1196142" y="99280"/>
                      <a:pt x="1162458" y="10637"/>
                      <a:pt x="1162458" y="10637"/>
                    </a:cubicBezTo>
                    <a:lnTo>
                      <a:pt x="67721" y="0"/>
                    </a:lnTo>
                    <a:close/>
                  </a:path>
                </a:pathLst>
              </a:custGeom>
              <a:solidFill>
                <a:srgbClr val="67554B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42B1EF2C-C21E-4440-AB44-A776CEDE2E5D}"/>
                  </a:ext>
                </a:extLst>
              </p:cNvPr>
              <p:cNvSpPr/>
              <p:nvPr/>
            </p:nvSpPr>
            <p:spPr>
              <a:xfrm>
                <a:off x="7451534" y="4590242"/>
                <a:ext cx="663799" cy="477716"/>
              </a:xfrm>
              <a:custGeom>
                <a:avLst/>
                <a:gdLst>
                  <a:gd name="connsiteX0" fmla="*/ 61498 w 663799"/>
                  <a:gd name="connsiteY0" fmla="*/ 88988 h 477716"/>
                  <a:gd name="connsiteX1" fmla="*/ 609310 w 663799"/>
                  <a:gd name="connsiteY1" fmla="*/ 1232 h 477716"/>
                  <a:gd name="connsiteX2" fmla="*/ 648313 w 663799"/>
                  <a:gd name="connsiteY2" fmla="*/ 28711 h 477716"/>
                  <a:gd name="connsiteX3" fmla="*/ 646540 w 663799"/>
                  <a:gd name="connsiteY3" fmla="*/ 293753 h 477716"/>
                  <a:gd name="connsiteX4" fmla="*/ 619061 w 663799"/>
                  <a:gd name="connsiteY4" fmla="*/ 330096 h 477716"/>
                  <a:gd name="connsiteX5" fmla="*/ 98728 w 663799"/>
                  <a:gd name="connsiteY5" fmla="*/ 477243 h 477716"/>
                  <a:gd name="connsiteX6" fmla="*/ 58839 w 663799"/>
                  <a:gd name="connsiteY6" fmla="*/ 453309 h 477716"/>
                  <a:gd name="connsiteX7" fmla="*/ 14518 w 663799"/>
                  <a:gd name="connsiteY7" fmla="*/ 133309 h 477716"/>
                  <a:gd name="connsiteX8" fmla="*/ 61498 w 663799"/>
                  <a:gd name="connsiteY8" fmla="*/ 88988 h 477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3799" h="477716">
                    <a:moveTo>
                      <a:pt x="61498" y="88988"/>
                    </a:moveTo>
                    <a:cubicBezTo>
                      <a:pt x="152800" y="82783"/>
                      <a:pt x="400113" y="62395"/>
                      <a:pt x="609310" y="1232"/>
                    </a:cubicBezTo>
                    <a:cubicBezTo>
                      <a:pt x="626152" y="-4087"/>
                      <a:pt x="643880" y="8323"/>
                      <a:pt x="648313" y="28711"/>
                    </a:cubicBezTo>
                    <a:cubicBezTo>
                      <a:pt x="660723" y="81897"/>
                      <a:pt x="676678" y="186495"/>
                      <a:pt x="646540" y="293753"/>
                    </a:cubicBezTo>
                    <a:cubicBezTo>
                      <a:pt x="642108" y="309708"/>
                      <a:pt x="631470" y="323005"/>
                      <a:pt x="619061" y="330096"/>
                    </a:cubicBezTo>
                    <a:cubicBezTo>
                      <a:pt x="550806" y="368212"/>
                      <a:pt x="316789" y="486107"/>
                      <a:pt x="98728" y="477243"/>
                    </a:cubicBezTo>
                    <a:cubicBezTo>
                      <a:pt x="82772" y="476356"/>
                      <a:pt x="68589" y="468379"/>
                      <a:pt x="58839" y="453309"/>
                    </a:cubicBezTo>
                    <a:cubicBezTo>
                      <a:pt x="28700" y="408988"/>
                      <a:pt x="-26258" y="299071"/>
                      <a:pt x="14518" y="133309"/>
                    </a:cubicBezTo>
                    <a:cubicBezTo>
                      <a:pt x="19836" y="108489"/>
                      <a:pt x="39337" y="90761"/>
                      <a:pt x="61498" y="88988"/>
                    </a:cubicBezTo>
                    <a:close/>
                  </a:path>
                </a:pathLst>
              </a:custGeom>
              <a:solidFill>
                <a:srgbClr val="8F7F76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56A0E655-F03D-4475-8437-20F4E8DB4B06}"/>
                  </a:ext>
                </a:extLst>
              </p:cNvPr>
              <p:cNvSpPr/>
              <p:nvPr/>
            </p:nvSpPr>
            <p:spPr>
              <a:xfrm>
                <a:off x="6947684" y="4554112"/>
                <a:ext cx="678214" cy="496967"/>
              </a:xfrm>
              <a:custGeom>
                <a:avLst/>
                <a:gdLst>
                  <a:gd name="connsiteX0" fmla="*/ 70722 w 678214"/>
                  <a:gd name="connsiteY0" fmla="*/ 1905 h 496967"/>
                  <a:gd name="connsiteX1" fmla="*/ 644240 w 678214"/>
                  <a:gd name="connsiteY1" fmla="*/ 130437 h 496967"/>
                  <a:gd name="connsiteX2" fmla="*/ 677038 w 678214"/>
                  <a:gd name="connsiteY2" fmla="*/ 171212 h 496967"/>
                  <a:gd name="connsiteX3" fmla="*/ 621193 w 678214"/>
                  <a:gd name="connsiteY3" fmla="*/ 450437 h 496967"/>
                  <a:gd name="connsiteX4" fmla="*/ 45016 w 678214"/>
                  <a:gd name="connsiteY4" fmla="*/ 333428 h 496967"/>
                  <a:gd name="connsiteX5" fmla="*/ 33492 w 678214"/>
                  <a:gd name="connsiteY5" fmla="*/ 319245 h 496967"/>
                  <a:gd name="connsiteX6" fmla="*/ 22855 w 678214"/>
                  <a:gd name="connsiteY6" fmla="*/ 32043 h 496967"/>
                  <a:gd name="connsiteX7" fmla="*/ 70722 w 678214"/>
                  <a:gd name="connsiteY7" fmla="*/ 1905 h 496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78214" h="496967">
                    <a:moveTo>
                      <a:pt x="70722" y="1905"/>
                    </a:moveTo>
                    <a:cubicBezTo>
                      <a:pt x="160251" y="30270"/>
                      <a:pt x="413769" y="106503"/>
                      <a:pt x="644240" y="130437"/>
                    </a:cubicBezTo>
                    <a:cubicBezTo>
                      <a:pt x="661969" y="132209"/>
                      <a:pt x="675265" y="149938"/>
                      <a:pt x="677038" y="171212"/>
                    </a:cubicBezTo>
                    <a:cubicBezTo>
                      <a:pt x="680584" y="236808"/>
                      <a:pt x="679697" y="372431"/>
                      <a:pt x="621193" y="450437"/>
                    </a:cubicBezTo>
                    <a:cubicBezTo>
                      <a:pt x="542301" y="555035"/>
                      <a:pt x="224960" y="469052"/>
                      <a:pt x="45016" y="333428"/>
                    </a:cubicBezTo>
                    <a:cubicBezTo>
                      <a:pt x="40584" y="329883"/>
                      <a:pt x="36151" y="325450"/>
                      <a:pt x="33492" y="319245"/>
                    </a:cubicBezTo>
                    <a:cubicBezTo>
                      <a:pt x="17537" y="288221"/>
                      <a:pt x="-26785" y="180076"/>
                      <a:pt x="22855" y="32043"/>
                    </a:cubicBezTo>
                    <a:cubicBezTo>
                      <a:pt x="29946" y="8110"/>
                      <a:pt x="50334" y="-5187"/>
                      <a:pt x="70722" y="1905"/>
                    </a:cubicBezTo>
                    <a:close/>
                  </a:path>
                </a:pathLst>
              </a:custGeom>
              <a:solidFill>
                <a:srgbClr val="8F7F76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64CE1A3D-2BE5-41DA-B3F1-8221A4924929}"/>
                  </a:ext>
                </a:extLst>
              </p:cNvPr>
              <p:cNvSpPr/>
              <p:nvPr/>
            </p:nvSpPr>
            <p:spPr>
              <a:xfrm>
                <a:off x="7188600" y="4447873"/>
                <a:ext cx="31911" cy="31911"/>
              </a:xfrm>
              <a:custGeom>
                <a:avLst/>
                <a:gdLst>
                  <a:gd name="connsiteX0" fmla="*/ 31911 w 31911"/>
                  <a:gd name="connsiteY0" fmla="*/ 15956 h 31911"/>
                  <a:gd name="connsiteX1" fmla="*/ 15956 w 31911"/>
                  <a:gd name="connsiteY1" fmla="*/ 31911 h 31911"/>
                  <a:gd name="connsiteX2" fmla="*/ 0 w 31911"/>
                  <a:gd name="connsiteY2" fmla="*/ 15956 h 31911"/>
                  <a:gd name="connsiteX3" fmla="*/ 15956 w 31911"/>
                  <a:gd name="connsiteY3" fmla="*/ 0 h 31911"/>
                  <a:gd name="connsiteX4" fmla="*/ 31911 w 31911"/>
                  <a:gd name="connsiteY4" fmla="*/ 15956 h 3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11" h="31911">
                    <a:moveTo>
                      <a:pt x="31911" y="15956"/>
                    </a:moveTo>
                    <a:cubicBezTo>
                      <a:pt x="31911" y="24768"/>
                      <a:pt x="24768" y="31911"/>
                      <a:pt x="15956" y="31911"/>
                    </a:cubicBezTo>
                    <a:cubicBezTo>
                      <a:pt x="7144" y="31911"/>
                      <a:pt x="0" y="24768"/>
                      <a:pt x="0" y="15956"/>
                    </a:cubicBezTo>
                    <a:cubicBezTo>
                      <a:pt x="0" y="7144"/>
                      <a:pt x="7144" y="0"/>
                      <a:pt x="15956" y="0"/>
                    </a:cubicBezTo>
                    <a:cubicBezTo>
                      <a:pt x="24768" y="0"/>
                      <a:pt x="31911" y="7144"/>
                      <a:pt x="31911" y="159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D637CB05-976A-4679-BA3B-63C19FA2E325}"/>
                  </a:ext>
                </a:extLst>
              </p:cNvPr>
              <p:cNvSpPr/>
              <p:nvPr/>
            </p:nvSpPr>
            <p:spPr>
              <a:xfrm>
                <a:off x="7874694" y="4447873"/>
                <a:ext cx="31911" cy="31911"/>
              </a:xfrm>
              <a:custGeom>
                <a:avLst/>
                <a:gdLst>
                  <a:gd name="connsiteX0" fmla="*/ 31911 w 31911"/>
                  <a:gd name="connsiteY0" fmla="*/ 15956 h 31911"/>
                  <a:gd name="connsiteX1" fmla="*/ 15956 w 31911"/>
                  <a:gd name="connsiteY1" fmla="*/ 31911 h 31911"/>
                  <a:gd name="connsiteX2" fmla="*/ 0 w 31911"/>
                  <a:gd name="connsiteY2" fmla="*/ 15956 h 31911"/>
                  <a:gd name="connsiteX3" fmla="*/ 15956 w 31911"/>
                  <a:gd name="connsiteY3" fmla="*/ 0 h 31911"/>
                  <a:gd name="connsiteX4" fmla="*/ 31911 w 31911"/>
                  <a:gd name="connsiteY4" fmla="*/ 15956 h 3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11" h="31911">
                    <a:moveTo>
                      <a:pt x="31911" y="15956"/>
                    </a:moveTo>
                    <a:cubicBezTo>
                      <a:pt x="31911" y="24768"/>
                      <a:pt x="24768" y="31911"/>
                      <a:pt x="15956" y="31911"/>
                    </a:cubicBezTo>
                    <a:cubicBezTo>
                      <a:pt x="7144" y="31911"/>
                      <a:pt x="0" y="24768"/>
                      <a:pt x="0" y="15956"/>
                    </a:cubicBezTo>
                    <a:cubicBezTo>
                      <a:pt x="0" y="7144"/>
                      <a:pt x="7144" y="0"/>
                      <a:pt x="15956" y="0"/>
                    </a:cubicBezTo>
                    <a:cubicBezTo>
                      <a:pt x="24768" y="0"/>
                      <a:pt x="31911" y="7144"/>
                      <a:pt x="31911" y="159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2450BE6A-9BEB-4CA8-8A57-C87A78EE43BE}"/>
                  </a:ext>
                </a:extLst>
              </p:cNvPr>
              <p:cNvSpPr/>
              <p:nvPr/>
            </p:nvSpPr>
            <p:spPr>
              <a:xfrm>
                <a:off x="7505475" y="4516128"/>
                <a:ext cx="123709" cy="47094"/>
              </a:xfrm>
              <a:custGeom>
                <a:avLst/>
                <a:gdLst>
                  <a:gd name="connsiteX0" fmla="*/ 117475 w 123709"/>
                  <a:gd name="connsiteY0" fmla="*/ 46981 h 47094"/>
                  <a:gd name="connsiteX1" fmla="*/ 6671 w 123709"/>
                  <a:gd name="connsiteY1" fmla="*/ 46981 h 47094"/>
                  <a:gd name="connsiteX2" fmla="*/ 466 w 123709"/>
                  <a:gd name="connsiteY2" fmla="*/ 39003 h 47094"/>
                  <a:gd name="connsiteX3" fmla="*/ 61630 w 123709"/>
                  <a:gd name="connsiteY3" fmla="*/ 0 h 47094"/>
                  <a:gd name="connsiteX4" fmla="*/ 122793 w 123709"/>
                  <a:gd name="connsiteY4" fmla="*/ 39003 h 47094"/>
                  <a:gd name="connsiteX5" fmla="*/ 117475 w 123709"/>
                  <a:gd name="connsiteY5" fmla="*/ 46981 h 47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709" h="47094">
                    <a:moveTo>
                      <a:pt x="117475" y="46981"/>
                    </a:moveTo>
                    <a:cubicBezTo>
                      <a:pt x="99746" y="44321"/>
                      <a:pt x="58970" y="39889"/>
                      <a:pt x="6671" y="46981"/>
                    </a:cubicBezTo>
                    <a:cubicBezTo>
                      <a:pt x="2239" y="47867"/>
                      <a:pt x="-1307" y="43435"/>
                      <a:pt x="466" y="39003"/>
                    </a:cubicBezTo>
                    <a:cubicBezTo>
                      <a:pt x="7558" y="24820"/>
                      <a:pt x="24400" y="0"/>
                      <a:pt x="61630" y="0"/>
                    </a:cubicBezTo>
                    <a:cubicBezTo>
                      <a:pt x="98860" y="0"/>
                      <a:pt x="115702" y="24820"/>
                      <a:pt x="122793" y="39003"/>
                    </a:cubicBezTo>
                    <a:cubicBezTo>
                      <a:pt x="125452" y="42548"/>
                      <a:pt x="121907" y="47867"/>
                      <a:pt x="117475" y="46981"/>
                    </a:cubicBezTo>
                    <a:close/>
                  </a:path>
                </a:pathLst>
              </a:custGeom>
              <a:solidFill>
                <a:srgbClr val="333333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9CA8472B-FC4F-4D8A-98D3-8B0690C35B27}"/>
                  </a:ext>
                </a:extLst>
              </p:cNvPr>
              <p:cNvSpPr/>
              <p:nvPr/>
            </p:nvSpPr>
            <p:spPr>
              <a:xfrm>
                <a:off x="7542284" y="4554244"/>
                <a:ext cx="49691" cy="59390"/>
              </a:xfrm>
              <a:custGeom>
                <a:avLst/>
                <a:gdLst>
                  <a:gd name="connsiteX0" fmla="*/ 25706 w 49691"/>
                  <a:gd name="connsiteY0" fmla="*/ 59391 h 59390"/>
                  <a:gd name="connsiteX1" fmla="*/ 25706 w 49691"/>
                  <a:gd name="connsiteY1" fmla="*/ 59391 h 59390"/>
                  <a:gd name="connsiteX2" fmla="*/ 0 w 49691"/>
                  <a:gd name="connsiteY2" fmla="*/ 34571 h 59390"/>
                  <a:gd name="connsiteX3" fmla="*/ 0 w 49691"/>
                  <a:gd name="connsiteY3" fmla="*/ 6205 h 59390"/>
                  <a:gd name="connsiteX4" fmla="*/ 6205 w 49691"/>
                  <a:gd name="connsiteY4" fmla="*/ 0 h 59390"/>
                  <a:gd name="connsiteX5" fmla="*/ 43435 w 49691"/>
                  <a:gd name="connsiteY5" fmla="*/ 0 h 59390"/>
                  <a:gd name="connsiteX6" fmla="*/ 49640 w 49691"/>
                  <a:gd name="connsiteY6" fmla="*/ 6205 h 59390"/>
                  <a:gd name="connsiteX7" fmla="*/ 49640 w 49691"/>
                  <a:gd name="connsiteY7" fmla="*/ 34571 h 59390"/>
                  <a:gd name="connsiteX8" fmla="*/ 25706 w 49691"/>
                  <a:gd name="connsiteY8" fmla="*/ 59391 h 59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691" h="59390">
                    <a:moveTo>
                      <a:pt x="25706" y="59391"/>
                    </a:moveTo>
                    <a:lnTo>
                      <a:pt x="25706" y="59391"/>
                    </a:lnTo>
                    <a:cubicBezTo>
                      <a:pt x="11524" y="59391"/>
                      <a:pt x="0" y="47867"/>
                      <a:pt x="0" y="34571"/>
                    </a:cubicBezTo>
                    <a:lnTo>
                      <a:pt x="0" y="6205"/>
                    </a:lnTo>
                    <a:cubicBezTo>
                      <a:pt x="0" y="2659"/>
                      <a:pt x="2659" y="0"/>
                      <a:pt x="6205" y="0"/>
                    </a:cubicBezTo>
                    <a:lnTo>
                      <a:pt x="43435" y="0"/>
                    </a:lnTo>
                    <a:cubicBezTo>
                      <a:pt x="46981" y="0"/>
                      <a:pt x="49640" y="2659"/>
                      <a:pt x="49640" y="6205"/>
                    </a:cubicBezTo>
                    <a:lnTo>
                      <a:pt x="49640" y="34571"/>
                    </a:lnTo>
                    <a:cubicBezTo>
                      <a:pt x="50526" y="48753"/>
                      <a:pt x="39889" y="59391"/>
                      <a:pt x="25706" y="59391"/>
                    </a:cubicBezTo>
                    <a:close/>
                  </a:path>
                </a:pathLst>
              </a:custGeom>
              <a:solidFill>
                <a:srgbClr val="FF7BAC"/>
              </a:solidFill>
              <a:ln w="8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6010939B-6F38-457D-A4BB-52B2DE4322C6}"/>
                </a:ext>
              </a:extLst>
            </p:cNvPr>
            <p:cNvSpPr/>
            <p:nvPr/>
          </p:nvSpPr>
          <p:spPr>
            <a:xfrm>
              <a:off x="7410964" y="8534400"/>
              <a:ext cx="450727" cy="45072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0" name="Group 4">
            <a:extLst>
              <a:ext uri="{FF2B5EF4-FFF2-40B4-BE49-F238E27FC236}">
                <a16:creationId xmlns:a16="http://schemas.microsoft.com/office/drawing/2014/main" id="{477372A1-2A96-4EB9-9353-F5EF3C96B4AD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7163809" y="3550909"/>
            <a:ext cx="800644" cy="837882"/>
            <a:chOff x="3754" y="2071"/>
            <a:chExt cx="172" cy="180"/>
          </a:xfrm>
        </p:grpSpPr>
        <p:sp>
          <p:nvSpPr>
            <p:cNvPr id="201" name="Line 5">
              <a:extLst>
                <a:ext uri="{FF2B5EF4-FFF2-40B4-BE49-F238E27FC236}">
                  <a16:creationId xmlns:a16="http://schemas.microsoft.com/office/drawing/2014/main" id="{8E9789BC-1AAF-45C8-AFA0-43C4986F78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Line 6">
              <a:extLst>
                <a:ext uri="{FF2B5EF4-FFF2-40B4-BE49-F238E27FC236}">
                  <a16:creationId xmlns:a16="http://schemas.microsoft.com/office/drawing/2014/main" id="{864B6B6F-05BE-4209-8518-AA033B36DE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Line 7">
              <a:extLst>
                <a:ext uri="{FF2B5EF4-FFF2-40B4-BE49-F238E27FC236}">
                  <a16:creationId xmlns:a16="http://schemas.microsoft.com/office/drawing/2014/main" id="{01279351-2A7B-41AE-9C12-B1AEBB0A54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Line 8">
              <a:extLst>
                <a:ext uri="{FF2B5EF4-FFF2-40B4-BE49-F238E27FC236}">
                  <a16:creationId xmlns:a16="http://schemas.microsoft.com/office/drawing/2014/main" id="{00D2AA45-F644-461A-A5D4-0ECD95B865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Line 9">
              <a:extLst>
                <a:ext uri="{FF2B5EF4-FFF2-40B4-BE49-F238E27FC236}">
                  <a16:creationId xmlns:a16="http://schemas.microsoft.com/office/drawing/2014/main" id="{A4EE9A21-FCD8-4149-8E26-334D8D011B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Line 10">
              <a:extLst>
                <a:ext uri="{FF2B5EF4-FFF2-40B4-BE49-F238E27FC236}">
                  <a16:creationId xmlns:a16="http://schemas.microsoft.com/office/drawing/2014/main" id="{496C285A-752B-4B90-9D7E-E18AA8805A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Line 11">
              <a:extLst>
                <a:ext uri="{FF2B5EF4-FFF2-40B4-BE49-F238E27FC236}">
                  <a16:creationId xmlns:a16="http://schemas.microsoft.com/office/drawing/2014/main" id="{0BE80E2D-FE5F-47A0-B2D9-27835E55DA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Line 12">
              <a:extLst>
                <a:ext uri="{FF2B5EF4-FFF2-40B4-BE49-F238E27FC236}">
                  <a16:creationId xmlns:a16="http://schemas.microsoft.com/office/drawing/2014/main" id="{3C421220-679B-4197-BF09-76CB4C0F13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Line 13">
              <a:extLst>
                <a:ext uri="{FF2B5EF4-FFF2-40B4-BE49-F238E27FC236}">
                  <a16:creationId xmlns:a16="http://schemas.microsoft.com/office/drawing/2014/main" id="{694FFD6B-6883-4899-8C89-424007C3D0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Line 14">
              <a:extLst>
                <a:ext uri="{FF2B5EF4-FFF2-40B4-BE49-F238E27FC236}">
                  <a16:creationId xmlns:a16="http://schemas.microsoft.com/office/drawing/2014/main" id="{3F147965-92ED-41D5-879B-C8DE046C98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" name="Graphic 77">
            <a:extLst>
              <a:ext uri="{FF2B5EF4-FFF2-40B4-BE49-F238E27FC236}">
                <a16:creationId xmlns:a16="http://schemas.microsoft.com/office/drawing/2014/main" id="{E4257927-7025-438C-AE60-574017057B8B}"/>
              </a:ext>
            </a:extLst>
          </p:cNvPr>
          <p:cNvGrpSpPr/>
          <p:nvPr/>
        </p:nvGrpSpPr>
        <p:grpSpPr>
          <a:xfrm>
            <a:off x="6209787" y="4067124"/>
            <a:ext cx="2683727" cy="1548356"/>
            <a:chOff x="6209787" y="2530674"/>
            <a:chExt cx="2683727" cy="1548356"/>
          </a:xfrm>
        </p:grpSpPr>
        <p:grpSp>
          <p:nvGrpSpPr>
            <p:cNvPr id="18" name="Graphic 77">
              <a:extLst>
                <a:ext uri="{FF2B5EF4-FFF2-40B4-BE49-F238E27FC236}">
                  <a16:creationId xmlns:a16="http://schemas.microsoft.com/office/drawing/2014/main" id="{E4257927-7025-438C-AE60-574017057B8B}"/>
                </a:ext>
              </a:extLst>
            </p:cNvPr>
            <p:cNvGrpSpPr/>
            <p:nvPr/>
          </p:nvGrpSpPr>
          <p:grpSpPr>
            <a:xfrm>
              <a:off x="6209787" y="2733556"/>
              <a:ext cx="1019918" cy="486803"/>
              <a:chOff x="6209787" y="2733556"/>
              <a:chExt cx="1019918" cy="486803"/>
            </a:xfrm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07013566-3D7B-4598-9171-1D35A9CD4546}"/>
                  </a:ext>
                </a:extLst>
              </p:cNvPr>
              <p:cNvSpPr/>
              <p:nvPr/>
            </p:nvSpPr>
            <p:spPr>
              <a:xfrm>
                <a:off x="6209787" y="2733556"/>
                <a:ext cx="1019918" cy="486803"/>
              </a:xfrm>
              <a:custGeom>
                <a:avLst/>
                <a:gdLst>
                  <a:gd name="connsiteX0" fmla="*/ 894189 w 1019918"/>
                  <a:gd name="connsiteY0" fmla="*/ 0 h 486803"/>
                  <a:gd name="connsiteX1" fmla="*/ 409366 w 1019918"/>
                  <a:gd name="connsiteY1" fmla="*/ 165735 h 486803"/>
                  <a:gd name="connsiteX2" fmla="*/ 10269 w 1019918"/>
                  <a:gd name="connsiteY2" fmla="*/ 437197 h 486803"/>
                  <a:gd name="connsiteX3" fmla="*/ 30271 w 1019918"/>
                  <a:gd name="connsiteY3" fmla="*/ 486728 h 486803"/>
                  <a:gd name="connsiteX4" fmla="*/ 249346 w 1019918"/>
                  <a:gd name="connsiteY4" fmla="*/ 468630 h 486803"/>
                  <a:gd name="connsiteX5" fmla="*/ 1019919 w 1019918"/>
                  <a:gd name="connsiteY5" fmla="*/ 314325 h 486803"/>
                  <a:gd name="connsiteX6" fmla="*/ 894189 w 1019918"/>
                  <a:gd name="connsiteY6" fmla="*/ 0 h 486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9918" h="486803">
                    <a:moveTo>
                      <a:pt x="894189" y="0"/>
                    </a:moveTo>
                    <a:cubicBezTo>
                      <a:pt x="894189" y="0"/>
                      <a:pt x="704641" y="12383"/>
                      <a:pt x="409366" y="165735"/>
                    </a:cubicBezTo>
                    <a:cubicBezTo>
                      <a:pt x="188386" y="280988"/>
                      <a:pt x="90279" y="371475"/>
                      <a:pt x="10269" y="437197"/>
                    </a:cubicBezTo>
                    <a:cubicBezTo>
                      <a:pt x="-10686" y="454343"/>
                      <a:pt x="2649" y="488633"/>
                      <a:pt x="30271" y="486728"/>
                    </a:cubicBezTo>
                    <a:cubicBezTo>
                      <a:pt x="85516" y="481965"/>
                      <a:pt x="161716" y="475297"/>
                      <a:pt x="249346" y="468630"/>
                    </a:cubicBezTo>
                    <a:cubicBezTo>
                      <a:pt x="434131" y="454343"/>
                      <a:pt x="837991" y="491490"/>
                      <a:pt x="1019919" y="314325"/>
                    </a:cubicBezTo>
                    <a:lnTo>
                      <a:pt x="894189" y="0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710A4E5D-5377-4E3A-84C0-4682F8BEDBF9}"/>
                  </a:ext>
                </a:extLst>
              </p:cNvPr>
              <p:cNvSpPr/>
              <p:nvPr/>
            </p:nvSpPr>
            <p:spPr>
              <a:xfrm>
                <a:off x="6477231" y="2873574"/>
                <a:ext cx="718184" cy="245744"/>
              </a:xfrm>
              <a:custGeom>
                <a:avLst/>
                <a:gdLst>
                  <a:gd name="connsiteX0" fmla="*/ 647700 w 718184"/>
                  <a:gd name="connsiteY0" fmla="*/ 0 h 245744"/>
                  <a:gd name="connsiteX1" fmla="*/ 0 w 718184"/>
                  <a:gd name="connsiteY1" fmla="*/ 245745 h 245744"/>
                  <a:gd name="connsiteX2" fmla="*/ 430530 w 718184"/>
                  <a:gd name="connsiteY2" fmla="*/ 117157 h 245744"/>
                  <a:gd name="connsiteX3" fmla="*/ 718185 w 718184"/>
                  <a:gd name="connsiteY3" fmla="*/ 158115 h 245744"/>
                  <a:gd name="connsiteX4" fmla="*/ 647700 w 718184"/>
                  <a:gd name="connsiteY4" fmla="*/ 0 h 245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8184" h="245744">
                    <a:moveTo>
                      <a:pt x="647700" y="0"/>
                    </a:moveTo>
                    <a:cubicBezTo>
                      <a:pt x="647700" y="0"/>
                      <a:pt x="393383" y="15240"/>
                      <a:pt x="0" y="245745"/>
                    </a:cubicBezTo>
                    <a:cubicBezTo>
                      <a:pt x="0" y="245745"/>
                      <a:pt x="300990" y="114300"/>
                      <a:pt x="430530" y="117157"/>
                    </a:cubicBezTo>
                    <a:cubicBezTo>
                      <a:pt x="560070" y="120015"/>
                      <a:pt x="718185" y="158115"/>
                      <a:pt x="718185" y="158115"/>
                    </a:cubicBezTo>
                    <a:lnTo>
                      <a:pt x="647700" y="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9" name="Graphic 77">
              <a:extLst>
                <a:ext uri="{FF2B5EF4-FFF2-40B4-BE49-F238E27FC236}">
                  <a16:creationId xmlns:a16="http://schemas.microsoft.com/office/drawing/2014/main" id="{E4257927-7025-438C-AE60-574017057B8B}"/>
                </a:ext>
              </a:extLst>
            </p:cNvPr>
            <p:cNvGrpSpPr/>
            <p:nvPr/>
          </p:nvGrpSpPr>
          <p:grpSpPr>
            <a:xfrm>
              <a:off x="7872644" y="2733556"/>
              <a:ext cx="1020871" cy="486803"/>
              <a:chOff x="7872644" y="2733556"/>
              <a:chExt cx="1020871" cy="486803"/>
            </a:xfrm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BE22A3D5-566D-4022-9213-3D09AA5D438F}"/>
                  </a:ext>
                </a:extLst>
              </p:cNvPr>
              <p:cNvSpPr/>
              <p:nvPr/>
            </p:nvSpPr>
            <p:spPr>
              <a:xfrm>
                <a:off x="7872644" y="2733556"/>
                <a:ext cx="1020871" cy="486803"/>
              </a:xfrm>
              <a:custGeom>
                <a:avLst/>
                <a:gdLst>
                  <a:gd name="connsiteX0" fmla="*/ 126682 w 1020871"/>
                  <a:gd name="connsiteY0" fmla="*/ 0 h 486803"/>
                  <a:gd name="connsiteX1" fmla="*/ 611505 w 1020871"/>
                  <a:gd name="connsiteY1" fmla="*/ 165735 h 486803"/>
                  <a:gd name="connsiteX2" fmla="*/ 1010603 w 1020871"/>
                  <a:gd name="connsiteY2" fmla="*/ 437197 h 486803"/>
                  <a:gd name="connsiteX3" fmla="*/ 990600 w 1020871"/>
                  <a:gd name="connsiteY3" fmla="*/ 486728 h 486803"/>
                  <a:gd name="connsiteX4" fmla="*/ 770572 w 1020871"/>
                  <a:gd name="connsiteY4" fmla="*/ 468630 h 486803"/>
                  <a:gd name="connsiteX5" fmla="*/ 0 w 1020871"/>
                  <a:gd name="connsiteY5" fmla="*/ 314325 h 486803"/>
                  <a:gd name="connsiteX6" fmla="*/ 126682 w 1020871"/>
                  <a:gd name="connsiteY6" fmla="*/ 0 h 486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0871" h="486803">
                    <a:moveTo>
                      <a:pt x="126682" y="0"/>
                    </a:moveTo>
                    <a:cubicBezTo>
                      <a:pt x="126682" y="0"/>
                      <a:pt x="316230" y="12383"/>
                      <a:pt x="611505" y="165735"/>
                    </a:cubicBezTo>
                    <a:cubicBezTo>
                      <a:pt x="832485" y="280988"/>
                      <a:pt x="930592" y="371475"/>
                      <a:pt x="1010603" y="437197"/>
                    </a:cubicBezTo>
                    <a:cubicBezTo>
                      <a:pt x="1031557" y="454343"/>
                      <a:pt x="1018222" y="488633"/>
                      <a:pt x="990600" y="486728"/>
                    </a:cubicBezTo>
                    <a:cubicBezTo>
                      <a:pt x="934403" y="481965"/>
                      <a:pt x="858203" y="475297"/>
                      <a:pt x="770572" y="468630"/>
                    </a:cubicBezTo>
                    <a:cubicBezTo>
                      <a:pt x="585788" y="454343"/>
                      <a:pt x="181927" y="491490"/>
                      <a:pt x="0" y="314325"/>
                    </a:cubicBezTo>
                    <a:lnTo>
                      <a:pt x="126682" y="0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B8DCF76F-A2AF-4586-AB8F-84C59B28C542}"/>
                  </a:ext>
                </a:extLst>
              </p:cNvPr>
              <p:cNvSpPr/>
              <p:nvPr/>
            </p:nvSpPr>
            <p:spPr>
              <a:xfrm>
                <a:off x="7907886" y="2873574"/>
                <a:ext cx="718184" cy="245744"/>
              </a:xfrm>
              <a:custGeom>
                <a:avLst/>
                <a:gdLst>
                  <a:gd name="connsiteX0" fmla="*/ 70485 w 718184"/>
                  <a:gd name="connsiteY0" fmla="*/ 0 h 245744"/>
                  <a:gd name="connsiteX1" fmla="*/ 718185 w 718184"/>
                  <a:gd name="connsiteY1" fmla="*/ 245745 h 245744"/>
                  <a:gd name="connsiteX2" fmla="*/ 287655 w 718184"/>
                  <a:gd name="connsiteY2" fmla="*/ 117157 h 245744"/>
                  <a:gd name="connsiteX3" fmla="*/ 0 w 718184"/>
                  <a:gd name="connsiteY3" fmla="*/ 158115 h 245744"/>
                  <a:gd name="connsiteX4" fmla="*/ 70485 w 718184"/>
                  <a:gd name="connsiteY4" fmla="*/ 0 h 245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8184" h="245744">
                    <a:moveTo>
                      <a:pt x="70485" y="0"/>
                    </a:moveTo>
                    <a:cubicBezTo>
                      <a:pt x="70485" y="0"/>
                      <a:pt x="324802" y="15240"/>
                      <a:pt x="718185" y="245745"/>
                    </a:cubicBezTo>
                    <a:cubicBezTo>
                      <a:pt x="718185" y="245745"/>
                      <a:pt x="417195" y="114300"/>
                      <a:pt x="287655" y="117157"/>
                    </a:cubicBezTo>
                    <a:cubicBezTo>
                      <a:pt x="158115" y="120015"/>
                      <a:pt x="0" y="158115"/>
                      <a:pt x="0" y="158115"/>
                    </a:cubicBezTo>
                    <a:lnTo>
                      <a:pt x="70485" y="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FB40BAB-4FF3-44F1-B4D3-457759701D01}"/>
                </a:ext>
              </a:extLst>
            </p:cNvPr>
            <p:cNvSpPr/>
            <p:nvPr/>
          </p:nvSpPr>
          <p:spPr>
            <a:xfrm>
              <a:off x="6840926" y="3719444"/>
              <a:ext cx="175419" cy="179124"/>
            </a:xfrm>
            <a:custGeom>
              <a:avLst/>
              <a:gdLst>
                <a:gd name="connsiteX0" fmla="*/ 166847 w 175419"/>
                <a:gd name="connsiteY0" fmla="*/ 81864 h 179124"/>
                <a:gd name="connsiteX1" fmla="*/ 124937 w 175419"/>
                <a:gd name="connsiteY1" fmla="*/ 179019 h 179124"/>
                <a:gd name="connsiteX2" fmla="*/ 106840 w 175419"/>
                <a:gd name="connsiteY2" fmla="*/ 114249 h 179124"/>
                <a:gd name="connsiteX3" fmla="*/ 64930 w 175419"/>
                <a:gd name="connsiteY3" fmla="*/ 169494 h 179124"/>
                <a:gd name="connsiteX4" fmla="*/ 61120 w 175419"/>
                <a:gd name="connsiteY4" fmla="*/ 92342 h 179124"/>
                <a:gd name="connsiteX5" fmla="*/ 3970 w 175419"/>
                <a:gd name="connsiteY5" fmla="*/ 136157 h 179124"/>
                <a:gd name="connsiteX6" fmla="*/ 37307 w 175419"/>
                <a:gd name="connsiteY6" fmla="*/ 34239 h 179124"/>
                <a:gd name="connsiteX7" fmla="*/ 83027 w 175419"/>
                <a:gd name="connsiteY7" fmla="*/ 902 h 179124"/>
                <a:gd name="connsiteX8" fmla="*/ 175420 w 175419"/>
                <a:gd name="connsiteY8" fmla="*/ 39954 h 179124"/>
                <a:gd name="connsiteX9" fmla="*/ 166847 w 175419"/>
                <a:gd name="connsiteY9" fmla="*/ 81864 h 1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419" h="179124">
                  <a:moveTo>
                    <a:pt x="166847" y="81864"/>
                  </a:moveTo>
                  <a:cubicBezTo>
                    <a:pt x="166847" y="81864"/>
                    <a:pt x="148750" y="182829"/>
                    <a:pt x="124937" y="179019"/>
                  </a:cubicBezTo>
                  <a:cubicBezTo>
                    <a:pt x="101125" y="175209"/>
                    <a:pt x="104935" y="141872"/>
                    <a:pt x="106840" y="114249"/>
                  </a:cubicBezTo>
                  <a:cubicBezTo>
                    <a:pt x="106840" y="114249"/>
                    <a:pt x="83027" y="177114"/>
                    <a:pt x="64930" y="169494"/>
                  </a:cubicBezTo>
                  <a:cubicBezTo>
                    <a:pt x="46832" y="161874"/>
                    <a:pt x="47785" y="122822"/>
                    <a:pt x="61120" y="92342"/>
                  </a:cubicBezTo>
                  <a:cubicBezTo>
                    <a:pt x="61120" y="92342"/>
                    <a:pt x="16352" y="155207"/>
                    <a:pt x="3970" y="136157"/>
                  </a:cubicBezTo>
                  <a:cubicBezTo>
                    <a:pt x="-8413" y="117107"/>
                    <a:pt x="9685" y="76149"/>
                    <a:pt x="37307" y="34239"/>
                  </a:cubicBezTo>
                  <a:cubicBezTo>
                    <a:pt x="64930" y="-8623"/>
                    <a:pt x="83027" y="902"/>
                    <a:pt x="83027" y="902"/>
                  </a:cubicBezTo>
                  <a:lnTo>
                    <a:pt x="175420" y="39954"/>
                  </a:lnTo>
                  <a:lnTo>
                    <a:pt x="166847" y="8186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5F56CFE-9F48-46D1-8DFB-DC1B2C8DF132}"/>
                </a:ext>
              </a:extLst>
            </p:cNvPr>
            <p:cNvSpPr/>
            <p:nvPr/>
          </p:nvSpPr>
          <p:spPr>
            <a:xfrm>
              <a:off x="6793309" y="3305182"/>
              <a:ext cx="432779" cy="547617"/>
            </a:xfrm>
            <a:custGeom>
              <a:avLst/>
              <a:gdLst>
                <a:gd name="connsiteX0" fmla="*/ 226847 w 432779"/>
                <a:gd name="connsiteY0" fmla="*/ 3684 h 547617"/>
                <a:gd name="connsiteX1" fmla="*/ 163982 w 432779"/>
                <a:gd name="connsiteY1" fmla="*/ 25591 h 547617"/>
                <a:gd name="connsiteX2" fmla="*/ 66827 w 432779"/>
                <a:gd name="connsiteY2" fmla="*/ 223711 h 547617"/>
                <a:gd name="connsiteX3" fmla="*/ 5867 w 432779"/>
                <a:gd name="connsiteY3" fmla="*/ 355156 h 547617"/>
                <a:gd name="connsiteX4" fmla="*/ 24917 w 432779"/>
                <a:gd name="connsiteY4" fmla="*/ 422784 h 547617"/>
                <a:gd name="connsiteX5" fmla="*/ 249707 w 432779"/>
                <a:gd name="connsiteY5" fmla="*/ 535179 h 547617"/>
                <a:gd name="connsiteX6" fmla="*/ 288760 w 432779"/>
                <a:gd name="connsiteY6" fmla="*/ 545656 h 547617"/>
                <a:gd name="connsiteX7" fmla="*/ 351625 w 432779"/>
                <a:gd name="connsiteY7" fmla="*/ 511366 h 547617"/>
                <a:gd name="connsiteX8" fmla="*/ 371627 w 432779"/>
                <a:gd name="connsiteY8" fmla="*/ 455169 h 547617"/>
                <a:gd name="connsiteX9" fmla="*/ 422110 w 432779"/>
                <a:gd name="connsiteY9" fmla="*/ 226569 h 547617"/>
                <a:gd name="connsiteX10" fmla="*/ 432587 w 432779"/>
                <a:gd name="connsiteY10" fmla="*/ 121794 h 547617"/>
                <a:gd name="connsiteX11" fmla="*/ 400202 w 432779"/>
                <a:gd name="connsiteY11" fmla="*/ 69406 h 547617"/>
                <a:gd name="connsiteX12" fmla="*/ 226847 w 432779"/>
                <a:gd name="connsiteY12" fmla="*/ 3684 h 5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779" h="547617">
                  <a:moveTo>
                    <a:pt x="226847" y="3684"/>
                  </a:moveTo>
                  <a:cubicBezTo>
                    <a:pt x="203035" y="-5841"/>
                    <a:pt x="176365" y="3684"/>
                    <a:pt x="163982" y="25591"/>
                  </a:cubicBezTo>
                  <a:cubicBezTo>
                    <a:pt x="142075" y="63691"/>
                    <a:pt x="106832" y="129414"/>
                    <a:pt x="66827" y="223711"/>
                  </a:cubicBezTo>
                  <a:cubicBezTo>
                    <a:pt x="38252" y="289434"/>
                    <a:pt x="19202" y="329439"/>
                    <a:pt x="5867" y="355156"/>
                  </a:cubicBezTo>
                  <a:cubicBezTo>
                    <a:pt x="-6515" y="378969"/>
                    <a:pt x="1105" y="408496"/>
                    <a:pt x="24917" y="422784"/>
                  </a:cubicBezTo>
                  <a:cubicBezTo>
                    <a:pt x="83972" y="458026"/>
                    <a:pt x="187795" y="518034"/>
                    <a:pt x="249707" y="535179"/>
                  </a:cubicBezTo>
                  <a:lnTo>
                    <a:pt x="288760" y="545656"/>
                  </a:lnTo>
                  <a:cubicBezTo>
                    <a:pt x="315430" y="553276"/>
                    <a:pt x="343052" y="538036"/>
                    <a:pt x="351625" y="511366"/>
                  </a:cubicBezTo>
                  <a:cubicBezTo>
                    <a:pt x="356387" y="495174"/>
                    <a:pt x="363055" y="476124"/>
                    <a:pt x="371627" y="455169"/>
                  </a:cubicBezTo>
                  <a:cubicBezTo>
                    <a:pt x="396392" y="395161"/>
                    <a:pt x="418300" y="262764"/>
                    <a:pt x="422110" y="226569"/>
                  </a:cubicBezTo>
                  <a:lnTo>
                    <a:pt x="432587" y="121794"/>
                  </a:lnTo>
                  <a:cubicBezTo>
                    <a:pt x="434492" y="98934"/>
                    <a:pt x="422110" y="77026"/>
                    <a:pt x="400202" y="69406"/>
                  </a:cubicBezTo>
                  <a:lnTo>
                    <a:pt x="226847" y="3684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BFE9098-0D5E-4FAF-8C6D-1E11177089B3}"/>
                </a:ext>
              </a:extLst>
            </p:cNvPr>
            <p:cNvSpPr/>
            <p:nvPr/>
          </p:nvSpPr>
          <p:spPr>
            <a:xfrm>
              <a:off x="8091719" y="3703252"/>
              <a:ext cx="175419" cy="179124"/>
            </a:xfrm>
            <a:custGeom>
              <a:avLst/>
              <a:gdLst>
                <a:gd name="connsiteX0" fmla="*/ 8572 w 175419"/>
                <a:gd name="connsiteY0" fmla="*/ 81864 h 179124"/>
                <a:gd name="connsiteX1" fmla="*/ 50482 w 175419"/>
                <a:gd name="connsiteY1" fmla="*/ 179019 h 179124"/>
                <a:gd name="connsiteX2" fmla="*/ 68580 w 175419"/>
                <a:gd name="connsiteY2" fmla="*/ 114249 h 179124"/>
                <a:gd name="connsiteX3" fmla="*/ 110490 w 175419"/>
                <a:gd name="connsiteY3" fmla="*/ 169494 h 179124"/>
                <a:gd name="connsiteX4" fmla="*/ 114300 w 175419"/>
                <a:gd name="connsiteY4" fmla="*/ 92342 h 179124"/>
                <a:gd name="connsiteX5" fmla="*/ 171450 w 175419"/>
                <a:gd name="connsiteY5" fmla="*/ 136157 h 179124"/>
                <a:gd name="connsiteX6" fmla="*/ 138113 w 175419"/>
                <a:gd name="connsiteY6" fmla="*/ 34239 h 179124"/>
                <a:gd name="connsiteX7" fmla="*/ 92392 w 175419"/>
                <a:gd name="connsiteY7" fmla="*/ 902 h 179124"/>
                <a:gd name="connsiteX8" fmla="*/ 0 w 175419"/>
                <a:gd name="connsiteY8" fmla="*/ 39954 h 179124"/>
                <a:gd name="connsiteX9" fmla="*/ 8572 w 175419"/>
                <a:gd name="connsiteY9" fmla="*/ 81864 h 1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419" h="179124">
                  <a:moveTo>
                    <a:pt x="8572" y="81864"/>
                  </a:moveTo>
                  <a:cubicBezTo>
                    <a:pt x="8572" y="81864"/>
                    <a:pt x="26670" y="182829"/>
                    <a:pt x="50482" y="179019"/>
                  </a:cubicBezTo>
                  <a:cubicBezTo>
                    <a:pt x="74295" y="175209"/>
                    <a:pt x="70485" y="141872"/>
                    <a:pt x="68580" y="114249"/>
                  </a:cubicBezTo>
                  <a:cubicBezTo>
                    <a:pt x="68580" y="114249"/>
                    <a:pt x="92392" y="177114"/>
                    <a:pt x="110490" y="169494"/>
                  </a:cubicBezTo>
                  <a:cubicBezTo>
                    <a:pt x="128588" y="161874"/>
                    <a:pt x="127635" y="122822"/>
                    <a:pt x="114300" y="92342"/>
                  </a:cubicBezTo>
                  <a:cubicBezTo>
                    <a:pt x="114300" y="92342"/>
                    <a:pt x="159067" y="155207"/>
                    <a:pt x="171450" y="136157"/>
                  </a:cubicBezTo>
                  <a:cubicBezTo>
                    <a:pt x="183832" y="117107"/>
                    <a:pt x="165735" y="76149"/>
                    <a:pt x="138113" y="34239"/>
                  </a:cubicBezTo>
                  <a:cubicBezTo>
                    <a:pt x="110490" y="-8623"/>
                    <a:pt x="92392" y="902"/>
                    <a:pt x="92392" y="902"/>
                  </a:cubicBezTo>
                  <a:lnTo>
                    <a:pt x="0" y="39954"/>
                  </a:lnTo>
                  <a:lnTo>
                    <a:pt x="8572" y="8186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A2A45C32-F1E7-4018-9666-D88FBCB39D88}"/>
                </a:ext>
              </a:extLst>
            </p:cNvPr>
            <p:cNvSpPr/>
            <p:nvPr/>
          </p:nvSpPr>
          <p:spPr>
            <a:xfrm>
              <a:off x="7872452" y="3305182"/>
              <a:ext cx="432779" cy="547617"/>
            </a:xfrm>
            <a:custGeom>
              <a:avLst/>
              <a:gdLst>
                <a:gd name="connsiteX0" fmla="*/ 205932 w 432779"/>
                <a:gd name="connsiteY0" fmla="*/ 3684 h 547617"/>
                <a:gd name="connsiteX1" fmla="*/ 268797 w 432779"/>
                <a:gd name="connsiteY1" fmla="*/ 25591 h 547617"/>
                <a:gd name="connsiteX2" fmla="*/ 365952 w 432779"/>
                <a:gd name="connsiteY2" fmla="*/ 223711 h 547617"/>
                <a:gd name="connsiteX3" fmla="*/ 426912 w 432779"/>
                <a:gd name="connsiteY3" fmla="*/ 355156 h 547617"/>
                <a:gd name="connsiteX4" fmla="*/ 407862 w 432779"/>
                <a:gd name="connsiteY4" fmla="*/ 422784 h 547617"/>
                <a:gd name="connsiteX5" fmla="*/ 183072 w 432779"/>
                <a:gd name="connsiteY5" fmla="*/ 535179 h 547617"/>
                <a:gd name="connsiteX6" fmla="*/ 144019 w 432779"/>
                <a:gd name="connsiteY6" fmla="*/ 545656 h 547617"/>
                <a:gd name="connsiteX7" fmla="*/ 81154 w 432779"/>
                <a:gd name="connsiteY7" fmla="*/ 511366 h 547617"/>
                <a:gd name="connsiteX8" fmla="*/ 61152 w 432779"/>
                <a:gd name="connsiteY8" fmla="*/ 455169 h 547617"/>
                <a:gd name="connsiteX9" fmla="*/ 10669 w 432779"/>
                <a:gd name="connsiteY9" fmla="*/ 226569 h 547617"/>
                <a:gd name="connsiteX10" fmla="*/ 192 w 432779"/>
                <a:gd name="connsiteY10" fmla="*/ 121794 h 547617"/>
                <a:gd name="connsiteX11" fmla="*/ 32577 w 432779"/>
                <a:gd name="connsiteY11" fmla="*/ 69406 h 547617"/>
                <a:gd name="connsiteX12" fmla="*/ 205932 w 432779"/>
                <a:gd name="connsiteY12" fmla="*/ 3684 h 5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779" h="547617">
                  <a:moveTo>
                    <a:pt x="205932" y="3684"/>
                  </a:moveTo>
                  <a:cubicBezTo>
                    <a:pt x="229744" y="-5841"/>
                    <a:pt x="256414" y="3684"/>
                    <a:pt x="268797" y="25591"/>
                  </a:cubicBezTo>
                  <a:cubicBezTo>
                    <a:pt x="290704" y="63691"/>
                    <a:pt x="325947" y="129414"/>
                    <a:pt x="365952" y="223711"/>
                  </a:cubicBezTo>
                  <a:cubicBezTo>
                    <a:pt x="394527" y="289434"/>
                    <a:pt x="413577" y="329439"/>
                    <a:pt x="426912" y="355156"/>
                  </a:cubicBezTo>
                  <a:cubicBezTo>
                    <a:pt x="439294" y="378969"/>
                    <a:pt x="431674" y="408496"/>
                    <a:pt x="407862" y="422784"/>
                  </a:cubicBezTo>
                  <a:cubicBezTo>
                    <a:pt x="348807" y="458026"/>
                    <a:pt x="244984" y="518034"/>
                    <a:pt x="183072" y="535179"/>
                  </a:cubicBezTo>
                  <a:lnTo>
                    <a:pt x="144019" y="545656"/>
                  </a:lnTo>
                  <a:cubicBezTo>
                    <a:pt x="117349" y="553276"/>
                    <a:pt x="89727" y="538036"/>
                    <a:pt x="81154" y="511366"/>
                  </a:cubicBezTo>
                  <a:cubicBezTo>
                    <a:pt x="76392" y="495174"/>
                    <a:pt x="69724" y="476124"/>
                    <a:pt x="61152" y="455169"/>
                  </a:cubicBezTo>
                  <a:cubicBezTo>
                    <a:pt x="36387" y="395161"/>
                    <a:pt x="14479" y="262764"/>
                    <a:pt x="10669" y="226569"/>
                  </a:cubicBezTo>
                  <a:lnTo>
                    <a:pt x="192" y="121794"/>
                  </a:lnTo>
                  <a:cubicBezTo>
                    <a:pt x="-1713" y="98934"/>
                    <a:pt x="10669" y="77026"/>
                    <a:pt x="32577" y="69406"/>
                  </a:cubicBezTo>
                  <a:lnTo>
                    <a:pt x="205932" y="3684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D2B3004-33CE-4D6C-A992-696DCE36EE69}"/>
                </a:ext>
              </a:extLst>
            </p:cNvPr>
            <p:cNvSpPr/>
            <p:nvPr/>
          </p:nvSpPr>
          <p:spPr>
            <a:xfrm>
              <a:off x="7042064" y="2530674"/>
              <a:ext cx="1046797" cy="1484947"/>
            </a:xfrm>
            <a:custGeom>
              <a:avLst/>
              <a:gdLst>
                <a:gd name="connsiteX0" fmla="*/ 903923 w 1046797"/>
                <a:gd name="connsiteY0" fmla="*/ 1484948 h 1484947"/>
                <a:gd name="connsiteX1" fmla="*/ 142875 w 1046797"/>
                <a:gd name="connsiteY1" fmla="*/ 1484948 h 1484947"/>
                <a:gd name="connsiteX2" fmla="*/ 0 w 1046797"/>
                <a:gd name="connsiteY2" fmla="*/ 1342073 h 1484947"/>
                <a:gd name="connsiteX3" fmla="*/ 0 w 1046797"/>
                <a:gd name="connsiteY3" fmla="*/ 432435 h 1484947"/>
                <a:gd name="connsiteX4" fmla="*/ 523875 w 1046797"/>
                <a:gd name="connsiteY4" fmla="*/ 0 h 1484947"/>
                <a:gd name="connsiteX5" fmla="*/ 523875 w 1046797"/>
                <a:gd name="connsiteY5" fmla="*/ 0 h 1484947"/>
                <a:gd name="connsiteX6" fmla="*/ 1046798 w 1046797"/>
                <a:gd name="connsiteY6" fmla="*/ 432435 h 1484947"/>
                <a:gd name="connsiteX7" fmla="*/ 1046798 w 1046797"/>
                <a:gd name="connsiteY7" fmla="*/ 1342073 h 1484947"/>
                <a:gd name="connsiteX8" fmla="*/ 903923 w 1046797"/>
                <a:gd name="connsiteY8" fmla="*/ 1484948 h 148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97" h="1484947">
                  <a:moveTo>
                    <a:pt x="903923" y="1484948"/>
                  </a:moveTo>
                  <a:lnTo>
                    <a:pt x="142875" y="1484948"/>
                  </a:lnTo>
                  <a:cubicBezTo>
                    <a:pt x="63817" y="1484948"/>
                    <a:pt x="0" y="1421130"/>
                    <a:pt x="0" y="1342073"/>
                  </a:cubicBezTo>
                  <a:lnTo>
                    <a:pt x="0" y="432435"/>
                  </a:lnTo>
                  <a:cubicBezTo>
                    <a:pt x="0" y="143828"/>
                    <a:pt x="234315" y="0"/>
                    <a:pt x="523875" y="0"/>
                  </a:cubicBezTo>
                  <a:lnTo>
                    <a:pt x="523875" y="0"/>
                  </a:lnTo>
                  <a:cubicBezTo>
                    <a:pt x="812482" y="0"/>
                    <a:pt x="1046798" y="143828"/>
                    <a:pt x="1046798" y="432435"/>
                  </a:cubicBezTo>
                  <a:lnTo>
                    <a:pt x="1046798" y="1342073"/>
                  </a:lnTo>
                  <a:cubicBezTo>
                    <a:pt x="1046798" y="1421130"/>
                    <a:pt x="982980" y="1484948"/>
                    <a:pt x="903923" y="1484948"/>
                  </a:cubicBez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2" name="Graphic 77">
              <a:extLst>
                <a:ext uri="{FF2B5EF4-FFF2-40B4-BE49-F238E27FC236}">
                  <a16:creationId xmlns:a16="http://schemas.microsoft.com/office/drawing/2014/main" id="{E4257927-7025-438C-AE60-574017057B8B}"/>
                </a:ext>
              </a:extLst>
            </p:cNvPr>
            <p:cNvGrpSpPr/>
            <p:nvPr/>
          </p:nvGrpSpPr>
          <p:grpSpPr>
            <a:xfrm>
              <a:off x="7128741" y="2865954"/>
              <a:ext cx="190500" cy="190500"/>
              <a:chOff x="7128741" y="2865954"/>
              <a:chExt cx="190500" cy="190500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C8AF0A57-D824-4596-A506-F40997B0534C}"/>
                  </a:ext>
                </a:extLst>
              </p:cNvPr>
              <p:cNvSpPr/>
              <p:nvPr/>
            </p:nvSpPr>
            <p:spPr>
              <a:xfrm>
                <a:off x="7128741" y="2865954"/>
                <a:ext cx="190500" cy="190500"/>
              </a:xfrm>
              <a:custGeom>
                <a:avLst/>
                <a:gdLst>
                  <a:gd name="connsiteX0" fmla="*/ 190500 w 190500"/>
                  <a:gd name="connsiteY0" fmla="*/ 95250 h 190500"/>
                  <a:gd name="connsiteX1" fmla="*/ 95250 w 190500"/>
                  <a:gd name="connsiteY1" fmla="*/ 190500 h 190500"/>
                  <a:gd name="connsiteX2" fmla="*/ 0 w 190500"/>
                  <a:gd name="connsiteY2" fmla="*/ 95250 h 190500"/>
                  <a:gd name="connsiteX3" fmla="*/ 95250 w 190500"/>
                  <a:gd name="connsiteY3" fmla="*/ 0 h 190500"/>
                  <a:gd name="connsiteX4" fmla="*/ 190500 w 190500"/>
                  <a:gd name="connsiteY4" fmla="*/ 952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90500" y="95250"/>
                    </a:move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cubicBezTo>
                      <a:pt x="0" y="42645"/>
                      <a:pt x="42645" y="0"/>
                      <a:pt x="95250" y="0"/>
                    </a:cubicBezTo>
                    <a:cubicBezTo>
                      <a:pt x="147855" y="0"/>
                      <a:pt x="190500" y="42645"/>
                      <a:pt x="190500" y="9525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5D8C0B9B-C488-4497-B4C1-D6968DF37E12}"/>
                  </a:ext>
                </a:extLst>
              </p:cNvPr>
              <p:cNvSpPr/>
              <p:nvPr/>
            </p:nvSpPr>
            <p:spPr>
              <a:xfrm>
                <a:off x="7228754" y="2893576"/>
                <a:ext cx="51435" cy="51435"/>
              </a:xfrm>
              <a:custGeom>
                <a:avLst/>
                <a:gdLst>
                  <a:gd name="connsiteX0" fmla="*/ 51435 w 51435"/>
                  <a:gd name="connsiteY0" fmla="*/ 25717 h 51435"/>
                  <a:gd name="connsiteX1" fmla="*/ 25718 w 51435"/>
                  <a:gd name="connsiteY1" fmla="*/ 51435 h 51435"/>
                  <a:gd name="connsiteX2" fmla="*/ 0 w 51435"/>
                  <a:gd name="connsiteY2" fmla="*/ 25717 h 51435"/>
                  <a:gd name="connsiteX3" fmla="*/ 25718 w 51435"/>
                  <a:gd name="connsiteY3" fmla="*/ 0 h 51435"/>
                  <a:gd name="connsiteX4" fmla="*/ 51435 w 51435"/>
                  <a:gd name="connsiteY4" fmla="*/ 25717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35" h="51435">
                    <a:moveTo>
                      <a:pt x="51435" y="25717"/>
                    </a:moveTo>
                    <a:cubicBezTo>
                      <a:pt x="51435" y="39921"/>
                      <a:pt x="39921" y="51435"/>
                      <a:pt x="25718" y="51435"/>
                    </a:cubicBezTo>
                    <a:cubicBezTo>
                      <a:pt x="11514" y="51435"/>
                      <a:pt x="0" y="39921"/>
                      <a:pt x="0" y="25717"/>
                    </a:cubicBezTo>
                    <a:cubicBezTo>
                      <a:pt x="0" y="11514"/>
                      <a:pt x="11514" y="0"/>
                      <a:pt x="25718" y="0"/>
                    </a:cubicBezTo>
                    <a:cubicBezTo>
                      <a:pt x="39921" y="0"/>
                      <a:pt x="51435" y="11514"/>
                      <a:pt x="51435" y="257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05" name="Graphic 77">
              <a:extLst>
                <a:ext uri="{FF2B5EF4-FFF2-40B4-BE49-F238E27FC236}">
                  <a16:creationId xmlns:a16="http://schemas.microsoft.com/office/drawing/2014/main" id="{E4257927-7025-438C-AE60-574017057B8B}"/>
                </a:ext>
              </a:extLst>
            </p:cNvPr>
            <p:cNvGrpSpPr/>
            <p:nvPr/>
          </p:nvGrpSpPr>
          <p:grpSpPr>
            <a:xfrm>
              <a:off x="7821209" y="2865954"/>
              <a:ext cx="190500" cy="190500"/>
              <a:chOff x="7821209" y="2865954"/>
              <a:chExt cx="190500" cy="190500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AD8C7FCD-16B2-4592-AECB-A051023EED46}"/>
                  </a:ext>
                </a:extLst>
              </p:cNvPr>
              <p:cNvSpPr/>
              <p:nvPr/>
            </p:nvSpPr>
            <p:spPr>
              <a:xfrm>
                <a:off x="7821209" y="2865954"/>
                <a:ext cx="190500" cy="190500"/>
              </a:xfrm>
              <a:custGeom>
                <a:avLst/>
                <a:gdLst>
                  <a:gd name="connsiteX0" fmla="*/ 190500 w 190500"/>
                  <a:gd name="connsiteY0" fmla="*/ 95250 h 190500"/>
                  <a:gd name="connsiteX1" fmla="*/ 95250 w 190500"/>
                  <a:gd name="connsiteY1" fmla="*/ 190500 h 190500"/>
                  <a:gd name="connsiteX2" fmla="*/ 0 w 190500"/>
                  <a:gd name="connsiteY2" fmla="*/ 95250 h 190500"/>
                  <a:gd name="connsiteX3" fmla="*/ 95250 w 190500"/>
                  <a:gd name="connsiteY3" fmla="*/ 0 h 190500"/>
                  <a:gd name="connsiteX4" fmla="*/ 190500 w 190500"/>
                  <a:gd name="connsiteY4" fmla="*/ 952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90500" y="95250"/>
                    </a:move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cubicBezTo>
                      <a:pt x="0" y="42645"/>
                      <a:pt x="42645" y="0"/>
                      <a:pt x="95250" y="0"/>
                    </a:cubicBezTo>
                    <a:cubicBezTo>
                      <a:pt x="147855" y="0"/>
                      <a:pt x="190500" y="42645"/>
                      <a:pt x="190500" y="9525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5756654A-0991-4A8E-9AFB-E64256D395B4}"/>
                  </a:ext>
                </a:extLst>
              </p:cNvPr>
              <p:cNvSpPr/>
              <p:nvPr/>
            </p:nvSpPr>
            <p:spPr>
              <a:xfrm>
                <a:off x="7922174" y="2893576"/>
                <a:ext cx="51434" cy="51435"/>
              </a:xfrm>
              <a:custGeom>
                <a:avLst/>
                <a:gdLst>
                  <a:gd name="connsiteX0" fmla="*/ 51435 w 51434"/>
                  <a:gd name="connsiteY0" fmla="*/ 25717 h 51435"/>
                  <a:gd name="connsiteX1" fmla="*/ 25718 w 51434"/>
                  <a:gd name="connsiteY1" fmla="*/ 51435 h 51435"/>
                  <a:gd name="connsiteX2" fmla="*/ 0 w 51434"/>
                  <a:gd name="connsiteY2" fmla="*/ 25717 h 51435"/>
                  <a:gd name="connsiteX3" fmla="*/ 25718 w 51434"/>
                  <a:gd name="connsiteY3" fmla="*/ 0 h 51435"/>
                  <a:gd name="connsiteX4" fmla="*/ 51435 w 51434"/>
                  <a:gd name="connsiteY4" fmla="*/ 25717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34" h="51435">
                    <a:moveTo>
                      <a:pt x="51435" y="25717"/>
                    </a:moveTo>
                    <a:cubicBezTo>
                      <a:pt x="51435" y="39921"/>
                      <a:pt x="39921" y="51435"/>
                      <a:pt x="25718" y="51435"/>
                    </a:cubicBezTo>
                    <a:cubicBezTo>
                      <a:pt x="11514" y="51435"/>
                      <a:pt x="0" y="39921"/>
                      <a:pt x="0" y="25717"/>
                    </a:cubicBezTo>
                    <a:cubicBezTo>
                      <a:pt x="0" y="11514"/>
                      <a:pt x="11514" y="0"/>
                      <a:pt x="25718" y="0"/>
                    </a:cubicBezTo>
                    <a:cubicBezTo>
                      <a:pt x="39921" y="0"/>
                      <a:pt x="51435" y="11514"/>
                      <a:pt x="51435" y="257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AAAE580-B9EB-48A5-99E9-9F282507C968}"/>
                </a:ext>
              </a:extLst>
            </p:cNvPr>
            <p:cNvSpPr/>
            <p:nvPr/>
          </p:nvSpPr>
          <p:spPr>
            <a:xfrm>
              <a:off x="7484024" y="2694398"/>
              <a:ext cx="185737" cy="14393"/>
            </a:xfrm>
            <a:custGeom>
              <a:avLst/>
              <a:gdLst>
                <a:gd name="connsiteX0" fmla="*/ 185738 w 185737"/>
                <a:gd name="connsiteY0" fmla="*/ 14393 h 14393"/>
                <a:gd name="connsiteX1" fmla="*/ 0 w 185737"/>
                <a:gd name="connsiteY1" fmla="*/ 14393 h 1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737" h="14393">
                  <a:moveTo>
                    <a:pt x="185738" y="14393"/>
                  </a:moveTo>
                  <a:cubicBezTo>
                    <a:pt x="185738" y="14393"/>
                    <a:pt x="100013" y="-17992"/>
                    <a:pt x="0" y="14393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928C76F-2C3E-4552-AAE2-3F0B8662A590}"/>
                </a:ext>
              </a:extLst>
            </p:cNvPr>
            <p:cNvSpPr/>
            <p:nvPr/>
          </p:nvSpPr>
          <p:spPr>
            <a:xfrm>
              <a:off x="7514504" y="2645714"/>
              <a:ext cx="124777" cy="9736"/>
            </a:xfrm>
            <a:custGeom>
              <a:avLst/>
              <a:gdLst>
                <a:gd name="connsiteX0" fmla="*/ 124778 w 124777"/>
                <a:gd name="connsiteY0" fmla="*/ 9737 h 9736"/>
                <a:gd name="connsiteX1" fmla="*/ 0 w 124777"/>
                <a:gd name="connsiteY1" fmla="*/ 9737 h 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9736">
                  <a:moveTo>
                    <a:pt x="124778" y="9737"/>
                  </a:moveTo>
                  <a:cubicBezTo>
                    <a:pt x="124778" y="9737"/>
                    <a:pt x="66675" y="-12171"/>
                    <a:pt x="0" y="9737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FA4B07D-EF7B-4674-96A7-EA6A5614A9CB}"/>
                </a:ext>
              </a:extLst>
            </p:cNvPr>
            <p:cNvSpPr/>
            <p:nvPr/>
          </p:nvSpPr>
          <p:spPr>
            <a:xfrm>
              <a:off x="7129693" y="2807851"/>
              <a:ext cx="116205" cy="43815"/>
            </a:xfrm>
            <a:custGeom>
              <a:avLst/>
              <a:gdLst>
                <a:gd name="connsiteX0" fmla="*/ 0 w 116205"/>
                <a:gd name="connsiteY0" fmla="*/ 43815 h 43815"/>
                <a:gd name="connsiteX1" fmla="*/ 116205 w 116205"/>
                <a:gd name="connsiteY1" fmla="*/ 0 h 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" h="43815">
                  <a:moveTo>
                    <a:pt x="0" y="43815"/>
                  </a:moveTo>
                  <a:cubicBezTo>
                    <a:pt x="0" y="43815"/>
                    <a:pt x="61913" y="43815"/>
                    <a:pt x="116205" y="0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48700877-E077-4F1A-81AF-FDE74E1C0921}"/>
                </a:ext>
              </a:extLst>
            </p:cNvPr>
            <p:cNvSpPr/>
            <p:nvPr/>
          </p:nvSpPr>
          <p:spPr>
            <a:xfrm>
              <a:off x="7916458" y="2823091"/>
              <a:ext cx="116204" cy="43814"/>
            </a:xfrm>
            <a:custGeom>
              <a:avLst/>
              <a:gdLst>
                <a:gd name="connsiteX0" fmla="*/ 116205 w 116204"/>
                <a:gd name="connsiteY0" fmla="*/ 43815 h 43814"/>
                <a:gd name="connsiteX1" fmla="*/ 0 w 116204"/>
                <a:gd name="connsiteY1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4" h="43814">
                  <a:moveTo>
                    <a:pt x="116205" y="43815"/>
                  </a:moveTo>
                  <a:cubicBezTo>
                    <a:pt x="116205" y="43815"/>
                    <a:pt x="54292" y="43815"/>
                    <a:pt x="0" y="0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B3951EA-EEEF-4454-BEB2-1F4C370E4360}"/>
                </a:ext>
              </a:extLst>
            </p:cNvPr>
            <p:cNvSpPr/>
            <p:nvPr/>
          </p:nvSpPr>
          <p:spPr>
            <a:xfrm>
              <a:off x="6927753" y="3368874"/>
              <a:ext cx="1250395" cy="710156"/>
            </a:xfrm>
            <a:custGeom>
              <a:avLst/>
              <a:gdLst>
                <a:gd name="connsiteX0" fmla="*/ 68591 w 1250395"/>
                <a:gd name="connsiteY0" fmla="*/ 0 h 710156"/>
                <a:gd name="connsiteX1" fmla="*/ 36206 w 1250395"/>
                <a:gd name="connsiteY1" fmla="*/ 341948 h 710156"/>
                <a:gd name="connsiteX2" fmla="*/ 25728 w 1250395"/>
                <a:gd name="connsiteY2" fmla="*/ 599122 h 710156"/>
                <a:gd name="connsiteX3" fmla="*/ 31443 w 1250395"/>
                <a:gd name="connsiteY3" fmla="*/ 693420 h 710156"/>
                <a:gd name="connsiteX4" fmla="*/ 799158 w 1250395"/>
                <a:gd name="connsiteY4" fmla="*/ 693420 h 710156"/>
                <a:gd name="connsiteX5" fmla="*/ 1112531 w 1250395"/>
                <a:gd name="connsiteY5" fmla="*/ 675322 h 710156"/>
                <a:gd name="connsiteX6" fmla="*/ 1233498 w 1250395"/>
                <a:gd name="connsiteY6" fmla="*/ 544830 h 710156"/>
                <a:gd name="connsiteX7" fmla="*/ 1204923 w 1250395"/>
                <a:gd name="connsiteY7" fmla="*/ 201930 h 710156"/>
                <a:gd name="connsiteX8" fmla="*/ 1173491 w 1250395"/>
                <a:gd name="connsiteY8" fmla="*/ 10477 h 710156"/>
                <a:gd name="connsiteX9" fmla="*/ 68591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68591" y="0"/>
                  </a:moveTo>
                  <a:cubicBezTo>
                    <a:pt x="68591" y="0"/>
                    <a:pt x="32396" y="126683"/>
                    <a:pt x="36206" y="341948"/>
                  </a:cubicBezTo>
                  <a:cubicBezTo>
                    <a:pt x="38111" y="449580"/>
                    <a:pt x="44778" y="568643"/>
                    <a:pt x="25728" y="599122"/>
                  </a:cubicBezTo>
                  <a:cubicBezTo>
                    <a:pt x="6678" y="629603"/>
                    <a:pt x="-23802" y="681038"/>
                    <a:pt x="31443" y="693420"/>
                  </a:cubicBezTo>
                  <a:cubicBezTo>
                    <a:pt x="86688" y="705803"/>
                    <a:pt x="638186" y="723900"/>
                    <a:pt x="799158" y="693420"/>
                  </a:cubicBezTo>
                  <a:cubicBezTo>
                    <a:pt x="960131" y="662940"/>
                    <a:pt x="1013471" y="654368"/>
                    <a:pt x="1112531" y="675322"/>
                  </a:cubicBezTo>
                  <a:cubicBezTo>
                    <a:pt x="1211591" y="697230"/>
                    <a:pt x="1284933" y="630555"/>
                    <a:pt x="1233498" y="544830"/>
                  </a:cubicBezTo>
                  <a:cubicBezTo>
                    <a:pt x="1182063" y="459105"/>
                    <a:pt x="1202066" y="303848"/>
                    <a:pt x="1204923" y="201930"/>
                  </a:cubicBezTo>
                  <a:cubicBezTo>
                    <a:pt x="1207781" y="100013"/>
                    <a:pt x="1173491" y="10477"/>
                    <a:pt x="1173491" y="10477"/>
                  </a:cubicBezTo>
                  <a:lnTo>
                    <a:pt x="68591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5F671C5-6C8A-4D69-A339-48FD19F876C7}"/>
                </a:ext>
              </a:extLst>
            </p:cNvPr>
            <p:cNvSpPr/>
            <p:nvPr/>
          </p:nvSpPr>
          <p:spPr>
            <a:xfrm>
              <a:off x="7460879" y="3088772"/>
              <a:ext cx="672099" cy="482471"/>
            </a:xfrm>
            <a:custGeom>
              <a:avLst/>
              <a:gdLst>
                <a:gd name="connsiteX0" fmla="*/ 65055 w 672099"/>
                <a:gd name="connsiteY0" fmla="*/ 89602 h 482471"/>
                <a:gd name="connsiteX1" fmla="*/ 617505 w 672099"/>
                <a:gd name="connsiteY1" fmla="*/ 1019 h 482471"/>
                <a:gd name="connsiteX2" fmla="*/ 656557 w 672099"/>
                <a:gd name="connsiteY2" fmla="*/ 28642 h 482471"/>
                <a:gd name="connsiteX3" fmla="*/ 654652 w 672099"/>
                <a:gd name="connsiteY3" fmla="*/ 296294 h 482471"/>
                <a:gd name="connsiteX4" fmla="*/ 626077 w 672099"/>
                <a:gd name="connsiteY4" fmla="*/ 333442 h 482471"/>
                <a:gd name="connsiteX5" fmla="*/ 100297 w 672099"/>
                <a:gd name="connsiteY5" fmla="*/ 482032 h 482471"/>
                <a:gd name="connsiteX6" fmla="*/ 59340 w 672099"/>
                <a:gd name="connsiteY6" fmla="*/ 458219 h 482471"/>
                <a:gd name="connsiteX7" fmla="*/ 14572 w 672099"/>
                <a:gd name="connsiteY7" fmla="*/ 135322 h 482471"/>
                <a:gd name="connsiteX8" fmla="*/ 65055 w 672099"/>
                <a:gd name="connsiteY8" fmla="*/ 89602 h 48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099" h="482471">
                  <a:moveTo>
                    <a:pt x="65055" y="89602"/>
                  </a:moveTo>
                  <a:cubicBezTo>
                    <a:pt x="156495" y="83887"/>
                    <a:pt x="407002" y="62932"/>
                    <a:pt x="617505" y="1019"/>
                  </a:cubicBezTo>
                  <a:cubicBezTo>
                    <a:pt x="634650" y="-3743"/>
                    <a:pt x="651795" y="8639"/>
                    <a:pt x="656557" y="28642"/>
                  </a:cubicBezTo>
                  <a:cubicBezTo>
                    <a:pt x="668940" y="81982"/>
                    <a:pt x="685132" y="187709"/>
                    <a:pt x="654652" y="296294"/>
                  </a:cubicBezTo>
                  <a:cubicBezTo>
                    <a:pt x="649890" y="312487"/>
                    <a:pt x="639412" y="325822"/>
                    <a:pt x="626077" y="333442"/>
                  </a:cubicBezTo>
                  <a:cubicBezTo>
                    <a:pt x="556545" y="371542"/>
                    <a:pt x="321277" y="490604"/>
                    <a:pt x="100297" y="482032"/>
                  </a:cubicBezTo>
                  <a:cubicBezTo>
                    <a:pt x="84105" y="481079"/>
                    <a:pt x="69817" y="472507"/>
                    <a:pt x="59340" y="458219"/>
                  </a:cubicBezTo>
                  <a:cubicBezTo>
                    <a:pt x="28860" y="413452"/>
                    <a:pt x="-26385" y="302962"/>
                    <a:pt x="14572" y="135322"/>
                  </a:cubicBezTo>
                  <a:cubicBezTo>
                    <a:pt x="23145" y="108652"/>
                    <a:pt x="42195" y="91507"/>
                    <a:pt x="65055" y="89602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0083ADE-647F-4781-852E-6F194980E3EA}"/>
                </a:ext>
              </a:extLst>
            </p:cNvPr>
            <p:cNvSpPr/>
            <p:nvPr/>
          </p:nvSpPr>
          <p:spPr>
            <a:xfrm>
              <a:off x="6954920" y="3051882"/>
              <a:ext cx="684699" cy="501235"/>
            </a:xfrm>
            <a:custGeom>
              <a:avLst/>
              <a:gdLst>
                <a:gd name="connsiteX0" fmla="*/ 71904 w 684699"/>
                <a:gd name="connsiteY0" fmla="*/ 1714 h 501235"/>
                <a:gd name="connsiteX1" fmla="*/ 650071 w 684699"/>
                <a:gd name="connsiteY1" fmla="*/ 131254 h 501235"/>
                <a:gd name="connsiteX2" fmla="*/ 683409 w 684699"/>
                <a:gd name="connsiteY2" fmla="*/ 172211 h 501235"/>
                <a:gd name="connsiteX3" fmla="*/ 627211 w 684699"/>
                <a:gd name="connsiteY3" fmla="*/ 454151 h 501235"/>
                <a:gd name="connsiteX4" fmla="*/ 45234 w 684699"/>
                <a:gd name="connsiteY4" fmla="*/ 336041 h 501235"/>
                <a:gd name="connsiteX5" fmla="*/ 33804 w 684699"/>
                <a:gd name="connsiteY5" fmla="*/ 321754 h 501235"/>
                <a:gd name="connsiteX6" fmla="*/ 23326 w 684699"/>
                <a:gd name="connsiteY6" fmla="*/ 32194 h 501235"/>
                <a:gd name="connsiteX7" fmla="*/ 71904 w 684699"/>
                <a:gd name="connsiteY7" fmla="*/ 1714 h 50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699" h="501235">
                  <a:moveTo>
                    <a:pt x="71904" y="1714"/>
                  </a:moveTo>
                  <a:cubicBezTo>
                    <a:pt x="162391" y="30289"/>
                    <a:pt x="418614" y="107441"/>
                    <a:pt x="650071" y="131254"/>
                  </a:cubicBezTo>
                  <a:cubicBezTo>
                    <a:pt x="668169" y="133159"/>
                    <a:pt x="681504" y="150304"/>
                    <a:pt x="683409" y="172211"/>
                  </a:cubicBezTo>
                  <a:cubicBezTo>
                    <a:pt x="687219" y="238886"/>
                    <a:pt x="686266" y="375094"/>
                    <a:pt x="627211" y="454151"/>
                  </a:cubicBezTo>
                  <a:cubicBezTo>
                    <a:pt x="548154" y="559879"/>
                    <a:pt x="227161" y="473201"/>
                    <a:pt x="45234" y="336041"/>
                  </a:cubicBezTo>
                  <a:cubicBezTo>
                    <a:pt x="40471" y="332231"/>
                    <a:pt x="36661" y="327469"/>
                    <a:pt x="33804" y="321754"/>
                  </a:cubicBezTo>
                  <a:cubicBezTo>
                    <a:pt x="17611" y="290321"/>
                    <a:pt x="-27156" y="181736"/>
                    <a:pt x="23326" y="32194"/>
                  </a:cubicBezTo>
                  <a:cubicBezTo>
                    <a:pt x="29994" y="8381"/>
                    <a:pt x="50949" y="-4954"/>
                    <a:pt x="71904" y="1714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970C5ECA-655B-4333-90F4-1158820C6772}"/>
                </a:ext>
              </a:extLst>
            </p:cNvPr>
            <p:cNvSpPr/>
            <p:nvPr/>
          </p:nvSpPr>
          <p:spPr>
            <a:xfrm>
              <a:off x="7548794" y="3021634"/>
              <a:ext cx="55244" cy="7196"/>
            </a:xfrm>
            <a:custGeom>
              <a:avLst/>
              <a:gdLst>
                <a:gd name="connsiteX0" fmla="*/ 55245 w 55244"/>
                <a:gd name="connsiteY0" fmla="*/ 7197 h 7196"/>
                <a:gd name="connsiteX1" fmla="*/ 0 w 55244"/>
                <a:gd name="connsiteY1" fmla="*/ 7197 h 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4" h="7196">
                  <a:moveTo>
                    <a:pt x="55245" y="7197"/>
                  </a:moveTo>
                  <a:cubicBezTo>
                    <a:pt x="55245" y="7197"/>
                    <a:pt x="29527" y="-8996"/>
                    <a:pt x="0" y="7197"/>
                  </a:cubicBezTo>
                </a:path>
              </a:pathLst>
            </a:custGeom>
            <a:noFill/>
            <a:ln w="19050" cap="rnd">
              <a:solidFill>
                <a:srgbClr val="7597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577FD834-E7D4-4B45-AF48-A242B820F34A}"/>
                </a:ext>
              </a:extLst>
            </p:cNvPr>
            <p:cNvSpPr/>
            <p:nvPr/>
          </p:nvSpPr>
          <p:spPr>
            <a:xfrm>
              <a:off x="7198274" y="2945011"/>
              <a:ext cx="32385" cy="32385"/>
            </a:xfrm>
            <a:custGeom>
              <a:avLst/>
              <a:gdLst>
                <a:gd name="connsiteX0" fmla="*/ 32385 w 32385"/>
                <a:gd name="connsiteY0" fmla="*/ 16193 h 32385"/>
                <a:gd name="connsiteX1" fmla="*/ 16193 w 32385"/>
                <a:gd name="connsiteY1" fmla="*/ 32385 h 32385"/>
                <a:gd name="connsiteX2" fmla="*/ 0 w 32385"/>
                <a:gd name="connsiteY2" fmla="*/ 16193 h 32385"/>
                <a:gd name="connsiteX3" fmla="*/ 16193 w 32385"/>
                <a:gd name="connsiteY3" fmla="*/ 0 h 32385"/>
                <a:gd name="connsiteX4" fmla="*/ 32385 w 32385"/>
                <a:gd name="connsiteY4" fmla="*/ 16193 h 3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" h="32385">
                  <a:moveTo>
                    <a:pt x="32385" y="16193"/>
                  </a:moveTo>
                  <a:cubicBezTo>
                    <a:pt x="32385" y="25135"/>
                    <a:pt x="25135" y="32385"/>
                    <a:pt x="16193" y="32385"/>
                  </a:cubicBezTo>
                  <a:cubicBezTo>
                    <a:pt x="7250" y="32385"/>
                    <a:pt x="0" y="25135"/>
                    <a:pt x="0" y="16193"/>
                  </a:cubicBezTo>
                  <a:cubicBezTo>
                    <a:pt x="0" y="7250"/>
                    <a:pt x="7250" y="0"/>
                    <a:pt x="16193" y="0"/>
                  </a:cubicBezTo>
                  <a:cubicBezTo>
                    <a:pt x="25135" y="0"/>
                    <a:pt x="32385" y="7250"/>
                    <a:pt x="32385" y="1619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94D6DD5-A92B-4450-A8DA-6CB461B85004}"/>
                </a:ext>
              </a:extLst>
            </p:cNvPr>
            <p:cNvSpPr/>
            <p:nvPr/>
          </p:nvSpPr>
          <p:spPr>
            <a:xfrm>
              <a:off x="7890741" y="2945011"/>
              <a:ext cx="32384" cy="32385"/>
            </a:xfrm>
            <a:custGeom>
              <a:avLst/>
              <a:gdLst>
                <a:gd name="connsiteX0" fmla="*/ 32385 w 32384"/>
                <a:gd name="connsiteY0" fmla="*/ 16193 h 32385"/>
                <a:gd name="connsiteX1" fmla="*/ 16192 w 32384"/>
                <a:gd name="connsiteY1" fmla="*/ 32385 h 32385"/>
                <a:gd name="connsiteX2" fmla="*/ 0 w 32384"/>
                <a:gd name="connsiteY2" fmla="*/ 16193 h 32385"/>
                <a:gd name="connsiteX3" fmla="*/ 16192 w 32384"/>
                <a:gd name="connsiteY3" fmla="*/ 0 h 32385"/>
                <a:gd name="connsiteX4" fmla="*/ 32385 w 32384"/>
                <a:gd name="connsiteY4" fmla="*/ 16193 h 3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4" h="32385">
                  <a:moveTo>
                    <a:pt x="32385" y="16193"/>
                  </a:moveTo>
                  <a:cubicBezTo>
                    <a:pt x="32385" y="25135"/>
                    <a:pt x="25135" y="32385"/>
                    <a:pt x="16192" y="32385"/>
                  </a:cubicBezTo>
                  <a:cubicBezTo>
                    <a:pt x="7250" y="32385"/>
                    <a:pt x="0" y="25135"/>
                    <a:pt x="0" y="16193"/>
                  </a:cubicBezTo>
                  <a:cubicBezTo>
                    <a:pt x="0" y="7250"/>
                    <a:pt x="7250" y="0"/>
                    <a:pt x="16192" y="0"/>
                  </a:cubicBezTo>
                  <a:cubicBezTo>
                    <a:pt x="25135" y="0"/>
                    <a:pt x="32385" y="7250"/>
                    <a:pt x="32385" y="1619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1" name="Graphic 16">
            <a:extLst>
              <a:ext uri="{FF2B5EF4-FFF2-40B4-BE49-F238E27FC236}">
                <a16:creationId xmlns:a16="http://schemas.microsoft.com/office/drawing/2014/main" id="{DAC76900-C916-4152-BBEC-ED6E7761B664}"/>
              </a:ext>
            </a:extLst>
          </p:cNvPr>
          <p:cNvGrpSpPr/>
          <p:nvPr/>
        </p:nvGrpSpPr>
        <p:grpSpPr>
          <a:xfrm>
            <a:off x="7489257" y="4649714"/>
            <a:ext cx="168273" cy="163956"/>
            <a:chOff x="6400419" y="4010505"/>
            <a:chExt cx="230221" cy="224315"/>
          </a:xfrm>
        </p:grpSpPr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E822D00C-9A01-4C04-AF55-D6BF181F3CCD}"/>
                </a:ext>
              </a:extLst>
            </p:cNvPr>
            <p:cNvSpPr/>
            <p:nvPr/>
          </p:nvSpPr>
          <p:spPr>
            <a:xfrm>
              <a:off x="6402380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75F28C0D-FFAF-4593-B09F-675B6581A606}"/>
                </a:ext>
              </a:extLst>
            </p:cNvPr>
            <p:cNvSpPr/>
            <p:nvPr/>
          </p:nvSpPr>
          <p:spPr>
            <a:xfrm>
              <a:off x="6479678" y="4097043"/>
              <a:ext cx="150962" cy="137777"/>
            </a:xfrm>
            <a:custGeom>
              <a:avLst/>
              <a:gdLst>
                <a:gd name="connsiteX0" fmla="*/ 17815 w 150962"/>
                <a:gd name="connsiteY0" fmla="*/ 135182 h 137777"/>
                <a:gd name="connsiteX1" fmla="*/ 140013 w 150962"/>
                <a:gd name="connsiteY1" fmla="*/ 72823 h 137777"/>
                <a:gd name="connsiteX2" fmla="*/ 45530 w 150962"/>
                <a:gd name="connsiteY2" fmla="*/ 6685 h 137777"/>
                <a:gd name="connsiteX3" fmla="*/ 17815 w 15096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962" h="137777">
                  <a:moveTo>
                    <a:pt x="17815" y="135182"/>
                  </a:moveTo>
                  <a:cubicBezTo>
                    <a:pt x="17815" y="135182"/>
                    <a:pt x="92141" y="157228"/>
                    <a:pt x="140013" y="72823"/>
                  </a:cubicBezTo>
                  <a:cubicBezTo>
                    <a:pt x="187884" y="-11582"/>
                    <a:pt x="64426" y="-4653"/>
                    <a:pt x="45530" y="6685"/>
                  </a:cubicBezTo>
                  <a:cubicBezTo>
                    <a:pt x="27263" y="18023"/>
                    <a:pt x="-28167" y="57076"/>
                    <a:pt x="17815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A5E18D13-F9EB-447A-9494-DE77DFA689E8}"/>
                </a:ext>
              </a:extLst>
            </p:cNvPr>
            <p:cNvSpPr/>
            <p:nvPr/>
          </p:nvSpPr>
          <p:spPr>
            <a:xfrm>
              <a:off x="6400419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2D1D8E44-C86B-433B-A7F6-98C16364CEBE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B5C5E233-0B3B-794E-B7E5-BD498D38BAE1}"/>
              </a:ext>
            </a:extLst>
          </p:cNvPr>
          <p:cNvSpPr txBox="1"/>
          <p:nvPr/>
        </p:nvSpPr>
        <p:spPr>
          <a:xfrm>
            <a:off x="8694590" y="5337194"/>
            <a:ext cx="2340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Oh dear.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876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500"/>
    </mc:Choice>
    <mc:Fallback xmlns="">
      <p:transition advClick="0" advTm="6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44444E-6 C 0.00117 -4.44444E-6 0.00248 0.00116 0.00248 0.00301 C 0.00248 0.00487 0.00117 0.00672 -2.70833E-6 0.00672 C -0.00156 0.00672 -0.00247 0.00487 -0.00247 0.00301 C -0.00247 0.00116 -0.00156 -4.44444E-6 -2.70833E-6 -4.44444E-6 Z " pathEditMode="relative" rAng="0" ptsTypes="AAA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path" presetSubtype="0" repeatDur="0" restart="neve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44444E-6 C 0.00117 -4.44444E-6 0.00248 0.00116 0.00248 0.00301 C 0.00248 0.00487 0.00117 0.00672 -2.70833E-6 0.00672 C -0.00156 0.00672 -0.00247 0.00487 -0.00247 0.00301 C -0.00247 0.00116 -0.00156 -4.44444E-6 -2.70833E-6 -4.44444E-6 Z " pathEditMode="relative" ptsTypes="">
                                      <p:cBhvr additive="base"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path" presetSubtype="0" repeatDur="0" decel="50000" restart="neve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44444E-6 C 0.00117 -4.44444E-6 0.00248 0.00116 0.00248 0.00301 C 0.00248 0.00487 0.00117 0.00672 -2.70833E-6 0.00672 C -0.00156 0.00672 -0.00247 0.00487 -0.00247 0.00301 C -0.00247 0.00116 -0.00156 -4.44444E-6 -2.70833E-6 -4.44444E-6 Z " pathEditMode="relative" ptsTypes="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3" dur="150" fill="hold"/>
                                        <p:tgtEl>
                                          <p:spTgt spid="77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decel="10000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0" dur="350" fill="hold"/>
                                        <p:tgtEl>
                                          <p:spTgt spid="20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xit" presetSubtype="3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" dur="3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ac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95833E-6 -4.81481E-6 L -3.95833E-6 0.11922 " pathEditMode="relative" rAng="0" ptsTypes="AA">
                                      <p:cBhvr>
                                        <p:cTn id="37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50"/>
                            </p:stCondLst>
                            <p:childTnLst>
                              <p:par>
                                <p:cTn id="4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" grpId="0"/>
      <p:bldP spid="27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7854598" y="0"/>
            <a:ext cx="52732028" cy="6871452"/>
          </a:xfrm>
          <a:prstGeom prst="rect">
            <a:avLst/>
          </a:prstGeom>
        </p:spPr>
      </p:pic>
      <p:sp>
        <p:nvSpPr>
          <p:cNvPr id="265" name="Freeform: Shape 264">
            <a:extLst>
              <a:ext uri="{FF2B5EF4-FFF2-40B4-BE49-F238E27FC236}">
                <a16:creationId xmlns:a16="http://schemas.microsoft.com/office/drawing/2014/main" id="{AF68FD9A-4041-49F3-95BC-9B4B6B6DFA68}"/>
              </a:ext>
            </a:extLst>
          </p:cNvPr>
          <p:cNvSpPr/>
          <p:nvPr/>
        </p:nvSpPr>
        <p:spPr>
          <a:xfrm>
            <a:off x="-18841208" y="5111724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D1CFBF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6" name="Freeform: Shape 265">
            <a:extLst>
              <a:ext uri="{FF2B5EF4-FFF2-40B4-BE49-F238E27FC236}">
                <a16:creationId xmlns:a16="http://schemas.microsoft.com/office/drawing/2014/main" id="{599E7DED-8EC9-49EF-A48B-1168E3AC8C0F}"/>
              </a:ext>
            </a:extLst>
          </p:cNvPr>
          <p:cNvSpPr/>
          <p:nvPr/>
        </p:nvSpPr>
        <p:spPr>
          <a:xfrm>
            <a:off x="-18565248" y="4980628"/>
            <a:ext cx="191046" cy="191046"/>
          </a:xfrm>
          <a:custGeom>
            <a:avLst/>
            <a:gdLst>
              <a:gd name="connsiteX0" fmla="*/ 191047 w 191046"/>
              <a:gd name="connsiteY0" fmla="*/ 95524 h 191046"/>
              <a:gd name="connsiteX1" fmla="*/ 95523 w 191046"/>
              <a:gd name="connsiteY1" fmla="*/ 191047 h 191046"/>
              <a:gd name="connsiteX2" fmla="*/ 0 w 191046"/>
              <a:gd name="connsiteY2" fmla="*/ 95524 h 191046"/>
              <a:gd name="connsiteX3" fmla="*/ 95523 w 191046"/>
              <a:gd name="connsiteY3" fmla="*/ 0 h 191046"/>
              <a:gd name="connsiteX4" fmla="*/ 191047 w 191046"/>
              <a:gd name="connsiteY4" fmla="*/ 95524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4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4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249E5E31-2BA0-4B25-9C0E-3DF137C3A5FF}"/>
              </a:ext>
            </a:extLst>
          </p:cNvPr>
          <p:cNvSpPr/>
          <p:nvPr/>
        </p:nvSpPr>
        <p:spPr>
          <a:xfrm>
            <a:off x="-20383678" y="5324766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7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7"/>
                  <a:pt x="95523" y="191047"/>
                </a:cubicBezTo>
                <a:cubicBezTo>
                  <a:pt x="43029" y="191047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33D8D645-5296-47A1-81F1-B8FBCBBD8A80}"/>
              </a:ext>
            </a:extLst>
          </p:cNvPr>
          <p:cNvSpPr/>
          <p:nvPr/>
        </p:nvSpPr>
        <p:spPr>
          <a:xfrm>
            <a:off x="-18228763" y="5196948"/>
            <a:ext cx="191046" cy="191046"/>
          </a:xfrm>
          <a:custGeom>
            <a:avLst/>
            <a:gdLst>
              <a:gd name="connsiteX0" fmla="*/ 191047 w 191046"/>
              <a:gd name="connsiteY0" fmla="*/ 95523 h 191046"/>
              <a:gd name="connsiteX1" fmla="*/ 95523 w 191046"/>
              <a:gd name="connsiteY1" fmla="*/ 191046 h 191046"/>
              <a:gd name="connsiteX2" fmla="*/ 0 w 191046"/>
              <a:gd name="connsiteY2" fmla="*/ 95523 h 191046"/>
              <a:gd name="connsiteX3" fmla="*/ 95523 w 191046"/>
              <a:gd name="connsiteY3" fmla="*/ 0 h 191046"/>
              <a:gd name="connsiteX4" fmla="*/ 191047 w 191046"/>
              <a:gd name="connsiteY4" fmla="*/ 95523 h 19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6" h="191046">
                <a:moveTo>
                  <a:pt x="191047" y="95523"/>
                </a:moveTo>
                <a:cubicBezTo>
                  <a:pt x="191047" y="148018"/>
                  <a:pt x="148018" y="191046"/>
                  <a:pt x="95523" y="191046"/>
                </a:cubicBezTo>
                <a:cubicBezTo>
                  <a:pt x="43029" y="191046"/>
                  <a:pt x="0" y="148018"/>
                  <a:pt x="0" y="95523"/>
                </a:cubicBezTo>
                <a:cubicBezTo>
                  <a:pt x="0" y="43029"/>
                  <a:pt x="43029" y="0"/>
                  <a:pt x="95523" y="0"/>
                </a:cubicBezTo>
                <a:cubicBezTo>
                  <a:pt x="148018" y="0"/>
                  <a:pt x="191047" y="43029"/>
                  <a:pt x="191047" y="95523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9" name="Freeform: Shape 268">
            <a:extLst>
              <a:ext uri="{FF2B5EF4-FFF2-40B4-BE49-F238E27FC236}">
                <a16:creationId xmlns:a16="http://schemas.microsoft.com/office/drawing/2014/main" id="{0D599319-F819-42E5-A74A-7A89FB6140CC}"/>
              </a:ext>
            </a:extLst>
          </p:cNvPr>
          <p:cNvSpPr/>
          <p:nvPr/>
        </p:nvSpPr>
        <p:spPr>
          <a:xfrm rot="2351996">
            <a:off x="-19808077" y="5073598"/>
            <a:ext cx="520629" cy="502337"/>
          </a:xfrm>
          <a:custGeom>
            <a:avLst/>
            <a:gdLst>
              <a:gd name="connsiteX0" fmla="*/ 497147 w 520629"/>
              <a:gd name="connsiteY0" fmla="*/ 324194 h 502337"/>
              <a:gd name="connsiteX1" fmla="*/ 351711 w 520629"/>
              <a:gd name="connsiteY1" fmla="*/ 327636 h 502337"/>
              <a:gd name="connsiteX2" fmla="*/ 329336 w 520629"/>
              <a:gd name="connsiteY2" fmla="*/ 344847 h 502337"/>
              <a:gd name="connsiteX3" fmla="*/ 288028 w 520629"/>
              <a:gd name="connsiteY3" fmla="*/ 485120 h 502337"/>
              <a:gd name="connsiteX4" fmla="*/ 242418 w 520629"/>
              <a:gd name="connsiteY4" fmla="*/ 485981 h 502337"/>
              <a:gd name="connsiteX5" fmla="*/ 194226 w 520629"/>
              <a:gd name="connsiteY5" fmla="*/ 348290 h 502337"/>
              <a:gd name="connsiteX6" fmla="*/ 170991 w 520629"/>
              <a:gd name="connsiteY6" fmla="*/ 331938 h 502337"/>
              <a:gd name="connsiteX7" fmla="*/ 24694 w 520629"/>
              <a:gd name="connsiteY7" fmla="*/ 335381 h 502337"/>
              <a:gd name="connsiteX8" fmla="*/ 9203 w 520629"/>
              <a:gd name="connsiteY8" fmla="*/ 292352 h 502337"/>
              <a:gd name="connsiteX9" fmla="*/ 125380 w 520629"/>
              <a:gd name="connsiteY9" fmla="*/ 203714 h 502337"/>
              <a:gd name="connsiteX10" fmla="*/ 133126 w 520629"/>
              <a:gd name="connsiteY10" fmla="*/ 177036 h 502337"/>
              <a:gd name="connsiteX11" fmla="*/ 84934 w 520629"/>
              <a:gd name="connsiteY11" fmla="*/ 40205 h 502337"/>
              <a:gd name="connsiteX12" fmla="*/ 121077 w 520629"/>
              <a:gd name="connsiteY12" fmla="*/ 12667 h 502337"/>
              <a:gd name="connsiteX13" fmla="*/ 240697 w 520629"/>
              <a:gd name="connsiteY13" fmla="*/ 94421 h 502337"/>
              <a:gd name="connsiteX14" fmla="*/ 269096 w 520629"/>
              <a:gd name="connsiteY14" fmla="*/ 93561 h 502337"/>
              <a:gd name="connsiteX15" fmla="*/ 385273 w 520629"/>
              <a:gd name="connsiteY15" fmla="*/ 4922 h 502337"/>
              <a:gd name="connsiteX16" fmla="*/ 423138 w 520629"/>
              <a:gd name="connsiteY16" fmla="*/ 30739 h 502337"/>
              <a:gd name="connsiteX17" fmla="*/ 381831 w 520629"/>
              <a:gd name="connsiteY17" fmla="*/ 170151 h 502337"/>
              <a:gd name="connsiteX18" fmla="*/ 391297 w 520629"/>
              <a:gd name="connsiteY18" fmla="*/ 196829 h 502337"/>
              <a:gd name="connsiteX19" fmla="*/ 510916 w 520629"/>
              <a:gd name="connsiteY19" fmla="*/ 279444 h 502337"/>
              <a:gd name="connsiteX20" fmla="*/ 497147 w 520629"/>
              <a:gd name="connsiteY20" fmla="*/ 324194 h 50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0629" h="502337">
                <a:moveTo>
                  <a:pt x="497147" y="324194"/>
                </a:moveTo>
                <a:lnTo>
                  <a:pt x="351711" y="327636"/>
                </a:lnTo>
                <a:cubicBezTo>
                  <a:pt x="341384" y="327636"/>
                  <a:pt x="331917" y="334521"/>
                  <a:pt x="329336" y="344847"/>
                </a:cubicBezTo>
                <a:lnTo>
                  <a:pt x="288028" y="485120"/>
                </a:lnTo>
                <a:cubicBezTo>
                  <a:pt x="281144" y="507495"/>
                  <a:pt x="250163" y="508355"/>
                  <a:pt x="242418" y="485981"/>
                </a:cubicBezTo>
                <a:lnTo>
                  <a:pt x="194226" y="348290"/>
                </a:lnTo>
                <a:cubicBezTo>
                  <a:pt x="190784" y="338823"/>
                  <a:pt x="181317" y="331938"/>
                  <a:pt x="170991" y="331938"/>
                </a:cubicBezTo>
                <a:lnTo>
                  <a:pt x="24694" y="335381"/>
                </a:lnTo>
                <a:cubicBezTo>
                  <a:pt x="1458" y="336241"/>
                  <a:pt x="-8868" y="306121"/>
                  <a:pt x="9203" y="292352"/>
                </a:cubicBezTo>
                <a:lnTo>
                  <a:pt x="125380" y="203714"/>
                </a:lnTo>
                <a:cubicBezTo>
                  <a:pt x="133986" y="197690"/>
                  <a:pt x="136568" y="186502"/>
                  <a:pt x="133126" y="177036"/>
                </a:cubicBezTo>
                <a:lnTo>
                  <a:pt x="84934" y="40205"/>
                </a:lnTo>
                <a:cubicBezTo>
                  <a:pt x="77189" y="17830"/>
                  <a:pt x="102145" y="-1102"/>
                  <a:pt x="121077" y="12667"/>
                </a:cubicBezTo>
                <a:lnTo>
                  <a:pt x="240697" y="94421"/>
                </a:lnTo>
                <a:cubicBezTo>
                  <a:pt x="249303" y="100445"/>
                  <a:pt x="260490" y="100445"/>
                  <a:pt x="269096" y="93561"/>
                </a:cubicBezTo>
                <a:lnTo>
                  <a:pt x="385273" y="4922"/>
                </a:lnTo>
                <a:cubicBezTo>
                  <a:pt x="403345" y="-8847"/>
                  <a:pt x="429162" y="8364"/>
                  <a:pt x="423138" y="30739"/>
                </a:cubicBezTo>
                <a:lnTo>
                  <a:pt x="381831" y="170151"/>
                </a:lnTo>
                <a:cubicBezTo>
                  <a:pt x="379249" y="180478"/>
                  <a:pt x="382691" y="190805"/>
                  <a:pt x="391297" y="196829"/>
                </a:cubicBezTo>
                <a:lnTo>
                  <a:pt x="510916" y="279444"/>
                </a:lnTo>
                <a:cubicBezTo>
                  <a:pt x="528988" y="293213"/>
                  <a:pt x="520382" y="323333"/>
                  <a:pt x="497147" y="324194"/>
                </a:cubicBezTo>
                <a:close/>
              </a:path>
            </a:pathLst>
          </a:custGeom>
          <a:solidFill>
            <a:srgbClr val="EDB834"/>
          </a:solidFill>
          <a:ln w="85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10" name="Graphic 266">
            <a:extLst>
              <a:ext uri="{FF2B5EF4-FFF2-40B4-BE49-F238E27FC236}">
                <a16:creationId xmlns:a16="http://schemas.microsoft.com/office/drawing/2014/main" id="{2F3A9EDB-8AD8-4642-AF16-8B90BD14B66A}"/>
              </a:ext>
            </a:extLst>
          </p:cNvPr>
          <p:cNvGrpSpPr/>
          <p:nvPr/>
        </p:nvGrpSpPr>
        <p:grpSpPr>
          <a:xfrm rot="18958161">
            <a:off x="-18166495" y="1500707"/>
            <a:ext cx="1892627" cy="1692033"/>
            <a:chOff x="6132086" y="1449328"/>
            <a:chExt cx="1892627" cy="16920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8BB0179-050C-4548-9460-89DF77C722BE}"/>
                </a:ext>
              </a:extLst>
            </p:cNvPr>
            <p:cNvSpPr/>
            <p:nvPr/>
          </p:nvSpPr>
          <p:spPr>
            <a:xfrm>
              <a:off x="6322624" y="2630951"/>
              <a:ext cx="1572197" cy="510409"/>
            </a:xfrm>
            <a:custGeom>
              <a:avLst/>
              <a:gdLst>
                <a:gd name="connsiteX0" fmla="*/ 0 w 1572197"/>
                <a:gd name="connsiteY0" fmla="*/ 358140 h 510409"/>
                <a:gd name="connsiteX1" fmla="*/ 287810 w 1572197"/>
                <a:gd name="connsiteY1" fmla="*/ 510410 h 510409"/>
                <a:gd name="connsiteX2" fmla="*/ 1290534 w 1572197"/>
                <a:gd name="connsiteY2" fmla="*/ 510410 h 510409"/>
                <a:gd name="connsiteX3" fmla="*/ 1572198 w 1572197"/>
                <a:gd name="connsiteY3" fmla="*/ 347556 h 510409"/>
                <a:gd name="connsiteX4" fmla="*/ 1442803 w 1572197"/>
                <a:gd name="connsiteY4" fmla="*/ 0 h 510409"/>
                <a:gd name="connsiteX5" fmla="*/ 212358 w 1572197"/>
                <a:gd name="connsiteY5" fmla="*/ 40286 h 510409"/>
                <a:gd name="connsiteX6" fmla="*/ 72721 w 1572197"/>
                <a:gd name="connsiteY6" fmla="*/ 133833 h 510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2197" h="510409">
                  <a:moveTo>
                    <a:pt x="0" y="358140"/>
                  </a:moveTo>
                  <a:lnTo>
                    <a:pt x="287810" y="510410"/>
                  </a:lnTo>
                  <a:lnTo>
                    <a:pt x="1290534" y="510410"/>
                  </a:lnTo>
                  <a:lnTo>
                    <a:pt x="1572198" y="347556"/>
                  </a:lnTo>
                  <a:lnTo>
                    <a:pt x="1442803" y="0"/>
                  </a:lnTo>
                  <a:lnTo>
                    <a:pt x="212358" y="40286"/>
                  </a:lnTo>
                  <a:lnTo>
                    <a:pt x="72721" y="133833"/>
                  </a:lnTo>
                  <a:close/>
                </a:path>
              </a:pathLst>
            </a:custGeom>
            <a:solidFill>
              <a:srgbClr val="67554B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E17D83E6-9B1B-4DA9-8A1D-FEC2E06055FF}"/>
                </a:ext>
              </a:extLst>
            </p:cNvPr>
            <p:cNvSpPr/>
            <p:nvPr/>
          </p:nvSpPr>
          <p:spPr>
            <a:xfrm>
              <a:off x="6787284" y="2305245"/>
              <a:ext cx="525431" cy="299076"/>
            </a:xfrm>
            <a:custGeom>
              <a:avLst/>
              <a:gdLst>
                <a:gd name="connsiteX0" fmla="*/ 0 w 525431"/>
                <a:gd name="connsiteY0" fmla="*/ 0 h 299076"/>
                <a:gd name="connsiteX1" fmla="*/ 525432 w 525431"/>
                <a:gd name="connsiteY1" fmla="*/ 0 h 299076"/>
                <a:gd name="connsiteX2" fmla="*/ 525432 w 525431"/>
                <a:gd name="connsiteY2" fmla="*/ 299076 h 299076"/>
                <a:gd name="connsiteX3" fmla="*/ 0 w 525431"/>
                <a:gd name="connsiteY3" fmla="*/ 299076 h 29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5431" h="299076">
                  <a:moveTo>
                    <a:pt x="0" y="0"/>
                  </a:moveTo>
                  <a:lnTo>
                    <a:pt x="525432" y="0"/>
                  </a:lnTo>
                  <a:lnTo>
                    <a:pt x="525432" y="299076"/>
                  </a:lnTo>
                  <a:lnTo>
                    <a:pt x="0" y="299076"/>
                  </a:lnTo>
                  <a:close/>
                </a:path>
              </a:pathLst>
            </a:custGeom>
            <a:solidFill>
              <a:srgbClr val="67554B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001EDF4-7B56-45FA-A5AD-8EC21A97F1C6}"/>
                </a:ext>
              </a:extLst>
            </p:cNvPr>
            <p:cNvSpPr/>
            <p:nvPr/>
          </p:nvSpPr>
          <p:spPr>
            <a:xfrm>
              <a:off x="6132117" y="1449328"/>
              <a:ext cx="3414" cy="3414"/>
            </a:xfrm>
            <a:custGeom>
              <a:avLst/>
              <a:gdLst/>
              <a:ahLst/>
              <a:cxnLst/>
              <a:rect l="l" t="t" r="r" b="b"/>
              <a:pathLst>
                <a:path w="3414" h="3414"/>
              </a:pathLst>
            </a:custGeom>
            <a:solidFill>
              <a:srgbClr val="333333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5185BA97-AEFC-4FD0-BA6E-1679CF33FBC3}"/>
                </a:ext>
              </a:extLst>
            </p:cNvPr>
            <p:cNvSpPr/>
            <p:nvPr/>
          </p:nvSpPr>
          <p:spPr>
            <a:xfrm>
              <a:off x="6366324" y="2304904"/>
              <a:ext cx="488141" cy="459880"/>
            </a:xfrm>
            <a:custGeom>
              <a:avLst/>
              <a:gdLst>
                <a:gd name="connsiteX0" fmla="*/ 458856 w 488141"/>
                <a:gd name="connsiteY0" fmla="*/ 459881 h 459880"/>
                <a:gd name="connsiteX1" fmla="*/ 134175 w 488141"/>
                <a:gd name="connsiteY1" fmla="*/ 459881 h 459880"/>
                <a:gd name="connsiteX2" fmla="*/ 29020 w 488141"/>
                <a:gd name="connsiteY2" fmla="*/ 342777 h 459880"/>
                <a:gd name="connsiteX3" fmla="*/ 13998 w 488141"/>
                <a:gd name="connsiteY3" fmla="*/ 326048 h 459880"/>
                <a:gd name="connsiteX4" fmla="*/ 0 w 488141"/>
                <a:gd name="connsiteY4" fmla="*/ 279616 h 459880"/>
                <a:gd name="connsiteX5" fmla="*/ 82621 w 488141"/>
                <a:gd name="connsiteY5" fmla="*/ 196994 h 459880"/>
                <a:gd name="connsiteX6" fmla="*/ 134175 w 488141"/>
                <a:gd name="connsiteY6" fmla="*/ 215089 h 459880"/>
                <a:gd name="connsiteX7" fmla="*/ 133833 w 488141"/>
                <a:gd name="connsiteY7" fmla="*/ 210309 h 459880"/>
                <a:gd name="connsiteX8" fmla="*/ 189825 w 488141"/>
                <a:gd name="connsiteY8" fmla="*/ 154318 h 459880"/>
                <a:gd name="connsiteX9" fmla="*/ 206212 w 488141"/>
                <a:gd name="connsiteY9" fmla="*/ 156708 h 459880"/>
                <a:gd name="connsiteX10" fmla="*/ 264252 w 488141"/>
                <a:gd name="connsiteY10" fmla="*/ 117787 h 459880"/>
                <a:gd name="connsiteX11" fmla="*/ 262204 w 488141"/>
                <a:gd name="connsiteY11" fmla="*/ 98326 h 459880"/>
                <a:gd name="connsiteX12" fmla="*/ 360530 w 488141"/>
                <a:gd name="connsiteY12" fmla="*/ 0 h 459880"/>
                <a:gd name="connsiteX13" fmla="*/ 458856 w 488141"/>
                <a:gd name="connsiteY13" fmla="*/ 98326 h 459880"/>
                <a:gd name="connsiteX14" fmla="*/ 458856 w 488141"/>
                <a:gd name="connsiteY14" fmla="*/ 459881 h 459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8141" h="459880">
                  <a:moveTo>
                    <a:pt x="458856" y="459881"/>
                  </a:moveTo>
                  <a:lnTo>
                    <a:pt x="134175" y="459881"/>
                  </a:lnTo>
                  <a:lnTo>
                    <a:pt x="29020" y="342777"/>
                  </a:lnTo>
                  <a:lnTo>
                    <a:pt x="13998" y="326048"/>
                  </a:lnTo>
                  <a:cubicBezTo>
                    <a:pt x="5121" y="312733"/>
                    <a:pt x="0" y="297028"/>
                    <a:pt x="0" y="279616"/>
                  </a:cubicBezTo>
                  <a:cubicBezTo>
                    <a:pt x="0" y="233867"/>
                    <a:pt x="36872" y="196994"/>
                    <a:pt x="82621" y="196994"/>
                  </a:cubicBezTo>
                  <a:cubicBezTo>
                    <a:pt x="102082" y="196994"/>
                    <a:pt x="120177" y="203822"/>
                    <a:pt x="134175" y="215089"/>
                  </a:cubicBezTo>
                  <a:cubicBezTo>
                    <a:pt x="134175" y="213382"/>
                    <a:pt x="133833" y="212016"/>
                    <a:pt x="133833" y="210309"/>
                  </a:cubicBezTo>
                  <a:cubicBezTo>
                    <a:pt x="133833" y="179582"/>
                    <a:pt x="158756" y="154318"/>
                    <a:pt x="189825" y="154318"/>
                  </a:cubicBezTo>
                  <a:cubicBezTo>
                    <a:pt x="195629" y="154318"/>
                    <a:pt x="200750" y="155342"/>
                    <a:pt x="206212" y="156708"/>
                  </a:cubicBezTo>
                  <a:cubicBezTo>
                    <a:pt x="216113" y="134175"/>
                    <a:pt x="238305" y="118128"/>
                    <a:pt x="264252" y="117787"/>
                  </a:cubicBezTo>
                  <a:cubicBezTo>
                    <a:pt x="262887" y="111641"/>
                    <a:pt x="262204" y="105155"/>
                    <a:pt x="262204" y="98326"/>
                  </a:cubicBezTo>
                  <a:cubicBezTo>
                    <a:pt x="262204" y="44042"/>
                    <a:pt x="306246" y="0"/>
                    <a:pt x="360530" y="0"/>
                  </a:cubicBezTo>
                  <a:cubicBezTo>
                    <a:pt x="414814" y="0"/>
                    <a:pt x="458856" y="44042"/>
                    <a:pt x="458856" y="98326"/>
                  </a:cubicBezTo>
                  <a:cubicBezTo>
                    <a:pt x="458856" y="98668"/>
                    <a:pt x="524749" y="350288"/>
                    <a:pt x="458856" y="459881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3463F790-5A66-47D7-B0FD-2964C4A69204}"/>
                </a:ext>
              </a:extLst>
            </p:cNvPr>
            <p:cNvSpPr/>
            <p:nvPr/>
          </p:nvSpPr>
          <p:spPr>
            <a:xfrm>
              <a:off x="6380322" y="2630951"/>
              <a:ext cx="15022" cy="16729"/>
            </a:xfrm>
            <a:custGeom>
              <a:avLst/>
              <a:gdLst>
                <a:gd name="connsiteX0" fmla="*/ 15022 w 15022"/>
                <a:gd name="connsiteY0" fmla="*/ 16729 h 16729"/>
                <a:gd name="connsiteX1" fmla="*/ 0 w 15022"/>
                <a:gd name="connsiteY1" fmla="*/ 0 h 16729"/>
                <a:gd name="connsiteX2" fmla="*/ 15022 w 15022"/>
                <a:gd name="connsiteY2" fmla="*/ 16729 h 1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22" h="16729">
                  <a:moveTo>
                    <a:pt x="15022" y="16729"/>
                  </a:moveTo>
                  <a:cubicBezTo>
                    <a:pt x="9218" y="11949"/>
                    <a:pt x="4097" y="6145"/>
                    <a:pt x="0" y="0"/>
                  </a:cubicBezTo>
                  <a:lnTo>
                    <a:pt x="15022" y="16729"/>
                  </a:ln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F8431D8F-9C11-43BB-9897-80692F3674A6}"/>
                </a:ext>
              </a:extLst>
            </p:cNvPr>
            <p:cNvSpPr/>
            <p:nvPr/>
          </p:nvSpPr>
          <p:spPr>
            <a:xfrm>
              <a:off x="6807427" y="2275884"/>
              <a:ext cx="1009893" cy="520651"/>
            </a:xfrm>
            <a:custGeom>
              <a:avLst/>
              <a:gdLst>
                <a:gd name="connsiteX0" fmla="*/ 1009894 w 1009893"/>
                <a:gd name="connsiteY0" fmla="*/ 229428 h 520651"/>
                <a:gd name="connsiteX1" fmla="*/ 980532 w 1009893"/>
                <a:gd name="connsiteY1" fmla="*/ 281323 h 520651"/>
                <a:gd name="connsiteX2" fmla="*/ 980532 w 1009893"/>
                <a:gd name="connsiteY2" fmla="*/ 281323 h 520651"/>
                <a:gd name="connsiteX3" fmla="*/ 908153 w 1009893"/>
                <a:gd name="connsiteY3" fmla="*/ 520652 h 520651"/>
                <a:gd name="connsiteX4" fmla="*/ 0 w 1009893"/>
                <a:gd name="connsiteY4" fmla="*/ 520652 h 520651"/>
                <a:gd name="connsiteX5" fmla="*/ 18095 w 1009893"/>
                <a:gd name="connsiteY5" fmla="*/ 183679 h 520651"/>
                <a:gd name="connsiteX6" fmla="*/ 152611 w 1009893"/>
                <a:gd name="connsiteY6" fmla="*/ 259131 h 520651"/>
                <a:gd name="connsiteX7" fmla="*/ 654485 w 1009893"/>
                <a:gd name="connsiteY7" fmla="*/ 12291 h 520651"/>
                <a:gd name="connsiteX8" fmla="*/ 700234 w 1009893"/>
                <a:gd name="connsiteY8" fmla="*/ 0 h 520651"/>
                <a:gd name="connsiteX9" fmla="*/ 791049 w 1009893"/>
                <a:gd name="connsiteY9" fmla="*/ 90815 h 520651"/>
                <a:gd name="connsiteX10" fmla="*/ 791049 w 1009893"/>
                <a:gd name="connsiteY10" fmla="*/ 91157 h 520651"/>
                <a:gd name="connsiteX11" fmla="*/ 797195 w 1009893"/>
                <a:gd name="connsiteY11" fmla="*/ 90815 h 520651"/>
                <a:gd name="connsiteX12" fmla="*/ 852503 w 1009893"/>
                <a:gd name="connsiteY12" fmla="*/ 128712 h 520651"/>
                <a:gd name="connsiteX13" fmla="*/ 869915 w 1009893"/>
                <a:gd name="connsiteY13" fmla="*/ 125639 h 520651"/>
                <a:gd name="connsiteX14" fmla="*/ 919420 w 1009893"/>
                <a:gd name="connsiteY14" fmla="*/ 175144 h 520651"/>
                <a:gd name="connsiteX15" fmla="*/ 919420 w 1009893"/>
                <a:gd name="connsiteY15" fmla="*/ 178217 h 520651"/>
                <a:gd name="connsiteX16" fmla="*/ 950147 w 1009893"/>
                <a:gd name="connsiteY16" fmla="*/ 169681 h 520651"/>
                <a:gd name="connsiteX17" fmla="*/ 1009894 w 1009893"/>
                <a:gd name="connsiteY17" fmla="*/ 229428 h 52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09893" h="520651">
                  <a:moveTo>
                    <a:pt x="1009894" y="229428"/>
                  </a:moveTo>
                  <a:cubicBezTo>
                    <a:pt x="1009894" y="251620"/>
                    <a:pt x="997944" y="270739"/>
                    <a:pt x="980532" y="281323"/>
                  </a:cubicBezTo>
                  <a:lnTo>
                    <a:pt x="980532" y="281323"/>
                  </a:lnTo>
                  <a:lnTo>
                    <a:pt x="908153" y="520652"/>
                  </a:lnTo>
                  <a:lnTo>
                    <a:pt x="0" y="520652"/>
                  </a:lnTo>
                  <a:lnTo>
                    <a:pt x="18095" y="183679"/>
                  </a:lnTo>
                  <a:lnTo>
                    <a:pt x="152611" y="259131"/>
                  </a:lnTo>
                  <a:lnTo>
                    <a:pt x="654485" y="12291"/>
                  </a:lnTo>
                  <a:cubicBezTo>
                    <a:pt x="667800" y="4438"/>
                    <a:pt x="683505" y="0"/>
                    <a:pt x="700234" y="0"/>
                  </a:cubicBezTo>
                  <a:cubicBezTo>
                    <a:pt x="750421" y="0"/>
                    <a:pt x="791049" y="40628"/>
                    <a:pt x="791049" y="90815"/>
                  </a:cubicBezTo>
                  <a:lnTo>
                    <a:pt x="791049" y="91157"/>
                  </a:lnTo>
                  <a:cubicBezTo>
                    <a:pt x="793098" y="90815"/>
                    <a:pt x="795146" y="90815"/>
                    <a:pt x="797195" y="90815"/>
                  </a:cubicBezTo>
                  <a:cubicBezTo>
                    <a:pt x="822459" y="90815"/>
                    <a:pt x="843968" y="106520"/>
                    <a:pt x="852503" y="128712"/>
                  </a:cubicBezTo>
                  <a:cubicBezTo>
                    <a:pt x="857966" y="126664"/>
                    <a:pt x="863770" y="125639"/>
                    <a:pt x="869915" y="125639"/>
                  </a:cubicBezTo>
                  <a:cubicBezTo>
                    <a:pt x="897228" y="125639"/>
                    <a:pt x="919420" y="147831"/>
                    <a:pt x="919420" y="175144"/>
                  </a:cubicBezTo>
                  <a:cubicBezTo>
                    <a:pt x="919420" y="176168"/>
                    <a:pt x="919420" y="177192"/>
                    <a:pt x="919420" y="178217"/>
                  </a:cubicBezTo>
                  <a:cubicBezTo>
                    <a:pt x="928297" y="172754"/>
                    <a:pt x="938880" y="169681"/>
                    <a:pt x="950147" y="169681"/>
                  </a:cubicBezTo>
                  <a:cubicBezTo>
                    <a:pt x="982922" y="169340"/>
                    <a:pt x="1009894" y="196311"/>
                    <a:pt x="1009894" y="229428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0CF7CF71-96D8-44B3-8E9B-6B3562A74CC6}"/>
                </a:ext>
              </a:extLst>
            </p:cNvPr>
            <p:cNvSpPr/>
            <p:nvPr/>
          </p:nvSpPr>
          <p:spPr>
            <a:xfrm>
              <a:off x="6697152" y="1784252"/>
              <a:ext cx="128029" cy="260496"/>
            </a:xfrm>
            <a:custGeom>
              <a:avLst/>
              <a:gdLst>
                <a:gd name="connsiteX0" fmla="*/ 85011 w 128029"/>
                <a:gd name="connsiteY0" fmla="*/ 260497 h 260496"/>
                <a:gd name="connsiteX1" fmla="*/ 43018 w 128029"/>
                <a:gd name="connsiteY1" fmla="*/ 260497 h 260496"/>
                <a:gd name="connsiteX2" fmla="*/ 0 w 128029"/>
                <a:gd name="connsiteY2" fmla="*/ 217479 h 260496"/>
                <a:gd name="connsiteX3" fmla="*/ 0 w 128029"/>
                <a:gd name="connsiteY3" fmla="*/ 43018 h 260496"/>
                <a:gd name="connsiteX4" fmla="*/ 43018 w 128029"/>
                <a:gd name="connsiteY4" fmla="*/ 0 h 260496"/>
                <a:gd name="connsiteX5" fmla="*/ 85011 w 128029"/>
                <a:gd name="connsiteY5" fmla="*/ 0 h 260496"/>
                <a:gd name="connsiteX6" fmla="*/ 128029 w 128029"/>
                <a:gd name="connsiteY6" fmla="*/ 43018 h 260496"/>
                <a:gd name="connsiteX7" fmla="*/ 128029 w 128029"/>
                <a:gd name="connsiteY7" fmla="*/ 217479 h 260496"/>
                <a:gd name="connsiteX8" fmla="*/ 85011 w 128029"/>
                <a:gd name="connsiteY8" fmla="*/ 260497 h 26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029" h="260496">
                  <a:moveTo>
                    <a:pt x="85011" y="260497"/>
                  </a:moveTo>
                  <a:lnTo>
                    <a:pt x="43018" y="260497"/>
                  </a:lnTo>
                  <a:cubicBezTo>
                    <a:pt x="19119" y="260497"/>
                    <a:pt x="0" y="241378"/>
                    <a:pt x="0" y="217479"/>
                  </a:cubicBezTo>
                  <a:lnTo>
                    <a:pt x="0" y="43018"/>
                  </a:lnTo>
                  <a:cubicBezTo>
                    <a:pt x="0" y="19119"/>
                    <a:pt x="19119" y="0"/>
                    <a:pt x="43018" y="0"/>
                  </a:cubicBezTo>
                  <a:lnTo>
                    <a:pt x="85011" y="0"/>
                  </a:lnTo>
                  <a:cubicBezTo>
                    <a:pt x="108910" y="0"/>
                    <a:pt x="128029" y="19119"/>
                    <a:pt x="128029" y="43018"/>
                  </a:cubicBezTo>
                  <a:lnTo>
                    <a:pt x="128029" y="217479"/>
                  </a:lnTo>
                  <a:cubicBezTo>
                    <a:pt x="128029" y="241378"/>
                    <a:pt x="108910" y="260497"/>
                    <a:pt x="85011" y="260497"/>
                  </a:cubicBez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3F9D5C80-7F59-4B06-A8AB-24BDE6C9D5B9}"/>
                </a:ext>
              </a:extLst>
            </p:cNvPr>
            <p:cNvSpPr/>
            <p:nvPr/>
          </p:nvSpPr>
          <p:spPr>
            <a:xfrm>
              <a:off x="7398410" y="1784252"/>
              <a:ext cx="128029" cy="260496"/>
            </a:xfrm>
            <a:custGeom>
              <a:avLst/>
              <a:gdLst>
                <a:gd name="connsiteX0" fmla="*/ 85011 w 128029"/>
                <a:gd name="connsiteY0" fmla="*/ 260497 h 260496"/>
                <a:gd name="connsiteX1" fmla="*/ 43018 w 128029"/>
                <a:gd name="connsiteY1" fmla="*/ 260497 h 260496"/>
                <a:gd name="connsiteX2" fmla="*/ 0 w 128029"/>
                <a:gd name="connsiteY2" fmla="*/ 217479 h 260496"/>
                <a:gd name="connsiteX3" fmla="*/ 0 w 128029"/>
                <a:gd name="connsiteY3" fmla="*/ 43018 h 260496"/>
                <a:gd name="connsiteX4" fmla="*/ 43018 w 128029"/>
                <a:gd name="connsiteY4" fmla="*/ 0 h 260496"/>
                <a:gd name="connsiteX5" fmla="*/ 85011 w 128029"/>
                <a:gd name="connsiteY5" fmla="*/ 0 h 260496"/>
                <a:gd name="connsiteX6" fmla="*/ 128029 w 128029"/>
                <a:gd name="connsiteY6" fmla="*/ 43018 h 260496"/>
                <a:gd name="connsiteX7" fmla="*/ 128029 w 128029"/>
                <a:gd name="connsiteY7" fmla="*/ 217479 h 260496"/>
                <a:gd name="connsiteX8" fmla="*/ 85011 w 128029"/>
                <a:gd name="connsiteY8" fmla="*/ 260497 h 26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029" h="260496">
                  <a:moveTo>
                    <a:pt x="85011" y="260497"/>
                  </a:moveTo>
                  <a:lnTo>
                    <a:pt x="43018" y="260497"/>
                  </a:lnTo>
                  <a:cubicBezTo>
                    <a:pt x="19119" y="260497"/>
                    <a:pt x="0" y="241378"/>
                    <a:pt x="0" y="217479"/>
                  </a:cubicBezTo>
                  <a:lnTo>
                    <a:pt x="0" y="43018"/>
                  </a:lnTo>
                  <a:cubicBezTo>
                    <a:pt x="0" y="19119"/>
                    <a:pt x="19119" y="0"/>
                    <a:pt x="43018" y="0"/>
                  </a:cubicBezTo>
                  <a:lnTo>
                    <a:pt x="85011" y="0"/>
                  </a:lnTo>
                  <a:cubicBezTo>
                    <a:pt x="108910" y="0"/>
                    <a:pt x="128029" y="19119"/>
                    <a:pt x="128029" y="43018"/>
                  </a:cubicBezTo>
                  <a:lnTo>
                    <a:pt x="128029" y="217479"/>
                  </a:lnTo>
                  <a:cubicBezTo>
                    <a:pt x="128029" y="241378"/>
                    <a:pt x="108910" y="260497"/>
                    <a:pt x="85011" y="260497"/>
                  </a:cubicBez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0F5E099C-BB35-4F69-8021-18CC330A5CDA}"/>
                </a:ext>
              </a:extLst>
            </p:cNvPr>
            <p:cNvSpPr/>
            <p:nvPr/>
          </p:nvSpPr>
          <p:spPr>
            <a:xfrm>
              <a:off x="6755192" y="1472202"/>
              <a:ext cx="713207" cy="987702"/>
            </a:xfrm>
            <a:custGeom>
              <a:avLst/>
              <a:gdLst>
                <a:gd name="connsiteX0" fmla="*/ 713208 w 713207"/>
                <a:gd name="connsiteY0" fmla="*/ 356433 h 987702"/>
                <a:gd name="connsiteX1" fmla="*/ 713208 w 713207"/>
                <a:gd name="connsiteY1" fmla="*/ 849431 h 987702"/>
                <a:gd name="connsiteX2" fmla="*/ 462271 w 713207"/>
                <a:gd name="connsiteY2" fmla="*/ 987702 h 987702"/>
                <a:gd name="connsiteX3" fmla="*/ 404572 w 713207"/>
                <a:gd name="connsiteY3" fmla="*/ 950489 h 987702"/>
                <a:gd name="connsiteX4" fmla="*/ 308294 w 713207"/>
                <a:gd name="connsiteY4" fmla="*/ 950489 h 987702"/>
                <a:gd name="connsiteX5" fmla="*/ 250937 w 713207"/>
                <a:gd name="connsiteY5" fmla="*/ 987361 h 987702"/>
                <a:gd name="connsiteX6" fmla="*/ 0 w 713207"/>
                <a:gd name="connsiteY6" fmla="*/ 849089 h 987702"/>
                <a:gd name="connsiteX7" fmla="*/ 0 w 713207"/>
                <a:gd name="connsiteY7" fmla="*/ 356433 h 987702"/>
                <a:gd name="connsiteX8" fmla="*/ 356433 w 713207"/>
                <a:gd name="connsiteY8" fmla="*/ 0 h 987702"/>
                <a:gd name="connsiteX9" fmla="*/ 608736 w 713207"/>
                <a:gd name="connsiteY9" fmla="*/ 104472 h 987702"/>
                <a:gd name="connsiteX10" fmla="*/ 713208 w 713207"/>
                <a:gd name="connsiteY10" fmla="*/ 356433 h 987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3207" h="987702">
                  <a:moveTo>
                    <a:pt x="713208" y="356433"/>
                  </a:moveTo>
                  <a:lnTo>
                    <a:pt x="713208" y="849431"/>
                  </a:lnTo>
                  <a:lnTo>
                    <a:pt x="462271" y="987702"/>
                  </a:lnTo>
                  <a:lnTo>
                    <a:pt x="404572" y="950489"/>
                  </a:lnTo>
                  <a:lnTo>
                    <a:pt x="308294" y="950489"/>
                  </a:lnTo>
                  <a:lnTo>
                    <a:pt x="250937" y="987361"/>
                  </a:lnTo>
                  <a:lnTo>
                    <a:pt x="0" y="849089"/>
                  </a:lnTo>
                  <a:lnTo>
                    <a:pt x="0" y="356433"/>
                  </a:lnTo>
                  <a:cubicBezTo>
                    <a:pt x="0" y="159439"/>
                    <a:pt x="159780" y="0"/>
                    <a:pt x="356433" y="0"/>
                  </a:cubicBezTo>
                  <a:cubicBezTo>
                    <a:pt x="454760" y="0"/>
                    <a:pt x="544209" y="39945"/>
                    <a:pt x="608736" y="104472"/>
                  </a:cubicBezTo>
                  <a:cubicBezTo>
                    <a:pt x="673263" y="168657"/>
                    <a:pt x="713208" y="257765"/>
                    <a:pt x="713208" y="356433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A3E79F1A-EE49-4DC5-807E-3990DB050D2A}"/>
                </a:ext>
              </a:extLst>
            </p:cNvPr>
            <p:cNvSpPr/>
            <p:nvPr/>
          </p:nvSpPr>
          <p:spPr>
            <a:xfrm>
              <a:off x="6732658" y="1449328"/>
              <a:ext cx="758273" cy="1036865"/>
            </a:xfrm>
            <a:custGeom>
              <a:avLst/>
              <a:gdLst>
                <a:gd name="connsiteX0" fmla="*/ 758274 w 758273"/>
                <a:gd name="connsiteY0" fmla="*/ 379308 h 1036865"/>
                <a:gd name="connsiteX1" fmla="*/ 758274 w 758273"/>
                <a:gd name="connsiteY1" fmla="*/ 885620 h 1036865"/>
                <a:gd name="connsiteX2" fmla="*/ 483779 w 758273"/>
                <a:gd name="connsiteY2" fmla="*/ 1036866 h 1036865"/>
                <a:gd name="connsiteX3" fmla="*/ 420618 w 758273"/>
                <a:gd name="connsiteY3" fmla="*/ 996579 h 1036865"/>
                <a:gd name="connsiteX4" fmla="*/ 337655 w 758273"/>
                <a:gd name="connsiteY4" fmla="*/ 996579 h 1036865"/>
                <a:gd name="connsiteX5" fmla="*/ 274494 w 758273"/>
                <a:gd name="connsiteY5" fmla="*/ 1036866 h 1036865"/>
                <a:gd name="connsiteX6" fmla="*/ 0 w 758273"/>
                <a:gd name="connsiteY6" fmla="*/ 885620 h 1036865"/>
                <a:gd name="connsiteX7" fmla="*/ 0 w 758273"/>
                <a:gd name="connsiteY7" fmla="*/ 379308 h 1036865"/>
                <a:gd name="connsiteX8" fmla="*/ 0 w 758273"/>
                <a:gd name="connsiteY8" fmla="*/ 375211 h 1036865"/>
                <a:gd name="connsiteX9" fmla="*/ 332876 w 758273"/>
                <a:gd name="connsiteY9" fmla="*/ 375211 h 1036865"/>
                <a:gd name="connsiteX10" fmla="*/ 332876 w 758273"/>
                <a:gd name="connsiteY10" fmla="*/ 2731 h 1036865"/>
                <a:gd name="connsiteX11" fmla="*/ 378966 w 758273"/>
                <a:gd name="connsiteY11" fmla="*/ 0 h 1036865"/>
                <a:gd name="connsiteX12" fmla="*/ 425057 w 758273"/>
                <a:gd name="connsiteY12" fmla="*/ 2731 h 1036865"/>
                <a:gd name="connsiteX13" fmla="*/ 425057 w 758273"/>
                <a:gd name="connsiteY13" fmla="*/ 375211 h 1036865"/>
                <a:gd name="connsiteX14" fmla="*/ 758274 w 758273"/>
                <a:gd name="connsiteY14" fmla="*/ 375211 h 1036865"/>
                <a:gd name="connsiteX15" fmla="*/ 758274 w 758273"/>
                <a:gd name="connsiteY15" fmla="*/ 379308 h 1036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8273" h="1036865">
                  <a:moveTo>
                    <a:pt x="758274" y="379308"/>
                  </a:moveTo>
                  <a:lnTo>
                    <a:pt x="758274" y="885620"/>
                  </a:lnTo>
                  <a:lnTo>
                    <a:pt x="483779" y="1036866"/>
                  </a:lnTo>
                  <a:lnTo>
                    <a:pt x="420618" y="996579"/>
                  </a:lnTo>
                  <a:lnTo>
                    <a:pt x="337655" y="996579"/>
                  </a:lnTo>
                  <a:lnTo>
                    <a:pt x="274494" y="1036866"/>
                  </a:lnTo>
                  <a:lnTo>
                    <a:pt x="0" y="885620"/>
                  </a:lnTo>
                  <a:lnTo>
                    <a:pt x="0" y="379308"/>
                  </a:lnTo>
                  <a:cubicBezTo>
                    <a:pt x="0" y="377942"/>
                    <a:pt x="0" y="376576"/>
                    <a:pt x="0" y="375211"/>
                  </a:cubicBezTo>
                  <a:lnTo>
                    <a:pt x="332876" y="375211"/>
                  </a:lnTo>
                  <a:lnTo>
                    <a:pt x="332876" y="2731"/>
                  </a:lnTo>
                  <a:cubicBezTo>
                    <a:pt x="347898" y="683"/>
                    <a:pt x="363603" y="0"/>
                    <a:pt x="378966" y="0"/>
                  </a:cubicBezTo>
                  <a:cubicBezTo>
                    <a:pt x="394671" y="0"/>
                    <a:pt x="410035" y="1024"/>
                    <a:pt x="425057" y="2731"/>
                  </a:cubicBezTo>
                  <a:lnTo>
                    <a:pt x="425057" y="375211"/>
                  </a:lnTo>
                  <a:lnTo>
                    <a:pt x="758274" y="375211"/>
                  </a:lnTo>
                  <a:cubicBezTo>
                    <a:pt x="758274" y="376576"/>
                    <a:pt x="758274" y="377942"/>
                    <a:pt x="758274" y="379308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7975EDC5-843D-4A3D-992E-8DF32583281F}"/>
                </a:ext>
              </a:extLst>
            </p:cNvPr>
            <p:cNvSpPr/>
            <p:nvPr/>
          </p:nvSpPr>
          <p:spPr>
            <a:xfrm>
              <a:off x="6786943" y="1879847"/>
              <a:ext cx="649363" cy="565376"/>
            </a:xfrm>
            <a:custGeom>
              <a:avLst/>
              <a:gdLst>
                <a:gd name="connsiteX0" fmla="*/ 649364 w 649363"/>
                <a:gd name="connsiteY0" fmla="*/ 683 h 565376"/>
                <a:gd name="connsiteX1" fmla="*/ 649364 w 649363"/>
                <a:gd name="connsiteY1" fmla="*/ 46091 h 565376"/>
                <a:gd name="connsiteX2" fmla="*/ 372821 w 649363"/>
                <a:gd name="connsiteY2" fmla="*/ 111641 h 565376"/>
                <a:gd name="connsiteX3" fmla="*/ 359506 w 649363"/>
                <a:gd name="connsiteY3" fmla="*/ 565377 h 565376"/>
                <a:gd name="connsiteX4" fmla="*/ 291906 w 649363"/>
                <a:gd name="connsiteY4" fmla="*/ 565377 h 565376"/>
                <a:gd name="connsiteX5" fmla="*/ 278250 w 649363"/>
                <a:gd name="connsiteY5" fmla="*/ 163194 h 565376"/>
                <a:gd name="connsiteX6" fmla="*/ 276543 w 649363"/>
                <a:gd name="connsiteY6" fmla="*/ 111300 h 565376"/>
                <a:gd name="connsiteX7" fmla="*/ 266642 w 649363"/>
                <a:gd name="connsiteY7" fmla="*/ 108910 h 565376"/>
                <a:gd name="connsiteX8" fmla="*/ 212016 w 649363"/>
                <a:gd name="connsiteY8" fmla="*/ 95937 h 565376"/>
                <a:gd name="connsiteX9" fmla="*/ 121884 w 649363"/>
                <a:gd name="connsiteY9" fmla="*/ 74428 h 565376"/>
                <a:gd name="connsiteX10" fmla="*/ 0 w 649363"/>
                <a:gd name="connsiteY10" fmla="*/ 45408 h 565376"/>
                <a:gd name="connsiteX11" fmla="*/ 0 w 649363"/>
                <a:gd name="connsiteY11" fmla="*/ 0 h 565376"/>
                <a:gd name="connsiteX12" fmla="*/ 167633 w 649363"/>
                <a:gd name="connsiteY12" fmla="*/ 13656 h 565376"/>
                <a:gd name="connsiteX13" fmla="*/ 271080 w 649363"/>
                <a:gd name="connsiteY13" fmla="*/ 17412 h 565376"/>
                <a:gd name="connsiteX14" fmla="*/ 334924 w 649363"/>
                <a:gd name="connsiteY14" fmla="*/ 17753 h 565376"/>
                <a:gd name="connsiteX15" fmla="*/ 388184 w 649363"/>
                <a:gd name="connsiteY15" fmla="*/ 17071 h 565376"/>
                <a:gd name="connsiteX16" fmla="*/ 388184 w 649363"/>
                <a:gd name="connsiteY16" fmla="*/ 17071 h 565376"/>
                <a:gd name="connsiteX17" fmla="*/ 649364 w 649363"/>
                <a:gd name="connsiteY17" fmla="*/ 683 h 56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49363" h="565376">
                  <a:moveTo>
                    <a:pt x="649364" y="683"/>
                  </a:moveTo>
                  <a:lnTo>
                    <a:pt x="649364" y="46091"/>
                  </a:lnTo>
                  <a:lnTo>
                    <a:pt x="372821" y="111641"/>
                  </a:lnTo>
                  <a:lnTo>
                    <a:pt x="359506" y="565377"/>
                  </a:lnTo>
                  <a:lnTo>
                    <a:pt x="291906" y="565377"/>
                  </a:lnTo>
                  <a:lnTo>
                    <a:pt x="278250" y="163194"/>
                  </a:lnTo>
                  <a:lnTo>
                    <a:pt x="276543" y="111300"/>
                  </a:lnTo>
                  <a:lnTo>
                    <a:pt x="266642" y="108910"/>
                  </a:lnTo>
                  <a:lnTo>
                    <a:pt x="212016" y="95937"/>
                  </a:lnTo>
                  <a:lnTo>
                    <a:pt x="121884" y="74428"/>
                  </a:lnTo>
                  <a:lnTo>
                    <a:pt x="0" y="45408"/>
                  </a:lnTo>
                  <a:lnTo>
                    <a:pt x="0" y="0"/>
                  </a:lnTo>
                  <a:cubicBezTo>
                    <a:pt x="55991" y="6145"/>
                    <a:pt x="111641" y="10925"/>
                    <a:pt x="167633" y="13656"/>
                  </a:cubicBezTo>
                  <a:cubicBezTo>
                    <a:pt x="202115" y="15705"/>
                    <a:pt x="236598" y="16729"/>
                    <a:pt x="271080" y="17412"/>
                  </a:cubicBezTo>
                  <a:cubicBezTo>
                    <a:pt x="292248" y="17753"/>
                    <a:pt x="313757" y="18095"/>
                    <a:pt x="334924" y="17753"/>
                  </a:cubicBezTo>
                  <a:cubicBezTo>
                    <a:pt x="352678" y="17753"/>
                    <a:pt x="370431" y="17412"/>
                    <a:pt x="388184" y="17071"/>
                  </a:cubicBezTo>
                  <a:lnTo>
                    <a:pt x="388184" y="17071"/>
                  </a:lnTo>
                  <a:cubicBezTo>
                    <a:pt x="475586" y="16046"/>
                    <a:pt x="562304" y="10584"/>
                    <a:pt x="649364" y="683"/>
                  </a:cubicBezTo>
                  <a:close/>
                </a:path>
              </a:pathLst>
            </a:custGeom>
            <a:solidFill>
              <a:srgbClr val="333333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396CE1D5-B34F-458A-AC26-B93D39C99425}"/>
                </a:ext>
              </a:extLst>
            </p:cNvPr>
            <p:cNvSpPr/>
            <p:nvPr/>
          </p:nvSpPr>
          <p:spPr>
            <a:xfrm>
              <a:off x="6732658" y="2010607"/>
              <a:ext cx="274494" cy="475244"/>
            </a:xfrm>
            <a:custGeom>
              <a:avLst/>
              <a:gdLst>
                <a:gd name="connsiteX0" fmla="*/ 274494 w 274494"/>
                <a:gd name="connsiteY0" fmla="*/ 475244 h 475244"/>
                <a:gd name="connsiteX1" fmla="*/ 0 w 274494"/>
                <a:gd name="connsiteY1" fmla="*/ 323999 h 475244"/>
                <a:gd name="connsiteX2" fmla="*/ 0 w 274494"/>
                <a:gd name="connsiteY2" fmla="*/ 0 h 475244"/>
                <a:gd name="connsiteX3" fmla="*/ 274494 w 274494"/>
                <a:gd name="connsiteY3" fmla="*/ 475244 h 47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494" h="475244">
                  <a:moveTo>
                    <a:pt x="274494" y="475244"/>
                  </a:moveTo>
                  <a:lnTo>
                    <a:pt x="0" y="323999"/>
                  </a:lnTo>
                  <a:lnTo>
                    <a:pt x="0" y="0"/>
                  </a:lnTo>
                  <a:cubicBezTo>
                    <a:pt x="200750" y="341"/>
                    <a:pt x="274494" y="216796"/>
                    <a:pt x="274494" y="475244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15EE2584-1FD6-46F6-AC07-20EA24CEE35D}"/>
                </a:ext>
              </a:extLst>
            </p:cNvPr>
            <p:cNvSpPr/>
            <p:nvPr/>
          </p:nvSpPr>
          <p:spPr>
            <a:xfrm>
              <a:off x="7216438" y="2010607"/>
              <a:ext cx="274494" cy="475244"/>
            </a:xfrm>
            <a:custGeom>
              <a:avLst/>
              <a:gdLst>
                <a:gd name="connsiteX0" fmla="*/ 0 w 274494"/>
                <a:gd name="connsiteY0" fmla="*/ 475244 h 475244"/>
                <a:gd name="connsiteX1" fmla="*/ 274494 w 274494"/>
                <a:gd name="connsiteY1" fmla="*/ 323999 h 475244"/>
                <a:gd name="connsiteX2" fmla="*/ 274494 w 274494"/>
                <a:gd name="connsiteY2" fmla="*/ 0 h 475244"/>
                <a:gd name="connsiteX3" fmla="*/ 0 w 274494"/>
                <a:gd name="connsiteY3" fmla="*/ 475244 h 47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494" h="475244">
                  <a:moveTo>
                    <a:pt x="0" y="475244"/>
                  </a:moveTo>
                  <a:lnTo>
                    <a:pt x="274494" y="323999"/>
                  </a:lnTo>
                  <a:lnTo>
                    <a:pt x="274494" y="0"/>
                  </a:lnTo>
                  <a:cubicBezTo>
                    <a:pt x="73745" y="341"/>
                    <a:pt x="0" y="216796"/>
                    <a:pt x="0" y="475244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58B5E2DB-1348-4DA8-AB2B-69A69C47208D}"/>
                </a:ext>
              </a:extLst>
            </p:cNvPr>
            <p:cNvSpPr/>
            <p:nvPr/>
          </p:nvSpPr>
          <p:spPr>
            <a:xfrm>
              <a:off x="6132086" y="2484486"/>
              <a:ext cx="380704" cy="624440"/>
            </a:xfrm>
            <a:custGeom>
              <a:avLst/>
              <a:gdLst>
                <a:gd name="connsiteX0" fmla="*/ 204536 w 380704"/>
                <a:gd name="connsiteY0" fmla="*/ 624441 h 624440"/>
                <a:gd name="connsiteX1" fmla="*/ 8566 w 380704"/>
                <a:gd name="connsiteY1" fmla="*/ 394671 h 624440"/>
                <a:gd name="connsiteX2" fmla="*/ 254041 w 380704"/>
                <a:gd name="connsiteY2" fmla="*/ 0 h 624440"/>
                <a:gd name="connsiteX3" fmla="*/ 380704 w 380704"/>
                <a:gd name="connsiteY3" fmla="*/ 276884 h 624440"/>
                <a:gd name="connsiteX4" fmla="*/ 204536 w 380704"/>
                <a:gd name="connsiteY4" fmla="*/ 624441 h 62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4" h="624440">
                  <a:moveTo>
                    <a:pt x="204536" y="624441"/>
                  </a:moveTo>
                  <a:cubicBezTo>
                    <a:pt x="109282" y="585520"/>
                    <a:pt x="33831" y="502557"/>
                    <a:pt x="8566" y="394671"/>
                  </a:cubicBezTo>
                  <a:cubicBezTo>
                    <a:pt x="-32403" y="217820"/>
                    <a:pt x="77531" y="41311"/>
                    <a:pt x="254041" y="0"/>
                  </a:cubicBezTo>
                  <a:lnTo>
                    <a:pt x="380704" y="276884"/>
                  </a:lnTo>
                  <a:lnTo>
                    <a:pt x="204536" y="624441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9137BEA-5220-4B48-9E03-0C2C211780A0}"/>
                </a:ext>
              </a:extLst>
            </p:cNvPr>
            <p:cNvSpPr/>
            <p:nvPr/>
          </p:nvSpPr>
          <p:spPr>
            <a:xfrm>
              <a:off x="7643884" y="2484486"/>
              <a:ext cx="380828" cy="624440"/>
            </a:xfrm>
            <a:custGeom>
              <a:avLst/>
              <a:gdLst>
                <a:gd name="connsiteX0" fmla="*/ 176168 w 380828"/>
                <a:gd name="connsiteY0" fmla="*/ 624441 h 624440"/>
                <a:gd name="connsiteX1" fmla="*/ 372138 w 380828"/>
                <a:gd name="connsiteY1" fmla="*/ 394671 h 624440"/>
                <a:gd name="connsiteX2" fmla="*/ 126664 w 380828"/>
                <a:gd name="connsiteY2" fmla="*/ 0 h 624440"/>
                <a:gd name="connsiteX3" fmla="*/ 0 w 380828"/>
                <a:gd name="connsiteY3" fmla="*/ 276884 h 624440"/>
                <a:gd name="connsiteX4" fmla="*/ 176168 w 380828"/>
                <a:gd name="connsiteY4" fmla="*/ 624441 h 62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828" h="624440">
                  <a:moveTo>
                    <a:pt x="176168" y="624441"/>
                  </a:moveTo>
                  <a:cubicBezTo>
                    <a:pt x="271422" y="585520"/>
                    <a:pt x="346874" y="502557"/>
                    <a:pt x="372138" y="394671"/>
                  </a:cubicBezTo>
                  <a:cubicBezTo>
                    <a:pt x="413449" y="217820"/>
                    <a:pt x="303514" y="41311"/>
                    <a:pt x="126664" y="0"/>
                  </a:cubicBezTo>
                  <a:lnTo>
                    <a:pt x="0" y="276884"/>
                  </a:lnTo>
                  <a:lnTo>
                    <a:pt x="176168" y="624441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C222CE9F-9A44-4954-AA2E-8B3B0B3F80F0}"/>
                </a:ext>
              </a:extLst>
            </p:cNvPr>
            <p:cNvSpPr/>
            <p:nvPr/>
          </p:nvSpPr>
          <p:spPr>
            <a:xfrm>
              <a:off x="6564343" y="2719377"/>
              <a:ext cx="1094563" cy="421984"/>
            </a:xfrm>
            <a:custGeom>
              <a:avLst/>
              <a:gdLst>
                <a:gd name="connsiteX0" fmla="*/ 1094564 w 1094563"/>
                <a:gd name="connsiteY0" fmla="*/ 285761 h 421984"/>
                <a:gd name="connsiteX1" fmla="*/ 1048815 w 1094563"/>
                <a:gd name="connsiteY1" fmla="*/ 421984 h 421984"/>
                <a:gd name="connsiteX2" fmla="*/ 46091 w 1094563"/>
                <a:gd name="connsiteY2" fmla="*/ 421984 h 421984"/>
                <a:gd name="connsiteX3" fmla="*/ 0 w 1094563"/>
                <a:gd name="connsiteY3" fmla="*/ 285761 h 421984"/>
                <a:gd name="connsiteX4" fmla="*/ 29703 w 1094563"/>
                <a:gd name="connsiteY4" fmla="*/ 0 h 421984"/>
                <a:gd name="connsiteX5" fmla="*/ 504947 w 1094563"/>
                <a:gd name="connsiteY5" fmla="*/ 26630 h 421984"/>
                <a:gd name="connsiteX6" fmla="*/ 547282 w 1094563"/>
                <a:gd name="connsiteY6" fmla="*/ 77159 h 421984"/>
                <a:gd name="connsiteX7" fmla="*/ 589617 w 1094563"/>
                <a:gd name="connsiteY7" fmla="*/ 26630 h 421984"/>
                <a:gd name="connsiteX8" fmla="*/ 1065202 w 1094563"/>
                <a:gd name="connsiteY8" fmla="*/ 0 h 42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563" h="421984">
                  <a:moveTo>
                    <a:pt x="1094564" y="285761"/>
                  </a:moveTo>
                  <a:lnTo>
                    <a:pt x="1048815" y="421984"/>
                  </a:lnTo>
                  <a:lnTo>
                    <a:pt x="46091" y="421984"/>
                  </a:lnTo>
                  <a:lnTo>
                    <a:pt x="0" y="285761"/>
                  </a:lnTo>
                  <a:lnTo>
                    <a:pt x="29703" y="0"/>
                  </a:lnTo>
                  <a:lnTo>
                    <a:pt x="504947" y="26630"/>
                  </a:lnTo>
                  <a:lnTo>
                    <a:pt x="547282" y="77159"/>
                  </a:lnTo>
                  <a:lnTo>
                    <a:pt x="589617" y="26630"/>
                  </a:lnTo>
                  <a:lnTo>
                    <a:pt x="1065202" y="0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B2E913B-6870-434B-8980-6E8412203A1A}"/>
                </a:ext>
              </a:extLst>
            </p:cNvPr>
            <p:cNvSpPr/>
            <p:nvPr/>
          </p:nvSpPr>
          <p:spPr>
            <a:xfrm>
              <a:off x="7076459" y="2836481"/>
              <a:ext cx="64185" cy="272446"/>
            </a:xfrm>
            <a:custGeom>
              <a:avLst/>
              <a:gdLst>
                <a:gd name="connsiteX0" fmla="*/ 64185 w 64185"/>
                <a:gd name="connsiteY0" fmla="*/ 231477 h 272446"/>
                <a:gd name="connsiteX1" fmla="*/ 32093 w 64185"/>
                <a:gd name="connsiteY1" fmla="*/ 272446 h 272446"/>
                <a:gd name="connsiteX2" fmla="*/ 0 w 64185"/>
                <a:gd name="connsiteY2" fmla="*/ 231477 h 272446"/>
                <a:gd name="connsiteX3" fmla="*/ 0 w 64185"/>
                <a:gd name="connsiteY3" fmla="*/ 38238 h 272446"/>
                <a:gd name="connsiteX4" fmla="*/ 32093 w 64185"/>
                <a:gd name="connsiteY4" fmla="*/ 0 h 272446"/>
                <a:gd name="connsiteX5" fmla="*/ 64185 w 64185"/>
                <a:gd name="connsiteY5" fmla="*/ 38238 h 272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185" h="272446">
                  <a:moveTo>
                    <a:pt x="64185" y="231477"/>
                  </a:moveTo>
                  <a:lnTo>
                    <a:pt x="32093" y="272446"/>
                  </a:lnTo>
                  <a:lnTo>
                    <a:pt x="0" y="231477"/>
                  </a:lnTo>
                  <a:lnTo>
                    <a:pt x="0" y="38238"/>
                  </a:lnTo>
                  <a:lnTo>
                    <a:pt x="32093" y="0"/>
                  </a:lnTo>
                  <a:lnTo>
                    <a:pt x="64185" y="38238"/>
                  </a:ln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2F995069-AFF4-4824-8038-412D4B084285}"/>
                </a:ext>
              </a:extLst>
            </p:cNvPr>
            <p:cNvSpPr/>
            <p:nvPr/>
          </p:nvSpPr>
          <p:spPr>
            <a:xfrm>
              <a:off x="6908827" y="1894186"/>
              <a:ext cx="149196" cy="81938"/>
            </a:xfrm>
            <a:custGeom>
              <a:avLst/>
              <a:gdLst>
                <a:gd name="connsiteX0" fmla="*/ 149197 w 149196"/>
                <a:gd name="connsiteY0" fmla="*/ 3755 h 81938"/>
                <a:gd name="connsiteX1" fmla="*/ 90132 w 149196"/>
                <a:gd name="connsiteY1" fmla="*/ 81939 h 81938"/>
                <a:gd name="connsiteX2" fmla="*/ 0 w 149196"/>
                <a:gd name="connsiteY2" fmla="*/ 60430 h 81938"/>
                <a:gd name="connsiteX3" fmla="*/ 45749 w 149196"/>
                <a:gd name="connsiteY3" fmla="*/ 0 h 81938"/>
                <a:gd name="connsiteX4" fmla="*/ 149197 w 149196"/>
                <a:gd name="connsiteY4" fmla="*/ 3755 h 8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96" h="81938">
                  <a:moveTo>
                    <a:pt x="149197" y="3755"/>
                  </a:moveTo>
                  <a:lnTo>
                    <a:pt x="90132" y="81939"/>
                  </a:lnTo>
                  <a:lnTo>
                    <a:pt x="0" y="60430"/>
                  </a:lnTo>
                  <a:lnTo>
                    <a:pt x="45749" y="0"/>
                  </a:lnTo>
                  <a:cubicBezTo>
                    <a:pt x="80573" y="2048"/>
                    <a:pt x="115056" y="3414"/>
                    <a:pt x="149197" y="3755"/>
                  </a:cubicBezTo>
                  <a:close/>
                </a:path>
              </a:pathLst>
            </a:custGeom>
            <a:solidFill>
              <a:srgbClr val="E2DFD8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99AD76A0-CFA3-4802-8E28-8A55BDAAC4CD}"/>
                </a:ext>
              </a:extLst>
            </p:cNvPr>
            <p:cNvSpPr/>
            <p:nvPr/>
          </p:nvSpPr>
          <p:spPr>
            <a:xfrm>
              <a:off x="7053926" y="1897942"/>
              <a:ext cx="121542" cy="145441"/>
            </a:xfrm>
            <a:custGeom>
              <a:avLst/>
              <a:gdLst>
                <a:gd name="connsiteX0" fmla="*/ 121542 w 121542"/>
                <a:gd name="connsiteY0" fmla="*/ 0 h 145441"/>
                <a:gd name="connsiteX1" fmla="*/ 11608 w 121542"/>
                <a:gd name="connsiteY1" fmla="*/ 145441 h 145441"/>
                <a:gd name="connsiteX2" fmla="*/ 9901 w 121542"/>
                <a:gd name="connsiteY2" fmla="*/ 93547 h 145441"/>
                <a:gd name="connsiteX3" fmla="*/ 0 w 121542"/>
                <a:gd name="connsiteY3" fmla="*/ 91157 h 145441"/>
                <a:gd name="connsiteX4" fmla="*/ 68624 w 121542"/>
                <a:gd name="connsiteY4" fmla="*/ 683 h 145441"/>
                <a:gd name="connsiteX5" fmla="*/ 121542 w 121542"/>
                <a:gd name="connsiteY5" fmla="*/ 0 h 14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42" h="145441">
                  <a:moveTo>
                    <a:pt x="121542" y="0"/>
                  </a:moveTo>
                  <a:lnTo>
                    <a:pt x="11608" y="145441"/>
                  </a:lnTo>
                  <a:lnTo>
                    <a:pt x="9901" y="93547"/>
                  </a:lnTo>
                  <a:lnTo>
                    <a:pt x="0" y="91157"/>
                  </a:lnTo>
                  <a:lnTo>
                    <a:pt x="68624" y="683"/>
                  </a:lnTo>
                  <a:cubicBezTo>
                    <a:pt x="86036" y="683"/>
                    <a:pt x="103789" y="341"/>
                    <a:pt x="121542" y="0"/>
                  </a:cubicBezTo>
                  <a:close/>
                </a:path>
              </a:pathLst>
            </a:custGeom>
            <a:solidFill>
              <a:srgbClr val="E2DFD8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C9D928C3-22FC-4930-A3DF-82A7C2B7BA00}"/>
              </a:ext>
            </a:extLst>
          </p:cNvPr>
          <p:cNvGrpSpPr/>
          <p:nvPr/>
        </p:nvGrpSpPr>
        <p:grpSpPr>
          <a:xfrm>
            <a:off x="-19233918" y="877382"/>
            <a:ext cx="6212526" cy="3823098"/>
            <a:chOff x="4998198" y="877382"/>
            <a:chExt cx="6212526" cy="3823098"/>
          </a:xfrm>
        </p:grpSpPr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A25DA5AE-CE60-4979-A474-D16C2697B573}"/>
                </a:ext>
              </a:extLst>
            </p:cNvPr>
            <p:cNvSpPr/>
            <p:nvPr/>
          </p:nvSpPr>
          <p:spPr>
            <a:xfrm>
              <a:off x="5008680" y="3022988"/>
              <a:ext cx="6202044" cy="1677492"/>
            </a:xfrm>
            <a:prstGeom prst="rect">
              <a:avLst/>
            </a:prstGeom>
            <a:solidFill>
              <a:srgbClr val="CAC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7FD2D235-390B-4FAE-839B-231A1CA25BB2}"/>
                </a:ext>
              </a:extLst>
            </p:cNvPr>
            <p:cNvSpPr/>
            <p:nvPr/>
          </p:nvSpPr>
          <p:spPr>
            <a:xfrm>
              <a:off x="7710959" y="1000177"/>
              <a:ext cx="2782347" cy="2266121"/>
            </a:xfrm>
            <a:prstGeom prst="rect">
              <a:avLst/>
            </a:prstGeom>
            <a:solidFill>
              <a:srgbClr val="CAC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96" name="Graphic 2">
              <a:extLst>
                <a:ext uri="{FF2B5EF4-FFF2-40B4-BE49-F238E27FC236}">
                  <a16:creationId xmlns:a16="http://schemas.microsoft.com/office/drawing/2014/main" id="{9B23C4B7-819F-40E4-9330-3A3E7B56097B}"/>
                </a:ext>
              </a:extLst>
            </p:cNvPr>
            <p:cNvGrpSpPr/>
            <p:nvPr/>
          </p:nvGrpSpPr>
          <p:grpSpPr>
            <a:xfrm>
              <a:off x="4998198" y="877382"/>
              <a:ext cx="2848470" cy="2140966"/>
              <a:chOff x="4998198" y="877382"/>
              <a:chExt cx="2848470" cy="2140966"/>
            </a:xfrm>
          </p:grpSpPr>
          <p:grpSp>
            <p:nvGrpSpPr>
              <p:cNvPr id="197" name="Graphic 2">
                <a:extLst>
                  <a:ext uri="{FF2B5EF4-FFF2-40B4-BE49-F238E27FC236}">
                    <a16:creationId xmlns:a16="http://schemas.microsoft.com/office/drawing/2014/main" id="{AB22F2E4-A908-419E-A51C-149850D6B420}"/>
                  </a:ext>
                </a:extLst>
              </p:cNvPr>
              <p:cNvGrpSpPr/>
              <p:nvPr/>
            </p:nvGrpSpPr>
            <p:grpSpPr>
              <a:xfrm>
                <a:off x="5215794" y="1077163"/>
                <a:ext cx="2414551" cy="1826660"/>
                <a:chOff x="5215794" y="1077163"/>
                <a:chExt cx="2414551" cy="1826660"/>
              </a:xfrm>
            </p:grpSpPr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8B4FC5FA-CCF7-4300-8D78-45C04D1E65F6}"/>
                    </a:ext>
                  </a:extLst>
                </p:cNvPr>
                <p:cNvSpPr/>
                <p:nvPr/>
              </p:nvSpPr>
              <p:spPr>
                <a:xfrm>
                  <a:off x="5215794" y="1662509"/>
                  <a:ext cx="2414551" cy="104344"/>
                </a:xfrm>
                <a:custGeom>
                  <a:avLst/>
                  <a:gdLst>
                    <a:gd name="connsiteX0" fmla="*/ 0 w 2414551"/>
                    <a:gd name="connsiteY0" fmla="*/ 0 h 104344"/>
                    <a:gd name="connsiteX1" fmla="*/ 2414552 w 2414551"/>
                    <a:gd name="connsiteY1" fmla="*/ 0 h 104344"/>
                    <a:gd name="connsiteX2" fmla="*/ 2414552 w 2414551"/>
                    <a:gd name="connsiteY2" fmla="*/ 104344 h 104344"/>
                    <a:gd name="connsiteX3" fmla="*/ 0 w 2414551"/>
                    <a:gd name="connsiteY3" fmla="*/ 104344 h 104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14551" h="104344">
                      <a:moveTo>
                        <a:pt x="0" y="0"/>
                      </a:moveTo>
                      <a:lnTo>
                        <a:pt x="2414552" y="0"/>
                      </a:lnTo>
                      <a:lnTo>
                        <a:pt x="2414552" y="104344"/>
                      </a:lnTo>
                      <a:lnTo>
                        <a:pt x="0" y="104344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0AE52726-03B4-4162-A5DD-64E63B8ABF89}"/>
                    </a:ext>
                  </a:extLst>
                </p:cNvPr>
                <p:cNvSpPr/>
                <p:nvPr/>
              </p:nvSpPr>
              <p:spPr>
                <a:xfrm>
                  <a:off x="6370579" y="1077163"/>
                  <a:ext cx="104344" cy="1826660"/>
                </a:xfrm>
                <a:custGeom>
                  <a:avLst/>
                  <a:gdLst>
                    <a:gd name="connsiteX0" fmla="*/ 0 w 104344"/>
                    <a:gd name="connsiteY0" fmla="*/ 0 h 1826660"/>
                    <a:gd name="connsiteX1" fmla="*/ 104343 w 104344"/>
                    <a:gd name="connsiteY1" fmla="*/ 0 h 1826660"/>
                    <a:gd name="connsiteX2" fmla="*/ 104343 w 104344"/>
                    <a:gd name="connsiteY2" fmla="*/ 1826661 h 1826660"/>
                    <a:gd name="connsiteX3" fmla="*/ 0 w 104344"/>
                    <a:gd name="connsiteY3" fmla="*/ 1826661 h 1826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344" h="1826660">
                      <a:moveTo>
                        <a:pt x="0" y="0"/>
                      </a:moveTo>
                      <a:lnTo>
                        <a:pt x="104343" y="0"/>
                      </a:lnTo>
                      <a:lnTo>
                        <a:pt x="104343" y="1826661"/>
                      </a:lnTo>
                      <a:lnTo>
                        <a:pt x="0" y="1826661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E2BF5BCF-9758-4188-965E-A4E8BA35C0AE}"/>
                  </a:ext>
                </a:extLst>
              </p:cNvPr>
              <p:cNvSpPr/>
              <p:nvPr/>
            </p:nvSpPr>
            <p:spPr>
              <a:xfrm>
                <a:off x="5133718" y="2866286"/>
                <a:ext cx="2578703" cy="152062"/>
              </a:xfrm>
              <a:custGeom>
                <a:avLst/>
                <a:gdLst>
                  <a:gd name="connsiteX0" fmla="*/ 0 w 2578703"/>
                  <a:gd name="connsiteY0" fmla="*/ 0 h 152062"/>
                  <a:gd name="connsiteX1" fmla="*/ 2578704 w 2578703"/>
                  <a:gd name="connsiteY1" fmla="*/ 0 h 152062"/>
                  <a:gd name="connsiteX2" fmla="*/ 2578704 w 2578703"/>
                  <a:gd name="connsiteY2" fmla="*/ 152063 h 152062"/>
                  <a:gd name="connsiteX3" fmla="*/ 0 w 2578703"/>
                  <a:gd name="connsiteY3" fmla="*/ 152063 h 152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8703" h="152062">
                    <a:moveTo>
                      <a:pt x="0" y="0"/>
                    </a:moveTo>
                    <a:lnTo>
                      <a:pt x="2578704" y="0"/>
                    </a:lnTo>
                    <a:lnTo>
                      <a:pt x="2578704" y="152063"/>
                    </a:lnTo>
                    <a:lnTo>
                      <a:pt x="0" y="152063"/>
                    </a:ln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30F831D9-B4DE-4334-9E12-9489F7AB6E36}"/>
                  </a:ext>
                </a:extLst>
              </p:cNvPr>
              <p:cNvSpPr/>
              <p:nvPr/>
            </p:nvSpPr>
            <p:spPr>
              <a:xfrm>
                <a:off x="5118448" y="932099"/>
                <a:ext cx="2609242" cy="68078"/>
              </a:xfrm>
              <a:custGeom>
                <a:avLst/>
                <a:gdLst>
                  <a:gd name="connsiteX0" fmla="*/ -1 w 2609242"/>
                  <a:gd name="connsiteY0" fmla="*/ 0 h 68078"/>
                  <a:gd name="connsiteX1" fmla="*/ 2609243 w 2609242"/>
                  <a:gd name="connsiteY1" fmla="*/ 0 h 68078"/>
                  <a:gd name="connsiteX2" fmla="*/ 2609243 w 2609242"/>
                  <a:gd name="connsiteY2" fmla="*/ 68078 h 68078"/>
                  <a:gd name="connsiteX3" fmla="*/ -1 w 2609242"/>
                  <a:gd name="connsiteY3" fmla="*/ 68078 h 68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42" h="68078">
                    <a:moveTo>
                      <a:pt x="-1" y="0"/>
                    </a:moveTo>
                    <a:lnTo>
                      <a:pt x="2609243" y="0"/>
                    </a:lnTo>
                    <a:lnTo>
                      <a:pt x="2609243" y="68078"/>
                    </a:lnTo>
                    <a:lnTo>
                      <a:pt x="-1" y="68078"/>
                    </a:ln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FA87F75-1BCA-48AC-AC3A-14805B1E82E0}"/>
                  </a:ext>
                </a:extLst>
              </p:cNvPr>
              <p:cNvSpPr/>
              <p:nvPr/>
            </p:nvSpPr>
            <p:spPr>
              <a:xfrm>
                <a:off x="5032555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-1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5" y="171786"/>
                      <a:pt x="-1" y="133331"/>
                      <a:pt x="-1" y="85893"/>
                    </a:cubicBezTo>
                    <a:cubicBezTo>
                      <a:pt x="-1" y="38456"/>
                      <a:pt x="38455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2B0E0EEF-084C-4A8C-946D-4E07D0A538AA}"/>
                  </a:ext>
                </a:extLst>
              </p:cNvPr>
              <p:cNvSpPr/>
              <p:nvPr/>
            </p:nvSpPr>
            <p:spPr>
              <a:xfrm>
                <a:off x="7641798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0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6" y="171786"/>
                      <a:pt x="0" y="133331"/>
                      <a:pt x="0" y="85893"/>
                    </a:cubicBezTo>
                    <a:cubicBezTo>
                      <a:pt x="0" y="38456"/>
                      <a:pt x="38456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672D3A71-4BA2-4358-B8D9-12F955966D8A}"/>
                  </a:ext>
                </a:extLst>
              </p:cNvPr>
              <p:cNvSpPr/>
              <p:nvPr/>
            </p:nvSpPr>
            <p:spPr>
              <a:xfrm>
                <a:off x="5031919" y="1077163"/>
                <a:ext cx="494362" cy="879291"/>
              </a:xfrm>
              <a:custGeom>
                <a:avLst/>
                <a:gdLst>
                  <a:gd name="connsiteX0" fmla="*/ 300944 w 494362"/>
                  <a:gd name="connsiteY0" fmla="*/ 879291 h 879291"/>
                  <a:gd name="connsiteX1" fmla="*/ 494362 w 494362"/>
                  <a:gd name="connsiteY1" fmla="*/ 0 h 879291"/>
                  <a:gd name="connsiteX2" fmla="*/ 0 w 494362"/>
                  <a:gd name="connsiteY2" fmla="*/ 0 h 879291"/>
                  <a:gd name="connsiteX3" fmla="*/ 0 w 494362"/>
                  <a:gd name="connsiteY3" fmla="*/ 879291 h 879291"/>
                  <a:gd name="connsiteX4" fmla="*/ 300944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879291"/>
                    </a:moveTo>
                    <a:cubicBezTo>
                      <a:pt x="300944" y="879291"/>
                      <a:pt x="494362" y="767948"/>
                      <a:pt x="494362" y="0"/>
                    </a:cubicBezTo>
                    <a:lnTo>
                      <a:pt x="0" y="0"/>
                    </a:lnTo>
                    <a:lnTo>
                      <a:pt x="0" y="879291"/>
                    </a:lnTo>
                    <a:lnTo>
                      <a:pt x="300944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5EC76C35-0629-401C-8E86-036D0664B218}"/>
                  </a:ext>
                </a:extLst>
              </p:cNvPr>
              <p:cNvSpPr/>
              <p:nvPr/>
            </p:nvSpPr>
            <p:spPr>
              <a:xfrm>
                <a:off x="5031919" y="2042984"/>
                <a:ext cx="494362" cy="879291"/>
              </a:xfrm>
              <a:custGeom>
                <a:avLst/>
                <a:gdLst>
                  <a:gd name="connsiteX0" fmla="*/ 300944 w 494362"/>
                  <a:gd name="connsiteY0" fmla="*/ 0 h 879291"/>
                  <a:gd name="connsiteX1" fmla="*/ 494362 w 494362"/>
                  <a:gd name="connsiteY1" fmla="*/ 879291 h 879291"/>
                  <a:gd name="connsiteX2" fmla="*/ 0 w 494362"/>
                  <a:gd name="connsiteY2" fmla="*/ 879291 h 879291"/>
                  <a:gd name="connsiteX3" fmla="*/ 0 w 494362"/>
                  <a:gd name="connsiteY3" fmla="*/ 0 h 879291"/>
                  <a:gd name="connsiteX4" fmla="*/ 300944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0"/>
                    </a:moveTo>
                    <a:cubicBezTo>
                      <a:pt x="300944" y="0"/>
                      <a:pt x="494362" y="111343"/>
                      <a:pt x="494362" y="879291"/>
                    </a:cubicBezTo>
                    <a:lnTo>
                      <a:pt x="0" y="879291"/>
                    </a:lnTo>
                    <a:lnTo>
                      <a:pt x="0" y="0"/>
                    </a:lnTo>
                    <a:lnTo>
                      <a:pt x="300944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CBAF0936-C3A9-4FA1-82FF-19FCBBBB8EB8}"/>
                  </a:ext>
                </a:extLst>
              </p:cNvPr>
              <p:cNvSpPr/>
              <p:nvPr/>
            </p:nvSpPr>
            <p:spPr>
              <a:xfrm>
                <a:off x="4998198" y="1938640"/>
                <a:ext cx="376657" cy="104344"/>
              </a:xfrm>
              <a:custGeom>
                <a:avLst/>
                <a:gdLst>
                  <a:gd name="connsiteX0" fmla="*/ 324485 w 376657"/>
                  <a:gd name="connsiteY0" fmla="*/ 104344 h 104344"/>
                  <a:gd name="connsiteX1" fmla="*/ 52172 w 376657"/>
                  <a:gd name="connsiteY1" fmla="*/ 104344 h 104344"/>
                  <a:gd name="connsiteX2" fmla="*/ 0 w 376657"/>
                  <a:gd name="connsiteY2" fmla="*/ 52172 h 104344"/>
                  <a:gd name="connsiteX3" fmla="*/ 0 w 376657"/>
                  <a:gd name="connsiteY3" fmla="*/ 52172 h 104344"/>
                  <a:gd name="connsiteX4" fmla="*/ 52172 w 376657"/>
                  <a:gd name="connsiteY4" fmla="*/ 0 h 104344"/>
                  <a:gd name="connsiteX5" fmla="*/ 324485 w 376657"/>
                  <a:gd name="connsiteY5" fmla="*/ 0 h 104344"/>
                  <a:gd name="connsiteX6" fmla="*/ 376657 w 376657"/>
                  <a:gd name="connsiteY6" fmla="*/ 52172 h 104344"/>
                  <a:gd name="connsiteX7" fmla="*/ 376657 w 376657"/>
                  <a:gd name="connsiteY7" fmla="*/ 52172 h 104344"/>
                  <a:gd name="connsiteX8" fmla="*/ 324485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324485" y="104344"/>
                    </a:moveTo>
                    <a:lnTo>
                      <a:pt x="52172" y="104344"/>
                    </a:lnTo>
                    <a:cubicBezTo>
                      <a:pt x="23541" y="104344"/>
                      <a:pt x="0" y="80803"/>
                      <a:pt x="0" y="52172"/>
                    </a:cubicBezTo>
                    <a:lnTo>
                      <a:pt x="0" y="52172"/>
                    </a:lnTo>
                    <a:cubicBezTo>
                      <a:pt x="0" y="23541"/>
                      <a:pt x="23541" y="0"/>
                      <a:pt x="52172" y="0"/>
                    </a:cubicBezTo>
                    <a:lnTo>
                      <a:pt x="324485" y="0"/>
                    </a:lnTo>
                    <a:cubicBezTo>
                      <a:pt x="353116" y="0"/>
                      <a:pt x="376657" y="23541"/>
                      <a:pt x="376657" y="52172"/>
                    </a:cubicBezTo>
                    <a:lnTo>
                      <a:pt x="376657" y="52172"/>
                    </a:lnTo>
                    <a:cubicBezTo>
                      <a:pt x="376657" y="80803"/>
                      <a:pt x="353116" y="104344"/>
                      <a:pt x="324485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3AB8B95C-D7B0-4163-A107-691DAF68ADDC}"/>
                  </a:ext>
                </a:extLst>
              </p:cNvPr>
              <p:cNvSpPr/>
              <p:nvPr/>
            </p:nvSpPr>
            <p:spPr>
              <a:xfrm>
                <a:off x="7318585" y="1077163"/>
                <a:ext cx="494362" cy="879291"/>
              </a:xfrm>
              <a:custGeom>
                <a:avLst/>
                <a:gdLst>
                  <a:gd name="connsiteX0" fmla="*/ 193420 w 494362"/>
                  <a:gd name="connsiteY0" fmla="*/ 879291 h 879291"/>
                  <a:gd name="connsiteX1" fmla="*/ 0 w 494362"/>
                  <a:gd name="connsiteY1" fmla="*/ 0 h 879291"/>
                  <a:gd name="connsiteX2" fmla="*/ 494362 w 494362"/>
                  <a:gd name="connsiteY2" fmla="*/ 0 h 879291"/>
                  <a:gd name="connsiteX3" fmla="*/ 494362 w 494362"/>
                  <a:gd name="connsiteY3" fmla="*/ 879291 h 879291"/>
                  <a:gd name="connsiteX4" fmla="*/ 193420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879291"/>
                    </a:moveTo>
                    <a:cubicBezTo>
                      <a:pt x="193420" y="879291"/>
                      <a:pt x="0" y="767948"/>
                      <a:pt x="0" y="0"/>
                    </a:cubicBezTo>
                    <a:lnTo>
                      <a:pt x="494362" y="0"/>
                    </a:lnTo>
                    <a:lnTo>
                      <a:pt x="494362" y="879291"/>
                    </a:lnTo>
                    <a:lnTo>
                      <a:pt x="193420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42E45F44-1DDF-4433-8EBE-F81E9A04992A}"/>
                  </a:ext>
                </a:extLst>
              </p:cNvPr>
              <p:cNvSpPr/>
              <p:nvPr/>
            </p:nvSpPr>
            <p:spPr>
              <a:xfrm>
                <a:off x="7318585" y="2042984"/>
                <a:ext cx="494362" cy="879291"/>
              </a:xfrm>
              <a:custGeom>
                <a:avLst/>
                <a:gdLst>
                  <a:gd name="connsiteX0" fmla="*/ 193420 w 494362"/>
                  <a:gd name="connsiteY0" fmla="*/ 0 h 879291"/>
                  <a:gd name="connsiteX1" fmla="*/ 0 w 494362"/>
                  <a:gd name="connsiteY1" fmla="*/ 879291 h 879291"/>
                  <a:gd name="connsiteX2" fmla="*/ 494362 w 494362"/>
                  <a:gd name="connsiteY2" fmla="*/ 879291 h 879291"/>
                  <a:gd name="connsiteX3" fmla="*/ 494362 w 494362"/>
                  <a:gd name="connsiteY3" fmla="*/ 0 h 879291"/>
                  <a:gd name="connsiteX4" fmla="*/ 193420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0"/>
                    </a:moveTo>
                    <a:cubicBezTo>
                      <a:pt x="193420" y="0"/>
                      <a:pt x="0" y="111343"/>
                      <a:pt x="0" y="879291"/>
                    </a:cubicBezTo>
                    <a:lnTo>
                      <a:pt x="494362" y="879291"/>
                    </a:lnTo>
                    <a:lnTo>
                      <a:pt x="494362" y="0"/>
                    </a:lnTo>
                    <a:lnTo>
                      <a:pt x="193420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2BF7A704-B75C-4D13-880A-6D1262030228}"/>
                  </a:ext>
                </a:extLst>
              </p:cNvPr>
              <p:cNvSpPr/>
              <p:nvPr/>
            </p:nvSpPr>
            <p:spPr>
              <a:xfrm>
                <a:off x="7470012" y="1938640"/>
                <a:ext cx="376657" cy="104344"/>
              </a:xfrm>
              <a:custGeom>
                <a:avLst/>
                <a:gdLst>
                  <a:gd name="connsiteX0" fmla="*/ 52172 w 376657"/>
                  <a:gd name="connsiteY0" fmla="*/ 104344 h 104344"/>
                  <a:gd name="connsiteX1" fmla="*/ 324485 w 376657"/>
                  <a:gd name="connsiteY1" fmla="*/ 104344 h 104344"/>
                  <a:gd name="connsiteX2" fmla="*/ 376657 w 376657"/>
                  <a:gd name="connsiteY2" fmla="*/ 52172 h 104344"/>
                  <a:gd name="connsiteX3" fmla="*/ 376657 w 376657"/>
                  <a:gd name="connsiteY3" fmla="*/ 52172 h 104344"/>
                  <a:gd name="connsiteX4" fmla="*/ 324485 w 376657"/>
                  <a:gd name="connsiteY4" fmla="*/ 0 h 104344"/>
                  <a:gd name="connsiteX5" fmla="*/ 52172 w 376657"/>
                  <a:gd name="connsiteY5" fmla="*/ 0 h 104344"/>
                  <a:gd name="connsiteX6" fmla="*/ 0 w 376657"/>
                  <a:gd name="connsiteY6" fmla="*/ 52172 h 104344"/>
                  <a:gd name="connsiteX7" fmla="*/ 0 w 376657"/>
                  <a:gd name="connsiteY7" fmla="*/ 52172 h 104344"/>
                  <a:gd name="connsiteX8" fmla="*/ 52172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52172" y="104344"/>
                    </a:moveTo>
                    <a:lnTo>
                      <a:pt x="324485" y="104344"/>
                    </a:lnTo>
                    <a:cubicBezTo>
                      <a:pt x="353116" y="104344"/>
                      <a:pt x="376657" y="80803"/>
                      <a:pt x="376657" y="52172"/>
                    </a:cubicBezTo>
                    <a:lnTo>
                      <a:pt x="376657" y="52172"/>
                    </a:lnTo>
                    <a:cubicBezTo>
                      <a:pt x="376657" y="23541"/>
                      <a:pt x="353116" y="0"/>
                      <a:pt x="324485" y="0"/>
                    </a:cubicBezTo>
                    <a:lnTo>
                      <a:pt x="52172" y="0"/>
                    </a:lnTo>
                    <a:cubicBezTo>
                      <a:pt x="23541" y="0"/>
                      <a:pt x="0" y="23541"/>
                      <a:pt x="0" y="52172"/>
                    </a:cubicBezTo>
                    <a:lnTo>
                      <a:pt x="0" y="52172"/>
                    </a:lnTo>
                    <a:cubicBezTo>
                      <a:pt x="0" y="80803"/>
                      <a:pt x="23541" y="104344"/>
                      <a:pt x="52172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330ADF-AB6B-4D0A-87CF-3D4696ED2FD2}"/>
              </a:ext>
            </a:extLst>
          </p:cNvPr>
          <p:cNvSpPr/>
          <p:nvPr/>
        </p:nvSpPr>
        <p:spPr>
          <a:xfrm>
            <a:off x="-28362275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27780662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634E50-A41E-49B4-85B2-6B46C8E81E1F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B1ACA8-9BF4-45C9-A324-506AB44D981E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04E41BB-2794-4232-A2F3-54F31A3B8C83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28070638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1909269-B0A0-4C1E-ABD7-7497AC86D7ED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3044E-C765-49A6-9A23-9519CFB5273C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01EEF3-A481-47AB-9D5E-0B0CB9188C6F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27539096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C636CC-540D-46F9-9A7B-CCFF48094B9C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DDFEC-9BAF-4633-B94C-BF5B418BC53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1C7B9B-B2A6-4380-A99D-F5163C22133E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27426453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9DC934-2E4B-4FB8-8804-0305980EBDA7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578D53E-E8D1-4912-A5D7-87EEB8EF9850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461BF-029E-4A8F-9231-78EBF929B058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28023397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B68A6F-B4CE-436B-8CF1-FC817D23258B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CF915E-295B-4359-A6B1-CD5497BC5785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FB08DE-EEDE-4BB4-B1B5-38D5DB11D8C7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27617289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BC059A-EDA8-411C-980B-5E79CEB2A792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3B90747-B5F9-448A-8812-0BFC2380785D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DA7667-73C5-41EE-A9BB-7BC53DD45034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27828844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EAAAC1-88AF-409B-93C9-E42A64C02BD1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2FEAC5-13BF-49E9-A880-0524D7F1A72A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88E37A-7959-4ECA-9B25-FD70ED43303D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28243298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DC22C6-95F3-4E2A-9A21-67DA4EDD87C3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C32DCB-6881-4573-8EA8-5B91F8E7B81B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0869C-5DB0-41F3-8905-EA9B43B3DA8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9" name="Graphic 16">
            <a:extLst>
              <a:ext uri="{FF2B5EF4-FFF2-40B4-BE49-F238E27FC236}">
                <a16:creationId xmlns:a16="http://schemas.microsoft.com/office/drawing/2014/main" id="{87BD1F42-1F02-4020-ABE0-365F32642317}"/>
              </a:ext>
            </a:extLst>
          </p:cNvPr>
          <p:cNvGrpSpPr/>
          <p:nvPr/>
        </p:nvGrpSpPr>
        <p:grpSpPr>
          <a:xfrm>
            <a:off x="-26140343" y="4649714"/>
            <a:ext cx="168273" cy="163956"/>
            <a:chOff x="6400419" y="4010505"/>
            <a:chExt cx="230221" cy="224315"/>
          </a:xfrm>
        </p:grpSpPr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B5043C4-3E10-47B8-BDE7-45FAB1C192BB}"/>
                </a:ext>
              </a:extLst>
            </p:cNvPr>
            <p:cNvSpPr/>
            <p:nvPr/>
          </p:nvSpPr>
          <p:spPr>
            <a:xfrm>
              <a:off x="6402380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3F6A33DC-4D78-403F-B8AB-39FEA53583BE}"/>
                </a:ext>
              </a:extLst>
            </p:cNvPr>
            <p:cNvSpPr/>
            <p:nvPr/>
          </p:nvSpPr>
          <p:spPr>
            <a:xfrm>
              <a:off x="6479678" y="4097043"/>
              <a:ext cx="150962" cy="137777"/>
            </a:xfrm>
            <a:custGeom>
              <a:avLst/>
              <a:gdLst>
                <a:gd name="connsiteX0" fmla="*/ 17815 w 150962"/>
                <a:gd name="connsiteY0" fmla="*/ 135182 h 137777"/>
                <a:gd name="connsiteX1" fmla="*/ 140013 w 150962"/>
                <a:gd name="connsiteY1" fmla="*/ 72823 h 137777"/>
                <a:gd name="connsiteX2" fmla="*/ 45530 w 150962"/>
                <a:gd name="connsiteY2" fmla="*/ 6685 h 137777"/>
                <a:gd name="connsiteX3" fmla="*/ 17815 w 15096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962" h="137777">
                  <a:moveTo>
                    <a:pt x="17815" y="135182"/>
                  </a:moveTo>
                  <a:cubicBezTo>
                    <a:pt x="17815" y="135182"/>
                    <a:pt x="92141" y="157228"/>
                    <a:pt x="140013" y="72823"/>
                  </a:cubicBezTo>
                  <a:cubicBezTo>
                    <a:pt x="187884" y="-11582"/>
                    <a:pt x="64426" y="-4653"/>
                    <a:pt x="45530" y="6685"/>
                  </a:cubicBezTo>
                  <a:cubicBezTo>
                    <a:pt x="27263" y="18023"/>
                    <a:pt x="-28167" y="57076"/>
                    <a:pt x="17815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35EE785-E35E-427B-90B2-9C2740A37688}"/>
                </a:ext>
              </a:extLst>
            </p:cNvPr>
            <p:cNvSpPr/>
            <p:nvPr/>
          </p:nvSpPr>
          <p:spPr>
            <a:xfrm>
              <a:off x="6400419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65" name="Graphic 460">
            <a:extLst>
              <a:ext uri="{FF2B5EF4-FFF2-40B4-BE49-F238E27FC236}">
                <a16:creationId xmlns:a16="http://schemas.microsoft.com/office/drawing/2014/main" id="{C67766B6-B617-4614-98D9-B469937E5FCD}"/>
              </a:ext>
            </a:extLst>
          </p:cNvPr>
          <p:cNvGrpSpPr/>
          <p:nvPr/>
        </p:nvGrpSpPr>
        <p:grpSpPr>
          <a:xfrm flipH="1">
            <a:off x="8515006" y="2371257"/>
            <a:ext cx="2121672" cy="1559082"/>
            <a:chOff x="8565806" y="2410602"/>
            <a:chExt cx="2121672" cy="1559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5E2BCDB0-4D0B-4487-890C-A609C53E6030}"/>
                </a:ext>
              </a:extLst>
            </p:cNvPr>
            <p:cNvSpPr/>
            <p:nvPr/>
          </p:nvSpPr>
          <p:spPr>
            <a:xfrm>
              <a:off x="8565806" y="2410602"/>
              <a:ext cx="821665" cy="985700"/>
            </a:xfrm>
            <a:custGeom>
              <a:avLst/>
              <a:gdLst>
                <a:gd name="connsiteX0" fmla="*/ 0 w 821665"/>
                <a:gd name="connsiteY0" fmla="*/ 779541 h 985700"/>
                <a:gd name="connsiteX1" fmla="*/ 29239 w 821665"/>
                <a:gd name="connsiteY1" fmla="*/ 985701 h 985700"/>
                <a:gd name="connsiteX2" fmla="*/ 821665 w 821665"/>
                <a:gd name="connsiteY2" fmla="*/ 985701 h 985700"/>
                <a:gd name="connsiteX3" fmla="*/ 821665 w 821665"/>
                <a:gd name="connsiteY3" fmla="*/ 0 h 985700"/>
                <a:gd name="connsiteX4" fmla="*/ 0 w 821665"/>
                <a:gd name="connsiteY4" fmla="*/ 779541 h 98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1665" h="985700">
                  <a:moveTo>
                    <a:pt x="0" y="779541"/>
                  </a:moveTo>
                  <a:cubicBezTo>
                    <a:pt x="0" y="850904"/>
                    <a:pt x="10407" y="920285"/>
                    <a:pt x="29239" y="985701"/>
                  </a:cubicBezTo>
                  <a:lnTo>
                    <a:pt x="821665" y="985701"/>
                  </a:lnTo>
                  <a:lnTo>
                    <a:pt x="821665" y="0"/>
                  </a:lnTo>
                  <a:cubicBezTo>
                    <a:pt x="367717" y="0"/>
                    <a:pt x="0" y="348886"/>
                    <a:pt x="0" y="779541"/>
                  </a:cubicBezTo>
                  <a:close/>
                </a:path>
              </a:pathLst>
            </a:custGeom>
            <a:solidFill>
              <a:srgbClr val="E6E6E6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0F36CAED-4F82-4717-A917-D4B9671003DE}"/>
                </a:ext>
              </a:extLst>
            </p:cNvPr>
            <p:cNvSpPr/>
            <p:nvPr/>
          </p:nvSpPr>
          <p:spPr>
            <a:xfrm>
              <a:off x="8565806" y="2410602"/>
              <a:ext cx="821665" cy="985700"/>
            </a:xfrm>
            <a:custGeom>
              <a:avLst/>
              <a:gdLst>
                <a:gd name="connsiteX0" fmla="*/ 742869 w 821665"/>
                <a:gd name="connsiteY0" fmla="*/ 3469 h 985700"/>
                <a:gd name="connsiteX1" fmla="*/ 742869 w 821665"/>
                <a:gd name="connsiteY1" fmla="*/ 689346 h 985700"/>
                <a:gd name="connsiteX2" fmla="*/ 5451 w 821665"/>
                <a:gd name="connsiteY2" fmla="*/ 689346 h 985700"/>
                <a:gd name="connsiteX3" fmla="*/ 0 w 821665"/>
                <a:gd name="connsiteY3" fmla="*/ 779541 h 985700"/>
                <a:gd name="connsiteX4" fmla="*/ 29239 w 821665"/>
                <a:gd name="connsiteY4" fmla="*/ 985701 h 985700"/>
                <a:gd name="connsiteX5" fmla="*/ 821665 w 821665"/>
                <a:gd name="connsiteY5" fmla="*/ 985701 h 985700"/>
                <a:gd name="connsiteX6" fmla="*/ 821665 w 821665"/>
                <a:gd name="connsiteY6" fmla="*/ 0 h 985700"/>
                <a:gd name="connsiteX7" fmla="*/ 742869 w 821665"/>
                <a:gd name="connsiteY7" fmla="*/ 3469 h 98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1665" h="985700">
                  <a:moveTo>
                    <a:pt x="742869" y="3469"/>
                  </a:moveTo>
                  <a:lnTo>
                    <a:pt x="742869" y="689346"/>
                  </a:lnTo>
                  <a:lnTo>
                    <a:pt x="5451" y="689346"/>
                  </a:lnTo>
                  <a:cubicBezTo>
                    <a:pt x="1982" y="719081"/>
                    <a:pt x="0" y="748815"/>
                    <a:pt x="0" y="779541"/>
                  </a:cubicBezTo>
                  <a:cubicBezTo>
                    <a:pt x="0" y="850904"/>
                    <a:pt x="10407" y="920285"/>
                    <a:pt x="29239" y="985701"/>
                  </a:cubicBezTo>
                  <a:lnTo>
                    <a:pt x="821665" y="985701"/>
                  </a:lnTo>
                  <a:lnTo>
                    <a:pt x="821665" y="0"/>
                  </a:lnTo>
                  <a:cubicBezTo>
                    <a:pt x="794904" y="0"/>
                    <a:pt x="768639" y="1487"/>
                    <a:pt x="742869" y="3469"/>
                  </a:cubicBezTo>
                  <a:close/>
                </a:path>
              </a:pathLst>
            </a:custGeom>
            <a:solidFill>
              <a:srgbClr val="CCCCCC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68" name="Graphic 460">
              <a:extLst>
                <a:ext uri="{FF2B5EF4-FFF2-40B4-BE49-F238E27FC236}">
                  <a16:creationId xmlns:a16="http://schemas.microsoft.com/office/drawing/2014/main" id="{C67766B6-B617-4614-98D9-B469937E5FCD}"/>
                </a:ext>
              </a:extLst>
            </p:cNvPr>
            <p:cNvGrpSpPr/>
            <p:nvPr/>
          </p:nvGrpSpPr>
          <p:grpSpPr>
            <a:xfrm>
              <a:off x="10101596" y="2836157"/>
              <a:ext cx="585882" cy="252683"/>
              <a:chOff x="10101596" y="2836157"/>
              <a:chExt cx="585882" cy="252683"/>
            </a:xfrm>
          </p:grpSpPr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C14C5F67-D644-4157-A679-835D1277E622}"/>
                  </a:ext>
                </a:extLst>
              </p:cNvPr>
              <p:cNvSpPr/>
              <p:nvPr/>
            </p:nvSpPr>
            <p:spPr>
              <a:xfrm>
                <a:off x="10101596" y="2836157"/>
                <a:ext cx="585882" cy="252683"/>
              </a:xfrm>
              <a:custGeom>
                <a:avLst/>
                <a:gdLst>
                  <a:gd name="connsiteX0" fmla="*/ 0 w 585882"/>
                  <a:gd name="connsiteY0" fmla="*/ 49207 h 252683"/>
                  <a:gd name="connsiteX1" fmla="*/ 293877 w 585882"/>
                  <a:gd name="connsiteY1" fmla="*/ 145 h 252683"/>
                  <a:gd name="connsiteX2" fmla="*/ 572886 w 585882"/>
                  <a:gd name="connsiteY2" fmla="*/ 28888 h 252683"/>
                  <a:gd name="connsiteX3" fmla="*/ 576355 w 585882"/>
                  <a:gd name="connsiteY3" fmla="*/ 59614 h 252683"/>
                  <a:gd name="connsiteX4" fmla="*/ 458904 w 585882"/>
                  <a:gd name="connsiteY4" fmla="*/ 111154 h 252683"/>
                  <a:gd name="connsiteX5" fmla="*/ 22301 w 585882"/>
                  <a:gd name="connsiteY5" fmla="*/ 244959 h 252683"/>
                  <a:gd name="connsiteX6" fmla="*/ 0 w 585882"/>
                  <a:gd name="connsiteY6" fmla="*/ 49207 h 252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5882" h="252683">
                    <a:moveTo>
                      <a:pt x="0" y="49207"/>
                    </a:moveTo>
                    <a:cubicBezTo>
                      <a:pt x="0" y="49207"/>
                      <a:pt x="100602" y="3118"/>
                      <a:pt x="293877" y="145"/>
                    </a:cubicBezTo>
                    <a:cubicBezTo>
                      <a:pt x="439080" y="-1838"/>
                      <a:pt x="513912" y="16994"/>
                      <a:pt x="572886" y="28888"/>
                    </a:cubicBezTo>
                    <a:cubicBezTo>
                      <a:pt x="588249" y="31862"/>
                      <a:pt x="590727" y="53171"/>
                      <a:pt x="576355" y="59614"/>
                    </a:cubicBezTo>
                    <a:cubicBezTo>
                      <a:pt x="546621" y="72499"/>
                      <a:pt x="505488" y="90340"/>
                      <a:pt x="458904" y="111154"/>
                    </a:cubicBezTo>
                    <a:cubicBezTo>
                      <a:pt x="360779" y="154764"/>
                      <a:pt x="164036" y="285596"/>
                      <a:pt x="22301" y="244959"/>
                    </a:cubicBezTo>
                    <a:lnTo>
                      <a:pt x="0" y="49207"/>
                    </a:lnTo>
                    <a:close/>
                  </a:path>
                </a:pathLst>
              </a:custGeom>
              <a:solidFill>
                <a:srgbClr val="91BB55"/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AA178832-29E1-432C-8527-D30C011A6190}"/>
                  </a:ext>
                </a:extLst>
              </p:cNvPr>
              <p:cNvSpPr/>
              <p:nvPr/>
            </p:nvSpPr>
            <p:spPr>
              <a:xfrm>
                <a:off x="10121419" y="2886874"/>
                <a:ext cx="399434" cy="154100"/>
              </a:xfrm>
              <a:custGeom>
                <a:avLst/>
                <a:gdLst>
                  <a:gd name="connsiteX0" fmla="*/ 0 w 399434"/>
                  <a:gd name="connsiteY0" fmla="*/ 53994 h 154100"/>
                  <a:gd name="connsiteX1" fmla="*/ 399434 w 399434"/>
                  <a:gd name="connsiteY1" fmla="*/ 967 h 154100"/>
                  <a:gd name="connsiteX2" fmla="*/ 143717 w 399434"/>
                  <a:gd name="connsiteY2" fmla="*/ 53994 h 154100"/>
                  <a:gd name="connsiteX3" fmla="*/ 7929 w 399434"/>
                  <a:gd name="connsiteY3" fmla="*/ 154100 h 154100"/>
                  <a:gd name="connsiteX4" fmla="*/ 0 w 399434"/>
                  <a:gd name="connsiteY4" fmla="*/ 53994 h 15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9434" h="154100">
                    <a:moveTo>
                      <a:pt x="0" y="53994"/>
                    </a:moveTo>
                    <a:cubicBezTo>
                      <a:pt x="0" y="53994"/>
                      <a:pt x="134301" y="-8449"/>
                      <a:pt x="399434" y="967"/>
                    </a:cubicBezTo>
                    <a:cubicBezTo>
                      <a:pt x="399434" y="967"/>
                      <a:pt x="209133" y="16330"/>
                      <a:pt x="143717" y="53994"/>
                    </a:cubicBezTo>
                    <a:cubicBezTo>
                      <a:pt x="78301" y="91658"/>
                      <a:pt x="7929" y="154100"/>
                      <a:pt x="7929" y="154100"/>
                    </a:cubicBezTo>
                    <a:lnTo>
                      <a:pt x="0" y="53994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46AF5BB1-4E06-4160-9A38-8572198578CA}"/>
                </a:ext>
              </a:extLst>
            </p:cNvPr>
            <p:cNvSpPr/>
            <p:nvPr/>
          </p:nvSpPr>
          <p:spPr>
            <a:xfrm>
              <a:off x="9431082" y="2733717"/>
              <a:ext cx="715611" cy="620461"/>
            </a:xfrm>
            <a:custGeom>
              <a:avLst/>
              <a:gdLst>
                <a:gd name="connsiteX0" fmla="*/ 715612 w 715611"/>
                <a:gd name="connsiteY0" fmla="*/ 620461 h 620461"/>
                <a:gd name="connsiteX1" fmla="*/ 715612 w 715611"/>
                <a:gd name="connsiteY1" fmla="*/ 295859 h 620461"/>
                <a:gd name="connsiteX2" fmla="*/ 357806 w 715611"/>
                <a:gd name="connsiteY2" fmla="*/ 0 h 620461"/>
                <a:gd name="connsiteX3" fmla="*/ 357806 w 715611"/>
                <a:gd name="connsiteY3" fmla="*/ 0 h 620461"/>
                <a:gd name="connsiteX4" fmla="*/ 0 w 715611"/>
                <a:gd name="connsiteY4" fmla="*/ 295859 h 620461"/>
                <a:gd name="connsiteX5" fmla="*/ 0 w 715611"/>
                <a:gd name="connsiteY5" fmla="*/ 620461 h 620461"/>
                <a:gd name="connsiteX6" fmla="*/ 715612 w 715611"/>
                <a:gd name="connsiteY6" fmla="*/ 620461 h 62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611" h="620461">
                  <a:moveTo>
                    <a:pt x="715612" y="620461"/>
                  </a:moveTo>
                  <a:lnTo>
                    <a:pt x="715612" y="295859"/>
                  </a:lnTo>
                  <a:cubicBezTo>
                    <a:pt x="715612" y="98124"/>
                    <a:pt x="555541" y="0"/>
                    <a:pt x="357806" y="0"/>
                  </a:cubicBezTo>
                  <a:lnTo>
                    <a:pt x="357806" y="0"/>
                  </a:lnTo>
                  <a:cubicBezTo>
                    <a:pt x="160071" y="0"/>
                    <a:pt x="0" y="98124"/>
                    <a:pt x="0" y="295859"/>
                  </a:cubicBezTo>
                  <a:lnTo>
                    <a:pt x="0" y="620461"/>
                  </a:lnTo>
                  <a:lnTo>
                    <a:pt x="715612" y="620461"/>
                  </a:lnTo>
                  <a:close/>
                </a:path>
              </a:pathLst>
            </a:custGeom>
            <a:solidFill>
              <a:srgbClr val="91BB55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B79ABC72-E2AC-4ED2-9409-BFE9B73152DE}"/>
                </a:ext>
              </a:extLst>
            </p:cNvPr>
            <p:cNvSpPr/>
            <p:nvPr/>
          </p:nvSpPr>
          <p:spPr>
            <a:xfrm>
              <a:off x="9371043" y="3090379"/>
              <a:ext cx="526867" cy="342852"/>
            </a:xfrm>
            <a:custGeom>
              <a:avLst/>
              <a:gdLst>
                <a:gd name="connsiteX0" fmla="*/ 55579 w 526867"/>
                <a:gd name="connsiteY0" fmla="*/ 1144 h 342852"/>
                <a:gd name="connsiteX1" fmla="*/ 500606 w 526867"/>
                <a:gd name="connsiteY1" fmla="*/ 89852 h 342852"/>
                <a:gd name="connsiteX2" fmla="*/ 525881 w 526867"/>
                <a:gd name="connsiteY2" fmla="*/ 118100 h 342852"/>
                <a:gd name="connsiteX3" fmla="*/ 482270 w 526867"/>
                <a:gd name="connsiteY3" fmla="*/ 310879 h 342852"/>
                <a:gd name="connsiteX4" fmla="*/ 34765 w 526867"/>
                <a:gd name="connsiteY4" fmla="*/ 230100 h 342852"/>
                <a:gd name="connsiteX5" fmla="*/ 25844 w 526867"/>
                <a:gd name="connsiteY5" fmla="*/ 220189 h 342852"/>
                <a:gd name="connsiteX6" fmla="*/ 17419 w 526867"/>
                <a:gd name="connsiteY6" fmla="*/ 21958 h 342852"/>
                <a:gd name="connsiteX7" fmla="*/ 55579 w 526867"/>
                <a:gd name="connsiteY7" fmla="*/ 1144 h 342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6867" h="342852">
                  <a:moveTo>
                    <a:pt x="55579" y="1144"/>
                  </a:moveTo>
                  <a:cubicBezTo>
                    <a:pt x="124960" y="20967"/>
                    <a:pt x="322199" y="73498"/>
                    <a:pt x="500606" y="89852"/>
                  </a:cubicBezTo>
                  <a:cubicBezTo>
                    <a:pt x="514482" y="91339"/>
                    <a:pt x="524889" y="103233"/>
                    <a:pt x="525881" y="118100"/>
                  </a:cubicBezTo>
                  <a:cubicBezTo>
                    <a:pt x="528854" y="163693"/>
                    <a:pt x="527863" y="256861"/>
                    <a:pt x="482270" y="310879"/>
                  </a:cubicBezTo>
                  <a:cubicBezTo>
                    <a:pt x="421314" y="382738"/>
                    <a:pt x="174517" y="323764"/>
                    <a:pt x="34765" y="230100"/>
                  </a:cubicBezTo>
                  <a:cubicBezTo>
                    <a:pt x="31296" y="227622"/>
                    <a:pt x="27827" y="224153"/>
                    <a:pt x="25844" y="220189"/>
                  </a:cubicBezTo>
                  <a:cubicBezTo>
                    <a:pt x="13950" y="198879"/>
                    <a:pt x="-20740" y="124543"/>
                    <a:pt x="17419" y="21958"/>
                  </a:cubicBezTo>
                  <a:cubicBezTo>
                    <a:pt x="23862" y="5604"/>
                    <a:pt x="39720" y="-3316"/>
                    <a:pt x="55579" y="1144"/>
                  </a:cubicBezTo>
                  <a:close/>
                </a:path>
              </a:pathLst>
            </a:custGeom>
            <a:solidFill>
              <a:srgbClr val="79655A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73" name="Graphic 460">
              <a:extLst>
                <a:ext uri="{FF2B5EF4-FFF2-40B4-BE49-F238E27FC236}">
                  <a16:creationId xmlns:a16="http://schemas.microsoft.com/office/drawing/2014/main" id="{C67766B6-B617-4614-98D9-B469937E5FCD}"/>
                </a:ext>
              </a:extLst>
            </p:cNvPr>
            <p:cNvGrpSpPr/>
            <p:nvPr/>
          </p:nvGrpSpPr>
          <p:grpSpPr>
            <a:xfrm>
              <a:off x="9594126" y="2962673"/>
              <a:ext cx="130832" cy="130832"/>
              <a:chOff x="9594126" y="2962673"/>
              <a:chExt cx="130832" cy="130832"/>
            </a:xfrm>
          </p:grpSpPr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215BA8AF-059F-4584-8151-2251A8BE23C9}"/>
                  </a:ext>
                </a:extLst>
              </p:cNvPr>
              <p:cNvSpPr/>
              <p:nvPr/>
            </p:nvSpPr>
            <p:spPr>
              <a:xfrm>
                <a:off x="9594126" y="2962673"/>
                <a:ext cx="130832" cy="130832"/>
              </a:xfrm>
              <a:custGeom>
                <a:avLst/>
                <a:gdLst>
                  <a:gd name="connsiteX0" fmla="*/ 130832 w 130832"/>
                  <a:gd name="connsiteY0" fmla="*/ 65416 h 130832"/>
                  <a:gd name="connsiteX1" fmla="*/ 65416 w 130832"/>
                  <a:gd name="connsiteY1" fmla="*/ 130832 h 130832"/>
                  <a:gd name="connsiteX2" fmla="*/ 0 w 130832"/>
                  <a:gd name="connsiteY2" fmla="*/ 65416 h 130832"/>
                  <a:gd name="connsiteX3" fmla="*/ 65416 w 130832"/>
                  <a:gd name="connsiteY3" fmla="*/ 0 h 130832"/>
                  <a:gd name="connsiteX4" fmla="*/ 130832 w 130832"/>
                  <a:gd name="connsiteY4" fmla="*/ 65416 h 13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832" h="130832">
                    <a:moveTo>
                      <a:pt x="130832" y="65416"/>
                    </a:moveTo>
                    <a:cubicBezTo>
                      <a:pt x="130832" y="101544"/>
                      <a:pt x="101544" y="130832"/>
                      <a:pt x="65416" y="130832"/>
                    </a:cubicBezTo>
                    <a:cubicBezTo>
                      <a:pt x="29288" y="130832"/>
                      <a:pt x="0" y="101544"/>
                      <a:pt x="0" y="65416"/>
                    </a:cubicBezTo>
                    <a:cubicBezTo>
                      <a:pt x="0" y="29288"/>
                      <a:pt x="29288" y="0"/>
                      <a:pt x="65416" y="0"/>
                    </a:cubicBezTo>
                    <a:cubicBezTo>
                      <a:pt x="101544" y="0"/>
                      <a:pt x="130832" y="29288"/>
                      <a:pt x="130832" y="65416"/>
                    </a:cubicBezTo>
                    <a:close/>
                  </a:path>
                </a:pathLst>
              </a:custGeom>
              <a:solidFill>
                <a:srgbClr val="333333"/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62AD45A9-6D36-4F0E-9B0A-519874B1EE4A}"/>
                  </a:ext>
                </a:extLst>
              </p:cNvPr>
              <p:cNvSpPr/>
              <p:nvPr/>
            </p:nvSpPr>
            <p:spPr>
              <a:xfrm>
                <a:off x="9663011" y="2982001"/>
                <a:ext cx="34690" cy="34690"/>
              </a:xfrm>
              <a:custGeom>
                <a:avLst/>
                <a:gdLst>
                  <a:gd name="connsiteX0" fmla="*/ 34690 w 34690"/>
                  <a:gd name="connsiteY0" fmla="*/ 17345 h 34690"/>
                  <a:gd name="connsiteX1" fmla="*/ 17345 w 34690"/>
                  <a:gd name="connsiteY1" fmla="*/ 34690 h 34690"/>
                  <a:gd name="connsiteX2" fmla="*/ 0 w 34690"/>
                  <a:gd name="connsiteY2" fmla="*/ 17345 h 34690"/>
                  <a:gd name="connsiteX3" fmla="*/ 17345 w 34690"/>
                  <a:gd name="connsiteY3" fmla="*/ 0 h 34690"/>
                  <a:gd name="connsiteX4" fmla="*/ 34690 w 34690"/>
                  <a:gd name="connsiteY4" fmla="*/ 17345 h 34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0" h="34690">
                    <a:moveTo>
                      <a:pt x="34690" y="17345"/>
                    </a:moveTo>
                    <a:cubicBezTo>
                      <a:pt x="34690" y="26925"/>
                      <a:pt x="26925" y="34690"/>
                      <a:pt x="17345" y="34690"/>
                    </a:cubicBezTo>
                    <a:cubicBezTo>
                      <a:pt x="7766" y="34690"/>
                      <a:pt x="0" y="26925"/>
                      <a:pt x="0" y="17345"/>
                    </a:cubicBezTo>
                    <a:cubicBezTo>
                      <a:pt x="0" y="7766"/>
                      <a:pt x="7766" y="0"/>
                      <a:pt x="17345" y="0"/>
                    </a:cubicBezTo>
                    <a:cubicBezTo>
                      <a:pt x="26925" y="0"/>
                      <a:pt x="34690" y="7766"/>
                      <a:pt x="34690" y="173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76" name="Graphic 460">
              <a:extLst>
                <a:ext uri="{FF2B5EF4-FFF2-40B4-BE49-F238E27FC236}">
                  <a16:creationId xmlns:a16="http://schemas.microsoft.com/office/drawing/2014/main" id="{C67766B6-B617-4614-98D9-B469937E5FCD}"/>
                </a:ext>
              </a:extLst>
            </p:cNvPr>
            <p:cNvGrpSpPr/>
            <p:nvPr/>
          </p:nvGrpSpPr>
          <p:grpSpPr>
            <a:xfrm>
              <a:off x="9984640" y="2962673"/>
              <a:ext cx="130832" cy="130832"/>
              <a:chOff x="9984640" y="2962673"/>
              <a:chExt cx="130832" cy="130832"/>
            </a:xfrm>
          </p:grpSpPr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8EB82AD3-1538-45D5-8F21-BF7C68D9A318}"/>
                  </a:ext>
                </a:extLst>
              </p:cNvPr>
              <p:cNvSpPr/>
              <p:nvPr/>
            </p:nvSpPr>
            <p:spPr>
              <a:xfrm>
                <a:off x="9984640" y="2962673"/>
                <a:ext cx="130832" cy="130832"/>
              </a:xfrm>
              <a:custGeom>
                <a:avLst/>
                <a:gdLst>
                  <a:gd name="connsiteX0" fmla="*/ 130832 w 130832"/>
                  <a:gd name="connsiteY0" fmla="*/ 65416 h 130832"/>
                  <a:gd name="connsiteX1" fmla="*/ 65416 w 130832"/>
                  <a:gd name="connsiteY1" fmla="*/ 130832 h 130832"/>
                  <a:gd name="connsiteX2" fmla="*/ 0 w 130832"/>
                  <a:gd name="connsiteY2" fmla="*/ 65416 h 130832"/>
                  <a:gd name="connsiteX3" fmla="*/ 65416 w 130832"/>
                  <a:gd name="connsiteY3" fmla="*/ 0 h 130832"/>
                  <a:gd name="connsiteX4" fmla="*/ 130832 w 130832"/>
                  <a:gd name="connsiteY4" fmla="*/ 65416 h 13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832" h="130832">
                    <a:moveTo>
                      <a:pt x="130832" y="65416"/>
                    </a:moveTo>
                    <a:cubicBezTo>
                      <a:pt x="130832" y="101544"/>
                      <a:pt x="101544" y="130832"/>
                      <a:pt x="65416" y="130832"/>
                    </a:cubicBezTo>
                    <a:cubicBezTo>
                      <a:pt x="29288" y="130832"/>
                      <a:pt x="0" y="101544"/>
                      <a:pt x="0" y="65416"/>
                    </a:cubicBezTo>
                    <a:cubicBezTo>
                      <a:pt x="0" y="29288"/>
                      <a:pt x="29288" y="0"/>
                      <a:pt x="65416" y="0"/>
                    </a:cubicBezTo>
                    <a:cubicBezTo>
                      <a:pt x="101544" y="0"/>
                      <a:pt x="130832" y="29288"/>
                      <a:pt x="130832" y="65416"/>
                    </a:cubicBezTo>
                    <a:close/>
                  </a:path>
                </a:pathLst>
              </a:custGeom>
              <a:solidFill>
                <a:srgbClr val="333333"/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A068DE6F-1487-440E-875F-213DF7B94738}"/>
                  </a:ext>
                </a:extLst>
              </p:cNvPr>
              <p:cNvSpPr/>
              <p:nvPr/>
            </p:nvSpPr>
            <p:spPr>
              <a:xfrm>
                <a:off x="10054021" y="2982001"/>
                <a:ext cx="34690" cy="34690"/>
              </a:xfrm>
              <a:custGeom>
                <a:avLst/>
                <a:gdLst>
                  <a:gd name="connsiteX0" fmla="*/ 34690 w 34690"/>
                  <a:gd name="connsiteY0" fmla="*/ 17345 h 34690"/>
                  <a:gd name="connsiteX1" fmla="*/ 17345 w 34690"/>
                  <a:gd name="connsiteY1" fmla="*/ 34690 h 34690"/>
                  <a:gd name="connsiteX2" fmla="*/ 0 w 34690"/>
                  <a:gd name="connsiteY2" fmla="*/ 17345 h 34690"/>
                  <a:gd name="connsiteX3" fmla="*/ 17345 w 34690"/>
                  <a:gd name="connsiteY3" fmla="*/ 0 h 34690"/>
                  <a:gd name="connsiteX4" fmla="*/ 34690 w 34690"/>
                  <a:gd name="connsiteY4" fmla="*/ 17345 h 34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0" h="34690">
                    <a:moveTo>
                      <a:pt x="34690" y="17345"/>
                    </a:moveTo>
                    <a:cubicBezTo>
                      <a:pt x="34690" y="26925"/>
                      <a:pt x="26925" y="34690"/>
                      <a:pt x="17345" y="34690"/>
                    </a:cubicBezTo>
                    <a:cubicBezTo>
                      <a:pt x="7766" y="34690"/>
                      <a:pt x="0" y="26925"/>
                      <a:pt x="0" y="17345"/>
                    </a:cubicBezTo>
                    <a:cubicBezTo>
                      <a:pt x="0" y="7766"/>
                      <a:pt x="7766" y="0"/>
                      <a:pt x="17345" y="0"/>
                    </a:cubicBezTo>
                    <a:cubicBezTo>
                      <a:pt x="26925" y="0"/>
                      <a:pt x="34690" y="7766"/>
                      <a:pt x="34690" y="173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3BFCC003-D505-497B-88CF-E69752600856}"/>
                </a:ext>
              </a:extLst>
            </p:cNvPr>
            <p:cNvSpPr/>
            <p:nvPr/>
          </p:nvSpPr>
          <p:spPr>
            <a:xfrm>
              <a:off x="9822587" y="3095488"/>
              <a:ext cx="75327" cy="9691"/>
            </a:xfrm>
            <a:custGeom>
              <a:avLst/>
              <a:gdLst>
                <a:gd name="connsiteX0" fmla="*/ 0 w 75327"/>
                <a:gd name="connsiteY0" fmla="*/ 0 h 9691"/>
                <a:gd name="connsiteX1" fmla="*/ 75328 w 75327"/>
                <a:gd name="connsiteY1" fmla="*/ 0 h 9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327" h="9691">
                  <a:moveTo>
                    <a:pt x="0" y="0"/>
                  </a:moveTo>
                  <a:cubicBezTo>
                    <a:pt x="0" y="0"/>
                    <a:pt x="34690" y="21805"/>
                    <a:pt x="75328" y="0"/>
                  </a:cubicBezTo>
                </a:path>
              </a:pathLst>
            </a:custGeom>
            <a:noFill/>
            <a:ln w="9898" cap="rnd">
              <a:solidFill>
                <a:srgbClr val="7597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F880605F-F84B-4D0C-90B2-3026454AF1B3}"/>
                </a:ext>
              </a:extLst>
            </p:cNvPr>
            <p:cNvSpPr/>
            <p:nvPr/>
          </p:nvSpPr>
          <p:spPr>
            <a:xfrm>
              <a:off x="9776003" y="2845442"/>
              <a:ext cx="126867" cy="9691"/>
            </a:xfrm>
            <a:custGeom>
              <a:avLst/>
              <a:gdLst>
                <a:gd name="connsiteX0" fmla="*/ 126868 w 126867"/>
                <a:gd name="connsiteY0" fmla="*/ 9691 h 9691"/>
                <a:gd name="connsiteX1" fmla="*/ 0 w 126867"/>
                <a:gd name="connsiteY1" fmla="*/ 9691 h 9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67" h="9691">
                  <a:moveTo>
                    <a:pt x="126868" y="9691"/>
                  </a:moveTo>
                  <a:cubicBezTo>
                    <a:pt x="126868" y="9691"/>
                    <a:pt x="67894" y="-12114"/>
                    <a:pt x="0" y="9691"/>
                  </a:cubicBezTo>
                </a:path>
              </a:pathLst>
            </a:custGeom>
            <a:noFill/>
            <a:ln w="9898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F792EA41-56A4-403D-9A93-D66ECCFA6D3E}"/>
                </a:ext>
              </a:extLst>
            </p:cNvPr>
            <p:cNvSpPr/>
            <p:nvPr/>
          </p:nvSpPr>
          <p:spPr>
            <a:xfrm>
              <a:off x="9796817" y="2812349"/>
              <a:ext cx="85239" cy="6607"/>
            </a:xfrm>
            <a:custGeom>
              <a:avLst/>
              <a:gdLst>
                <a:gd name="connsiteX0" fmla="*/ 85239 w 85239"/>
                <a:gd name="connsiteY0" fmla="*/ 6608 h 6607"/>
                <a:gd name="connsiteX1" fmla="*/ 0 w 85239"/>
                <a:gd name="connsiteY1" fmla="*/ 6608 h 6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239" h="6607">
                  <a:moveTo>
                    <a:pt x="85239" y="6608"/>
                  </a:moveTo>
                  <a:cubicBezTo>
                    <a:pt x="85239" y="6608"/>
                    <a:pt x="45593" y="-8260"/>
                    <a:pt x="0" y="6608"/>
                  </a:cubicBezTo>
                </a:path>
              </a:pathLst>
            </a:custGeom>
            <a:noFill/>
            <a:ln w="9898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FC51FA72-9EA3-4DED-BBA7-1A13801C9B7F}"/>
                </a:ext>
              </a:extLst>
            </p:cNvPr>
            <p:cNvSpPr/>
            <p:nvPr/>
          </p:nvSpPr>
          <p:spPr>
            <a:xfrm>
              <a:off x="9796923" y="3115518"/>
              <a:ext cx="379738" cy="311341"/>
            </a:xfrm>
            <a:custGeom>
              <a:avLst/>
              <a:gdLst>
                <a:gd name="connsiteX0" fmla="*/ 35575 w 379738"/>
                <a:gd name="connsiteY0" fmla="*/ 57775 h 311341"/>
                <a:gd name="connsiteX1" fmla="*/ 348779 w 379738"/>
                <a:gd name="connsiteY1" fmla="*/ 784 h 311341"/>
                <a:gd name="connsiteX2" fmla="*/ 371080 w 379738"/>
                <a:gd name="connsiteY2" fmla="*/ 18624 h 311341"/>
                <a:gd name="connsiteX3" fmla="*/ 370089 w 379738"/>
                <a:gd name="connsiteY3" fmla="*/ 191580 h 311341"/>
                <a:gd name="connsiteX4" fmla="*/ 354230 w 379738"/>
                <a:gd name="connsiteY4" fmla="*/ 215368 h 311341"/>
                <a:gd name="connsiteX5" fmla="*/ 56389 w 379738"/>
                <a:gd name="connsiteY5" fmla="*/ 311014 h 311341"/>
                <a:gd name="connsiteX6" fmla="*/ 33593 w 379738"/>
                <a:gd name="connsiteY6" fmla="*/ 295651 h 311341"/>
                <a:gd name="connsiteX7" fmla="*/ 8318 w 379738"/>
                <a:gd name="connsiteY7" fmla="*/ 87014 h 311341"/>
                <a:gd name="connsiteX8" fmla="*/ 35575 w 379738"/>
                <a:gd name="connsiteY8" fmla="*/ 57775 h 31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9738" h="311341">
                  <a:moveTo>
                    <a:pt x="35575" y="57775"/>
                  </a:moveTo>
                  <a:cubicBezTo>
                    <a:pt x="87610" y="53810"/>
                    <a:pt x="229841" y="40430"/>
                    <a:pt x="348779" y="784"/>
                  </a:cubicBezTo>
                  <a:cubicBezTo>
                    <a:pt x="358691" y="-2685"/>
                    <a:pt x="368602" y="5739"/>
                    <a:pt x="371080" y="18624"/>
                  </a:cubicBezTo>
                  <a:cubicBezTo>
                    <a:pt x="378018" y="53315"/>
                    <a:pt x="386938" y="121209"/>
                    <a:pt x="370089" y="191580"/>
                  </a:cubicBezTo>
                  <a:cubicBezTo>
                    <a:pt x="367611" y="201987"/>
                    <a:pt x="361664" y="210908"/>
                    <a:pt x="354230" y="215368"/>
                  </a:cubicBezTo>
                  <a:cubicBezTo>
                    <a:pt x="315080" y="240147"/>
                    <a:pt x="181274" y="316961"/>
                    <a:pt x="56389" y="311014"/>
                  </a:cubicBezTo>
                  <a:cubicBezTo>
                    <a:pt x="47469" y="310519"/>
                    <a:pt x="39044" y="305067"/>
                    <a:pt x="33593" y="295651"/>
                  </a:cubicBezTo>
                  <a:cubicBezTo>
                    <a:pt x="16248" y="266412"/>
                    <a:pt x="-14974" y="195049"/>
                    <a:pt x="8318" y="87014"/>
                  </a:cubicBezTo>
                  <a:cubicBezTo>
                    <a:pt x="11787" y="70164"/>
                    <a:pt x="22690" y="58766"/>
                    <a:pt x="35575" y="57775"/>
                  </a:cubicBezTo>
                  <a:close/>
                </a:path>
              </a:pathLst>
            </a:custGeom>
            <a:solidFill>
              <a:srgbClr val="79655A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812E0358-DD12-4CF4-A332-CA4739FD965A}"/>
                </a:ext>
              </a:extLst>
            </p:cNvPr>
            <p:cNvSpPr/>
            <p:nvPr/>
          </p:nvSpPr>
          <p:spPr>
            <a:xfrm>
              <a:off x="8565806" y="3190143"/>
              <a:ext cx="1642834" cy="779541"/>
            </a:xfrm>
            <a:custGeom>
              <a:avLst/>
              <a:gdLst>
                <a:gd name="connsiteX0" fmla="*/ 1642835 w 1642834"/>
                <a:gd name="connsiteY0" fmla="*/ 0 h 779541"/>
                <a:gd name="connsiteX1" fmla="*/ 821170 w 1642834"/>
                <a:gd name="connsiteY1" fmla="*/ 779541 h 779541"/>
                <a:gd name="connsiteX2" fmla="*/ 0 w 1642834"/>
                <a:gd name="connsiteY2" fmla="*/ 0 h 779541"/>
                <a:gd name="connsiteX3" fmla="*/ 1642835 w 1642834"/>
                <a:gd name="connsiteY3" fmla="*/ 0 h 77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2834" h="779541">
                  <a:moveTo>
                    <a:pt x="1642835" y="0"/>
                  </a:moveTo>
                  <a:cubicBezTo>
                    <a:pt x="1642835" y="430656"/>
                    <a:pt x="1275117" y="779541"/>
                    <a:pt x="821170" y="779541"/>
                  </a:cubicBezTo>
                  <a:cubicBezTo>
                    <a:pt x="367222" y="779541"/>
                    <a:pt x="0" y="430656"/>
                    <a:pt x="0" y="0"/>
                  </a:cubicBezTo>
                  <a:lnTo>
                    <a:pt x="1642835" y="0"/>
                  </a:lnTo>
                  <a:close/>
                </a:path>
              </a:pathLst>
            </a:custGeom>
            <a:solidFill>
              <a:srgbClr val="F2F2F2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BADE241C-5DFE-4257-B911-59E47C62E811}"/>
                </a:ext>
              </a:extLst>
            </p:cNvPr>
            <p:cNvSpPr/>
            <p:nvPr/>
          </p:nvSpPr>
          <p:spPr>
            <a:xfrm>
              <a:off x="8826848" y="2811828"/>
              <a:ext cx="688976" cy="297635"/>
            </a:xfrm>
            <a:custGeom>
              <a:avLst/>
              <a:gdLst>
                <a:gd name="connsiteX0" fmla="*/ 688977 w 688976"/>
                <a:gd name="connsiteY0" fmla="*/ 58173 h 297635"/>
                <a:gd name="connsiteX1" fmla="*/ 343560 w 688976"/>
                <a:gd name="connsiteY1" fmla="*/ 190 h 297635"/>
                <a:gd name="connsiteX2" fmla="*/ 15489 w 688976"/>
                <a:gd name="connsiteY2" fmla="*/ 33889 h 297635"/>
                <a:gd name="connsiteX3" fmla="*/ 11524 w 688976"/>
                <a:gd name="connsiteY3" fmla="*/ 70066 h 297635"/>
                <a:gd name="connsiteX4" fmla="*/ 149790 w 688976"/>
                <a:gd name="connsiteY4" fmla="*/ 131022 h 297635"/>
                <a:gd name="connsiteX5" fmla="*/ 663207 w 688976"/>
                <a:gd name="connsiteY5" fmla="*/ 288615 h 297635"/>
                <a:gd name="connsiteX6" fmla="*/ 688977 w 688976"/>
                <a:gd name="connsiteY6" fmla="*/ 58173 h 29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8976" h="297635">
                  <a:moveTo>
                    <a:pt x="688977" y="58173"/>
                  </a:moveTo>
                  <a:cubicBezTo>
                    <a:pt x="688977" y="58173"/>
                    <a:pt x="571030" y="3659"/>
                    <a:pt x="343560" y="190"/>
                  </a:cubicBezTo>
                  <a:cubicBezTo>
                    <a:pt x="173082" y="-2288"/>
                    <a:pt x="84869" y="20013"/>
                    <a:pt x="15489" y="33889"/>
                  </a:cubicBezTo>
                  <a:cubicBezTo>
                    <a:pt x="-2848" y="37358"/>
                    <a:pt x="-5821" y="62633"/>
                    <a:pt x="11524" y="70066"/>
                  </a:cubicBezTo>
                  <a:cubicBezTo>
                    <a:pt x="46710" y="85429"/>
                    <a:pt x="94781" y="106243"/>
                    <a:pt x="149790" y="131022"/>
                  </a:cubicBezTo>
                  <a:cubicBezTo>
                    <a:pt x="265259" y="182562"/>
                    <a:pt x="496198" y="336191"/>
                    <a:pt x="663207" y="288615"/>
                  </a:cubicBezTo>
                  <a:lnTo>
                    <a:pt x="688977" y="58173"/>
                  </a:lnTo>
                  <a:close/>
                </a:path>
              </a:pathLst>
            </a:custGeom>
            <a:solidFill>
              <a:srgbClr val="91BB55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477CC9A9-7A7B-4758-B7C9-5F987F26C379}"/>
                </a:ext>
              </a:extLst>
            </p:cNvPr>
            <p:cNvSpPr/>
            <p:nvPr/>
          </p:nvSpPr>
          <p:spPr>
            <a:xfrm>
              <a:off x="9013807" y="2871844"/>
              <a:ext cx="466524" cy="154685"/>
            </a:xfrm>
            <a:custGeom>
              <a:avLst/>
              <a:gdLst>
                <a:gd name="connsiteX0" fmla="*/ 432638 w 466524"/>
                <a:gd name="connsiteY0" fmla="*/ 49696 h 154685"/>
                <a:gd name="connsiteX1" fmla="*/ 0 w 466524"/>
                <a:gd name="connsiteY1" fmla="*/ 1130 h 154685"/>
                <a:gd name="connsiteX2" fmla="*/ 300815 w 466524"/>
                <a:gd name="connsiteY2" fmla="*/ 63572 h 154685"/>
                <a:gd name="connsiteX3" fmla="*/ 421735 w 466524"/>
                <a:gd name="connsiteY3" fmla="*/ 148811 h 154685"/>
                <a:gd name="connsiteX4" fmla="*/ 463859 w 466524"/>
                <a:gd name="connsiteY4" fmla="*/ 130475 h 154685"/>
                <a:gd name="connsiteX5" fmla="*/ 466337 w 466524"/>
                <a:gd name="connsiteY5" fmla="*/ 99749 h 154685"/>
                <a:gd name="connsiteX6" fmla="*/ 432638 w 466524"/>
                <a:gd name="connsiteY6" fmla="*/ 49696 h 15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524" h="154685">
                  <a:moveTo>
                    <a:pt x="432638" y="49696"/>
                  </a:moveTo>
                  <a:cubicBezTo>
                    <a:pt x="369700" y="28882"/>
                    <a:pt x="224992" y="-6799"/>
                    <a:pt x="0" y="1130"/>
                  </a:cubicBezTo>
                  <a:cubicBezTo>
                    <a:pt x="0" y="1130"/>
                    <a:pt x="223505" y="19466"/>
                    <a:pt x="300815" y="63572"/>
                  </a:cubicBezTo>
                  <a:cubicBezTo>
                    <a:pt x="344921" y="88847"/>
                    <a:pt x="391010" y="123537"/>
                    <a:pt x="421735" y="148811"/>
                  </a:cubicBezTo>
                  <a:cubicBezTo>
                    <a:pt x="438089" y="162192"/>
                    <a:pt x="462373" y="151289"/>
                    <a:pt x="463859" y="130475"/>
                  </a:cubicBezTo>
                  <a:lnTo>
                    <a:pt x="466337" y="99749"/>
                  </a:lnTo>
                  <a:cubicBezTo>
                    <a:pt x="468319" y="77944"/>
                    <a:pt x="454443" y="57130"/>
                    <a:pt x="432638" y="49696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68A27A36-6E9B-42B9-BF52-59ECD0A94229}"/>
                </a:ext>
              </a:extLst>
            </p:cNvPr>
            <p:cNvSpPr/>
            <p:nvPr/>
          </p:nvSpPr>
          <p:spPr>
            <a:xfrm>
              <a:off x="9485810" y="3153470"/>
              <a:ext cx="117079" cy="103575"/>
            </a:xfrm>
            <a:custGeom>
              <a:avLst/>
              <a:gdLst>
                <a:gd name="connsiteX0" fmla="*/ 38936 w 117079"/>
                <a:gd name="connsiteY0" fmla="*/ 56991 h 103575"/>
                <a:gd name="connsiteX1" fmla="*/ 64706 w 117079"/>
                <a:gd name="connsiteY1" fmla="*/ 103575 h 103575"/>
                <a:gd name="connsiteX2" fmla="*/ 77095 w 117079"/>
                <a:gd name="connsiteY2" fmla="*/ 58974 h 103575"/>
                <a:gd name="connsiteX3" fmla="*/ 109308 w 117079"/>
                <a:gd name="connsiteY3" fmla="*/ 94159 h 103575"/>
                <a:gd name="connsiteX4" fmla="*/ 106334 w 117079"/>
                <a:gd name="connsiteY4" fmla="*/ 21310 h 103575"/>
                <a:gd name="connsiteX5" fmla="*/ 58263 w 117079"/>
                <a:gd name="connsiteY5" fmla="*/ 0 h 103575"/>
                <a:gd name="connsiteX6" fmla="*/ 3750 w 117079"/>
                <a:gd name="connsiteY6" fmla="*/ 31221 h 103575"/>
                <a:gd name="connsiteX7" fmla="*/ 11679 w 117079"/>
                <a:gd name="connsiteY7" fmla="*/ 99115 h 103575"/>
                <a:gd name="connsiteX8" fmla="*/ 38936 w 117079"/>
                <a:gd name="connsiteY8" fmla="*/ 56991 h 10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079" h="103575">
                  <a:moveTo>
                    <a:pt x="38936" y="56991"/>
                  </a:moveTo>
                  <a:cubicBezTo>
                    <a:pt x="38936" y="79788"/>
                    <a:pt x="49839" y="103575"/>
                    <a:pt x="64706" y="103575"/>
                  </a:cubicBezTo>
                  <a:cubicBezTo>
                    <a:pt x="79573" y="103575"/>
                    <a:pt x="77095" y="58974"/>
                    <a:pt x="77095" y="58974"/>
                  </a:cubicBezTo>
                  <a:cubicBezTo>
                    <a:pt x="84033" y="76319"/>
                    <a:pt x="91963" y="97628"/>
                    <a:pt x="109308" y="94159"/>
                  </a:cubicBezTo>
                  <a:cubicBezTo>
                    <a:pt x="124671" y="91186"/>
                    <a:pt x="113768" y="28743"/>
                    <a:pt x="106334" y="21310"/>
                  </a:cubicBezTo>
                  <a:cubicBezTo>
                    <a:pt x="106334" y="21310"/>
                    <a:pt x="96423" y="0"/>
                    <a:pt x="58263" y="0"/>
                  </a:cubicBezTo>
                  <a:cubicBezTo>
                    <a:pt x="19113" y="0"/>
                    <a:pt x="13166" y="11894"/>
                    <a:pt x="3750" y="31221"/>
                  </a:cubicBezTo>
                  <a:cubicBezTo>
                    <a:pt x="-710" y="45097"/>
                    <a:pt x="-4179" y="96142"/>
                    <a:pt x="11679" y="99115"/>
                  </a:cubicBezTo>
                  <a:cubicBezTo>
                    <a:pt x="25555" y="101097"/>
                    <a:pt x="38936" y="56991"/>
                    <a:pt x="38936" y="56991"/>
                  </a:cubicBezTo>
                  <a:close/>
                </a:path>
              </a:pathLst>
            </a:custGeom>
            <a:solidFill>
              <a:srgbClr val="91BB55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4D87FA3B-435C-476A-8BFA-4470BAABE4C5}"/>
                </a:ext>
              </a:extLst>
            </p:cNvPr>
            <p:cNvSpPr/>
            <p:nvPr/>
          </p:nvSpPr>
          <p:spPr>
            <a:xfrm>
              <a:off x="10108692" y="3160408"/>
              <a:ext cx="117079" cy="103575"/>
            </a:xfrm>
            <a:custGeom>
              <a:avLst/>
              <a:gdLst>
                <a:gd name="connsiteX0" fmla="*/ 78143 w 117079"/>
                <a:gd name="connsiteY0" fmla="*/ 56991 h 103575"/>
                <a:gd name="connsiteX1" fmla="*/ 52373 w 117079"/>
                <a:gd name="connsiteY1" fmla="*/ 103575 h 103575"/>
                <a:gd name="connsiteX2" fmla="*/ 39984 w 117079"/>
                <a:gd name="connsiteY2" fmla="*/ 58974 h 103575"/>
                <a:gd name="connsiteX3" fmla="*/ 7772 w 117079"/>
                <a:gd name="connsiteY3" fmla="*/ 94159 h 103575"/>
                <a:gd name="connsiteX4" fmla="*/ 10745 w 117079"/>
                <a:gd name="connsiteY4" fmla="*/ 21310 h 103575"/>
                <a:gd name="connsiteX5" fmla="*/ 58816 w 117079"/>
                <a:gd name="connsiteY5" fmla="*/ 0 h 103575"/>
                <a:gd name="connsiteX6" fmla="*/ 113329 w 117079"/>
                <a:gd name="connsiteY6" fmla="*/ 31221 h 103575"/>
                <a:gd name="connsiteX7" fmla="*/ 105400 w 117079"/>
                <a:gd name="connsiteY7" fmla="*/ 99115 h 103575"/>
                <a:gd name="connsiteX8" fmla="*/ 78143 w 117079"/>
                <a:gd name="connsiteY8" fmla="*/ 56991 h 10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079" h="103575">
                  <a:moveTo>
                    <a:pt x="78143" y="56991"/>
                  </a:moveTo>
                  <a:cubicBezTo>
                    <a:pt x="78143" y="79788"/>
                    <a:pt x="67241" y="103575"/>
                    <a:pt x="52373" y="103575"/>
                  </a:cubicBezTo>
                  <a:cubicBezTo>
                    <a:pt x="37506" y="103575"/>
                    <a:pt x="39984" y="58974"/>
                    <a:pt x="39984" y="58974"/>
                  </a:cubicBezTo>
                  <a:cubicBezTo>
                    <a:pt x="33046" y="76319"/>
                    <a:pt x="25117" y="97628"/>
                    <a:pt x="7772" y="94159"/>
                  </a:cubicBezTo>
                  <a:cubicBezTo>
                    <a:pt x="-7591" y="91186"/>
                    <a:pt x="3311" y="28743"/>
                    <a:pt x="10745" y="21310"/>
                  </a:cubicBezTo>
                  <a:cubicBezTo>
                    <a:pt x="10745" y="21310"/>
                    <a:pt x="20657" y="0"/>
                    <a:pt x="58816" y="0"/>
                  </a:cubicBezTo>
                  <a:cubicBezTo>
                    <a:pt x="97967" y="0"/>
                    <a:pt x="103913" y="11894"/>
                    <a:pt x="113329" y="31221"/>
                  </a:cubicBezTo>
                  <a:cubicBezTo>
                    <a:pt x="117790" y="45097"/>
                    <a:pt x="121259" y="96142"/>
                    <a:pt x="105400" y="99115"/>
                  </a:cubicBezTo>
                  <a:cubicBezTo>
                    <a:pt x="91028" y="101593"/>
                    <a:pt x="78143" y="56991"/>
                    <a:pt x="78143" y="56991"/>
                  </a:cubicBezTo>
                  <a:close/>
                </a:path>
              </a:pathLst>
            </a:custGeom>
            <a:solidFill>
              <a:srgbClr val="91BB55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3FE903C8-D230-4529-A880-6D9DB35FD1DF}"/>
                </a:ext>
              </a:extLst>
            </p:cNvPr>
            <p:cNvSpPr/>
            <p:nvPr/>
          </p:nvSpPr>
          <p:spPr>
            <a:xfrm>
              <a:off x="9936074" y="3228302"/>
              <a:ext cx="38159" cy="78301"/>
            </a:xfrm>
            <a:custGeom>
              <a:avLst/>
              <a:gdLst>
                <a:gd name="connsiteX0" fmla="*/ 24779 w 38159"/>
                <a:gd name="connsiteY0" fmla="*/ 78301 h 78301"/>
                <a:gd name="connsiteX1" fmla="*/ 13381 w 38159"/>
                <a:gd name="connsiteY1" fmla="*/ 78301 h 78301"/>
                <a:gd name="connsiteX2" fmla="*/ 0 w 38159"/>
                <a:gd name="connsiteY2" fmla="*/ 64920 h 78301"/>
                <a:gd name="connsiteX3" fmla="*/ 0 w 38159"/>
                <a:gd name="connsiteY3" fmla="*/ 13381 h 78301"/>
                <a:gd name="connsiteX4" fmla="*/ 13381 w 38159"/>
                <a:gd name="connsiteY4" fmla="*/ 0 h 78301"/>
                <a:gd name="connsiteX5" fmla="*/ 24779 w 38159"/>
                <a:gd name="connsiteY5" fmla="*/ 0 h 78301"/>
                <a:gd name="connsiteX6" fmla="*/ 38159 w 38159"/>
                <a:gd name="connsiteY6" fmla="*/ 13381 h 78301"/>
                <a:gd name="connsiteX7" fmla="*/ 38159 w 38159"/>
                <a:gd name="connsiteY7" fmla="*/ 64920 h 78301"/>
                <a:gd name="connsiteX8" fmla="*/ 24779 w 38159"/>
                <a:gd name="connsiteY8" fmla="*/ 78301 h 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59" h="78301">
                  <a:moveTo>
                    <a:pt x="24779" y="78301"/>
                  </a:moveTo>
                  <a:lnTo>
                    <a:pt x="13381" y="78301"/>
                  </a:lnTo>
                  <a:cubicBezTo>
                    <a:pt x="5947" y="78301"/>
                    <a:pt x="0" y="72354"/>
                    <a:pt x="0" y="64920"/>
                  </a:cubicBezTo>
                  <a:lnTo>
                    <a:pt x="0" y="13381"/>
                  </a:lnTo>
                  <a:cubicBezTo>
                    <a:pt x="0" y="5947"/>
                    <a:pt x="5947" y="0"/>
                    <a:pt x="13381" y="0"/>
                  </a:cubicBezTo>
                  <a:lnTo>
                    <a:pt x="24779" y="0"/>
                  </a:lnTo>
                  <a:cubicBezTo>
                    <a:pt x="32212" y="0"/>
                    <a:pt x="38159" y="5947"/>
                    <a:pt x="38159" y="13381"/>
                  </a:cubicBezTo>
                  <a:lnTo>
                    <a:pt x="38159" y="64920"/>
                  </a:lnTo>
                  <a:cubicBezTo>
                    <a:pt x="37664" y="72354"/>
                    <a:pt x="31717" y="78301"/>
                    <a:pt x="24779" y="78301"/>
                  </a:cubicBezTo>
                  <a:close/>
                </a:path>
              </a:pathLst>
            </a:custGeom>
            <a:solidFill>
              <a:srgbClr val="CCCCCC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EFA1FC9F-EBCC-4140-B54A-A941D2902F7F}"/>
                </a:ext>
              </a:extLst>
            </p:cNvPr>
            <p:cNvSpPr/>
            <p:nvPr/>
          </p:nvSpPr>
          <p:spPr>
            <a:xfrm>
              <a:off x="9881065" y="3228302"/>
              <a:ext cx="38159" cy="78301"/>
            </a:xfrm>
            <a:custGeom>
              <a:avLst/>
              <a:gdLst>
                <a:gd name="connsiteX0" fmla="*/ 24283 w 38159"/>
                <a:gd name="connsiteY0" fmla="*/ 78301 h 78301"/>
                <a:gd name="connsiteX1" fmla="*/ 13381 w 38159"/>
                <a:gd name="connsiteY1" fmla="*/ 78301 h 78301"/>
                <a:gd name="connsiteX2" fmla="*/ 0 w 38159"/>
                <a:gd name="connsiteY2" fmla="*/ 64920 h 78301"/>
                <a:gd name="connsiteX3" fmla="*/ 0 w 38159"/>
                <a:gd name="connsiteY3" fmla="*/ 13381 h 78301"/>
                <a:gd name="connsiteX4" fmla="*/ 13381 w 38159"/>
                <a:gd name="connsiteY4" fmla="*/ 0 h 78301"/>
                <a:gd name="connsiteX5" fmla="*/ 24779 w 38159"/>
                <a:gd name="connsiteY5" fmla="*/ 0 h 78301"/>
                <a:gd name="connsiteX6" fmla="*/ 38159 w 38159"/>
                <a:gd name="connsiteY6" fmla="*/ 13381 h 78301"/>
                <a:gd name="connsiteX7" fmla="*/ 38159 w 38159"/>
                <a:gd name="connsiteY7" fmla="*/ 64920 h 78301"/>
                <a:gd name="connsiteX8" fmla="*/ 24283 w 38159"/>
                <a:gd name="connsiteY8" fmla="*/ 78301 h 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59" h="78301">
                  <a:moveTo>
                    <a:pt x="24283" y="78301"/>
                  </a:moveTo>
                  <a:lnTo>
                    <a:pt x="13381" y="78301"/>
                  </a:lnTo>
                  <a:cubicBezTo>
                    <a:pt x="5947" y="78301"/>
                    <a:pt x="0" y="72354"/>
                    <a:pt x="0" y="64920"/>
                  </a:cubicBezTo>
                  <a:lnTo>
                    <a:pt x="0" y="13381"/>
                  </a:lnTo>
                  <a:cubicBezTo>
                    <a:pt x="0" y="5947"/>
                    <a:pt x="5947" y="0"/>
                    <a:pt x="13381" y="0"/>
                  </a:cubicBezTo>
                  <a:lnTo>
                    <a:pt x="24779" y="0"/>
                  </a:lnTo>
                  <a:cubicBezTo>
                    <a:pt x="32212" y="0"/>
                    <a:pt x="38159" y="5947"/>
                    <a:pt x="38159" y="13381"/>
                  </a:cubicBezTo>
                  <a:lnTo>
                    <a:pt x="38159" y="64920"/>
                  </a:lnTo>
                  <a:cubicBezTo>
                    <a:pt x="37664" y="72354"/>
                    <a:pt x="31717" y="78301"/>
                    <a:pt x="24283" y="78301"/>
                  </a:cubicBezTo>
                  <a:close/>
                </a:path>
              </a:pathLst>
            </a:custGeom>
            <a:solidFill>
              <a:srgbClr val="CCCCCC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A3617096-E720-473E-913B-9C392A159E4C}"/>
                </a:ext>
              </a:extLst>
            </p:cNvPr>
            <p:cNvSpPr/>
            <p:nvPr/>
          </p:nvSpPr>
          <p:spPr>
            <a:xfrm>
              <a:off x="9991083" y="3228302"/>
              <a:ext cx="38159" cy="78301"/>
            </a:xfrm>
            <a:custGeom>
              <a:avLst/>
              <a:gdLst>
                <a:gd name="connsiteX0" fmla="*/ 24779 w 38159"/>
                <a:gd name="connsiteY0" fmla="*/ 78301 h 78301"/>
                <a:gd name="connsiteX1" fmla="*/ 13381 w 38159"/>
                <a:gd name="connsiteY1" fmla="*/ 78301 h 78301"/>
                <a:gd name="connsiteX2" fmla="*/ 0 w 38159"/>
                <a:gd name="connsiteY2" fmla="*/ 64920 h 78301"/>
                <a:gd name="connsiteX3" fmla="*/ 0 w 38159"/>
                <a:gd name="connsiteY3" fmla="*/ 13381 h 78301"/>
                <a:gd name="connsiteX4" fmla="*/ 13381 w 38159"/>
                <a:gd name="connsiteY4" fmla="*/ 0 h 78301"/>
                <a:gd name="connsiteX5" fmla="*/ 24779 w 38159"/>
                <a:gd name="connsiteY5" fmla="*/ 0 h 78301"/>
                <a:gd name="connsiteX6" fmla="*/ 38159 w 38159"/>
                <a:gd name="connsiteY6" fmla="*/ 13381 h 78301"/>
                <a:gd name="connsiteX7" fmla="*/ 38159 w 38159"/>
                <a:gd name="connsiteY7" fmla="*/ 64920 h 78301"/>
                <a:gd name="connsiteX8" fmla="*/ 24779 w 38159"/>
                <a:gd name="connsiteY8" fmla="*/ 78301 h 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59" h="78301">
                  <a:moveTo>
                    <a:pt x="24779" y="78301"/>
                  </a:moveTo>
                  <a:lnTo>
                    <a:pt x="13381" y="78301"/>
                  </a:lnTo>
                  <a:cubicBezTo>
                    <a:pt x="5947" y="78301"/>
                    <a:pt x="0" y="72354"/>
                    <a:pt x="0" y="64920"/>
                  </a:cubicBezTo>
                  <a:lnTo>
                    <a:pt x="0" y="13381"/>
                  </a:lnTo>
                  <a:cubicBezTo>
                    <a:pt x="0" y="5947"/>
                    <a:pt x="5947" y="0"/>
                    <a:pt x="13381" y="0"/>
                  </a:cubicBezTo>
                  <a:lnTo>
                    <a:pt x="24779" y="0"/>
                  </a:lnTo>
                  <a:cubicBezTo>
                    <a:pt x="32212" y="0"/>
                    <a:pt x="38159" y="5947"/>
                    <a:pt x="38159" y="13381"/>
                  </a:cubicBezTo>
                  <a:lnTo>
                    <a:pt x="38159" y="64920"/>
                  </a:lnTo>
                  <a:cubicBezTo>
                    <a:pt x="38159" y="72354"/>
                    <a:pt x="32212" y="78301"/>
                    <a:pt x="24779" y="78301"/>
                  </a:cubicBezTo>
                  <a:close/>
                </a:path>
              </a:pathLst>
            </a:custGeom>
            <a:solidFill>
              <a:srgbClr val="CCCCCC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EA2FDE91-2912-458C-BD8B-5D06621652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768867" y="2006600"/>
            <a:ext cx="15520956" cy="4890252"/>
          </a:xfrm>
          <a:prstGeom prst="rect">
            <a:avLst/>
          </a:prstGeom>
        </p:spPr>
      </p:pic>
      <p:grpSp>
        <p:nvGrpSpPr>
          <p:cNvPr id="491" name="Graphic 460">
            <a:extLst>
              <a:ext uri="{FF2B5EF4-FFF2-40B4-BE49-F238E27FC236}">
                <a16:creationId xmlns:a16="http://schemas.microsoft.com/office/drawing/2014/main" id="{346C70D7-75A6-474B-9B6A-6B6085ACEB61}"/>
              </a:ext>
            </a:extLst>
          </p:cNvPr>
          <p:cNvGrpSpPr/>
          <p:nvPr/>
        </p:nvGrpSpPr>
        <p:grpSpPr>
          <a:xfrm flipH="1">
            <a:off x="7747111" y="1203062"/>
            <a:ext cx="2121672" cy="1559082"/>
            <a:chOff x="8565806" y="2410602"/>
            <a:chExt cx="2121672" cy="1559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8BE863C7-8D80-4105-B02A-5039452D6877}"/>
                </a:ext>
              </a:extLst>
            </p:cNvPr>
            <p:cNvSpPr/>
            <p:nvPr/>
          </p:nvSpPr>
          <p:spPr>
            <a:xfrm>
              <a:off x="8565806" y="2410602"/>
              <a:ext cx="821665" cy="985700"/>
            </a:xfrm>
            <a:custGeom>
              <a:avLst/>
              <a:gdLst>
                <a:gd name="connsiteX0" fmla="*/ 0 w 821665"/>
                <a:gd name="connsiteY0" fmla="*/ 779541 h 985700"/>
                <a:gd name="connsiteX1" fmla="*/ 29239 w 821665"/>
                <a:gd name="connsiteY1" fmla="*/ 985701 h 985700"/>
                <a:gd name="connsiteX2" fmla="*/ 821665 w 821665"/>
                <a:gd name="connsiteY2" fmla="*/ 985701 h 985700"/>
                <a:gd name="connsiteX3" fmla="*/ 821665 w 821665"/>
                <a:gd name="connsiteY3" fmla="*/ 0 h 985700"/>
                <a:gd name="connsiteX4" fmla="*/ 0 w 821665"/>
                <a:gd name="connsiteY4" fmla="*/ 779541 h 98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1665" h="985700">
                  <a:moveTo>
                    <a:pt x="0" y="779541"/>
                  </a:moveTo>
                  <a:cubicBezTo>
                    <a:pt x="0" y="850904"/>
                    <a:pt x="10407" y="920285"/>
                    <a:pt x="29239" y="985701"/>
                  </a:cubicBezTo>
                  <a:lnTo>
                    <a:pt x="821665" y="985701"/>
                  </a:lnTo>
                  <a:lnTo>
                    <a:pt x="821665" y="0"/>
                  </a:lnTo>
                  <a:cubicBezTo>
                    <a:pt x="367717" y="0"/>
                    <a:pt x="0" y="348886"/>
                    <a:pt x="0" y="779541"/>
                  </a:cubicBezTo>
                  <a:close/>
                </a:path>
              </a:pathLst>
            </a:custGeom>
            <a:solidFill>
              <a:srgbClr val="E6E6E6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30719D1B-BF10-47A3-949F-7F8AAE2601C0}"/>
                </a:ext>
              </a:extLst>
            </p:cNvPr>
            <p:cNvSpPr/>
            <p:nvPr/>
          </p:nvSpPr>
          <p:spPr>
            <a:xfrm>
              <a:off x="8565806" y="2410602"/>
              <a:ext cx="821665" cy="985700"/>
            </a:xfrm>
            <a:custGeom>
              <a:avLst/>
              <a:gdLst>
                <a:gd name="connsiteX0" fmla="*/ 742869 w 821665"/>
                <a:gd name="connsiteY0" fmla="*/ 3469 h 985700"/>
                <a:gd name="connsiteX1" fmla="*/ 742869 w 821665"/>
                <a:gd name="connsiteY1" fmla="*/ 689346 h 985700"/>
                <a:gd name="connsiteX2" fmla="*/ 5451 w 821665"/>
                <a:gd name="connsiteY2" fmla="*/ 689346 h 985700"/>
                <a:gd name="connsiteX3" fmla="*/ 0 w 821665"/>
                <a:gd name="connsiteY3" fmla="*/ 779541 h 985700"/>
                <a:gd name="connsiteX4" fmla="*/ 29239 w 821665"/>
                <a:gd name="connsiteY4" fmla="*/ 985701 h 985700"/>
                <a:gd name="connsiteX5" fmla="*/ 821665 w 821665"/>
                <a:gd name="connsiteY5" fmla="*/ 985701 h 985700"/>
                <a:gd name="connsiteX6" fmla="*/ 821665 w 821665"/>
                <a:gd name="connsiteY6" fmla="*/ 0 h 985700"/>
                <a:gd name="connsiteX7" fmla="*/ 742869 w 821665"/>
                <a:gd name="connsiteY7" fmla="*/ 3469 h 98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1665" h="985700">
                  <a:moveTo>
                    <a:pt x="742869" y="3469"/>
                  </a:moveTo>
                  <a:lnTo>
                    <a:pt x="742869" y="689346"/>
                  </a:lnTo>
                  <a:lnTo>
                    <a:pt x="5451" y="689346"/>
                  </a:lnTo>
                  <a:cubicBezTo>
                    <a:pt x="1982" y="719081"/>
                    <a:pt x="0" y="748815"/>
                    <a:pt x="0" y="779541"/>
                  </a:cubicBezTo>
                  <a:cubicBezTo>
                    <a:pt x="0" y="850904"/>
                    <a:pt x="10407" y="920285"/>
                    <a:pt x="29239" y="985701"/>
                  </a:cubicBezTo>
                  <a:lnTo>
                    <a:pt x="821665" y="985701"/>
                  </a:lnTo>
                  <a:lnTo>
                    <a:pt x="821665" y="0"/>
                  </a:lnTo>
                  <a:cubicBezTo>
                    <a:pt x="794904" y="0"/>
                    <a:pt x="768639" y="1487"/>
                    <a:pt x="742869" y="3469"/>
                  </a:cubicBezTo>
                  <a:close/>
                </a:path>
              </a:pathLst>
            </a:custGeom>
            <a:solidFill>
              <a:srgbClr val="CCCCCC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94" name="Graphic 460">
              <a:extLst>
                <a:ext uri="{FF2B5EF4-FFF2-40B4-BE49-F238E27FC236}">
                  <a16:creationId xmlns:a16="http://schemas.microsoft.com/office/drawing/2014/main" id="{3FD37634-B9D5-4A25-A6E2-C144163869BF}"/>
                </a:ext>
              </a:extLst>
            </p:cNvPr>
            <p:cNvGrpSpPr/>
            <p:nvPr/>
          </p:nvGrpSpPr>
          <p:grpSpPr>
            <a:xfrm>
              <a:off x="10101596" y="2836157"/>
              <a:ext cx="585882" cy="252683"/>
              <a:chOff x="10101596" y="2836157"/>
              <a:chExt cx="585882" cy="252683"/>
            </a:xfrm>
          </p:grpSpPr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E5EEFFCF-4C60-4FFC-9D33-D20866199FCE}"/>
                  </a:ext>
                </a:extLst>
              </p:cNvPr>
              <p:cNvSpPr/>
              <p:nvPr/>
            </p:nvSpPr>
            <p:spPr>
              <a:xfrm>
                <a:off x="10101596" y="2836157"/>
                <a:ext cx="585882" cy="252683"/>
              </a:xfrm>
              <a:custGeom>
                <a:avLst/>
                <a:gdLst>
                  <a:gd name="connsiteX0" fmla="*/ 0 w 585882"/>
                  <a:gd name="connsiteY0" fmla="*/ 49207 h 252683"/>
                  <a:gd name="connsiteX1" fmla="*/ 293877 w 585882"/>
                  <a:gd name="connsiteY1" fmla="*/ 145 h 252683"/>
                  <a:gd name="connsiteX2" fmla="*/ 572886 w 585882"/>
                  <a:gd name="connsiteY2" fmla="*/ 28888 h 252683"/>
                  <a:gd name="connsiteX3" fmla="*/ 576355 w 585882"/>
                  <a:gd name="connsiteY3" fmla="*/ 59614 h 252683"/>
                  <a:gd name="connsiteX4" fmla="*/ 458904 w 585882"/>
                  <a:gd name="connsiteY4" fmla="*/ 111154 h 252683"/>
                  <a:gd name="connsiteX5" fmla="*/ 22301 w 585882"/>
                  <a:gd name="connsiteY5" fmla="*/ 244959 h 252683"/>
                  <a:gd name="connsiteX6" fmla="*/ 0 w 585882"/>
                  <a:gd name="connsiteY6" fmla="*/ 49207 h 252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5882" h="252683">
                    <a:moveTo>
                      <a:pt x="0" y="49207"/>
                    </a:moveTo>
                    <a:cubicBezTo>
                      <a:pt x="0" y="49207"/>
                      <a:pt x="100602" y="3118"/>
                      <a:pt x="293877" y="145"/>
                    </a:cubicBezTo>
                    <a:cubicBezTo>
                      <a:pt x="439080" y="-1838"/>
                      <a:pt x="513912" y="16994"/>
                      <a:pt x="572886" y="28888"/>
                    </a:cubicBezTo>
                    <a:cubicBezTo>
                      <a:pt x="588249" y="31862"/>
                      <a:pt x="590727" y="53171"/>
                      <a:pt x="576355" y="59614"/>
                    </a:cubicBezTo>
                    <a:cubicBezTo>
                      <a:pt x="546621" y="72499"/>
                      <a:pt x="505488" y="90340"/>
                      <a:pt x="458904" y="111154"/>
                    </a:cubicBezTo>
                    <a:cubicBezTo>
                      <a:pt x="360779" y="154764"/>
                      <a:pt x="164036" y="285596"/>
                      <a:pt x="22301" y="244959"/>
                    </a:cubicBezTo>
                    <a:lnTo>
                      <a:pt x="0" y="49207"/>
                    </a:lnTo>
                    <a:close/>
                  </a:path>
                </a:pathLst>
              </a:custGeom>
              <a:solidFill>
                <a:srgbClr val="91BB55"/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FE4682B1-FB31-49C6-BEB7-227FE308AB21}"/>
                  </a:ext>
                </a:extLst>
              </p:cNvPr>
              <p:cNvSpPr/>
              <p:nvPr/>
            </p:nvSpPr>
            <p:spPr>
              <a:xfrm>
                <a:off x="10121419" y="2886874"/>
                <a:ext cx="399434" cy="154100"/>
              </a:xfrm>
              <a:custGeom>
                <a:avLst/>
                <a:gdLst>
                  <a:gd name="connsiteX0" fmla="*/ 0 w 399434"/>
                  <a:gd name="connsiteY0" fmla="*/ 53994 h 154100"/>
                  <a:gd name="connsiteX1" fmla="*/ 399434 w 399434"/>
                  <a:gd name="connsiteY1" fmla="*/ 967 h 154100"/>
                  <a:gd name="connsiteX2" fmla="*/ 143717 w 399434"/>
                  <a:gd name="connsiteY2" fmla="*/ 53994 h 154100"/>
                  <a:gd name="connsiteX3" fmla="*/ 7929 w 399434"/>
                  <a:gd name="connsiteY3" fmla="*/ 154100 h 154100"/>
                  <a:gd name="connsiteX4" fmla="*/ 0 w 399434"/>
                  <a:gd name="connsiteY4" fmla="*/ 53994 h 15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9434" h="154100">
                    <a:moveTo>
                      <a:pt x="0" y="53994"/>
                    </a:moveTo>
                    <a:cubicBezTo>
                      <a:pt x="0" y="53994"/>
                      <a:pt x="134301" y="-8449"/>
                      <a:pt x="399434" y="967"/>
                    </a:cubicBezTo>
                    <a:cubicBezTo>
                      <a:pt x="399434" y="967"/>
                      <a:pt x="209133" y="16330"/>
                      <a:pt x="143717" y="53994"/>
                    </a:cubicBezTo>
                    <a:cubicBezTo>
                      <a:pt x="78301" y="91658"/>
                      <a:pt x="7929" y="154100"/>
                      <a:pt x="7929" y="154100"/>
                    </a:cubicBezTo>
                    <a:lnTo>
                      <a:pt x="0" y="53994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660B337C-3D86-492E-8031-38E095C1D4E7}"/>
                </a:ext>
              </a:extLst>
            </p:cNvPr>
            <p:cNvSpPr/>
            <p:nvPr/>
          </p:nvSpPr>
          <p:spPr>
            <a:xfrm>
              <a:off x="9431082" y="2733717"/>
              <a:ext cx="715611" cy="620461"/>
            </a:xfrm>
            <a:custGeom>
              <a:avLst/>
              <a:gdLst>
                <a:gd name="connsiteX0" fmla="*/ 715612 w 715611"/>
                <a:gd name="connsiteY0" fmla="*/ 620461 h 620461"/>
                <a:gd name="connsiteX1" fmla="*/ 715612 w 715611"/>
                <a:gd name="connsiteY1" fmla="*/ 295859 h 620461"/>
                <a:gd name="connsiteX2" fmla="*/ 357806 w 715611"/>
                <a:gd name="connsiteY2" fmla="*/ 0 h 620461"/>
                <a:gd name="connsiteX3" fmla="*/ 357806 w 715611"/>
                <a:gd name="connsiteY3" fmla="*/ 0 h 620461"/>
                <a:gd name="connsiteX4" fmla="*/ 0 w 715611"/>
                <a:gd name="connsiteY4" fmla="*/ 295859 h 620461"/>
                <a:gd name="connsiteX5" fmla="*/ 0 w 715611"/>
                <a:gd name="connsiteY5" fmla="*/ 620461 h 620461"/>
                <a:gd name="connsiteX6" fmla="*/ 715612 w 715611"/>
                <a:gd name="connsiteY6" fmla="*/ 620461 h 62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611" h="620461">
                  <a:moveTo>
                    <a:pt x="715612" y="620461"/>
                  </a:moveTo>
                  <a:lnTo>
                    <a:pt x="715612" y="295859"/>
                  </a:lnTo>
                  <a:cubicBezTo>
                    <a:pt x="715612" y="98124"/>
                    <a:pt x="555541" y="0"/>
                    <a:pt x="357806" y="0"/>
                  </a:cubicBezTo>
                  <a:lnTo>
                    <a:pt x="357806" y="0"/>
                  </a:lnTo>
                  <a:cubicBezTo>
                    <a:pt x="160071" y="0"/>
                    <a:pt x="0" y="98124"/>
                    <a:pt x="0" y="295859"/>
                  </a:cubicBezTo>
                  <a:lnTo>
                    <a:pt x="0" y="620461"/>
                  </a:lnTo>
                  <a:lnTo>
                    <a:pt x="715612" y="620461"/>
                  </a:lnTo>
                  <a:close/>
                </a:path>
              </a:pathLst>
            </a:custGeom>
            <a:solidFill>
              <a:srgbClr val="91BB55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13AD6FB1-DBA8-4015-9478-9A5B000FCE44}"/>
                </a:ext>
              </a:extLst>
            </p:cNvPr>
            <p:cNvSpPr/>
            <p:nvPr/>
          </p:nvSpPr>
          <p:spPr>
            <a:xfrm>
              <a:off x="9371043" y="3090379"/>
              <a:ext cx="526867" cy="342852"/>
            </a:xfrm>
            <a:custGeom>
              <a:avLst/>
              <a:gdLst>
                <a:gd name="connsiteX0" fmla="*/ 55579 w 526867"/>
                <a:gd name="connsiteY0" fmla="*/ 1144 h 342852"/>
                <a:gd name="connsiteX1" fmla="*/ 500606 w 526867"/>
                <a:gd name="connsiteY1" fmla="*/ 89852 h 342852"/>
                <a:gd name="connsiteX2" fmla="*/ 525881 w 526867"/>
                <a:gd name="connsiteY2" fmla="*/ 118100 h 342852"/>
                <a:gd name="connsiteX3" fmla="*/ 482270 w 526867"/>
                <a:gd name="connsiteY3" fmla="*/ 310879 h 342852"/>
                <a:gd name="connsiteX4" fmla="*/ 34765 w 526867"/>
                <a:gd name="connsiteY4" fmla="*/ 230100 h 342852"/>
                <a:gd name="connsiteX5" fmla="*/ 25844 w 526867"/>
                <a:gd name="connsiteY5" fmla="*/ 220189 h 342852"/>
                <a:gd name="connsiteX6" fmla="*/ 17419 w 526867"/>
                <a:gd name="connsiteY6" fmla="*/ 21958 h 342852"/>
                <a:gd name="connsiteX7" fmla="*/ 55579 w 526867"/>
                <a:gd name="connsiteY7" fmla="*/ 1144 h 342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6867" h="342852">
                  <a:moveTo>
                    <a:pt x="55579" y="1144"/>
                  </a:moveTo>
                  <a:cubicBezTo>
                    <a:pt x="124960" y="20967"/>
                    <a:pt x="322199" y="73498"/>
                    <a:pt x="500606" y="89852"/>
                  </a:cubicBezTo>
                  <a:cubicBezTo>
                    <a:pt x="514482" y="91339"/>
                    <a:pt x="524889" y="103233"/>
                    <a:pt x="525881" y="118100"/>
                  </a:cubicBezTo>
                  <a:cubicBezTo>
                    <a:pt x="528854" y="163693"/>
                    <a:pt x="527863" y="256861"/>
                    <a:pt x="482270" y="310879"/>
                  </a:cubicBezTo>
                  <a:cubicBezTo>
                    <a:pt x="421314" y="382738"/>
                    <a:pt x="174517" y="323764"/>
                    <a:pt x="34765" y="230100"/>
                  </a:cubicBezTo>
                  <a:cubicBezTo>
                    <a:pt x="31296" y="227622"/>
                    <a:pt x="27827" y="224153"/>
                    <a:pt x="25844" y="220189"/>
                  </a:cubicBezTo>
                  <a:cubicBezTo>
                    <a:pt x="13950" y="198879"/>
                    <a:pt x="-20740" y="124543"/>
                    <a:pt x="17419" y="21958"/>
                  </a:cubicBezTo>
                  <a:cubicBezTo>
                    <a:pt x="23862" y="5604"/>
                    <a:pt x="39720" y="-3316"/>
                    <a:pt x="55579" y="1144"/>
                  </a:cubicBezTo>
                  <a:close/>
                </a:path>
              </a:pathLst>
            </a:custGeom>
            <a:solidFill>
              <a:srgbClr val="79655A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97" name="Graphic 460">
              <a:extLst>
                <a:ext uri="{FF2B5EF4-FFF2-40B4-BE49-F238E27FC236}">
                  <a16:creationId xmlns:a16="http://schemas.microsoft.com/office/drawing/2014/main" id="{AA262E93-8133-4D72-A56E-48E430889C24}"/>
                </a:ext>
              </a:extLst>
            </p:cNvPr>
            <p:cNvGrpSpPr/>
            <p:nvPr/>
          </p:nvGrpSpPr>
          <p:grpSpPr>
            <a:xfrm>
              <a:off x="9594126" y="2962673"/>
              <a:ext cx="130832" cy="130832"/>
              <a:chOff x="9594126" y="2962673"/>
              <a:chExt cx="130832" cy="130832"/>
            </a:xfrm>
          </p:grpSpPr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13F30EA8-AAA4-42BA-A408-10A9EFBFBD63}"/>
                  </a:ext>
                </a:extLst>
              </p:cNvPr>
              <p:cNvSpPr/>
              <p:nvPr/>
            </p:nvSpPr>
            <p:spPr>
              <a:xfrm>
                <a:off x="9594126" y="2962673"/>
                <a:ext cx="130832" cy="130832"/>
              </a:xfrm>
              <a:custGeom>
                <a:avLst/>
                <a:gdLst>
                  <a:gd name="connsiteX0" fmla="*/ 130832 w 130832"/>
                  <a:gd name="connsiteY0" fmla="*/ 65416 h 130832"/>
                  <a:gd name="connsiteX1" fmla="*/ 65416 w 130832"/>
                  <a:gd name="connsiteY1" fmla="*/ 130832 h 130832"/>
                  <a:gd name="connsiteX2" fmla="*/ 0 w 130832"/>
                  <a:gd name="connsiteY2" fmla="*/ 65416 h 130832"/>
                  <a:gd name="connsiteX3" fmla="*/ 65416 w 130832"/>
                  <a:gd name="connsiteY3" fmla="*/ 0 h 130832"/>
                  <a:gd name="connsiteX4" fmla="*/ 130832 w 130832"/>
                  <a:gd name="connsiteY4" fmla="*/ 65416 h 13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832" h="130832">
                    <a:moveTo>
                      <a:pt x="130832" y="65416"/>
                    </a:moveTo>
                    <a:cubicBezTo>
                      <a:pt x="130832" y="101544"/>
                      <a:pt x="101544" y="130832"/>
                      <a:pt x="65416" y="130832"/>
                    </a:cubicBezTo>
                    <a:cubicBezTo>
                      <a:pt x="29288" y="130832"/>
                      <a:pt x="0" y="101544"/>
                      <a:pt x="0" y="65416"/>
                    </a:cubicBezTo>
                    <a:cubicBezTo>
                      <a:pt x="0" y="29288"/>
                      <a:pt x="29288" y="0"/>
                      <a:pt x="65416" y="0"/>
                    </a:cubicBezTo>
                    <a:cubicBezTo>
                      <a:pt x="101544" y="0"/>
                      <a:pt x="130832" y="29288"/>
                      <a:pt x="130832" y="65416"/>
                    </a:cubicBezTo>
                    <a:close/>
                  </a:path>
                </a:pathLst>
              </a:custGeom>
              <a:solidFill>
                <a:srgbClr val="333333"/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E3A0CB2D-3E12-45A5-803B-A3736611758A}"/>
                  </a:ext>
                </a:extLst>
              </p:cNvPr>
              <p:cNvSpPr/>
              <p:nvPr/>
            </p:nvSpPr>
            <p:spPr>
              <a:xfrm>
                <a:off x="9663011" y="2982001"/>
                <a:ext cx="34690" cy="34690"/>
              </a:xfrm>
              <a:custGeom>
                <a:avLst/>
                <a:gdLst>
                  <a:gd name="connsiteX0" fmla="*/ 34690 w 34690"/>
                  <a:gd name="connsiteY0" fmla="*/ 17345 h 34690"/>
                  <a:gd name="connsiteX1" fmla="*/ 17345 w 34690"/>
                  <a:gd name="connsiteY1" fmla="*/ 34690 h 34690"/>
                  <a:gd name="connsiteX2" fmla="*/ 0 w 34690"/>
                  <a:gd name="connsiteY2" fmla="*/ 17345 h 34690"/>
                  <a:gd name="connsiteX3" fmla="*/ 17345 w 34690"/>
                  <a:gd name="connsiteY3" fmla="*/ 0 h 34690"/>
                  <a:gd name="connsiteX4" fmla="*/ 34690 w 34690"/>
                  <a:gd name="connsiteY4" fmla="*/ 17345 h 34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0" h="34690">
                    <a:moveTo>
                      <a:pt x="34690" y="17345"/>
                    </a:moveTo>
                    <a:cubicBezTo>
                      <a:pt x="34690" y="26925"/>
                      <a:pt x="26925" y="34690"/>
                      <a:pt x="17345" y="34690"/>
                    </a:cubicBezTo>
                    <a:cubicBezTo>
                      <a:pt x="7766" y="34690"/>
                      <a:pt x="0" y="26925"/>
                      <a:pt x="0" y="17345"/>
                    </a:cubicBezTo>
                    <a:cubicBezTo>
                      <a:pt x="0" y="7766"/>
                      <a:pt x="7766" y="0"/>
                      <a:pt x="17345" y="0"/>
                    </a:cubicBezTo>
                    <a:cubicBezTo>
                      <a:pt x="26925" y="0"/>
                      <a:pt x="34690" y="7766"/>
                      <a:pt x="34690" y="173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98" name="Graphic 460">
              <a:extLst>
                <a:ext uri="{FF2B5EF4-FFF2-40B4-BE49-F238E27FC236}">
                  <a16:creationId xmlns:a16="http://schemas.microsoft.com/office/drawing/2014/main" id="{8362A2D2-EF91-4544-B77F-34509F557865}"/>
                </a:ext>
              </a:extLst>
            </p:cNvPr>
            <p:cNvGrpSpPr/>
            <p:nvPr/>
          </p:nvGrpSpPr>
          <p:grpSpPr>
            <a:xfrm>
              <a:off x="9984640" y="2962673"/>
              <a:ext cx="130832" cy="130832"/>
              <a:chOff x="9984640" y="2962673"/>
              <a:chExt cx="130832" cy="130832"/>
            </a:xfrm>
          </p:grpSpPr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A9B27C44-7E91-4AAC-8694-9BA5F7F2D088}"/>
                  </a:ext>
                </a:extLst>
              </p:cNvPr>
              <p:cNvSpPr/>
              <p:nvPr/>
            </p:nvSpPr>
            <p:spPr>
              <a:xfrm>
                <a:off x="9984640" y="2962673"/>
                <a:ext cx="130832" cy="130832"/>
              </a:xfrm>
              <a:custGeom>
                <a:avLst/>
                <a:gdLst>
                  <a:gd name="connsiteX0" fmla="*/ 130832 w 130832"/>
                  <a:gd name="connsiteY0" fmla="*/ 65416 h 130832"/>
                  <a:gd name="connsiteX1" fmla="*/ 65416 w 130832"/>
                  <a:gd name="connsiteY1" fmla="*/ 130832 h 130832"/>
                  <a:gd name="connsiteX2" fmla="*/ 0 w 130832"/>
                  <a:gd name="connsiteY2" fmla="*/ 65416 h 130832"/>
                  <a:gd name="connsiteX3" fmla="*/ 65416 w 130832"/>
                  <a:gd name="connsiteY3" fmla="*/ 0 h 130832"/>
                  <a:gd name="connsiteX4" fmla="*/ 130832 w 130832"/>
                  <a:gd name="connsiteY4" fmla="*/ 65416 h 13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832" h="130832">
                    <a:moveTo>
                      <a:pt x="130832" y="65416"/>
                    </a:moveTo>
                    <a:cubicBezTo>
                      <a:pt x="130832" y="101544"/>
                      <a:pt x="101544" y="130832"/>
                      <a:pt x="65416" y="130832"/>
                    </a:cubicBezTo>
                    <a:cubicBezTo>
                      <a:pt x="29288" y="130832"/>
                      <a:pt x="0" y="101544"/>
                      <a:pt x="0" y="65416"/>
                    </a:cubicBezTo>
                    <a:cubicBezTo>
                      <a:pt x="0" y="29288"/>
                      <a:pt x="29288" y="0"/>
                      <a:pt x="65416" y="0"/>
                    </a:cubicBezTo>
                    <a:cubicBezTo>
                      <a:pt x="101544" y="0"/>
                      <a:pt x="130832" y="29288"/>
                      <a:pt x="130832" y="65416"/>
                    </a:cubicBezTo>
                    <a:close/>
                  </a:path>
                </a:pathLst>
              </a:custGeom>
              <a:solidFill>
                <a:srgbClr val="333333"/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87D7AC0D-6B2B-4C31-8F54-34D04D56C134}"/>
                  </a:ext>
                </a:extLst>
              </p:cNvPr>
              <p:cNvSpPr/>
              <p:nvPr/>
            </p:nvSpPr>
            <p:spPr>
              <a:xfrm>
                <a:off x="10054021" y="2982001"/>
                <a:ext cx="34690" cy="34690"/>
              </a:xfrm>
              <a:custGeom>
                <a:avLst/>
                <a:gdLst>
                  <a:gd name="connsiteX0" fmla="*/ 34690 w 34690"/>
                  <a:gd name="connsiteY0" fmla="*/ 17345 h 34690"/>
                  <a:gd name="connsiteX1" fmla="*/ 17345 w 34690"/>
                  <a:gd name="connsiteY1" fmla="*/ 34690 h 34690"/>
                  <a:gd name="connsiteX2" fmla="*/ 0 w 34690"/>
                  <a:gd name="connsiteY2" fmla="*/ 17345 h 34690"/>
                  <a:gd name="connsiteX3" fmla="*/ 17345 w 34690"/>
                  <a:gd name="connsiteY3" fmla="*/ 0 h 34690"/>
                  <a:gd name="connsiteX4" fmla="*/ 34690 w 34690"/>
                  <a:gd name="connsiteY4" fmla="*/ 17345 h 34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0" h="34690">
                    <a:moveTo>
                      <a:pt x="34690" y="17345"/>
                    </a:moveTo>
                    <a:cubicBezTo>
                      <a:pt x="34690" y="26925"/>
                      <a:pt x="26925" y="34690"/>
                      <a:pt x="17345" y="34690"/>
                    </a:cubicBezTo>
                    <a:cubicBezTo>
                      <a:pt x="7766" y="34690"/>
                      <a:pt x="0" y="26925"/>
                      <a:pt x="0" y="17345"/>
                    </a:cubicBezTo>
                    <a:cubicBezTo>
                      <a:pt x="0" y="7766"/>
                      <a:pt x="7766" y="0"/>
                      <a:pt x="17345" y="0"/>
                    </a:cubicBezTo>
                    <a:cubicBezTo>
                      <a:pt x="26925" y="0"/>
                      <a:pt x="34690" y="7766"/>
                      <a:pt x="34690" y="173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4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B3E9EB7D-B2AA-4A3C-9553-2C5020386E88}"/>
                </a:ext>
              </a:extLst>
            </p:cNvPr>
            <p:cNvSpPr/>
            <p:nvPr/>
          </p:nvSpPr>
          <p:spPr>
            <a:xfrm>
              <a:off x="9822587" y="3095488"/>
              <a:ext cx="75327" cy="9691"/>
            </a:xfrm>
            <a:custGeom>
              <a:avLst/>
              <a:gdLst>
                <a:gd name="connsiteX0" fmla="*/ 0 w 75327"/>
                <a:gd name="connsiteY0" fmla="*/ 0 h 9691"/>
                <a:gd name="connsiteX1" fmla="*/ 75328 w 75327"/>
                <a:gd name="connsiteY1" fmla="*/ 0 h 9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327" h="9691">
                  <a:moveTo>
                    <a:pt x="0" y="0"/>
                  </a:moveTo>
                  <a:cubicBezTo>
                    <a:pt x="0" y="0"/>
                    <a:pt x="34690" y="21805"/>
                    <a:pt x="75328" y="0"/>
                  </a:cubicBezTo>
                </a:path>
              </a:pathLst>
            </a:custGeom>
            <a:noFill/>
            <a:ln w="9898" cap="rnd">
              <a:solidFill>
                <a:srgbClr val="7597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B7C9747E-1AB0-4DFC-9BD1-695A1666A734}"/>
                </a:ext>
              </a:extLst>
            </p:cNvPr>
            <p:cNvSpPr/>
            <p:nvPr/>
          </p:nvSpPr>
          <p:spPr>
            <a:xfrm>
              <a:off x="9776003" y="2845442"/>
              <a:ext cx="126867" cy="9691"/>
            </a:xfrm>
            <a:custGeom>
              <a:avLst/>
              <a:gdLst>
                <a:gd name="connsiteX0" fmla="*/ 126868 w 126867"/>
                <a:gd name="connsiteY0" fmla="*/ 9691 h 9691"/>
                <a:gd name="connsiteX1" fmla="*/ 0 w 126867"/>
                <a:gd name="connsiteY1" fmla="*/ 9691 h 9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67" h="9691">
                  <a:moveTo>
                    <a:pt x="126868" y="9691"/>
                  </a:moveTo>
                  <a:cubicBezTo>
                    <a:pt x="126868" y="9691"/>
                    <a:pt x="67894" y="-12114"/>
                    <a:pt x="0" y="9691"/>
                  </a:cubicBezTo>
                </a:path>
              </a:pathLst>
            </a:custGeom>
            <a:noFill/>
            <a:ln w="9898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E3C8B364-7E85-4A93-9AB6-301121622EC8}"/>
                </a:ext>
              </a:extLst>
            </p:cNvPr>
            <p:cNvSpPr/>
            <p:nvPr/>
          </p:nvSpPr>
          <p:spPr>
            <a:xfrm>
              <a:off x="9796817" y="2812349"/>
              <a:ext cx="85239" cy="6607"/>
            </a:xfrm>
            <a:custGeom>
              <a:avLst/>
              <a:gdLst>
                <a:gd name="connsiteX0" fmla="*/ 85239 w 85239"/>
                <a:gd name="connsiteY0" fmla="*/ 6608 h 6607"/>
                <a:gd name="connsiteX1" fmla="*/ 0 w 85239"/>
                <a:gd name="connsiteY1" fmla="*/ 6608 h 6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239" h="6607">
                  <a:moveTo>
                    <a:pt x="85239" y="6608"/>
                  </a:moveTo>
                  <a:cubicBezTo>
                    <a:pt x="85239" y="6608"/>
                    <a:pt x="45593" y="-8260"/>
                    <a:pt x="0" y="6608"/>
                  </a:cubicBezTo>
                </a:path>
              </a:pathLst>
            </a:custGeom>
            <a:noFill/>
            <a:ln w="9898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BFF7CFA6-FED0-4FD8-BFDC-D03B51A97B78}"/>
                </a:ext>
              </a:extLst>
            </p:cNvPr>
            <p:cNvSpPr/>
            <p:nvPr/>
          </p:nvSpPr>
          <p:spPr>
            <a:xfrm>
              <a:off x="9796923" y="3115518"/>
              <a:ext cx="379738" cy="311341"/>
            </a:xfrm>
            <a:custGeom>
              <a:avLst/>
              <a:gdLst>
                <a:gd name="connsiteX0" fmla="*/ 35575 w 379738"/>
                <a:gd name="connsiteY0" fmla="*/ 57775 h 311341"/>
                <a:gd name="connsiteX1" fmla="*/ 348779 w 379738"/>
                <a:gd name="connsiteY1" fmla="*/ 784 h 311341"/>
                <a:gd name="connsiteX2" fmla="*/ 371080 w 379738"/>
                <a:gd name="connsiteY2" fmla="*/ 18624 h 311341"/>
                <a:gd name="connsiteX3" fmla="*/ 370089 w 379738"/>
                <a:gd name="connsiteY3" fmla="*/ 191580 h 311341"/>
                <a:gd name="connsiteX4" fmla="*/ 354230 w 379738"/>
                <a:gd name="connsiteY4" fmla="*/ 215368 h 311341"/>
                <a:gd name="connsiteX5" fmla="*/ 56389 w 379738"/>
                <a:gd name="connsiteY5" fmla="*/ 311014 h 311341"/>
                <a:gd name="connsiteX6" fmla="*/ 33593 w 379738"/>
                <a:gd name="connsiteY6" fmla="*/ 295651 h 311341"/>
                <a:gd name="connsiteX7" fmla="*/ 8318 w 379738"/>
                <a:gd name="connsiteY7" fmla="*/ 87014 h 311341"/>
                <a:gd name="connsiteX8" fmla="*/ 35575 w 379738"/>
                <a:gd name="connsiteY8" fmla="*/ 57775 h 31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9738" h="311341">
                  <a:moveTo>
                    <a:pt x="35575" y="57775"/>
                  </a:moveTo>
                  <a:cubicBezTo>
                    <a:pt x="87610" y="53810"/>
                    <a:pt x="229841" y="40430"/>
                    <a:pt x="348779" y="784"/>
                  </a:cubicBezTo>
                  <a:cubicBezTo>
                    <a:pt x="358691" y="-2685"/>
                    <a:pt x="368602" y="5739"/>
                    <a:pt x="371080" y="18624"/>
                  </a:cubicBezTo>
                  <a:cubicBezTo>
                    <a:pt x="378018" y="53315"/>
                    <a:pt x="386938" y="121209"/>
                    <a:pt x="370089" y="191580"/>
                  </a:cubicBezTo>
                  <a:cubicBezTo>
                    <a:pt x="367611" y="201987"/>
                    <a:pt x="361664" y="210908"/>
                    <a:pt x="354230" y="215368"/>
                  </a:cubicBezTo>
                  <a:cubicBezTo>
                    <a:pt x="315080" y="240147"/>
                    <a:pt x="181274" y="316961"/>
                    <a:pt x="56389" y="311014"/>
                  </a:cubicBezTo>
                  <a:cubicBezTo>
                    <a:pt x="47469" y="310519"/>
                    <a:pt x="39044" y="305067"/>
                    <a:pt x="33593" y="295651"/>
                  </a:cubicBezTo>
                  <a:cubicBezTo>
                    <a:pt x="16248" y="266412"/>
                    <a:pt x="-14974" y="195049"/>
                    <a:pt x="8318" y="87014"/>
                  </a:cubicBezTo>
                  <a:cubicBezTo>
                    <a:pt x="11787" y="70164"/>
                    <a:pt x="22690" y="58766"/>
                    <a:pt x="35575" y="57775"/>
                  </a:cubicBezTo>
                  <a:close/>
                </a:path>
              </a:pathLst>
            </a:custGeom>
            <a:solidFill>
              <a:srgbClr val="79655A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47366064-2C28-4052-82A8-CC271BD9E693}"/>
                </a:ext>
              </a:extLst>
            </p:cNvPr>
            <p:cNvSpPr/>
            <p:nvPr/>
          </p:nvSpPr>
          <p:spPr>
            <a:xfrm>
              <a:off x="8565806" y="3190143"/>
              <a:ext cx="1642834" cy="779541"/>
            </a:xfrm>
            <a:custGeom>
              <a:avLst/>
              <a:gdLst>
                <a:gd name="connsiteX0" fmla="*/ 1642835 w 1642834"/>
                <a:gd name="connsiteY0" fmla="*/ 0 h 779541"/>
                <a:gd name="connsiteX1" fmla="*/ 821170 w 1642834"/>
                <a:gd name="connsiteY1" fmla="*/ 779541 h 779541"/>
                <a:gd name="connsiteX2" fmla="*/ 0 w 1642834"/>
                <a:gd name="connsiteY2" fmla="*/ 0 h 779541"/>
                <a:gd name="connsiteX3" fmla="*/ 1642835 w 1642834"/>
                <a:gd name="connsiteY3" fmla="*/ 0 h 77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2834" h="779541">
                  <a:moveTo>
                    <a:pt x="1642835" y="0"/>
                  </a:moveTo>
                  <a:cubicBezTo>
                    <a:pt x="1642835" y="430656"/>
                    <a:pt x="1275117" y="779541"/>
                    <a:pt x="821170" y="779541"/>
                  </a:cubicBezTo>
                  <a:cubicBezTo>
                    <a:pt x="367222" y="779541"/>
                    <a:pt x="0" y="430656"/>
                    <a:pt x="0" y="0"/>
                  </a:cubicBezTo>
                  <a:lnTo>
                    <a:pt x="1642835" y="0"/>
                  </a:lnTo>
                  <a:close/>
                </a:path>
              </a:pathLst>
            </a:custGeom>
            <a:solidFill>
              <a:srgbClr val="F2F2F2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9BC2D7DB-AB09-4236-9927-AF0639D237FA}"/>
                </a:ext>
              </a:extLst>
            </p:cNvPr>
            <p:cNvSpPr/>
            <p:nvPr/>
          </p:nvSpPr>
          <p:spPr>
            <a:xfrm>
              <a:off x="8826848" y="2811828"/>
              <a:ext cx="688976" cy="297635"/>
            </a:xfrm>
            <a:custGeom>
              <a:avLst/>
              <a:gdLst>
                <a:gd name="connsiteX0" fmla="*/ 688977 w 688976"/>
                <a:gd name="connsiteY0" fmla="*/ 58173 h 297635"/>
                <a:gd name="connsiteX1" fmla="*/ 343560 w 688976"/>
                <a:gd name="connsiteY1" fmla="*/ 190 h 297635"/>
                <a:gd name="connsiteX2" fmla="*/ 15489 w 688976"/>
                <a:gd name="connsiteY2" fmla="*/ 33889 h 297635"/>
                <a:gd name="connsiteX3" fmla="*/ 11524 w 688976"/>
                <a:gd name="connsiteY3" fmla="*/ 70066 h 297635"/>
                <a:gd name="connsiteX4" fmla="*/ 149790 w 688976"/>
                <a:gd name="connsiteY4" fmla="*/ 131022 h 297635"/>
                <a:gd name="connsiteX5" fmla="*/ 663207 w 688976"/>
                <a:gd name="connsiteY5" fmla="*/ 288615 h 297635"/>
                <a:gd name="connsiteX6" fmla="*/ 688977 w 688976"/>
                <a:gd name="connsiteY6" fmla="*/ 58173 h 29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8976" h="297635">
                  <a:moveTo>
                    <a:pt x="688977" y="58173"/>
                  </a:moveTo>
                  <a:cubicBezTo>
                    <a:pt x="688977" y="58173"/>
                    <a:pt x="571030" y="3659"/>
                    <a:pt x="343560" y="190"/>
                  </a:cubicBezTo>
                  <a:cubicBezTo>
                    <a:pt x="173082" y="-2288"/>
                    <a:pt x="84869" y="20013"/>
                    <a:pt x="15489" y="33889"/>
                  </a:cubicBezTo>
                  <a:cubicBezTo>
                    <a:pt x="-2848" y="37358"/>
                    <a:pt x="-5821" y="62633"/>
                    <a:pt x="11524" y="70066"/>
                  </a:cubicBezTo>
                  <a:cubicBezTo>
                    <a:pt x="46710" y="85429"/>
                    <a:pt x="94781" y="106243"/>
                    <a:pt x="149790" y="131022"/>
                  </a:cubicBezTo>
                  <a:cubicBezTo>
                    <a:pt x="265259" y="182562"/>
                    <a:pt x="496198" y="336191"/>
                    <a:pt x="663207" y="288615"/>
                  </a:cubicBezTo>
                  <a:lnTo>
                    <a:pt x="688977" y="58173"/>
                  </a:lnTo>
                  <a:close/>
                </a:path>
              </a:pathLst>
            </a:custGeom>
            <a:solidFill>
              <a:srgbClr val="91BB55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E877648B-F205-48E7-A504-B3B20E4E95DF}"/>
                </a:ext>
              </a:extLst>
            </p:cNvPr>
            <p:cNvSpPr/>
            <p:nvPr/>
          </p:nvSpPr>
          <p:spPr>
            <a:xfrm>
              <a:off x="9013807" y="2871844"/>
              <a:ext cx="466524" cy="154685"/>
            </a:xfrm>
            <a:custGeom>
              <a:avLst/>
              <a:gdLst>
                <a:gd name="connsiteX0" fmla="*/ 432638 w 466524"/>
                <a:gd name="connsiteY0" fmla="*/ 49696 h 154685"/>
                <a:gd name="connsiteX1" fmla="*/ 0 w 466524"/>
                <a:gd name="connsiteY1" fmla="*/ 1130 h 154685"/>
                <a:gd name="connsiteX2" fmla="*/ 300815 w 466524"/>
                <a:gd name="connsiteY2" fmla="*/ 63572 h 154685"/>
                <a:gd name="connsiteX3" fmla="*/ 421735 w 466524"/>
                <a:gd name="connsiteY3" fmla="*/ 148811 h 154685"/>
                <a:gd name="connsiteX4" fmla="*/ 463859 w 466524"/>
                <a:gd name="connsiteY4" fmla="*/ 130475 h 154685"/>
                <a:gd name="connsiteX5" fmla="*/ 466337 w 466524"/>
                <a:gd name="connsiteY5" fmla="*/ 99749 h 154685"/>
                <a:gd name="connsiteX6" fmla="*/ 432638 w 466524"/>
                <a:gd name="connsiteY6" fmla="*/ 49696 h 15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524" h="154685">
                  <a:moveTo>
                    <a:pt x="432638" y="49696"/>
                  </a:moveTo>
                  <a:cubicBezTo>
                    <a:pt x="369700" y="28882"/>
                    <a:pt x="224992" y="-6799"/>
                    <a:pt x="0" y="1130"/>
                  </a:cubicBezTo>
                  <a:cubicBezTo>
                    <a:pt x="0" y="1130"/>
                    <a:pt x="223505" y="19466"/>
                    <a:pt x="300815" y="63572"/>
                  </a:cubicBezTo>
                  <a:cubicBezTo>
                    <a:pt x="344921" y="88847"/>
                    <a:pt x="391010" y="123537"/>
                    <a:pt x="421735" y="148811"/>
                  </a:cubicBezTo>
                  <a:cubicBezTo>
                    <a:pt x="438089" y="162192"/>
                    <a:pt x="462373" y="151289"/>
                    <a:pt x="463859" y="130475"/>
                  </a:cubicBezTo>
                  <a:lnTo>
                    <a:pt x="466337" y="99749"/>
                  </a:lnTo>
                  <a:cubicBezTo>
                    <a:pt x="468319" y="77944"/>
                    <a:pt x="454443" y="57130"/>
                    <a:pt x="432638" y="49696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22D0D4FF-D5E6-4A9B-90DA-D48A9FE4A0EA}"/>
                </a:ext>
              </a:extLst>
            </p:cNvPr>
            <p:cNvSpPr/>
            <p:nvPr/>
          </p:nvSpPr>
          <p:spPr>
            <a:xfrm>
              <a:off x="9485810" y="3153470"/>
              <a:ext cx="117079" cy="103575"/>
            </a:xfrm>
            <a:custGeom>
              <a:avLst/>
              <a:gdLst>
                <a:gd name="connsiteX0" fmla="*/ 38936 w 117079"/>
                <a:gd name="connsiteY0" fmla="*/ 56991 h 103575"/>
                <a:gd name="connsiteX1" fmla="*/ 64706 w 117079"/>
                <a:gd name="connsiteY1" fmla="*/ 103575 h 103575"/>
                <a:gd name="connsiteX2" fmla="*/ 77095 w 117079"/>
                <a:gd name="connsiteY2" fmla="*/ 58974 h 103575"/>
                <a:gd name="connsiteX3" fmla="*/ 109308 w 117079"/>
                <a:gd name="connsiteY3" fmla="*/ 94159 h 103575"/>
                <a:gd name="connsiteX4" fmla="*/ 106334 w 117079"/>
                <a:gd name="connsiteY4" fmla="*/ 21310 h 103575"/>
                <a:gd name="connsiteX5" fmla="*/ 58263 w 117079"/>
                <a:gd name="connsiteY5" fmla="*/ 0 h 103575"/>
                <a:gd name="connsiteX6" fmla="*/ 3750 w 117079"/>
                <a:gd name="connsiteY6" fmla="*/ 31221 h 103575"/>
                <a:gd name="connsiteX7" fmla="*/ 11679 w 117079"/>
                <a:gd name="connsiteY7" fmla="*/ 99115 h 103575"/>
                <a:gd name="connsiteX8" fmla="*/ 38936 w 117079"/>
                <a:gd name="connsiteY8" fmla="*/ 56991 h 10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079" h="103575">
                  <a:moveTo>
                    <a:pt x="38936" y="56991"/>
                  </a:moveTo>
                  <a:cubicBezTo>
                    <a:pt x="38936" y="79788"/>
                    <a:pt x="49839" y="103575"/>
                    <a:pt x="64706" y="103575"/>
                  </a:cubicBezTo>
                  <a:cubicBezTo>
                    <a:pt x="79573" y="103575"/>
                    <a:pt x="77095" y="58974"/>
                    <a:pt x="77095" y="58974"/>
                  </a:cubicBezTo>
                  <a:cubicBezTo>
                    <a:pt x="84033" y="76319"/>
                    <a:pt x="91963" y="97628"/>
                    <a:pt x="109308" y="94159"/>
                  </a:cubicBezTo>
                  <a:cubicBezTo>
                    <a:pt x="124671" y="91186"/>
                    <a:pt x="113768" y="28743"/>
                    <a:pt x="106334" y="21310"/>
                  </a:cubicBezTo>
                  <a:cubicBezTo>
                    <a:pt x="106334" y="21310"/>
                    <a:pt x="96423" y="0"/>
                    <a:pt x="58263" y="0"/>
                  </a:cubicBezTo>
                  <a:cubicBezTo>
                    <a:pt x="19113" y="0"/>
                    <a:pt x="13166" y="11894"/>
                    <a:pt x="3750" y="31221"/>
                  </a:cubicBezTo>
                  <a:cubicBezTo>
                    <a:pt x="-710" y="45097"/>
                    <a:pt x="-4179" y="96142"/>
                    <a:pt x="11679" y="99115"/>
                  </a:cubicBezTo>
                  <a:cubicBezTo>
                    <a:pt x="25555" y="101097"/>
                    <a:pt x="38936" y="56991"/>
                    <a:pt x="38936" y="56991"/>
                  </a:cubicBezTo>
                  <a:close/>
                </a:path>
              </a:pathLst>
            </a:custGeom>
            <a:solidFill>
              <a:srgbClr val="91BB55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8FDD814B-4835-4B3B-AD4F-968248855ED7}"/>
                </a:ext>
              </a:extLst>
            </p:cNvPr>
            <p:cNvSpPr/>
            <p:nvPr/>
          </p:nvSpPr>
          <p:spPr>
            <a:xfrm>
              <a:off x="10108692" y="3160408"/>
              <a:ext cx="117079" cy="103575"/>
            </a:xfrm>
            <a:custGeom>
              <a:avLst/>
              <a:gdLst>
                <a:gd name="connsiteX0" fmla="*/ 78143 w 117079"/>
                <a:gd name="connsiteY0" fmla="*/ 56991 h 103575"/>
                <a:gd name="connsiteX1" fmla="*/ 52373 w 117079"/>
                <a:gd name="connsiteY1" fmla="*/ 103575 h 103575"/>
                <a:gd name="connsiteX2" fmla="*/ 39984 w 117079"/>
                <a:gd name="connsiteY2" fmla="*/ 58974 h 103575"/>
                <a:gd name="connsiteX3" fmla="*/ 7772 w 117079"/>
                <a:gd name="connsiteY3" fmla="*/ 94159 h 103575"/>
                <a:gd name="connsiteX4" fmla="*/ 10745 w 117079"/>
                <a:gd name="connsiteY4" fmla="*/ 21310 h 103575"/>
                <a:gd name="connsiteX5" fmla="*/ 58816 w 117079"/>
                <a:gd name="connsiteY5" fmla="*/ 0 h 103575"/>
                <a:gd name="connsiteX6" fmla="*/ 113329 w 117079"/>
                <a:gd name="connsiteY6" fmla="*/ 31221 h 103575"/>
                <a:gd name="connsiteX7" fmla="*/ 105400 w 117079"/>
                <a:gd name="connsiteY7" fmla="*/ 99115 h 103575"/>
                <a:gd name="connsiteX8" fmla="*/ 78143 w 117079"/>
                <a:gd name="connsiteY8" fmla="*/ 56991 h 10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079" h="103575">
                  <a:moveTo>
                    <a:pt x="78143" y="56991"/>
                  </a:moveTo>
                  <a:cubicBezTo>
                    <a:pt x="78143" y="79788"/>
                    <a:pt x="67241" y="103575"/>
                    <a:pt x="52373" y="103575"/>
                  </a:cubicBezTo>
                  <a:cubicBezTo>
                    <a:pt x="37506" y="103575"/>
                    <a:pt x="39984" y="58974"/>
                    <a:pt x="39984" y="58974"/>
                  </a:cubicBezTo>
                  <a:cubicBezTo>
                    <a:pt x="33046" y="76319"/>
                    <a:pt x="25117" y="97628"/>
                    <a:pt x="7772" y="94159"/>
                  </a:cubicBezTo>
                  <a:cubicBezTo>
                    <a:pt x="-7591" y="91186"/>
                    <a:pt x="3311" y="28743"/>
                    <a:pt x="10745" y="21310"/>
                  </a:cubicBezTo>
                  <a:cubicBezTo>
                    <a:pt x="10745" y="21310"/>
                    <a:pt x="20657" y="0"/>
                    <a:pt x="58816" y="0"/>
                  </a:cubicBezTo>
                  <a:cubicBezTo>
                    <a:pt x="97967" y="0"/>
                    <a:pt x="103913" y="11894"/>
                    <a:pt x="113329" y="31221"/>
                  </a:cubicBezTo>
                  <a:cubicBezTo>
                    <a:pt x="117790" y="45097"/>
                    <a:pt x="121259" y="96142"/>
                    <a:pt x="105400" y="99115"/>
                  </a:cubicBezTo>
                  <a:cubicBezTo>
                    <a:pt x="91028" y="101593"/>
                    <a:pt x="78143" y="56991"/>
                    <a:pt x="78143" y="56991"/>
                  </a:cubicBezTo>
                  <a:close/>
                </a:path>
              </a:pathLst>
            </a:custGeom>
            <a:solidFill>
              <a:srgbClr val="91BB55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C25F0558-6C61-4059-8FEE-D47DB026156E}"/>
                </a:ext>
              </a:extLst>
            </p:cNvPr>
            <p:cNvSpPr/>
            <p:nvPr/>
          </p:nvSpPr>
          <p:spPr>
            <a:xfrm>
              <a:off x="9936074" y="3228302"/>
              <a:ext cx="38159" cy="78301"/>
            </a:xfrm>
            <a:custGeom>
              <a:avLst/>
              <a:gdLst>
                <a:gd name="connsiteX0" fmla="*/ 24779 w 38159"/>
                <a:gd name="connsiteY0" fmla="*/ 78301 h 78301"/>
                <a:gd name="connsiteX1" fmla="*/ 13381 w 38159"/>
                <a:gd name="connsiteY1" fmla="*/ 78301 h 78301"/>
                <a:gd name="connsiteX2" fmla="*/ 0 w 38159"/>
                <a:gd name="connsiteY2" fmla="*/ 64920 h 78301"/>
                <a:gd name="connsiteX3" fmla="*/ 0 w 38159"/>
                <a:gd name="connsiteY3" fmla="*/ 13381 h 78301"/>
                <a:gd name="connsiteX4" fmla="*/ 13381 w 38159"/>
                <a:gd name="connsiteY4" fmla="*/ 0 h 78301"/>
                <a:gd name="connsiteX5" fmla="*/ 24779 w 38159"/>
                <a:gd name="connsiteY5" fmla="*/ 0 h 78301"/>
                <a:gd name="connsiteX6" fmla="*/ 38159 w 38159"/>
                <a:gd name="connsiteY6" fmla="*/ 13381 h 78301"/>
                <a:gd name="connsiteX7" fmla="*/ 38159 w 38159"/>
                <a:gd name="connsiteY7" fmla="*/ 64920 h 78301"/>
                <a:gd name="connsiteX8" fmla="*/ 24779 w 38159"/>
                <a:gd name="connsiteY8" fmla="*/ 78301 h 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59" h="78301">
                  <a:moveTo>
                    <a:pt x="24779" y="78301"/>
                  </a:moveTo>
                  <a:lnTo>
                    <a:pt x="13381" y="78301"/>
                  </a:lnTo>
                  <a:cubicBezTo>
                    <a:pt x="5947" y="78301"/>
                    <a:pt x="0" y="72354"/>
                    <a:pt x="0" y="64920"/>
                  </a:cubicBezTo>
                  <a:lnTo>
                    <a:pt x="0" y="13381"/>
                  </a:lnTo>
                  <a:cubicBezTo>
                    <a:pt x="0" y="5947"/>
                    <a:pt x="5947" y="0"/>
                    <a:pt x="13381" y="0"/>
                  </a:cubicBezTo>
                  <a:lnTo>
                    <a:pt x="24779" y="0"/>
                  </a:lnTo>
                  <a:cubicBezTo>
                    <a:pt x="32212" y="0"/>
                    <a:pt x="38159" y="5947"/>
                    <a:pt x="38159" y="13381"/>
                  </a:cubicBezTo>
                  <a:lnTo>
                    <a:pt x="38159" y="64920"/>
                  </a:lnTo>
                  <a:cubicBezTo>
                    <a:pt x="37664" y="72354"/>
                    <a:pt x="31717" y="78301"/>
                    <a:pt x="24779" y="78301"/>
                  </a:cubicBezTo>
                  <a:close/>
                </a:path>
              </a:pathLst>
            </a:custGeom>
            <a:solidFill>
              <a:srgbClr val="CCCCCC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05FC4076-F3D7-4946-A820-FEB93E0AB995}"/>
                </a:ext>
              </a:extLst>
            </p:cNvPr>
            <p:cNvSpPr/>
            <p:nvPr/>
          </p:nvSpPr>
          <p:spPr>
            <a:xfrm>
              <a:off x="9881065" y="3228302"/>
              <a:ext cx="38159" cy="78301"/>
            </a:xfrm>
            <a:custGeom>
              <a:avLst/>
              <a:gdLst>
                <a:gd name="connsiteX0" fmla="*/ 24283 w 38159"/>
                <a:gd name="connsiteY0" fmla="*/ 78301 h 78301"/>
                <a:gd name="connsiteX1" fmla="*/ 13381 w 38159"/>
                <a:gd name="connsiteY1" fmla="*/ 78301 h 78301"/>
                <a:gd name="connsiteX2" fmla="*/ 0 w 38159"/>
                <a:gd name="connsiteY2" fmla="*/ 64920 h 78301"/>
                <a:gd name="connsiteX3" fmla="*/ 0 w 38159"/>
                <a:gd name="connsiteY3" fmla="*/ 13381 h 78301"/>
                <a:gd name="connsiteX4" fmla="*/ 13381 w 38159"/>
                <a:gd name="connsiteY4" fmla="*/ 0 h 78301"/>
                <a:gd name="connsiteX5" fmla="*/ 24779 w 38159"/>
                <a:gd name="connsiteY5" fmla="*/ 0 h 78301"/>
                <a:gd name="connsiteX6" fmla="*/ 38159 w 38159"/>
                <a:gd name="connsiteY6" fmla="*/ 13381 h 78301"/>
                <a:gd name="connsiteX7" fmla="*/ 38159 w 38159"/>
                <a:gd name="connsiteY7" fmla="*/ 64920 h 78301"/>
                <a:gd name="connsiteX8" fmla="*/ 24283 w 38159"/>
                <a:gd name="connsiteY8" fmla="*/ 78301 h 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59" h="78301">
                  <a:moveTo>
                    <a:pt x="24283" y="78301"/>
                  </a:moveTo>
                  <a:lnTo>
                    <a:pt x="13381" y="78301"/>
                  </a:lnTo>
                  <a:cubicBezTo>
                    <a:pt x="5947" y="78301"/>
                    <a:pt x="0" y="72354"/>
                    <a:pt x="0" y="64920"/>
                  </a:cubicBezTo>
                  <a:lnTo>
                    <a:pt x="0" y="13381"/>
                  </a:lnTo>
                  <a:cubicBezTo>
                    <a:pt x="0" y="5947"/>
                    <a:pt x="5947" y="0"/>
                    <a:pt x="13381" y="0"/>
                  </a:cubicBezTo>
                  <a:lnTo>
                    <a:pt x="24779" y="0"/>
                  </a:lnTo>
                  <a:cubicBezTo>
                    <a:pt x="32212" y="0"/>
                    <a:pt x="38159" y="5947"/>
                    <a:pt x="38159" y="13381"/>
                  </a:cubicBezTo>
                  <a:lnTo>
                    <a:pt x="38159" y="64920"/>
                  </a:lnTo>
                  <a:cubicBezTo>
                    <a:pt x="37664" y="72354"/>
                    <a:pt x="31717" y="78301"/>
                    <a:pt x="24283" y="78301"/>
                  </a:cubicBezTo>
                  <a:close/>
                </a:path>
              </a:pathLst>
            </a:custGeom>
            <a:solidFill>
              <a:srgbClr val="CCCCCC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289FC2B7-3C8C-44DC-9F26-C2CF574B7E7D}"/>
                </a:ext>
              </a:extLst>
            </p:cNvPr>
            <p:cNvSpPr/>
            <p:nvPr/>
          </p:nvSpPr>
          <p:spPr>
            <a:xfrm>
              <a:off x="9991083" y="3228302"/>
              <a:ext cx="38159" cy="78301"/>
            </a:xfrm>
            <a:custGeom>
              <a:avLst/>
              <a:gdLst>
                <a:gd name="connsiteX0" fmla="*/ 24779 w 38159"/>
                <a:gd name="connsiteY0" fmla="*/ 78301 h 78301"/>
                <a:gd name="connsiteX1" fmla="*/ 13381 w 38159"/>
                <a:gd name="connsiteY1" fmla="*/ 78301 h 78301"/>
                <a:gd name="connsiteX2" fmla="*/ 0 w 38159"/>
                <a:gd name="connsiteY2" fmla="*/ 64920 h 78301"/>
                <a:gd name="connsiteX3" fmla="*/ 0 w 38159"/>
                <a:gd name="connsiteY3" fmla="*/ 13381 h 78301"/>
                <a:gd name="connsiteX4" fmla="*/ 13381 w 38159"/>
                <a:gd name="connsiteY4" fmla="*/ 0 h 78301"/>
                <a:gd name="connsiteX5" fmla="*/ 24779 w 38159"/>
                <a:gd name="connsiteY5" fmla="*/ 0 h 78301"/>
                <a:gd name="connsiteX6" fmla="*/ 38159 w 38159"/>
                <a:gd name="connsiteY6" fmla="*/ 13381 h 78301"/>
                <a:gd name="connsiteX7" fmla="*/ 38159 w 38159"/>
                <a:gd name="connsiteY7" fmla="*/ 64920 h 78301"/>
                <a:gd name="connsiteX8" fmla="*/ 24779 w 38159"/>
                <a:gd name="connsiteY8" fmla="*/ 78301 h 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59" h="78301">
                  <a:moveTo>
                    <a:pt x="24779" y="78301"/>
                  </a:moveTo>
                  <a:lnTo>
                    <a:pt x="13381" y="78301"/>
                  </a:lnTo>
                  <a:cubicBezTo>
                    <a:pt x="5947" y="78301"/>
                    <a:pt x="0" y="72354"/>
                    <a:pt x="0" y="64920"/>
                  </a:cubicBezTo>
                  <a:lnTo>
                    <a:pt x="0" y="13381"/>
                  </a:lnTo>
                  <a:cubicBezTo>
                    <a:pt x="0" y="5947"/>
                    <a:pt x="5947" y="0"/>
                    <a:pt x="13381" y="0"/>
                  </a:cubicBezTo>
                  <a:lnTo>
                    <a:pt x="24779" y="0"/>
                  </a:lnTo>
                  <a:cubicBezTo>
                    <a:pt x="32212" y="0"/>
                    <a:pt x="38159" y="5947"/>
                    <a:pt x="38159" y="13381"/>
                  </a:cubicBezTo>
                  <a:lnTo>
                    <a:pt x="38159" y="64920"/>
                  </a:lnTo>
                  <a:cubicBezTo>
                    <a:pt x="38159" y="72354"/>
                    <a:pt x="32212" y="78301"/>
                    <a:pt x="24779" y="78301"/>
                  </a:cubicBezTo>
                  <a:close/>
                </a:path>
              </a:pathLst>
            </a:custGeom>
            <a:solidFill>
              <a:srgbClr val="CCCCCC"/>
            </a:solidFill>
            <a:ln w="4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26" name="Graphic 524">
            <a:extLst>
              <a:ext uri="{FF2B5EF4-FFF2-40B4-BE49-F238E27FC236}">
                <a16:creationId xmlns:a16="http://schemas.microsoft.com/office/drawing/2014/main" id="{61041C35-5EE9-4B35-8B5E-C80C70C69F3D}"/>
              </a:ext>
            </a:extLst>
          </p:cNvPr>
          <p:cNvGrpSpPr/>
          <p:nvPr/>
        </p:nvGrpSpPr>
        <p:grpSpPr>
          <a:xfrm>
            <a:off x="7874969" y="876970"/>
            <a:ext cx="2087592" cy="1947250"/>
            <a:chOff x="4487852" y="1918605"/>
            <a:chExt cx="3087483" cy="28799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771A057B-864D-45EF-A632-843ECC019DB0}"/>
                </a:ext>
              </a:extLst>
            </p:cNvPr>
            <p:cNvSpPr/>
            <p:nvPr/>
          </p:nvSpPr>
          <p:spPr>
            <a:xfrm>
              <a:off x="4487852" y="1918605"/>
              <a:ext cx="3087483" cy="2879922"/>
            </a:xfrm>
            <a:custGeom>
              <a:avLst/>
              <a:gdLst>
                <a:gd name="connsiteX0" fmla="*/ 914727 w 3087483"/>
                <a:gd name="connsiteY0" fmla="*/ 181656 h 2879922"/>
                <a:gd name="connsiteX1" fmla="*/ 1653867 w 3087483"/>
                <a:gd name="connsiteY1" fmla="*/ 14969 h 2879922"/>
                <a:gd name="connsiteX2" fmla="*/ 1856749 w 3087483"/>
                <a:gd name="connsiteY2" fmla="*/ 4491 h 2879922"/>
                <a:gd name="connsiteX3" fmla="*/ 2119639 w 3087483"/>
                <a:gd name="connsiteY3" fmla="*/ 34971 h 2879922"/>
                <a:gd name="connsiteX4" fmla="*/ 2314902 w 3087483"/>
                <a:gd name="connsiteY4" fmla="*/ 91169 h 2879922"/>
                <a:gd name="connsiteX5" fmla="*/ 2509212 w 3087483"/>
                <a:gd name="connsiteY5" fmla="*/ 184514 h 2879922"/>
                <a:gd name="connsiteX6" fmla="*/ 2686377 w 3087483"/>
                <a:gd name="connsiteY6" fmla="*/ 314054 h 2879922"/>
                <a:gd name="connsiteX7" fmla="*/ 2861637 w 3087483"/>
                <a:gd name="connsiteY7" fmla="*/ 498839 h 2879922"/>
                <a:gd name="connsiteX8" fmla="*/ 3004512 w 3087483"/>
                <a:gd name="connsiteY8" fmla="*/ 749346 h 2879922"/>
                <a:gd name="connsiteX9" fmla="*/ 3052137 w 3087483"/>
                <a:gd name="connsiteY9" fmla="*/ 915081 h 2879922"/>
                <a:gd name="connsiteX10" fmla="*/ 3074997 w 3087483"/>
                <a:gd name="connsiteY10" fmla="*/ 1048431 h 2879922"/>
                <a:gd name="connsiteX11" fmla="*/ 3086427 w 3087483"/>
                <a:gd name="connsiteY11" fmla="*/ 1248456 h 2879922"/>
                <a:gd name="connsiteX12" fmla="*/ 3069282 w 3087483"/>
                <a:gd name="connsiteY12" fmla="*/ 1431336 h 2879922"/>
                <a:gd name="connsiteX13" fmla="*/ 2917834 w 3087483"/>
                <a:gd name="connsiteY13" fmla="*/ 2031411 h 2879922"/>
                <a:gd name="connsiteX14" fmla="*/ 2851159 w 3087483"/>
                <a:gd name="connsiteY14" fmla="*/ 2467657 h 2879922"/>
                <a:gd name="connsiteX15" fmla="*/ 2706379 w 3087483"/>
                <a:gd name="connsiteY15" fmla="*/ 2637201 h 2879922"/>
                <a:gd name="connsiteX16" fmla="*/ 2516832 w 3087483"/>
                <a:gd name="connsiteY16" fmla="*/ 2751501 h 2879922"/>
                <a:gd name="connsiteX17" fmla="*/ 2277754 w 3087483"/>
                <a:gd name="connsiteY17" fmla="*/ 2841037 h 2879922"/>
                <a:gd name="connsiteX18" fmla="*/ 1919614 w 3087483"/>
                <a:gd name="connsiteY18" fmla="*/ 2862944 h 2879922"/>
                <a:gd name="connsiteX19" fmla="*/ 1689109 w 3087483"/>
                <a:gd name="connsiteY19" fmla="*/ 2806747 h 2879922"/>
                <a:gd name="connsiteX20" fmla="*/ 1417647 w 3087483"/>
                <a:gd name="connsiteY20" fmla="*/ 2802937 h 2879922"/>
                <a:gd name="connsiteX21" fmla="*/ 1417647 w 3087483"/>
                <a:gd name="connsiteY21" fmla="*/ 2802937 h 2879922"/>
                <a:gd name="connsiteX22" fmla="*/ 1130944 w 3087483"/>
                <a:gd name="connsiteY22" fmla="*/ 2795316 h 2879922"/>
                <a:gd name="connsiteX23" fmla="*/ 651837 w 3087483"/>
                <a:gd name="connsiteY23" fmla="*/ 2664824 h 2879922"/>
                <a:gd name="connsiteX24" fmla="*/ 249882 w 3087483"/>
                <a:gd name="connsiteY24" fmla="*/ 2311447 h 2879922"/>
                <a:gd name="connsiteX25" fmla="*/ 46999 w 3087483"/>
                <a:gd name="connsiteY25" fmla="*/ 1824719 h 2879922"/>
                <a:gd name="connsiteX26" fmla="*/ 26044 w 3087483"/>
                <a:gd name="connsiteY26" fmla="*/ 1416097 h 2879922"/>
                <a:gd name="connsiteX27" fmla="*/ 250834 w 3087483"/>
                <a:gd name="connsiteY27" fmla="*/ 666479 h 2879922"/>
                <a:gd name="connsiteX28" fmla="*/ 655647 w 3087483"/>
                <a:gd name="connsiteY28" fmla="*/ 259761 h 2879922"/>
                <a:gd name="connsiteX29" fmla="*/ 869959 w 3087483"/>
                <a:gd name="connsiteY29" fmla="*/ 194039 h 2879922"/>
                <a:gd name="connsiteX30" fmla="*/ 914727 w 3087483"/>
                <a:gd name="connsiteY30" fmla="*/ 181656 h 2879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087483" h="2879922">
                  <a:moveTo>
                    <a:pt x="914727" y="181656"/>
                  </a:moveTo>
                  <a:lnTo>
                    <a:pt x="1653867" y="14969"/>
                  </a:lnTo>
                  <a:cubicBezTo>
                    <a:pt x="1720542" y="-271"/>
                    <a:pt x="1789122" y="-4081"/>
                    <a:pt x="1856749" y="4491"/>
                  </a:cubicBezTo>
                  <a:lnTo>
                    <a:pt x="2119639" y="34971"/>
                  </a:lnTo>
                  <a:cubicBezTo>
                    <a:pt x="2187267" y="42591"/>
                    <a:pt x="2253942" y="61641"/>
                    <a:pt x="2314902" y="91169"/>
                  </a:cubicBezTo>
                  <a:lnTo>
                    <a:pt x="2509212" y="184514"/>
                  </a:lnTo>
                  <a:cubicBezTo>
                    <a:pt x="2575887" y="216899"/>
                    <a:pt x="2635894" y="260714"/>
                    <a:pt x="2686377" y="314054"/>
                  </a:cubicBezTo>
                  <a:lnTo>
                    <a:pt x="2861637" y="498839"/>
                  </a:lnTo>
                  <a:cubicBezTo>
                    <a:pt x="2928312" y="569324"/>
                    <a:pt x="2977842" y="656001"/>
                    <a:pt x="3004512" y="749346"/>
                  </a:cubicBezTo>
                  <a:lnTo>
                    <a:pt x="3052137" y="915081"/>
                  </a:lnTo>
                  <a:cubicBezTo>
                    <a:pt x="3064519" y="958896"/>
                    <a:pt x="3072139" y="1003664"/>
                    <a:pt x="3074997" y="1048431"/>
                  </a:cubicBezTo>
                  <a:lnTo>
                    <a:pt x="3086427" y="1248456"/>
                  </a:lnTo>
                  <a:cubicBezTo>
                    <a:pt x="3090237" y="1309416"/>
                    <a:pt x="3083569" y="1371329"/>
                    <a:pt x="3069282" y="1431336"/>
                  </a:cubicBezTo>
                  <a:lnTo>
                    <a:pt x="2917834" y="2031411"/>
                  </a:lnTo>
                  <a:cubicBezTo>
                    <a:pt x="2917834" y="2031411"/>
                    <a:pt x="2831157" y="2428604"/>
                    <a:pt x="2851159" y="2467657"/>
                  </a:cubicBezTo>
                  <a:cubicBezTo>
                    <a:pt x="2863542" y="2490516"/>
                    <a:pt x="2777817" y="2573384"/>
                    <a:pt x="2706379" y="2637201"/>
                  </a:cubicBezTo>
                  <a:cubicBezTo>
                    <a:pt x="2651134" y="2686732"/>
                    <a:pt x="2586364" y="2724832"/>
                    <a:pt x="2516832" y="2751501"/>
                  </a:cubicBezTo>
                  <a:lnTo>
                    <a:pt x="2277754" y="2841037"/>
                  </a:lnTo>
                  <a:cubicBezTo>
                    <a:pt x="2163454" y="2883899"/>
                    <a:pt x="2038677" y="2891519"/>
                    <a:pt x="1919614" y="2862944"/>
                  </a:cubicBezTo>
                  <a:lnTo>
                    <a:pt x="1689109" y="2806747"/>
                  </a:lnTo>
                  <a:cubicBezTo>
                    <a:pt x="1599574" y="2784839"/>
                    <a:pt x="1507182" y="2783887"/>
                    <a:pt x="1417647" y="2802937"/>
                  </a:cubicBezTo>
                  <a:lnTo>
                    <a:pt x="1417647" y="2802937"/>
                  </a:lnTo>
                  <a:cubicBezTo>
                    <a:pt x="1322397" y="2822939"/>
                    <a:pt x="1224289" y="2821034"/>
                    <a:pt x="1130944" y="2795316"/>
                  </a:cubicBezTo>
                  <a:lnTo>
                    <a:pt x="651837" y="2664824"/>
                  </a:lnTo>
                  <a:cubicBezTo>
                    <a:pt x="470862" y="2615294"/>
                    <a:pt x="322272" y="2484801"/>
                    <a:pt x="249882" y="2311447"/>
                  </a:cubicBezTo>
                  <a:lnTo>
                    <a:pt x="46999" y="1824719"/>
                  </a:lnTo>
                  <a:cubicBezTo>
                    <a:pt x="-7293" y="1695179"/>
                    <a:pt x="-14913" y="1550399"/>
                    <a:pt x="26044" y="1416097"/>
                  </a:cubicBezTo>
                  <a:lnTo>
                    <a:pt x="250834" y="666479"/>
                  </a:lnTo>
                  <a:cubicBezTo>
                    <a:pt x="308937" y="471216"/>
                    <a:pt x="461337" y="318816"/>
                    <a:pt x="655647" y="259761"/>
                  </a:cubicBezTo>
                  <a:lnTo>
                    <a:pt x="869959" y="194039"/>
                  </a:lnTo>
                  <a:cubicBezTo>
                    <a:pt x="885199" y="189276"/>
                    <a:pt x="899487" y="185466"/>
                    <a:pt x="914727" y="181656"/>
                  </a:cubicBezTo>
                  <a:close/>
                </a:path>
              </a:pathLst>
            </a:custGeom>
            <a:solidFill>
              <a:srgbClr val="FBFC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30" name="Graphic 524">
              <a:extLst>
                <a:ext uri="{FF2B5EF4-FFF2-40B4-BE49-F238E27FC236}">
                  <a16:creationId xmlns:a16="http://schemas.microsoft.com/office/drawing/2014/main" id="{61041C35-5EE9-4B35-8B5E-C80C70C69F3D}"/>
                </a:ext>
              </a:extLst>
            </p:cNvPr>
            <p:cNvGrpSpPr/>
            <p:nvPr/>
          </p:nvGrpSpPr>
          <p:grpSpPr>
            <a:xfrm>
              <a:off x="4820833" y="2081212"/>
              <a:ext cx="2548376" cy="2441257"/>
              <a:chOff x="4820833" y="2081212"/>
              <a:chExt cx="2548376" cy="2441257"/>
            </a:xfrm>
          </p:grpSpPr>
          <p:sp>
            <p:nvSpPr>
              <p:cNvPr id="531" name="Freeform: Shape 530">
                <a:extLst>
                  <a:ext uri="{FF2B5EF4-FFF2-40B4-BE49-F238E27FC236}">
                    <a16:creationId xmlns:a16="http://schemas.microsoft.com/office/drawing/2014/main" id="{A6EF4DE3-585C-4A72-A9B7-EAE18D9C2C34}"/>
                  </a:ext>
                </a:extLst>
              </p:cNvPr>
              <p:cNvSpPr/>
              <p:nvPr/>
            </p:nvSpPr>
            <p:spPr>
              <a:xfrm>
                <a:off x="4820833" y="2081212"/>
                <a:ext cx="2548376" cy="2441257"/>
              </a:xfrm>
              <a:custGeom>
                <a:avLst/>
                <a:gdLst>
                  <a:gd name="connsiteX0" fmla="*/ 2542943 w 2548376"/>
                  <a:gd name="connsiteY0" fmla="*/ 1038225 h 2441257"/>
                  <a:gd name="connsiteX1" fmla="*/ 2458171 w 2548376"/>
                  <a:gd name="connsiteY1" fmla="*/ 1650683 h 2441257"/>
                  <a:gd name="connsiteX2" fmla="*/ 2145751 w 2548376"/>
                  <a:gd name="connsiteY2" fmla="*/ 2080260 h 2441257"/>
                  <a:gd name="connsiteX3" fmla="*/ 1985731 w 2548376"/>
                  <a:gd name="connsiteY3" fmla="*/ 2157413 h 2441257"/>
                  <a:gd name="connsiteX4" fmla="*/ 1947631 w 2548376"/>
                  <a:gd name="connsiteY4" fmla="*/ 2174558 h 2441257"/>
                  <a:gd name="connsiteX5" fmla="*/ 1390418 w 2548376"/>
                  <a:gd name="connsiteY5" fmla="*/ 2393633 h 2441257"/>
                  <a:gd name="connsiteX6" fmla="*/ 1206586 w 2548376"/>
                  <a:gd name="connsiteY6" fmla="*/ 2432685 h 2441257"/>
                  <a:gd name="connsiteX7" fmla="*/ 997988 w 2548376"/>
                  <a:gd name="connsiteY7" fmla="*/ 2441258 h 2441257"/>
                  <a:gd name="connsiteX8" fmla="*/ 975128 w 2548376"/>
                  <a:gd name="connsiteY8" fmla="*/ 2441258 h 2441257"/>
                  <a:gd name="connsiteX9" fmla="*/ 811298 w 2548376"/>
                  <a:gd name="connsiteY9" fmla="*/ 2416493 h 2441257"/>
                  <a:gd name="connsiteX10" fmla="*/ 648421 w 2548376"/>
                  <a:gd name="connsiteY10" fmla="*/ 2366963 h 2441257"/>
                  <a:gd name="connsiteX11" fmla="*/ 467446 w 2548376"/>
                  <a:gd name="connsiteY11" fmla="*/ 2273618 h 2441257"/>
                  <a:gd name="connsiteX12" fmla="*/ 308378 w 2548376"/>
                  <a:gd name="connsiteY12" fmla="*/ 2150745 h 2441257"/>
                  <a:gd name="connsiteX13" fmla="*/ 141691 w 2548376"/>
                  <a:gd name="connsiteY13" fmla="*/ 1941195 h 2441257"/>
                  <a:gd name="connsiteX14" fmla="*/ 84541 w 2548376"/>
                  <a:gd name="connsiteY14" fmla="*/ 1817370 h 2441257"/>
                  <a:gd name="connsiteX15" fmla="*/ 45488 w 2548376"/>
                  <a:gd name="connsiteY15" fmla="*/ 1698308 h 2441257"/>
                  <a:gd name="connsiteX16" fmla="*/ 12151 w 2548376"/>
                  <a:gd name="connsiteY16" fmla="*/ 1543050 h 2441257"/>
                  <a:gd name="connsiteX17" fmla="*/ 2626 w 2548376"/>
                  <a:gd name="connsiteY17" fmla="*/ 1373505 h 2441257"/>
                  <a:gd name="connsiteX18" fmla="*/ 48346 w 2548376"/>
                  <a:gd name="connsiteY18" fmla="*/ 889635 h 2441257"/>
                  <a:gd name="connsiteX19" fmla="*/ 54061 w 2548376"/>
                  <a:gd name="connsiteY19" fmla="*/ 581025 h 2441257"/>
                  <a:gd name="connsiteX20" fmla="*/ 158836 w 2548376"/>
                  <a:gd name="connsiteY20" fmla="*/ 345758 h 2441257"/>
                  <a:gd name="connsiteX21" fmla="*/ 165503 w 2548376"/>
                  <a:gd name="connsiteY21" fmla="*/ 338138 h 2441257"/>
                  <a:gd name="connsiteX22" fmla="*/ 315998 w 2548376"/>
                  <a:gd name="connsiteY22" fmla="*/ 215265 h 2441257"/>
                  <a:gd name="connsiteX23" fmla="*/ 491258 w 2548376"/>
                  <a:gd name="connsiteY23" fmla="*/ 116205 h 2441257"/>
                  <a:gd name="connsiteX24" fmla="*/ 768436 w 2548376"/>
                  <a:gd name="connsiteY24" fmla="*/ 43815 h 2441257"/>
                  <a:gd name="connsiteX25" fmla="*/ 816061 w 2548376"/>
                  <a:gd name="connsiteY25" fmla="*/ 45720 h 2441257"/>
                  <a:gd name="connsiteX26" fmla="*/ 1002751 w 2548376"/>
                  <a:gd name="connsiteY26" fmla="*/ 61913 h 2441257"/>
                  <a:gd name="connsiteX27" fmla="*/ 1037041 w 2548376"/>
                  <a:gd name="connsiteY27" fmla="*/ 62865 h 2441257"/>
                  <a:gd name="connsiteX28" fmla="*/ 1178963 w 2548376"/>
                  <a:gd name="connsiteY28" fmla="*/ 37147 h 2441257"/>
                  <a:gd name="connsiteX29" fmla="*/ 1379941 w 2548376"/>
                  <a:gd name="connsiteY29" fmla="*/ 0 h 2441257"/>
                  <a:gd name="connsiteX30" fmla="*/ 1442806 w 2548376"/>
                  <a:gd name="connsiteY30" fmla="*/ 3810 h 2441257"/>
                  <a:gd name="connsiteX31" fmla="*/ 1832378 w 2548376"/>
                  <a:gd name="connsiteY31" fmla="*/ 47625 h 2441257"/>
                  <a:gd name="connsiteX32" fmla="*/ 2118128 w 2548376"/>
                  <a:gd name="connsiteY32" fmla="*/ 164783 h 2441257"/>
                  <a:gd name="connsiteX33" fmla="*/ 2250526 w 2548376"/>
                  <a:gd name="connsiteY33" fmla="*/ 314325 h 2441257"/>
                  <a:gd name="connsiteX34" fmla="*/ 2467696 w 2548376"/>
                  <a:gd name="connsiteY34" fmla="*/ 669608 h 2441257"/>
                  <a:gd name="connsiteX35" fmla="*/ 2542943 w 2548376"/>
                  <a:gd name="connsiteY35" fmla="*/ 1038225 h 2441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548376" h="2441257">
                    <a:moveTo>
                      <a:pt x="2542943" y="1038225"/>
                    </a:moveTo>
                    <a:lnTo>
                      <a:pt x="2458171" y="1650683"/>
                    </a:lnTo>
                    <a:cubicBezTo>
                      <a:pt x="2432453" y="1837373"/>
                      <a:pt x="2315296" y="1998345"/>
                      <a:pt x="2145751" y="2080260"/>
                    </a:cubicBezTo>
                    <a:lnTo>
                      <a:pt x="1985731" y="2157413"/>
                    </a:lnTo>
                    <a:cubicBezTo>
                      <a:pt x="1973348" y="2163128"/>
                      <a:pt x="1960013" y="2168843"/>
                      <a:pt x="1947631" y="2174558"/>
                    </a:cubicBezTo>
                    <a:lnTo>
                      <a:pt x="1390418" y="2393633"/>
                    </a:lnTo>
                    <a:cubicBezTo>
                      <a:pt x="1331363" y="2416493"/>
                      <a:pt x="1269451" y="2429828"/>
                      <a:pt x="1206586" y="2432685"/>
                    </a:cubicBezTo>
                    <a:lnTo>
                      <a:pt x="997988" y="2441258"/>
                    </a:lnTo>
                    <a:cubicBezTo>
                      <a:pt x="990368" y="2441258"/>
                      <a:pt x="982748" y="2441258"/>
                      <a:pt x="975128" y="2441258"/>
                    </a:cubicBezTo>
                    <a:cubicBezTo>
                      <a:pt x="919883" y="2441258"/>
                      <a:pt x="864638" y="2432685"/>
                      <a:pt x="811298" y="2416493"/>
                    </a:cubicBezTo>
                    <a:lnTo>
                      <a:pt x="648421" y="2366963"/>
                    </a:lnTo>
                    <a:cubicBezTo>
                      <a:pt x="582698" y="2346960"/>
                      <a:pt x="521738" y="2315528"/>
                      <a:pt x="467446" y="2273618"/>
                    </a:cubicBezTo>
                    <a:lnTo>
                      <a:pt x="308378" y="2150745"/>
                    </a:lnTo>
                    <a:cubicBezTo>
                      <a:pt x="236941" y="2095500"/>
                      <a:pt x="179791" y="2023110"/>
                      <a:pt x="141691" y="1941195"/>
                    </a:cubicBezTo>
                    <a:lnTo>
                      <a:pt x="84541" y="1817370"/>
                    </a:lnTo>
                    <a:cubicBezTo>
                      <a:pt x="67396" y="1779270"/>
                      <a:pt x="54061" y="1739265"/>
                      <a:pt x="45488" y="1698308"/>
                    </a:cubicBezTo>
                    <a:lnTo>
                      <a:pt x="12151" y="1543050"/>
                    </a:lnTo>
                    <a:cubicBezTo>
                      <a:pt x="721" y="1487805"/>
                      <a:pt x="-3089" y="1430655"/>
                      <a:pt x="2626" y="1373505"/>
                    </a:cubicBezTo>
                    <a:lnTo>
                      <a:pt x="48346" y="889635"/>
                    </a:lnTo>
                    <a:cubicBezTo>
                      <a:pt x="55966" y="768668"/>
                      <a:pt x="59776" y="621983"/>
                      <a:pt x="54061" y="581025"/>
                    </a:cubicBezTo>
                    <a:cubicBezTo>
                      <a:pt x="22628" y="518160"/>
                      <a:pt x="75968" y="445770"/>
                      <a:pt x="158836" y="345758"/>
                    </a:cubicBezTo>
                    <a:cubicBezTo>
                      <a:pt x="160741" y="342900"/>
                      <a:pt x="163598" y="340043"/>
                      <a:pt x="165503" y="338138"/>
                    </a:cubicBezTo>
                    <a:cubicBezTo>
                      <a:pt x="207413" y="288608"/>
                      <a:pt x="257896" y="247650"/>
                      <a:pt x="315998" y="215265"/>
                    </a:cubicBezTo>
                    <a:lnTo>
                      <a:pt x="491258" y="116205"/>
                    </a:lnTo>
                    <a:cubicBezTo>
                      <a:pt x="575078" y="68580"/>
                      <a:pt x="671281" y="43815"/>
                      <a:pt x="768436" y="43815"/>
                    </a:cubicBezTo>
                    <a:cubicBezTo>
                      <a:pt x="784628" y="43815"/>
                      <a:pt x="800821" y="44768"/>
                      <a:pt x="816061" y="45720"/>
                    </a:cubicBezTo>
                    <a:lnTo>
                      <a:pt x="1002751" y="61913"/>
                    </a:lnTo>
                    <a:cubicBezTo>
                      <a:pt x="1014181" y="62865"/>
                      <a:pt x="1025611" y="62865"/>
                      <a:pt x="1037041" y="62865"/>
                    </a:cubicBezTo>
                    <a:cubicBezTo>
                      <a:pt x="1085618" y="62865"/>
                      <a:pt x="1133243" y="54293"/>
                      <a:pt x="1178963" y="37147"/>
                    </a:cubicBezTo>
                    <a:cubicBezTo>
                      <a:pt x="1243733" y="12382"/>
                      <a:pt x="1311361" y="0"/>
                      <a:pt x="1379941" y="0"/>
                    </a:cubicBezTo>
                    <a:cubicBezTo>
                      <a:pt x="1400896" y="0"/>
                      <a:pt x="1421851" y="953"/>
                      <a:pt x="1442806" y="3810"/>
                    </a:cubicBezTo>
                    <a:lnTo>
                      <a:pt x="1832378" y="47625"/>
                    </a:lnTo>
                    <a:cubicBezTo>
                      <a:pt x="1938106" y="60007"/>
                      <a:pt x="2036213" y="100013"/>
                      <a:pt x="2118128" y="164783"/>
                    </a:cubicBezTo>
                    <a:cubicBezTo>
                      <a:pt x="2169563" y="205740"/>
                      <a:pt x="2214331" y="255270"/>
                      <a:pt x="2250526" y="314325"/>
                    </a:cubicBezTo>
                    <a:lnTo>
                      <a:pt x="2467696" y="669608"/>
                    </a:lnTo>
                    <a:cubicBezTo>
                      <a:pt x="2533418" y="778193"/>
                      <a:pt x="2561041" y="910590"/>
                      <a:pt x="2542943" y="1038225"/>
                    </a:cubicBezTo>
                    <a:close/>
                  </a:path>
                </a:pathLst>
              </a:custGeom>
              <a:solidFill>
                <a:srgbClr val="E8E8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2" name="Freeform: Shape 531">
                <a:extLst>
                  <a:ext uri="{FF2B5EF4-FFF2-40B4-BE49-F238E27FC236}">
                    <a16:creationId xmlns:a16="http://schemas.microsoft.com/office/drawing/2014/main" id="{A0D294FB-FAD6-4D26-8E89-10966D7AD754}"/>
                  </a:ext>
                </a:extLst>
              </p:cNvPr>
              <p:cNvSpPr/>
              <p:nvPr/>
            </p:nvSpPr>
            <p:spPr>
              <a:xfrm>
                <a:off x="4820833" y="2166937"/>
                <a:ext cx="2548345" cy="2355532"/>
              </a:xfrm>
              <a:custGeom>
                <a:avLst/>
                <a:gdLst>
                  <a:gd name="connsiteX0" fmla="*/ 2542943 w 2548345"/>
                  <a:gd name="connsiteY0" fmla="*/ 952500 h 2355532"/>
                  <a:gd name="connsiteX1" fmla="*/ 2458171 w 2548345"/>
                  <a:gd name="connsiteY1" fmla="*/ 1564958 h 2355532"/>
                  <a:gd name="connsiteX2" fmla="*/ 2145751 w 2548345"/>
                  <a:gd name="connsiteY2" fmla="*/ 1994535 h 2355532"/>
                  <a:gd name="connsiteX3" fmla="*/ 1985731 w 2548345"/>
                  <a:gd name="connsiteY3" fmla="*/ 2071688 h 2355532"/>
                  <a:gd name="connsiteX4" fmla="*/ 1947631 w 2548345"/>
                  <a:gd name="connsiteY4" fmla="*/ 2088833 h 2355532"/>
                  <a:gd name="connsiteX5" fmla="*/ 1390418 w 2548345"/>
                  <a:gd name="connsiteY5" fmla="*/ 2307908 h 2355532"/>
                  <a:gd name="connsiteX6" fmla="*/ 1206586 w 2548345"/>
                  <a:gd name="connsiteY6" fmla="*/ 2346960 h 2355532"/>
                  <a:gd name="connsiteX7" fmla="*/ 997988 w 2548345"/>
                  <a:gd name="connsiteY7" fmla="*/ 2355533 h 2355532"/>
                  <a:gd name="connsiteX8" fmla="*/ 975128 w 2548345"/>
                  <a:gd name="connsiteY8" fmla="*/ 2355533 h 2355532"/>
                  <a:gd name="connsiteX9" fmla="*/ 811298 w 2548345"/>
                  <a:gd name="connsiteY9" fmla="*/ 2330768 h 2355532"/>
                  <a:gd name="connsiteX10" fmla="*/ 648421 w 2548345"/>
                  <a:gd name="connsiteY10" fmla="*/ 2281238 h 2355532"/>
                  <a:gd name="connsiteX11" fmla="*/ 467446 w 2548345"/>
                  <a:gd name="connsiteY11" fmla="*/ 2187893 h 2355532"/>
                  <a:gd name="connsiteX12" fmla="*/ 308378 w 2548345"/>
                  <a:gd name="connsiteY12" fmla="*/ 2065020 h 2355532"/>
                  <a:gd name="connsiteX13" fmla="*/ 141691 w 2548345"/>
                  <a:gd name="connsiteY13" fmla="*/ 1855470 h 2355532"/>
                  <a:gd name="connsiteX14" fmla="*/ 84541 w 2548345"/>
                  <a:gd name="connsiteY14" fmla="*/ 1731645 h 2355532"/>
                  <a:gd name="connsiteX15" fmla="*/ 45488 w 2548345"/>
                  <a:gd name="connsiteY15" fmla="*/ 1612583 h 2355532"/>
                  <a:gd name="connsiteX16" fmla="*/ 12151 w 2548345"/>
                  <a:gd name="connsiteY16" fmla="*/ 1457325 h 2355532"/>
                  <a:gd name="connsiteX17" fmla="*/ 2626 w 2548345"/>
                  <a:gd name="connsiteY17" fmla="*/ 1287780 h 2355532"/>
                  <a:gd name="connsiteX18" fmla="*/ 48346 w 2548345"/>
                  <a:gd name="connsiteY18" fmla="*/ 803910 h 2355532"/>
                  <a:gd name="connsiteX19" fmla="*/ 54061 w 2548345"/>
                  <a:gd name="connsiteY19" fmla="*/ 495300 h 2355532"/>
                  <a:gd name="connsiteX20" fmla="*/ 158836 w 2548345"/>
                  <a:gd name="connsiteY20" fmla="*/ 260033 h 2355532"/>
                  <a:gd name="connsiteX21" fmla="*/ 165503 w 2548345"/>
                  <a:gd name="connsiteY21" fmla="*/ 252413 h 2355532"/>
                  <a:gd name="connsiteX22" fmla="*/ 373148 w 2548345"/>
                  <a:gd name="connsiteY22" fmla="*/ 135255 h 2355532"/>
                  <a:gd name="connsiteX23" fmla="*/ 726526 w 2548345"/>
                  <a:gd name="connsiteY23" fmla="*/ 58102 h 2355532"/>
                  <a:gd name="connsiteX24" fmla="*/ 964651 w 2548345"/>
                  <a:gd name="connsiteY24" fmla="*/ 78105 h 2355532"/>
                  <a:gd name="connsiteX25" fmla="*/ 1236113 w 2548345"/>
                  <a:gd name="connsiteY25" fmla="*/ 40005 h 2355532"/>
                  <a:gd name="connsiteX26" fmla="*/ 1455188 w 2548345"/>
                  <a:gd name="connsiteY26" fmla="*/ 0 h 2355532"/>
                  <a:gd name="connsiteX27" fmla="*/ 1523768 w 2548345"/>
                  <a:gd name="connsiteY27" fmla="*/ 3810 h 2355532"/>
                  <a:gd name="connsiteX28" fmla="*/ 2021926 w 2548345"/>
                  <a:gd name="connsiteY28" fmla="*/ 60007 h 2355532"/>
                  <a:gd name="connsiteX29" fmla="*/ 2114318 w 2548345"/>
                  <a:gd name="connsiteY29" fmla="*/ 78105 h 2355532"/>
                  <a:gd name="connsiteX30" fmla="*/ 2246716 w 2548345"/>
                  <a:gd name="connsiteY30" fmla="*/ 227648 h 2355532"/>
                  <a:gd name="connsiteX31" fmla="*/ 2463886 w 2548345"/>
                  <a:gd name="connsiteY31" fmla="*/ 582930 h 2355532"/>
                  <a:gd name="connsiteX32" fmla="*/ 2542943 w 2548345"/>
                  <a:gd name="connsiteY32" fmla="*/ 952500 h 2355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548345" h="2355532">
                    <a:moveTo>
                      <a:pt x="2542943" y="952500"/>
                    </a:moveTo>
                    <a:lnTo>
                      <a:pt x="2458171" y="1564958"/>
                    </a:lnTo>
                    <a:cubicBezTo>
                      <a:pt x="2432453" y="1751648"/>
                      <a:pt x="2315296" y="1912620"/>
                      <a:pt x="2145751" y="1994535"/>
                    </a:cubicBezTo>
                    <a:lnTo>
                      <a:pt x="1985731" y="2071688"/>
                    </a:lnTo>
                    <a:cubicBezTo>
                      <a:pt x="1973348" y="2077403"/>
                      <a:pt x="1960013" y="2083118"/>
                      <a:pt x="1947631" y="2088833"/>
                    </a:cubicBezTo>
                    <a:lnTo>
                      <a:pt x="1390418" y="2307908"/>
                    </a:lnTo>
                    <a:cubicBezTo>
                      <a:pt x="1331363" y="2330768"/>
                      <a:pt x="1269451" y="2344103"/>
                      <a:pt x="1206586" y="2346960"/>
                    </a:cubicBezTo>
                    <a:lnTo>
                      <a:pt x="997988" y="2355533"/>
                    </a:lnTo>
                    <a:cubicBezTo>
                      <a:pt x="990368" y="2355533"/>
                      <a:pt x="982748" y="2355533"/>
                      <a:pt x="975128" y="2355533"/>
                    </a:cubicBezTo>
                    <a:cubicBezTo>
                      <a:pt x="919883" y="2355533"/>
                      <a:pt x="864638" y="2346960"/>
                      <a:pt x="811298" y="2330768"/>
                    </a:cubicBezTo>
                    <a:lnTo>
                      <a:pt x="648421" y="2281238"/>
                    </a:lnTo>
                    <a:cubicBezTo>
                      <a:pt x="582698" y="2261235"/>
                      <a:pt x="521738" y="2229803"/>
                      <a:pt x="467446" y="2187893"/>
                    </a:cubicBezTo>
                    <a:lnTo>
                      <a:pt x="308378" y="2065020"/>
                    </a:lnTo>
                    <a:cubicBezTo>
                      <a:pt x="236941" y="2009775"/>
                      <a:pt x="179791" y="1937385"/>
                      <a:pt x="141691" y="1855470"/>
                    </a:cubicBezTo>
                    <a:lnTo>
                      <a:pt x="84541" y="1731645"/>
                    </a:lnTo>
                    <a:cubicBezTo>
                      <a:pt x="67396" y="1693545"/>
                      <a:pt x="54061" y="1653540"/>
                      <a:pt x="45488" y="1612583"/>
                    </a:cubicBezTo>
                    <a:lnTo>
                      <a:pt x="12151" y="1457325"/>
                    </a:lnTo>
                    <a:cubicBezTo>
                      <a:pt x="721" y="1402080"/>
                      <a:pt x="-3089" y="1344930"/>
                      <a:pt x="2626" y="1287780"/>
                    </a:cubicBezTo>
                    <a:lnTo>
                      <a:pt x="48346" y="803910"/>
                    </a:lnTo>
                    <a:cubicBezTo>
                      <a:pt x="55966" y="682943"/>
                      <a:pt x="59776" y="536258"/>
                      <a:pt x="54061" y="495300"/>
                    </a:cubicBezTo>
                    <a:cubicBezTo>
                      <a:pt x="22628" y="432435"/>
                      <a:pt x="75968" y="360045"/>
                      <a:pt x="158836" y="260033"/>
                    </a:cubicBezTo>
                    <a:cubicBezTo>
                      <a:pt x="160741" y="257175"/>
                      <a:pt x="163598" y="254318"/>
                      <a:pt x="165503" y="252413"/>
                    </a:cubicBezTo>
                    <a:lnTo>
                      <a:pt x="373148" y="135255"/>
                    </a:lnTo>
                    <a:cubicBezTo>
                      <a:pt x="479828" y="74295"/>
                      <a:pt x="603653" y="47625"/>
                      <a:pt x="726526" y="58102"/>
                    </a:cubicBezTo>
                    <a:lnTo>
                      <a:pt x="964651" y="78105"/>
                    </a:lnTo>
                    <a:cubicBezTo>
                      <a:pt x="1057043" y="85725"/>
                      <a:pt x="1149436" y="73343"/>
                      <a:pt x="1236113" y="40005"/>
                    </a:cubicBezTo>
                    <a:cubicBezTo>
                      <a:pt x="1306598" y="13335"/>
                      <a:pt x="1380893" y="0"/>
                      <a:pt x="1455188" y="0"/>
                    </a:cubicBezTo>
                    <a:cubicBezTo>
                      <a:pt x="1478048" y="0"/>
                      <a:pt x="1500908" y="952"/>
                      <a:pt x="1523768" y="3810"/>
                    </a:cubicBezTo>
                    <a:lnTo>
                      <a:pt x="2021926" y="60007"/>
                    </a:lnTo>
                    <a:cubicBezTo>
                      <a:pt x="2053358" y="63818"/>
                      <a:pt x="2084791" y="69532"/>
                      <a:pt x="2114318" y="78105"/>
                    </a:cubicBezTo>
                    <a:cubicBezTo>
                      <a:pt x="2165753" y="119063"/>
                      <a:pt x="2210521" y="168593"/>
                      <a:pt x="2246716" y="227648"/>
                    </a:cubicBezTo>
                    <a:lnTo>
                      <a:pt x="2463886" y="582930"/>
                    </a:lnTo>
                    <a:cubicBezTo>
                      <a:pt x="2533418" y="692468"/>
                      <a:pt x="2561041" y="824865"/>
                      <a:pt x="2542943" y="952500"/>
                    </a:cubicBezTo>
                    <a:close/>
                  </a:path>
                </a:pathLst>
              </a:custGeom>
              <a:solidFill>
                <a:srgbClr val="FBFC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534" name="Freeform: Shape 533">
            <a:extLst>
              <a:ext uri="{FF2B5EF4-FFF2-40B4-BE49-F238E27FC236}">
                <a16:creationId xmlns:a16="http://schemas.microsoft.com/office/drawing/2014/main" id="{E166C3DB-014A-4604-9191-DBCCB1BB5D46}"/>
              </a:ext>
            </a:extLst>
          </p:cNvPr>
          <p:cNvSpPr/>
          <p:nvPr/>
        </p:nvSpPr>
        <p:spPr>
          <a:xfrm>
            <a:off x="2428200" y="4672902"/>
            <a:ext cx="2087592" cy="1947250"/>
          </a:xfrm>
          <a:custGeom>
            <a:avLst/>
            <a:gdLst>
              <a:gd name="connsiteX0" fmla="*/ 914727 w 3087483"/>
              <a:gd name="connsiteY0" fmla="*/ 181656 h 2879922"/>
              <a:gd name="connsiteX1" fmla="*/ 1653867 w 3087483"/>
              <a:gd name="connsiteY1" fmla="*/ 14969 h 2879922"/>
              <a:gd name="connsiteX2" fmla="*/ 1856749 w 3087483"/>
              <a:gd name="connsiteY2" fmla="*/ 4491 h 2879922"/>
              <a:gd name="connsiteX3" fmla="*/ 2119639 w 3087483"/>
              <a:gd name="connsiteY3" fmla="*/ 34971 h 2879922"/>
              <a:gd name="connsiteX4" fmla="*/ 2314902 w 3087483"/>
              <a:gd name="connsiteY4" fmla="*/ 91169 h 2879922"/>
              <a:gd name="connsiteX5" fmla="*/ 2509212 w 3087483"/>
              <a:gd name="connsiteY5" fmla="*/ 184514 h 2879922"/>
              <a:gd name="connsiteX6" fmla="*/ 2686377 w 3087483"/>
              <a:gd name="connsiteY6" fmla="*/ 314054 h 2879922"/>
              <a:gd name="connsiteX7" fmla="*/ 2861637 w 3087483"/>
              <a:gd name="connsiteY7" fmla="*/ 498839 h 2879922"/>
              <a:gd name="connsiteX8" fmla="*/ 3004512 w 3087483"/>
              <a:gd name="connsiteY8" fmla="*/ 749346 h 2879922"/>
              <a:gd name="connsiteX9" fmla="*/ 3052137 w 3087483"/>
              <a:gd name="connsiteY9" fmla="*/ 915081 h 2879922"/>
              <a:gd name="connsiteX10" fmla="*/ 3074997 w 3087483"/>
              <a:gd name="connsiteY10" fmla="*/ 1048431 h 2879922"/>
              <a:gd name="connsiteX11" fmla="*/ 3086427 w 3087483"/>
              <a:gd name="connsiteY11" fmla="*/ 1248456 h 2879922"/>
              <a:gd name="connsiteX12" fmla="*/ 3069282 w 3087483"/>
              <a:gd name="connsiteY12" fmla="*/ 1431336 h 2879922"/>
              <a:gd name="connsiteX13" fmla="*/ 2917834 w 3087483"/>
              <a:gd name="connsiteY13" fmla="*/ 2031411 h 2879922"/>
              <a:gd name="connsiteX14" fmla="*/ 2851159 w 3087483"/>
              <a:gd name="connsiteY14" fmla="*/ 2467657 h 2879922"/>
              <a:gd name="connsiteX15" fmla="*/ 2706379 w 3087483"/>
              <a:gd name="connsiteY15" fmla="*/ 2637201 h 2879922"/>
              <a:gd name="connsiteX16" fmla="*/ 2516832 w 3087483"/>
              <a:gd name="connsiteY16" fmla="*/ 2751501 h 2879922"/>
              <a:gd name="connsiteX17" fmla="*/ 2277754 w 3087483"/>
              <a:gd name="connsiteY17" fmla="*/ 2841037 h 2879922"/>
              <a:gd name="connsiteX18" fmla="*/ 1919614 w 3087483"/>
              <a:gd name="connsiteY18" fmla="*/ 2862944 h 2879922"/>
              <a:gd name="connsiteX19" fmla="*/ 1689109 w 3087483"/>
              <a:gd name="connsiteY19" fmla="*/ 2806747 h 2879922"/>
              <a:gd name="connsiteX20" fmla="*/ 1417647 w 3087483"/>
              <a:gd name="connsiteY20" fmla="*/ 2802937 h 2879922"/>
              <a:gd name="connsiteX21" fmla="*/ 1417647 w 3087483"/>
              <a:gd name="connsiteY21" fmla="*/ 2802937 h 2879922"/>
              <a:gd name="connsiteX22" fmla="*/ 1130944 w 3087483"/>
              <a:gd name="connsiteY22" fmla="*/ 2795316 h 2879922"/>
              <a:gd name="connsiteX23" fmla="*/ 651837 w 3087483"/>
              <a:gd name="connsiteY23" fmla="*/ 2664824 h 2879922"/>
              <a:gd name="connsiteX24" fmla="*/ 249882 w 3087483"/>
              <a:gd name="connsiteY24" fmla="*/ 2311447 h 2879922"/>
              <a:gd name="connsiteX25" fmla="*/ 46999 w 3087483"/>
              <a:gd name="connsiteY25" fmla="*/ 1824719 h 2879922"/>
              <a:gd name="connsiteX26" fmla="*/ 26044 w 3087483"/>
              <a:gd name="connsiteY26" fmla="*/ 1416097 h 2879922"/>
              <a:gd name="connsiteX27" fmla="*/ 250834 w 3087483"/>
              <a:gd name="connsiteY27" fmla="*/ 666479 h 2879922"/>
              <a:gd name="connsiteX28" fmla="*/ 655647 w 3087483"/>
              <a:gd name="connsiteY28" fmla="*/ 259761 h 2879922"/>
              <a:gd name="connsiteX29" fmla="*/ 869959 w 3087483"/>
              <a:gd name="connsiteY29" fmla="*/ 194039 h 2879922"/>
              <a:gd name="connsiteX30" fmla="*/ 914727 w 3087483"/>
              <a:gd name="connsiteY30" fmla="*/ 181656 h 287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87483" h="2879922">
                <a:moveTo>
                  <a:pt x="914727" y="181656"/>
                </a:moveTo>
                <a:lnTo>
                  <a:pt x="1653867" y="14969"/>
                </a:lnTo>
                <a:cubicBezTo>
                  <a:pt x="1720542" y="-271"/>
                  <a:pt x="1789122" y="-4081"/>
                  <a:pt x="1856749" y="4491"/>
                </a:cubicBezTo>
                <a:lnTo>
                  <a:pt x="2119639" y="34971"/>
                </a:lnTo>
                <a:cubicBezTo>
                  <a:pt x="2187267" y="42591"/>
                  <a:pt x="2253942" y="61641"/>
                  <a:pt x="2314902" y="91169"/>
                </a:cubicBezTo>
                <a:lnTo>
                  <a:pt x="2509212" y="184514"/>
                </a:lnTo>
                <a:cubicBezTo>
                  <a:pt x="2575887" y="216899"/>
                  <a:pt x="2635894" y="260714"/>
                  <a:pt x="2686377" y="314054"/>
                </a:cubicBezTo>
                <a:lnTo>
                  <a:pt x="2861637" y="498839"/>
                </a:lnTo>
                <a:cubicBezTo>
                  <a:pt x="2928312" y="569324"/>
                  <a:pt x="2977842" y="656001"/>
                  <a:pt x="3004512" y="749346"/>
                </a:cubicBezTo>
                <a:lnTo>
                  <a:pt x="3052137" y="915081"/>
                </a:lnTo>
                <a:cubicBezTo>
                  <a:pt x="3064519" y="958896"/>
                  <a:pt x="3072139" y="1003664"/>
                  <a:pt x="3074997" y="1048431"/>
                </a:cubicBezTo>
                <a:lnTo>
                  <a:pt x="3086427" y="1248456"/>
                </a:lnTo>
                <a:cubicBezTo>
                  <a:pt x="3090237" y="1309416"/>
                  <a:pt x="3083569" y="1371329"/>
                  <a:pt x="3069282" y="1431336"/>
                </a:cubicBezTo>
                <a:lnTo>
                  <a:pt x="2917834" y="2031411"/>
                </a:lnTo>
                <a:cubicBezTo>
                  <a:pt x="2917834" y="2031411"/>
                  <a:pt x="2831157" y="2428604"/>
                  <a:pt x="2851159" y="2467657"/>
                </a:cubicBezTo>
                <a:cubicBezTo>
                  <a:pt x="2863542" y="2490516"/>
                  <a:pt x="2777817" y="2573384"/>
                  <a:pt x="2706379" y="2637201"/>
                </a:cubicBezTo>
                <a:cubicBezTo>
                  <a:pt x="2651134" y="2686732"/>
                  <a:pt x="2586364" y="2724832"/>
                  <a:pt x="2516832" y="2751501"/>
                </a:cubicBezTo>
                <a:lnTo>
                  <a:pt x="2277754" y="2841037"/>
                </a:lnTo>
                <a:cubicBezTo>
                  <a:pt x="2163454" y="2883899"/>
                  <a:pt x="2038677" y="2891519"/>
                  <a:pt x="1919614" y="2862944"/>
                </a:cubicBezTo>
                <a:lnTo>
                  <a:pt x="1689109" y="2806747"/>
                </a:lnTo>
                <a:cubicBezTo>
                  <a:pt x="1599574" y="2784839"/>
                  <a:pt x="1507182" y="2783887"/>
                  <a:pt x="1417647" y="2802937"/>
                </a:cubicBezTo>
                <a:lnTo>
                  <a:pt x="1417647" y="2802937"/>
                </a:lnTo>
                <a:cubicBezTo>
                  <a:pt x="1322397" y="2822939"/>
                  <a:pt x="1224289" y="2821034"/>
                  <a:pt x="1130944" y="2795316"/>
                </a:cubicBezTo>
                <a:lnTo>
                  <a:pt x="651837" y="2664824"/>
                </a:lnTo>
                <a:cubicBezTo>
                  <a:pt x="470862" y="2615294"/>
                  <a:pt x="322272" y="2484801"/>
                  <a:pt x="249882" y="2311447"/>
                </a:cubicBezTo>
                <a:lnTo>
                  <a:pt x="46999" y="1824719"/>
                </a:lnTo>
                <a:cubicBezTo>
                  <a:pt x="-7293" y="1695179"/>
                  <a:pt x="-14913" y="1550399"/>
                  <a:pt x="26044" y="1416097"/>
                </a:cubicBezTo>
                <a:lnTo>
                  <a:pt x="250834" y="666479"/>
                </a:lnTo>
                <a:cubicBezTo>
                  <a:pt x="308937" y="471216"/>
                  <a:pt x="461337" y="318816"/>
                  <a:pt x="655647" y="259761"/>
                </a:cubicBezTo>
                <a:lnTo>
                  <a:pt x="869959" y="194039"/>
                </a:lnTo>
                <a:cubicBezTo>
                  <a:pt x="885199" y="189276"/>
                  <a:pt x="899487" y="185466"/>
                  <a:pt x="914727" y="181656"/>
                </a:cubicBezTo>
                <a:close/>
              </a:path>
            </a:pathLst>
          </a:custGeom>
          <a:solidFill>
            <a:srgbClr val="FBFCF8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D5BF290F-1EEA-41EE-A243-2466F5A96D60}"/>
              </a:ext>
            </a:extLst>
          </p:cNvPr>
          <p:cNvGrpSpPr/>
          <p:nvPr/>
        </p:nvGrpSpPr>
        <p:grpSpPr>
          <a:xfrm>
            <a:off x="2177864" y="4135120"/>
            <a:ext cx="2592734" cy="4955893"/>
            <a:chOff x="2171845" y="4045937"/>
            <a:chExt cx="2686049" cy="5134266"/>
          </a:xfrm>
        </p:grpSpPr>
        <p:pic>
          <p:nvPicPr>
            <p:cNvPr id="544" name="Graphic 543">
              <a:extLst>
                <a:ext uri="{FF2B5EF4-FFF2-40B4-BE49-F238E27FC236}">
                  <a16:creationId xmlns:a16="http://schemas.microsoft.com/office/drawing/2014/main" id="{467901D9-D5F3-4D33-A353-45CCECF83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71845" y="4045937"/>
              <a:ext cx="2686049" cy="1552576"/>
            </a:xfrm>
            <a:prstGeom prst="rect">
              <a:avLst/>
            </a:prstGeom>
          </p:spPr>
        </p:pic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2BDADB6C-7A7D-4AA5-927C-347E4D90B912}"/>
                </a:ext>
              </a:extLst>
            </p:cNvPr>
            <p:cNvSpPr/>
            <p:nvPr/>
          </p:nvSpPr>
          <p:spPr>
            <a:xfrm>
              <a:off x="3535680" y="8818880"/>
              <a:ext cx="274320" cy="36132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5" name="Graphic 524">
            <a:extLst>
              <a:ext uri="{FF2B5EF4-FFF2-40B4-BE49-F238E27FC236}">
                <a16:creationId xmlns:a16="http://schemas.microsoft.com/office/drawing/2014/main" id="{9CD46D46-83B4-4C2E-87AD-A2A6B35E0C06}"/>
              </a:ext>
            </a:extLst>
          </p:cNvPr>
          <p:cNvGrpSpPr/>
          <p:nvPr/>
        </p:nvGrpSpPr>
        <p:grpSpPr>
          <a:xfrm>
            <a:off x="2653344" y="4782848"/>
            <a:ext cx="1723076" cy="1650648"/>
            <a:chOff x="4820833" y="2081212"/>
            <a:chExt cx="2548376" cy="2441257"/>
          </a:xfrm>
        </p:grpSpPr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3D88F04D-7768-4229-A8E5-7A0BA217262B}"/>
                </a:ext>
              </a:extLst>
            </p:cNvPr>
            <p:cNvSpPr/>
            <p:nvPr/>
          </p:nvSpPr>
          <p:spPr>
            <a:xfrm>
              <a:off x="4820833" y="2081212"/>
              <a:ext cx="2548376" cy="2441257"/>
            </a:xfrm>
            <a:custGeom>
              <a:avLst/>
              <a:gdLst>
                <a:gd name="connsiteX0" fmla="*/ 2542943 w 2548376"/>
                <a:gd name="connsiteY0" fmla="*/ 1038225 h 2441257"/>
                <a:gd name="connsiteX1" fmla="*/ 2458171 w 2548376"/>
                <a:gd name="connsiteY1" fmla="*/ 1650683 h 2441257"/>
                <a:gd name="connsiteX2" fmla="*/ 2145751 w 2548376"/>
                <a:gd name="connsiteY2" fmla="*/ 2080260 h 2441257"/>
                <a:gd name="connsiteX3" fmla="*/ 1985731 w 2548376"/>
                <a:gd name="connsiteY3" fmla="*/ 2157413 h 2441257"/>
                <a:gd name="connsiteX4" fmla="*/ 1947631 w 2548376"/>
                <a:gd name="connsiteY4" fmla="*/ 2174558 h 2441257"/>
                <a:gd name="connsiteX5" fmla="*/ 1390418 w 2548376"/>
                <a:gd name="connsiteY5" fmla="*/ 2393633 h 2441257"/>
                <a:gd name="connsiteX6" fmla="*/ 1206586 w 2548376"/>
                <a:gd name="connsiteY6" fmla="*/ 2432685 h 2441257"/>
                <a:gd name="connsiteX7" fmla="*/ 997988 w 2548376"/>
                <a:gd name="connsiteY7" fmla="*/ 2441258 h 2441257"/>
                <a:gd name="connsiteX8" fmla="*/ 975128 w 2548376"/>
                <a:gd name="connsiteY8" fmla="*/ 2441258 h 2441257"/>
                <a:gd name="connsiteX9" fmla="*/ 811298 w 2548376"/>
                <a:gd name="connsiteY9" fmla="*/ 2416493 h 2441257"/>
                <a:gd name="connsiteX10" fmla="*/ 648421 w 2548376"/>
                <a:gd name="connsiteY10" fmla="*/ 2366963 h 2441257"/>
                <a:gd name="connsiteX11" fmla="*/ 467446 w 2548376"/>
                <a:gd name="connsiteY11" fmla="*/ 2273618 h 2441257"/>
                <a:gd name="connsiteX12" fmla="*/ 308378 w 2548376"/>
                <a:gd name="connsiteY12" fmla="*/ 2150745 h 2441257"/>
                <a:gd name="connsiteX13" fmla="*/ 141691 w 2548376"/>
                <a:gd name="connsiteY13" fmla="*/ 1941195 h 2441257"/>
                <a:gd name="connsiteX14" fmla="*/ 84541 w 2548376"/>
                <a:gd name="connsiteY14" fmla="*/ 1817370 h 2441257"/>
                <a:gd name="connsiteX15" fmla="*/ 45488 w 2548376"/>
                <a:gd name="connsiteY15" fmla="*/ 1698308 h 2441257"/>
                <a:gd name="connsiteX16" fmla="*/ 12151 w 2548376"/>
                <a:gd name="connsiteY16" fmla="*/ 1543050 h 2441257"/>
                <a:gd name="connsiteX17" fmla="*/ 2626 w 2548376"/>
                <a:gd name="connsiteY17" fmla="*/ 1373505 h 2441257"/>
                <a:gd name="connsiteX18" fmla="*/ 48346 w 2548376"/>
                <a:gd name="connsiteY18" fmla="*/ 889635 h 2441257"/>
                <a:gd name="connsiteX19" fmla="*/ 54061 w 2548376"/>
                <a:gd name="connsiteY19" fmla="*/ 581025 h 2441257"/>
                <a:gd name="connsiteX20" fmla="*/ 158836 w 2548376"/>
                <a:gd name="connsiteY20" fmla="*/ 345758 h 2441257"/>
                <a:gd name="connsiteX21" fmla="*/ 165503 w 2548376"/>
                <a:gd name="connsiteY21" fmla="*/ 338138 h 2441257"/>
                <a:gd name="connsiteX22" fmla="*/ 315998 w 2548376"/>
                <a:gd name="connsiteY22" fmla="*/ 215265 h 2441257"/>
                <a:gd name="connsiteX23" fmla="*/ 491258 w 2548376"/>
                <a:gd name="connsiteY23" fmla="*/ 116205 h 2441257"/>
                <a:gd name="connsiteX24" fmla="*/ 768436 w 2548376"/>
                <a:gd name="connsiteY24" fmla="*/ 43815 h 2441257"/>
                <a:gd name="connsiteX25" fmla="*/ 816061 w 2548376"/>
                <a:gd name="connsiteY25" fmla="*/ 45720 h 2441257"/>
                <a:gd name="connsiteX26" fmla="*/ 1002751 w 2548376"/>
                <a:gd name="connsiteY26" fmla="*/ 61913 h 2441257"/>
                <a:gd name="connsiteX27" fmla="*/ 1037041 w 2548376"/>
                <a:gd name="connsiteY27" fmla="*/ 62865 h 2441257"/>
                <a:gd name="connsiteX28" fmla="*/ 1178963 w 2548376"/>
                <a:gd name="connsiteY28" fmla="*/ 37147 h 2441257"/>
                <a:gd name="connsiteX29" fmla="*/ 1379941 w 2548376"/>
                <a:gd name="connsiteY29" fmla="*/ 0 h 2441257"/>
                <a:gd name="connsiteX30" fmla="*/ 1442806 w 2548376"/>
                <a:gd name="connsiteY30" fmla="*/ 3810 h 2441257"/>
                <a:gd name="connsiteX31" fmla="*/ 1832378 w 2548376"/>
                <a:gd name="connsiteY31" fmla="*/ 47625 h 2441257"/>
                <a:gd name="connsiteX32" fmla="*/ 2118128 w 2548376"/>
                <a:gd name="connsiteY32" fmla="*/ 164783 h 2441257"/>
                <a:gd name="connsiteX33" fmla="*/ 2250526 w 2548376"/>
                <a:gd name="connsiteY33" fmla="*/ 314325 h 2441257"/>
                <a:gd name="connsiteX34" fmla="*/ 2467696 w 2548376"/>
                <a:gd name="connsiteY34" fmla="*/ 669608 h 2441257"/>
                <a:gd name="connsiteX35" fmla="*/ 2542943 w 2548376"/>
                <a:gd name="connsiteY35" fmla="*/ 1038225 h 244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548376" h="2441257">
                  <a:moveTo>
                    <a:pt x="2542943" y="1038225"/>
                  </a:moveTo>
                  <a:lnTo>
                    <a:pt x="2458171" y="1650683"/>
                  </a:lnTo>
                  <a:cubicBezTo>
                    <a:pt x="2432453" y="1837373"/>
                    <a:pt x="2315296" y="1998345"/>
                    <a:pt x="2145751" y="2080260"/>
                  </a:cubicBezTo>
                  <a:lnTo>
                    <a:pt x="1985731" y="2157413"/>
                  </a:lnTo>
                  <a:cubicBezTo>
                    <a:pt x="1973348" y="2163128"/>
                    <a:pt x="1960013" y="2168843"/>
                    <a:pt x="1947631" y="2174558"/>
                  </a:cubicBezTo>
                  <a:lnTo>
                    <a:pt x="1390418" y="2393633"/>
                  </a:lnTo>
                  <a:cubicBezTo>
                    <a:pt x="1331363" y="2416493"/>
                    <a:pt x="1269451" y="2429828"/>
                    <a:pt x="1206586" y="2432685"/>
                  </a:cubicBezTo>
                  <a:lnTo>
                    <a:pt x="997988" y="2441258"/>
                  </a:lnTo>
                  <a:cubicBezTo>
                    <a:pt x="990368" y="2441258"/>
                    <a:pt x="982748" y="2441258"/>
                    <a:pt x="975128" y="2441258"/>
                  </a:cubicBezTo>
                  <a:cubicBezTo>
                    <a:pt x="919883" y="2441258"/>
                    <a:pt x="864638" y="2432685"/>
                    <a:pt x="811298" y="2416493"/>
                  </a:cubicBezTo>
                  <a:lnTo>
                    <a:pt x="648421" y="2366963"/>
                  </a:lnTo>
                  <a:cubicBezTo>
                    <a:pt x="582698" y="2346960"/>
                    <a:pt x="521738" y="2315528"/>
                    <a:pt x="467446" y="2273618"/>
                  </a:cubicBezTo>
                  <a:lnTo>
                    <a:pt x="308378" y="2150745"/>
                  </a:lnTo>
                  <a:cubicBezTo>
                    <a:pt x="236941" y="2095500"/>
                    <a:pt x="179791" y="2023110"/>
                    <a:pt x="141691" y="1941195"/>
                  </a:cubicBezTo>
                  <a:lnTo>
                    <a:pt x="84541" y="1817370"/>
                  </a:lnTo>
                  <a:cubicBezTo>
                    <a:pt x="67396" y="1779270"/>
                    <a:pt x="54061" y="1739265"/>
                    <a:pt x="45488" y="1698308"/>
                  </a:cubicBezTo>
                  <a:lnTo>
                    <a:pt x="12151" y="1543050"/>
                  </a:lnTo>
                  <a:cubicBezTo>
                    <a:pt x="721" y="1487805"/>
                    <a:pt x="-3089" y="1430655"/>
                    <a:pt x="2626" y="1373505"/>
                  </a:cubicBezTo>
                  <a:lnTo>
                    <a:pt x="48346" y="889635"/>
                  </a:lnTo>
                  <a:cubicBezTo>
                    <a:pt x="55966" y="768668"/>
                    <a:pt x="59776" y="621983"/>
                    <a:pt x="54061" y="581025"/>
                  </a:cubicBezTo>
                  <a:cubicBezTo>
                    <a:pt x="22628" y="518160"/>
                    <a:pt x="75968" y="445770"/>
                    <a:pt x="158836" y="345758"/>
                  </a:cubicBezTo>
                  <a:cubicBezTo>
                    <a:pt x="160741" y="342900"/>
                    <a:pt x="163598" y="340043"/>
                    <a:pt x="165503" y="338138"/>
                  </a:cubicBezTo>
                  <a:cubicBezTo>
                    <a:pt x="207413" y="288608"/>
                    <a:pt x="257896" y="247650"/>
                    <a:pt x="315998" y="215265"/>
                  </a:cubicBezTo>
                  <a:lnTo>
                    <a:pt x="491258" y="116205"/>
                  </a:lnTo>
                  <a:cubicBezTo>
                    <a:pt x="575078" y="68580"/>
                    <a:pt x="671281" y="43815"/>
                    <a:pt x="768436" y="43815"/>
                  </a:cubicBezTo>
                  <a:cubicBezTo>
                    <a:pt x="784628" y="43815"/>
                    <a:pt x="800821" y="44768"/>
                    <a:pt x="816061" y="45720"/>
                  </a:cubicBezTo>
                  <a:lnTo>
                    <a:pt x="1002751" y="61913"/>
                  </a:lnTo>
                  <a:cubicBezTo>
                    <a:pt x="1014181" y="62865"/>
                    <a:pt x="1025611" y="62865"/>
                    <a:pt x="1037041" y="62865"/>
                  </a:cubicBezTo>
                  <a:cubicBezTo>
                    <a:pt x="1085618" y="62865"/>
                    <a:pt x="1133243" y="54293"/>
                    <a:pt x="1178963" y="37147"/>
                  </a:cubicBezTo>
                  <a:cubicBezTo>
                    <a:pt x="1243733" y="12382"/>
                    <a:pt x="1311361" y="0"/>
                    <a:pt x="1379941" y="0"/>
                  </a:cubicBezTo>
                  <a:cubicBezTo>
                    <a:pt x="1400896" y="0"/>
                    <a:pt x="1421851" y="953"/>
                    <a:pt x="1442806" y="3810"/>
                  </a:cubicBezTo>
                  <a:lnTo>
                    <a:pt x="1832378" y="47625"/>
                  </a:lnTo>
                  <a:cubicBezTo>
                    <a:pt x="1938106" y="60007"/>
                    <a:pt x="2036213" y="100013"/>
                    <a:pt x="2118128" y="164783"/>
                  </a:cubicBezTo>
                  <a:cubicBezTo>
                    <a:pt x="2169563" y="205740"/>
                    <a:pt x="2214331" y="255270"/>
                    <a:pt x="2250526" y="314325"/>
                  </a:cubicBezTo>
                  <a:lnTo>
                    <a:pt x="2467696" y="669608"/>
                  </a:lnTo>
                  <a:cubicBezTo>
                    <a:pt x="2533418" y="778193"/>
                    <a:pt x="2561041" y="910590"/>
                    <a:pt x="2542943" y="1038225"/>
                  </a:cubicBezTo>
                  <a:close/>
                </a:path>
              </a:pathLst>
            </a:custGeom>
            <a:solidFill>
              <a:srgbClr val="E8E8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389750B1-6646-4675-8D70-39B9B7A1D779}"/>
                </a:ext>
              </a:extLst>
            </p:cNvPr>
            <p:cNvSpPr/>
            <p:nvPr/>
          </p:nvSpPr>
          <p:spPr>
            <a:xfrm>
              <a:off x="4820833" y="2166937"/>
              <a:ext cx="2548345" cy="2355532"/>
            </a:xfrm>
            <a:custGeom>
              <a:avLst/>
              <a:gdLst>
                <a:gd name="connsiteX0" fmla="*/ 2542943 w 2548345"/>
                <a:gd name="connsiteY0" fmla="*/ 952500 h 2355532"/>
                <a:gd name="connsiteX1" fmla="*/ 2458171 w 2548345"/>
                <a:gd name="connsiteY1" fmla="*/ 1564958 h 2355532"/>
                <a:gd name="connsiteX2" fmla="*/ 2145751 w 2548345"/>
                <a:gd name="connsiteY2" fmla="*/ 1994535 h 2355532"/>
                <a:gd name="connsiteX3" fmla="*/ 1985731 w 2548345"/>
                <a:gd name="connsiteY3" fmla="*/ 2071688 h 2355532"/>
                <a:gd name="connsiteX4" fmla="*/ 1947631 w 2548345"/>
                <a:gd name="connsiteY4" fmla="*/ 2088833 h 2355532"/>
                <a:gd name="connsiteX5" fmla="*/ 1390418 w 2548345"/>
                <a:gd name="connsiteY5" fmla="*/ 2307908 h 2355532"/>
                <a:gd name="connsiteX6" fmla="*/ 1206586 w 2548345"/>
                <a:gd name="connsiteY6" fmla="*/ 2346960 h 2355532"/>
                <a:gd name="connsiteX7" fmla="*/ 997988 w 2548345"/>
                <a:gd name="connsiteY7" fmla="*/ 2355533 h 2355532"/>
                <a:gd name="connsiteX8" fmla="*/ 975128 w 2548345"/>
                <a:gd name="connsiteY8" fmla="*/ 2355533 h 2355532"/>
                <a:gd name="connsiteX9" fmla="*/ 811298 w 2548345"/>
                <a:gd name="connsiteY9" fmla="*/ 2330768 h 2355532"/>
                <a:gd name="connsiteX10" fmla="*/ 648421 w 2548345"/>
                <a:gd name="connsiteY10" fmla="*/ 2281238 h 2355532"/>
                <a:gd name="connsiteX11" fmla="*/ 467446 w 2548345"/>
                <a:gd name="connsiteY11" fmla="*/ 2187893 h 2355532"/>
                <a:gd name="connsiteX12" fmla="*/ 308378 w 2548345"/>
                <a:gd name="connsiteY12" fmla="*/ 2065020 h 2355532"/>
                <a:gd name="connsiteX13" fmla="*/ 141691 w 2548345"/>
                <a:gd name="connsiteY13" fmla="*/ 1855470 h 2355532"/>
                <a:gd name="connsiteX14" fmla="*/ 84541 w 2548345"/>
                <a:gd name="connsiteY14" fmla="*/ 1731645 h 2355532"/>
                <a:gd name="connsiteX15" fmla="*/ 45488 w 2548345"/>
                <a:gd name="connsiteY15" fmla="*/ 1612583 h 2355532"/>
                <a:gd name="connsiteX16" fmla="*/ 12151 w 2548345"/>
                <a:gd name="connsiteY16" fmla="*/ 1457325 h 2355532"/>
                <a:gd name="connsiteX17" fmla="*/ 2626 w 2548345"/>
                <a:gd name="connsiteY17" fmla="*/ 1287780 h 2355532"/>
                <a:gd name="connsiteX18" fmla="*/ 48346 w 2548345"/>
                <a:gd name="connsiteY18" fmla="*/ 803910 h 2355532"/>
                <a:gd name="connsiteX19" fmla="*/ 54061 w 2548345"/>
                <a:gd name="connsiteY19" fmla="*/ 495300 h 2355532"/>
                <a:gd name="connsiteX20" fmla="*/ 158836 w 2548345"/>
                <a:gd name="connsiteY20" fmla="*/ 260033 h 2355532"/>
                <a:gd name="connsiteX21" fmla="*/ 165503 w 2548345"/>
                <a:gd name="connsiteY21" fmla="*/ 252413 h 2355532"/>
                <a:gd name="connsiteX22" fmla="*/ 373148 w 2548345"/>
                <a:gd name="connsiteY22" fmla="*/ 135255 h 2355532"/>
                <a:gd name="connsiteX23" fmla="*/ 726526 w 2548345"/>
                <a:gd name="connsiteY23" fmla="*/ 58102 h 2355532"/>
                <a:gd name="connsiteX24" fmla="*/ 964651 w 2548345"/>
                <a:gd name="connsiteY24" fmla="*/ 78105 h 2355532"/>
                <a:gd name="connsiteX25" fmla="*/ 1236113 w 2548345"/>
                <a:gd name="connsiteY25" fmla="*/ 40005 h 2355532"/>
                <a:gd name="connsiteX26" fmla="*/ 1455188 w 2548345"/>
                <a:gd name="connsiteY26" fmla="*/ 0 h 2355532"/>
                <a:gd name="connsiteX27" fmla="*/ 1523768 w 2548345"/>
                <a:gd name="connsiteY27" fmla="*/ 3810 h 2355532"/>
                <a:gd name="connsiteX28" fmla="*/ 2021926 w 2548345"/>
                <a:gd name="connsiteY28" fmla="*/ 60007 h 2355532"/>
                <a:gd name="connsiteX29" fmla="*/ 2114318 w 2548345"/>
                <a:gd name="connsiteY29" fmla="*/ 78105 h 2355532"/>
                <a:gd name="connsiteX30" fmla="*/ 2246716 w 2548345"/>
                <a:gd name="connsiteY30" fmla="*/ 227648 h 2355532"/>
                <a:gd name="connsiteX31" fmla="*/ 2463886 w 2548345"/>
                <a:gd name="connsiteY31" fmla="*/ 582930 h 2355532"/>
                <a:gd name="connsiteX32" fmla="*/ 2542943 w 2548345"/>
                <a:gd name="connsiteY32" fmla="*/ 952500 h 2355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48345" h="2355532">
                  <a:moveTo>
                    <a:pt x="2542943" y="952500"/>
                  </a:moveTo>
                  <a:lnTo>
                    <a:pt x="2458171" y="1564958"/>
                  </a:lnTo>
                  <a:cubicBezTo>
                    <a:pt x="2432453" y="1751648"/>
                    <a:pt x="2315296" y="1912620"/>
                    <a:pt x="2145751" y="1994535"/>
                  </a:cubicBezTo>
                  <a:lnTo>
                    <a:pt x="1985731" y="2071688"/>
                  </a:lnTo>
                  <a:cubicBezTo>
                    <a:pt x="1973348" y="2077403"/>
                    <a:pt x="1960013" y="2083118"/>
                    <a:pt x="1947631" y="2088833"/>
                  </a:cubicBezTo>
                  <a:lnTo>
                    <a:pt x="1390418" y="2307908"/>
                  </a:lnTo>
                  <a:cubicBezTo>
                    <a:pt x="1331363" y="2330768"/>
                    <a:pt x="1269451" y="2344103"/>
                    <a:pt x="1206586" y="2346960"/>
                  </a:cubicBezTo>
                  <a:lnTo>
                    <a:pt x="997988" y="2355533"/>
                  </a:lnTo>
                  <a:cubicBezTo>
                    <a:pt x="990368" y="2355533"/>
                    <a:pt x="982748" y="2355533"/>
                    <a:pt x="975128" y="2355533"/>
                  </a:cubicBezTo>
                  <a:cubicBezTo>
                    <a:pt x="919883" y="2355533"/>
                    <a:pt x="864638" y="2346960"/>
                    <a:pt x="811298" y="2330768"/>
                  </a:cubicBezTo>
                  <a:lnTo>
                    <a:pt x="648421" y="2281238"/>
                  </a:lnTo>
                  <a:cubicBezTo>
                    <a:pt x="582698" y="2261235"/>
                    <a:pt x="521738" y="2229803"/>
                    <a:pt x="467446" y="2187893"/>
                  </a:cubicBezTo>
                  <a:lnTo>
                    <a:pt x="308378" y="2065020"/>
                  </a:lnTo>
                  <a:cubicBezTo>
                    <a:pt x="236941" y="2009775"/>
                    <a:pt x="179791" y="1937385"/>
                    <a:pt x="141691" y="1855470"/>
                  </a:cubicBezTo>
                  <a:lnTo>
                    <a:pt x="84541" y="1731645"/>
                  </a:lnTo>
                  <a:cubicBezTo>
                    <a:pt x="67396" y="1693545"/>
                    <a:pt x="54061" y="1653540"/>
                    <a:pt x="45488" y="1612583"/>
                  </a:cubicBezTo>
                  <a:lnTo>
                    <a:pt x="12151" y="1457325"/>
                  </a:lnTo>
                  <a:cubicBezTo>
                    <a:pt x="721" y="1402080"/>
                    <a:pt x="-3089" y="1344930"/>
                    <a:pt x="2626" y="1287780"/>
                  </a:cubicBezTo>
                  <a:lnTo>
                    <a:pt x="48346" y="803910"/>
                  </a:lnTo>
                  <a:cubicBezTo>
                    <a:pt x="55966" y="682943"/>
                    <a:pt x="59776" y="536258"/>
                    <a:pt x="54061" y="495300"/>
                  </a:cubicBezTo>
                  <a:cubicBezTo>
                    <a:pt x="22628" y="432435"/>
                    <a:pt x="75968" y="360045"/>
                    <a:pt x="158836" y="260033"/>
                  </a:cubicBezTo>
                  <a:cubicBezTo>
                    <a:pt x="160741" y="257175"/>
                    <a:pt x="163598" y="254318"/>
                    <a:pt x="165503" y="252413"/>
                  </a:cubicBezTo>
                  <a:lnTo>
                    <a:pt x="373148" y="135255"/>
                  </a:lnTo>
                  <a:cubicBezTo>
                    <a:pt x="479828" y="74295"/>
                    <a:pt x="603653" y="47625"/>
                    <a:pt x="726526" y="58102"/>
                  </a:cubicBezTo>
                  <a:lnTo>
                    <a:pt x="964651" y="78105"/>
                  </a:lnTo>
                  <a:cubicBezTo>
                    <a:pt x="1057043" y="85725"/>
                    <a:pt x="1149436" y="73343"/>
                    <a:pt x="1236113" y="40005"/>
                  </a:cubicBezTo>
                  <a:cubicBezTo>
                    <a:pt x="1306598" y="13335"/>
                    <a:pt x="1380893" y="0"/>
                    <a:pt x="1455188" y="0"/>
                  </a:cubicBezTo>
                  <a:cubicBezTo>
                    <a:pt x="1478048" y="0"/>
                    <a:pt x="1500908" y="952"/>
                    <a:pt x="1523768" y="3810"/>
                  </a:cubicBezTo>
                  <a:lnTo>
                    <a:pt x="2021926" y="60007"/>
                  </a:lnTo>
                  <a:cubicBezTo>
                    <a:pt x="2053358" y="63818"/>
                    <a:pt x="2084791" y="69532"/>
                    <a:pt x="2114318" y="78105"/>
                  </a:cubicBezTo>
                  <a:cubicBezTo>
                    <a:pt x="2165753" y="119063"/>
                    <a:pt x="2210521" y="168593"/>
                    <a:pt x="2246716" y="227648"/>
                  </a:cubicBezTo>
                  <a:lnTo>
                    <a:pt x="2463886" y="582930"/>
                  </a:lnTo>
                  <a:cubicBezTo>
                    <a:pt x="2533418" y="692468"/>
                    <a:pt x="2561041" y="824865"/>
                    <a:pt x="2542943" y="952500"/>
                  </a:cubicBezTo>
                  <a:close/>
                </a:path>
              </a:pathLst>
            </a:custGeom>
            <a:solidFill>
              <a:srgbClr val="FBFC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68" name="Group 4">
            <a:extLst>
              <a:ext uri="{FF2B5EF4-FFF2-40B4-BE49-F238E27FC236}">
                <a16:creationId xmlns:a16="http://schemas.microsoft.com/office/drawing/2014/main" id="{3A7B986C-5A5F-4814-9AFA-9EF0CA9021BD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3164192" y="3632641"/>
            <a:ext cx="800644" cy="837882"/>
            <a:chOff x="3754" y="2071"/>
            <a:chExt cx="172" cy="180"/>
          </a:xfrm>
        </p:grpSpPr>
        <p:sp>
          <p:nvSpPr>
            <p:cNvPr id="569" name="Line 5">
              <a:extLst>
                <a:ext uri="{FF2B5EF4-FFF2-40B4-BE49-F238E27FC236}">
                  <a16:creationId xmlns:a16="http://schemas.microsoft.com/office/drawing/2014/main" id="{5ED59ED6-5C52-4E77-B22B-0AF9D0AB87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Line 6">
              <a:extLst>
                <a:ext uri="{FF2B5EF4-FFF2-40B4-BE49-F238E27FC236}">
                  <a16:creationId xmlns:a16="http://schemas.microsoft.com/office/drawing/2014/main" id="{419188F6-B9EA-46DB-AACA-34116FE846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1" name="Line 7">
              <a:extLst>
                <a:ext uri="{FF2B5EF4-FFF2-40B4-BE49-F238E27FC236}">
                  <a16:creationId xmlns:a16="http://schemas.microsoft.com/office/drawing/2014/main" id="{A5816318-40F7-44DA-89A9-6C851FD795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2" name="Line 8">
              <a:extLst>
                <a:ext uri="{FF2B5EF4-FFF2-40B4-BE49-F238E27FC236}">
                  <a16:creationId xmlns:a16="http://schemas.microsoft.com/office/drawing/2014/main" id="{43C91C4B-8590-4EC3-8A5B-681066E7A0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Line 9">
              <a:extLst>
                <a:ext uri="{FF2B5EF4-FFF2-40B4-BE49-F238E27FC236}">
                  <a16:creationId xmlns:a16="http://schemas.microsoft.com/office/drawing/2014/main" id="{A1500A70-5782-455E-81C9-BAB160968E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4" name="Line 10">
              <a:extLst>
                <a:ext uri="{FF2B5EF4-FFF2-40B4-BE49-F238E27FC236}">
                  <a16:creationId xmlns:a16="http://schemas.microsoft.com/office/drawing/2014/main" id="{E450E2D4-4EF9-407C-BD63-E14BFDF5C5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Line 11">
              <a:extLst>
                <a:ext uri="{FF2B5EF4-FFF2-40B4-BE49-F238E27FC236}">
                  <a16:creationId xmlns:a16="http://schemas.microsoft.com/office/drawing/2014/main" id="{EACA83C0-EC69-473A-8756-1238EFB487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Line 12">
              <a:extLst>
                <a:ext uri="{FF2B5EF4-FFF2-40B4-BE49-F238E27FC236}">
                  <a16:creationId xmlns:a16="http://schemas.microsoft.com/office/drawing/2014/main" id="{B2F80B2F-8717-4C94-91C3-253BB666FD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7" name="Line 13">
              <a:extLst>
                <a:ext uri="{FF2B5EF4-FFF2-40B4-BE49-F238E27FC236}">
                  <a16:creationId xmlns:a16="http://schemas.microsoft.com/office/drawing/2014/main" id="{EC8459CE-5F4C-4892-A7AE-32E0EBF2A7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8" name="Line 14">
              <a:extLst>
                <a:ext uri="{FF2B5EF4-FFF2-40B4-BE49-F238E27FC236}">
                  <a16:creationId xmlns:a16="http://schemas.microsoft.com/office/drawing/2014/main" id="{7E3EDBB7-F3F4-4252-A90A-C9F6B8A672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81" name="Oval 580">
            <a:extLst>
              <a:ext uri="{FF2B5EF4-FFF2-40B4-BE49-F238E27FC236}">
                <a16:creationId xmlns:a16="http://schemas.microsoft.com/office/drawing/2014/main" id="{B8D4DAA6-F800-4C61-B6EC-C4E8A3C8E268}"/>
              </a:ext>
            </a:extLst>
          </p:cNvPr>
          <p:cNvSpPr/>
          <p:nvPr/>
        </p:nvSpPr>
        <p:spPr>
          <a:xfrm>
            <a:off x="7503886" y="1683657"/>
            <a:ext cx="174171" cy="1741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2" name="Oval 581">
            <a:extLst>
              <a:ext uri="{FF2B5EF4-FFF2-40B4-BE49-F238E27FC236}">
                <a16:creationId xmlns:a16="http://schemas.microsoft.com/office/drawing/2014/main" id="{3E9E2543-832E-423D-9883-EC590F02E09D}"/>
              </a:ext>
            </a:extLst>
          </p:cNvPr>
          <p:cNvSpPr/>
          <p:nvPr/>
        </p:nvSpPr>
        <p:spPr>
          <a:xfrm>
            <a:off x="4455887" y="1628186"/>
            <a:ext cx="232228" cy="2322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3" name="Oval 582">
            <a:extLst>
              <a:ext uri="{FF2B5EF4-FFF2-40B4-BE49-F238E27FC236}">
                <a16:creationId xmlns:a16="http://schemas.microsoft.com/office/drawing/2014/main" id="{3784BC23-988E-47D7-9354-31126397C2E0}"/>
              </a:ext>
            </a:extLst>
          </p:cNvPr>
          <p:cNvSpPr/>
          <p:nvPr/>
        </p:nvSpPr>
        <p:spPr>
          <a:xfrm>
            <a:off x="3505163" y="952499"/>
            <a:ext cx="119655" cy="119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4" name="Oval 583">
            <a:extLst>
              <a:ext uri="{FF2B5EF4-FFF2-40B4-BE49-F238E27FC236}">
                <a16:creationId xmlns:a16="http://schemas.microsoft.com/office/drawing/2014/main" id="{57191A32-2E6B-44E2-9EFF-62DEEAFB42B3}"/>
              </a:ext>
            </a:extLst>
          </p:cNvPr>
          <p:cNvSpPr/>
          <p:nvPr/>
        </p:nvSpPr>
        <p:spPr>
          <a:xfrm>
            <a:off x="6507443" y="2342800"/>
            <a:ext cx="119655" cy="119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5" name="Oval 584">
            <a:extLst>
              <a:ext uri="{FF2B5EF4-FFF2-40B4-BE49-F238E27FC236}">
                <a16:creationId xmlns:a16="http://schemas.microsoft.com/office/drawing/2014/main" id="{0DCE5815-38FC-48C7-918E-B38D31316F7D}"/>
              </a:ext>
            </a:extLst>
          </p:cNvPr>
          <p:cNvSpPr/>
          <p:nvPr/>
        </p:nvSpPr>
        <p:spPr>
          <a:xfrm>
            <a:off x="1532711" y="1962962"/>
            <a:ext cx="119655" cy="119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6" name="Oval 585">
            <a:extLst>
              <a:ext uri="{FF2B5EF4-FFF2-40B4-BE49-F238E27FC236}">
                <a16:creationId xmlns:a16="http://schemas.microsoft.com/office/drawing/2014/main" id="{F23B1C39-16E5-4490-B9B5-124D7B52E9D4}"/>
              </a:ext>
            </a:extLst>
          </p:cNvPr>
          <p:cNvSpPr/>
          <p:nvPr/>
        </p:nvSpPr>
        <p:spPr>
          <a:xfrm>
            <a:off x="8794571" y="952498"/>
            <a:ext cx="119655" cy="119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7" name="Oval 586">
            <a:extLst>
              <a:ext uri="{FF2B5EF4-FFF2-40B4-BE49-F238E27FC236}">
                <a16:creationId xmlns:a16="http://schemas.microsoft.com/office/drawing/2014/main" id="{069FB475-830F-41ED-8727-108235EFB7B1}"/>
              </a:ext>
            </a:extLst>
          </p:cNvPr>
          <p:cNvSpPr/>
          <p:nvPr/>
        </p:nvSpPr>
        <p:spPr>
          <a:xfrm>
            <a:off x="5986193" y="892669"/>
            <a:ext cx="119656" cy="1196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8" name="Oval 587">
            <a:extLst>
              <a:ext uri="{FF2B5EF4-FFF2-40B4-BE49-F238E27FC236}">
                <a16:creationId xmlns:a16="http://schemas.microsoft.com/office/drawing/2014/main" id="{C041E6B2-B487-43EA-B0AF-D7101DFD38E6}"/>
              </a:ext>
            </a:extLst>
          </p:cNvPr>
          <p:cNvSpPr/>
          <p:nvPr/>
        </p:nvSpPr>
        <p:spPr>
          <a:xfrm>
            <a:off x="2397173" y="1033219"/>
            <a:ext cx="119656" cy="1196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9" name="Oval 588">
            <a:extLst>
              <a:ext uri="{FF2B5EF4-FFF2-40B4-BE49-F238E27FC236}">
                <a16:creationId xmlns:a16="http://schemas.microsoft.com/office/drawing/2014/main" id="{4C70584B-83D8-469E-8C01-CB650EB5FAA2}"/>
              </a:ext>
            </a:extLst>
          </p:cNvPr>
          <p:cNvSpPr/>
          <p:nvPr/>
        </p:nvSpPr>
        <p:spPr>
          <a:xfrm>
            <a:off x="8112172" y="2719902"/>
            <a:ext cx="254587" cy="2545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0" name="Oval 589">
            <a:extLst>
              <a:ext uri="{FF2B5EF4-FFF2-40B4-BE49-F238E27FC236}">
                <a16:creationId xmlns:a16="http://schemas.microsoft.com/office/drawing/2014/main" id="{065B5304-0291-402F-AEA3-751789551D94}"/>
              </a:ext>
            </a:extLst>
          </p:cNvPr>
          <p:cNvSpPr/>
          <p:nvPr/>
        </p:nvSpPr>
        <p:spPr>
          <a:xfrm>
            <a:off x="9701856" y="1777667"/>
            <a:ext cx="160321" cy="1603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05" name="Graphic 1">
            <a:extLst>
              <a:ext uri="{FF2B5EF4-FFF2-40B4-BE49-F238E27FC236}">
                <a16:creationId xmlns:a16="http://schemas.microsoft.com/office/drawing/2014/main" id="{85C3EEC8-86C0-4B19-B3A7-ECFEDC17329B}"/>
              </a:ext>
            </a:extLst>
          </p:cNvPr>
          <p:cNvGrpSpPr/>
          <p:nvPr/>
        </p:nvGrpSpPr>
        <p:grpSpPr>
          <a:xfrm>
            <a:off x="-22059751" y="4746906"/>
            <a:ext cx="796290" cy="892527"/>
            <a:chOff x="2179346" y="4746906"/>
            <a:chExt cx="796290" cy="892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606" name="Graphic 1">
              <a:extLst>
                <a:ext uri="{FF2B5EF4-FFF2-40B4-BE49-F238E27FC236}">
                  <a16:creationId xmlns:a16="http://schemas.microsoft.com/office/drawing/2014/main" id="{85AC5D03-D558-4CEA-B1CE-030406D21E43}"/>
                </a:ext>
              </a:extLst>
            </p:cNvPr>
            <p:cNvGrpSpPr/>
            <p:nvPr/>
          </p:nvGrpSpPr>
          <p:grpSpPr>
            <a:xfrm>
              <a:off x="2293646" y="4746906"/>
              <a:ext cx="567689" cy="245301"/>
              <a:chOff x="2293646" y="4746906"/>
              <a:chExt cx="567689" cy="245301"/>
            </a:xfrm>
            <a:solidFill>
              <a:srgbClr val="87AE4F"/>
            </a:solidFill>
          </p:grpSpPr>
          <p:sp>
            <p:nvSpPr>
              <p:cNvPr id="613" name="Freeform: Shape 612">
                <a:extLst>
                  <a:ext uri="{FF2B5EF4-FFF2-40B4-BE49-F238E27FC236}">
                    <a16:creationId xmlns:a16="http://schemas.microsoft.com/office/drawing/2014/main" id="{FE800006-1F23-4109-B359-8AF670D45446}"/>
                  </a:ext>
                </a:extLst>
              </p:cNvPr>
              <p:cNvSpPr/>
              <p:nvPr/>
            </p:nvSpPr>
            <p:spPr>
              <a:xfrm>
                <a:off x="2293646" y="4746906"/>
                <a:ext cx="339090" cy="244861"/>
              </a:xfrm>
              <a:custGeom>
                <a:avLst/>
                <a:gdLst>
                  <a:gd name="connsiteX0" fmla="*/ 0 w 339090"/>
                  <a:gd name="connsiteY0" fmla="*/ 156245 h 244861"/>
                  <a:gd name="connsiteX1" fmla="*/ 0 w 339090"/>
                  <a:gd name="connsiteY1" fmla="*/ 88617 h 244861"/>
                  <a:gd name="connsiteX2" fmla="*/ 130492 w 339090"/>
                  <a:gd name="connsiteY2" fmla="*/ 10512 h 244861"/>
                  <a:gd name="connsiteX3" fmla="*/ 339090 w 339090"/>
                  <a:gd name="connsiteY3" fmla="*/ 122907 h 244861"/>
                  <a:gd name="connsiteX4" fmla="*/ 130492 w 339090"/>
                  <a:gd name="connsiteY4" fmla="*/ 234350 h 244861"/>
                  <a:gd name="connsiteX5" fmla="*/ 0 w 339090"/>
                  <a:gd name="connsiteY5" fmla="*/ 156245 h 24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9090" h="244861">
                    <a:moveTo>
                      <a:pt x="0" y="156245"/>
                    </a:moveTo>
                    <a:lnTo>
                      <a:pt x="0" y="88617"/>
                    </a:lnTo>
                    <a:cubicBezTo>
                      <a:pt x="0" y="21942"/>
                      <a:pt x="71438" y="-20920"/>
                      <a:pt x="130492" y="10512"/>
                    </a:cubicBezTo>
                    <a:lnTo>
                      <a:pt x="339090" y="122907"/>
                    </a:lnTo>
                    <a:lnTo>
                      <a:pt x="130492" y="234350"/>
                    </a:lnTo>
                    <a:cubicBezTo>
                      <a:pt x="71438" y="265782"/>
                      <a:pt x="0" y="222920"/>
                      <a:pt x="0" y="156245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4" name="Freeform: Shape 613">
                <a:extLst>
                  <a:ext uri="{FF2B5EF4-FFF2-40B4-BE49-F238E27FC236}">
                    <a16:creationId xmlns:a16="http://schemas.microsoft.com/office/drawing/2014/main" id="{0A17355F-1FC7-47D1-A1A4-A7D5FE59581A}"/>
                  </a:ext>
                </a:extLst>
              </p:cNvPr>
              <p:cNvSpPr/>
              <p:nvPr/>
            </p:nvSpPr>
            <p:spPr>
              <a:xfrm>
                <a:off x="2521294" y="4746906"/>
                <a:ext cx="340042" cy="245301"/>
              </a:xfrm>
              <a:custGeom>
                <a:avLst/>
                <a:gdLst>
                  <a:gd name="connsiteX0" fmla="*/ 340042 w 340042"/>
                  <a:gd name="connsiteY0" fmla="*/ 156245 h 245301"/>
                  <a:gd name="connsiteX1" fmla="*/ 340042 w 340042"/>
                  <a:gd name="connsiteY1" fmla="*/ 88617 h 245301"/>
                  <a:gd name="connsiteX2" fmla="*/ 209550 w 340042"/>
                  <a:gd name="connsiteY2" fmla="*/ 10512 h 245301"/>
                  <a:gd name="connsiteX3" fmla="*/ 0 w 340042"/>
                  <a:gd name="connsiteY3" fmla="*/ 122907 h 245301"/>
                  <a:gd name="connsiteX4" fmla="*/ 208598 w 340042"/>
                  <a:gd name="connsiteY4" fmla="*/ 235302 h 245301"/>
                  <a:gd name="connsiteX5" fmla="*/ 340042 w 340042"/>
                  <a:gd name="connsiteY5" fmla="*/ 156245 h 245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0042" h="245301">
                    <a:moveTo>
                      <a:pt x="340042" y="156245"/>
                    </a:moveTo>
                    <a:lnTo>
                      <a:pt x="340042" y="88617"/>
                    </a:lnTo>
                    <a:cubicBezTo>
                      <a:pt x="340042" y="21942"/>
                      <a:pt x="268605" y="-20920"/>
                      <a:pt x="209550" y="10512"/>
                    </a:cubicBezTo>
                    <a:lnTo>
                      <a:pt x="0" y="122907"/>
                    </a:lnTo>
                    <a:lnTo>
                      <a:pt x="208598" y="235302"/>
                    </a:lnTo>
                    <a:cubicBezTo>
                      <a:pt x="267653" y="265782"/>
                      <a:pt x="340042" y="222920"/>
                      <a:pt x="340042" y="156245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5" name="Freeform: Shape 614">
                <a:extLst>
                  <a:ext uri="{FF2B5EF4-FFF2-40B4-BE49-F238E27FC236}">
                    <a16:creationId xmlns:a16="http://schemas.microsoft.com/office/drawing/2014/main" id="{6EFD4AA2-CB45-4286-A77B-AA67D558F8F1}"/>
                  </a:ext>
                </a:extLst>
              </p:cNvPr>
              <p:cNvSpPr/>
              <p:nvPr/>
            </p:nvSpPr>
            <p:spPr>
              <a:xfrm rot="-4848310">
                <a:off x="2501050" y="4787319"/>
                <a:ext cx="156217" cy="156217"/>
              </a:xfrm>
              <a:custGeom>
                <a:avLst/>
                <a:gdLst>
                  <a:gd name="connsiteX0" fmla="*/ 156218 w 156217"/>
                  <a:gd name="connsiteY0" fmla="*/ 78109 h 156217"/>
                  <a:gd name="connsiteX1" fmla="*/ 78109 w 156217"/>
                  <a:gd name="connsiteY1" fmla="*/ 156218 h 156217"/>
                  <a:gd name="connsiteX2" fmla="*/ 0 w 156217"/>
                  <a:gd name="connsiteY2" fmla="*/ 78109 h 156217"/>
                  <a:gd name="connsiteX3" fmla="*/ 78109 w 156217"/>
                  <a:gd name="connsiteY3" fmla="*/ 0 h 156217"/>
                  <a:gd name="connsiteX4" fmla="*/ 156218 w 156217"/>
                  <a:gd name="connsiteY4" fmla="*/ 78109 h 156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217" h="156217">
                    <a:moveTo>
                      <a:pt x="156218" y="78109"/>
                    </a:moveTo>
                    <a:cubicBezTo>
                      <a:pt x="156218" y="121247"/>
                      <a:pt x="121247" y="156218"/>
                      <a:pt x="78109" y="156218"/>
                    </a:cubicBezTo>
                    <a:cubicBezTo>
                      <a:pt x="34970" y="156218"/>
                      <a:pt x="0" y="121247"/>
                      <a:pt x="0" y="78109"/>
                    </a:cubicBezTo>
                    <a:cubicBezTo>
                      <a:pt x="0" y="34971"/>
                      <a:pt x="34970" y="0"/>
                      <a:pt x="78109" y="0"/>
                    </a:cubicBezTo>
                    <a:cubicBezTo>
                      <a:pt x="121247" y="0"/>
                      <a:pt x="156218" y="34971"/>
                      <a:pt x="156218" y="78109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F03F7CFE-F37C-40E3-A683-A8A7B39FCA67}"/>
                </a:ext>
              </a:extLst>
            </p:cNvPr>
            <p:cNvSpPr/>
            <p:nvPr/>
          </p:nvSpPr>
          <p:spPr>
            <a:xfrm>
              <a:off x="2200301" y="4885054"/>
              <a:ext cx="754379" cy="754380"/>
            </a:xfrm>
            <a:custGeom>
              <a:avLst/>
              <a:gdLst>
                <a:gd name="connsiteX0" fmla="*/ 0 w 754379"/>
                <a:gd name="connsiteY0" fmla="*/ 0 h 754380"/>
                <a:gd name="connsiteX1" fmla="*/ 754380 w 754379"/>
                <a:gd name="connsiteY1" fmla="*/ 0 h 754380"/>
                <a:gd name="connsiteX2" fmla="*/ 754380 w 754379"/>
                <a:gd name="connsiteY2" fmla="*/ 754380 h 754380"/>
                <a:gd name="connsiteX3" fmla="*/ 0 w 754379"/>
                <a:gd name="connsiteY3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754380">
                  <a:moveTo>
                    <a:pt x="0" y="0"/>
                  </a:moveTo>
                  <a:lnTo>
                    <a:pt x="754380" y="0"/>
                  </a:lnTo>
                  <a:lnTo>
                    <a:pt x="754380" y="754380"/>
                  </a:lnTo>
                  <a:lnTo>
                    <a:pt x="0" y="754380"/>
                  </a:lnTo>
                  <a:close/>
                </a:path>
              </a:pathLst>
            </a:custGeom>
            <a:solidFill>
              <a:srgbClr val="AB33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139E162E-D2C1-4505-B0D3-38D66A96FA81}"/>
                </a:ext>
              </a:extLst>
            </p:cNvPr>
            <p:cNvSpPr/>
            <p:nvPr/>
          </p:nvSpPr>
          <p:spPr>
            <a:xfrm>
              <a:off x="2200301" y="4885054"/>
              <a:ext cx="754379" cy="133350"/>
            </a:xfrm>
            <a:custGeom>
              <a:avLst/>
              <a:gdLst>
                <a:gd name="connsiteX0" fmla="*/ 0 w 754379"/>
                <a:gd name="connsiteY0" fmla="*/ 0 h 133350"/>
                <a:gd name="connsiteX1" fmla="*/ 754380 w 754379"/>
                <a:gd name="connsiteY1" fmla="*/ 0 h 133350"/>
                <a:gd name="connsiteX2" fmla="*/ 754380 w 754379"/>
                <a:gd name="connsiteY2" fmla="*/ 133350 h 133350"/>
                <a:gd name="connsiteX3" fmla="*/ 0 w 754379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133350">
                  <a:moveTo>
                    <a:pt x="0" y="0"/>
                  </a:moveTo>
                  <a:lnTo>
                    <a:pt x="754380" y="0"/>
                  </a:lnTo>
                  <a:lnTo>
                    <a:pt x="75438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7F000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CF7039BB-B6AC-410A-9686-1BD337721C45}"/>
                </a:ext>
              </a:extLst>
            </p:cNvPr>
            <p:cNvSpPr/>
            <p:nvPr/>
          </p:nvSpPr>
          <p:spPr>
            <a:xfrm>
              <a:off x="2179346" y="4885054"/>
              <a:ext cx="796290" cy="97155"/>
            </a:xfrm>
            <a:custGeom>
              <a:avLst/>
              <a:gdLst>
                <a:gd name="connsiteX0" fmla="*/ 0 w 796290"/>
                <a:gd name="connsiteY0" fmla="*/ 0 h 97155"/>
                <a:gd name="connsiteX1" fmla="*/ 796290 w 796290"/>
                <a:gd name="connsiteY1" fmla="*/ 0 h 97155"/>
                <a:gd name="connsiteX2" fmla="*/ 796290 w 796290"/>
                <a:gd name="connsiteY2" fmla="*/ 97155 h 97155"/>
                <a:gd name="connsiteX3" fmla="*/ 0 w 796290"/>
                <a:gd name="connsiteY3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90" h="97155">
                  <a:moveTo>
                    <a:pt x="0" y="0"/>
                  </a:moveTo>
                  <a:lnTo>
                    <a:pt x="796290" y="0"/>
                  </a:lnTo>
                  <a:lnTo>
                    <a:pt x="796290" y="97155"/>
                  </a:lnTo>
                  <a:lnTo>
                    <a:pt x="0" y="97155"/>
                  </a:lnTo>
                  <a:close/>
                </a:path>
              </a:pathLst>
            </a:custGeom>
            <a:solidFill>
              <a:srgbClr val="AB33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087B7BAB-787D-42F5-94E4-B24D1FA4061E}"/>
                </a:ext>
              </a:extLst>
            </p:cNvPr>
            <p:cNvSpPr/>
            <p:nvPr/>
          </p:nvSpPr>
          <p:spPr>
            <a:xfrm>
              <a:off x="2519389" y="4885054"/>
              <a:ext cx="116205" cy="754380"/>
            </a:xfrm>
            <a:custGeom>
              <a:avLst/>
              <a:gdLst>
                <a:gd name="connsiteX0" fmla="*/ 0 w 116205"/>
                <a:gd name="connsiteY0" fmla="*/ 0 h 754380"/>
                <a:gd name="connsiteX1" fmla="*/ 116205 w 116205"/>
                <a:gd name="connsiteY1" fmla="*/ 0 h 754380"/>
                <a:gd name="connsiteX2" fmla="*/ 116205 w 116205"/>
                <a:gd name="connsiteY2" fmla="*/ 754380 h 754380"/>
                <a:gd name="connsiteX3" fmla="*/ 0 w 116205"/>
                <a:gd name="connsiteY3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5" h="754380">
                  <a:moveTo>
                    <a:pt x="0" y="0"/>
                  </a:moveTo>
                  <a:lnTo>
                    <a:pt x="116205" y="0"/>
                  </a:lnTo>
                  <a:lnTo>
                    <a:pt x="116205" y="754380"/>
                  </a:lnTo>
                  <a:lnTo>
                    <a:pt x="0" y="754380"/>
                  </a:ln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D089DF46-11EE-45FE-87D2-29AB516662A7}"/>
                </a:ext>
              </a:extLst>
            </p:cNvPr>
            <p:cNvSpPr/>
            <p:nvPr/>
          </p:nvSpPr>
          <p:spPr>
            <a:xfrm>
              <a:off x="2519389" y="4983161"/>
              <a:ext cx="116205" cy="36194"/>
            </a:xfrm>
            <a:custGeom>
              <a:avLst/>
              <a:gdLst>
                <a:gd name="connsiteX0" fmla="*/ 0 w 116205"/>
                <a:gd name="connsiteY0" fmla="*/ 0 h 36194"/>
                <a:gd name="connsiteX1" fmla="*/ 116205 w 116205"/>
                <a:gd name="connsiteY1" fmla="*/ 0 h 36194"/>
                <a:gd name="connsiteX2" fmla="*/ 116205 w 116205"/>
                <a:gd name="connsiteY2" fmla="*/ 36195 h 36194"/>
                <a:gd name="connsiteX3" fmla="*/ 0 w 116205"/>
                <a:gd name="connsiteY3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5" h="36194">
                  <a:moveTo>
                    <a:pt x="0" y="0"/>
                  </a:moveTo>
                  <a:lnTo>
                    <a:pt x="116205" y="0"/>
                  </a:lnTo>
                  <a:lnTo>
                    <a:pt x="116205" y="36195"/>
                  </a:lnTo>
                  <a:lnTo>
                    <a:pt x="0" y="36195"/>
                  </a:lnTo>
                  <a:close/>
                </a:path>
              </a:pathLst>
            </a:custGeom>
            <a:solidFill>
              <a:srgbClr val="608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015062C5-CE1C-4E37-8196-63BFF4667040}"/>
                </a:ext>
              </a:extLst>
            </p:cNvPr>
            <p:cNvSpPr/>
            <p:nvPr/>
          </p:nvSpPr>
          <p:spPr>
            <a:xfrm>
              <a:off x="2200301" y="5204141"/>
              <a:ext cx="754379" cy="116205"/>
            </a:xfrm>
            <a:custGeom>
              <a:avLst/>
              <a:gdLst>
                <a:gd name="connsiteX0" fmla="*/ 0 w 754379"/>
                <a:gd name="connsiteY0" fmla="*/ 0 h 116205"/>
                <a:gd name="connsiteX1" fmla="*/ 754380 w 754379"/>
                <a:gd name="connsiteY1" fmla="*/ 0 h 116205"/>
                <a:gd name="connsiteX2" fmla="*/ 754380 w 754379"/>
                <a:gd name="connsiteY2" fmla="*/ 116205 h 116205"/>
                <a:gd name="connsiteX3" fmla="*/ 0 w 754379"/>
                <a:gd name="connsiteY3" fmla="*/ 116205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116205">
                  <a:moveTo>
                    <a:pt x="0" y="0"/>
                  </a:moveTo>
                  <a:lnTo>
                    <a:pt x="754380" y="0"/>
                  </a:lnTo>
                  <a:lnTo>
                    <a:pt x="754380" y="116205"/>
                  </a:lnTo>
                  <a:lnTo>
                    <a:pt x="0" y="116205"/>
                  </a:ln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8D5429FD-204A-41B8-A5D1-A4ACDD849CEC}"/>
              </a:ext>
            </a:extLst>
          </p:cNvPr>
          <p:cNvGrpSpPr/>
          <p:nvPr/>
        </p:nvGrpSpPr>
        <p:grpSpPr>
          <a:xfrm>
            <a:off x="-18208494" y="2917073"/>
            <a:ext cx="4648200" cy="2439920"/>
            <a:chOff x="2579787" y="3304844"/>
            <a:chExt cx="4648200" cy="2439920"/>
          </a:xfrm>
        </p:grpSpPr>
        <p:pic>
          <p:nvPicPr>
            <p:cNvPr id="287" name="Graphic 286">
              <a:extLst>
                <a:ext uri="{FF2B5EF4-FFF2-40B4-BE49-F238E27FC236}">
                  <a16:creationId xmlns:a16="http://schemas.microsoft.com/office/drawing/2014/main" id="{0BDE0532-09E4-4C20-B327-58FADAA26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C2EB2CFD-E88A-4A05-A5D7-9C60AE2D8560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ED9D2BB9-E086-4624-B064-3B13D2CC1C54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F10D270F-177C-405A-9D61-C69C662DC985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0EFE9D9E-304F-4681-9C05-481A6DE0E865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F5AF60D4-D7EF-42C6-BF84-2DBF2226B232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2BEF3E07-8182-4488-ACC0-E6B776A397F3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C7070390-2FAE-4004-9D7D-38B65636E951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510F3355-269E-46F4-8220-C91D2714A7F1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DC038BB3-5BF2-442B-869B-03D0EEA96FBB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FFF0116F-5611-40A7-A95E-A865455B7535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FE7CD53C-0645-48EB-9EDA-CFDE1BF6916C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220511CD-882B-4620-B135-BEDCA64AE127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85729DDD-E3D3-4C88-B1C3-24DBD66E6BDD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CF48B186-368D-44B7-9DF8-6CE71A0759A6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A79D7A1A-586A-4A7B-995C-7CB3FA8046E8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B84816CF-2D77-4914-A721-CC4A1C36FECC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3C54D23B-FECD-4AB4-BBEE-DD1601609208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C8AD8D52-9779-45DC-90F2-DED61B2C0690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5F209F54-ED9A-49C1-A9F7-ADD838DB27DD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EC3DABF8-FE6C-4EF7-8A84-8F50176F95E9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0B43AA17-545A-44E7-BF89-3EBB4F0E32FB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8FAE77CA-354D-43F9-9D53-A60F28C5788B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09EF6D03-BAF0-4360-BB77-FEA61B4EE0A4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18C97683-92E1-4A20-8F65-B351D6C6C2B1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DAFC3E16-2DE4-409E-A7EA-D6D2F58310E8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70E418E5-03B4-49BA-B213-A8E5828BF891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60DEEA79-CD52-413C-BE0A-4DB1791C05FE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E0396D5F-FBBE-4E38-9DF6-D6033B47746C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904B30BB-6DE4-417E-8CA3-F69F7264A437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BE73943C-AF26-490B-8DB4-507B5C6A550F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9CFA9DAF-5BC7-40B6-A411-179B58540E24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F3CCCB33-1D73-466F-B986-8AB3BBBCDEF0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9AC2D9CD-1AB0-4548-AAD4-D6D8E7BED0A9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EBEAD96B-F45D-4E2C-A71B-770380FE90AF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5B433A83-ED7F-4ABA-8A3C-E605D78FC2D2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0941BCED-F5B7-4974-8540-08CD79E3AE77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3B7E3738-60FE-4BCD-8231-5504C8342DD8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61FE7A93-4BA2-47EC-8A38-8C483595148E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082B8D2A-5108-44A1-93DF-95A579F4E954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EE0334A8-F39E-4819-AD16-B51CFD75C847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06C2341E-EDB6-4B26-B3C8-5A5EA1104CE5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C8787020-E0E1-4CD9-BB08-15CDC5193F8E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9AFF2AD8-3C10-4A2D-BA09-2C2480A9251A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0BB07CF9-601B-4400-8509-252E58E0968D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C257ABB6-9FD8-491A-8828-FBA372AE1771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DF5D5A8A-61C4-409B-850A-17C670A808CC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D1E2B9C3-4FF0-43D8-B642-A8270FBC3C11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" name="Graphic 216">
            <a:extLst>
              <a:ext uri="{FF2B5EF4-FFF2-40B4-BE49-F238E27FC236}">
                <a16:creationId xmlns:a16="http://schemas.microsoft.com/office/drawing/2014/main" id="{D61BC4A7-8C27-4673-AE90-9F2858DAC6F4}"/>
              </a:ext>
            </a:extLst>
          </p:cNvPr>
          <p:cNvGrpSpPr/>
          <p:nvPr/>
        </p:nvGrpSpPr>
        <p:grpSpPr>
          <a:xfrm>
            <a:off x="-27419812" y="4067124"/>
            <a:ext cx="2683727" cy="1548356"/>
            <a:chOff x="-27419812" y="4067124"/>
            <a:chExt cx="2683727" cy="1548356"/>
          </a:xfrm>
        </p:grpSpPr>
        <p:grpSp>
          <p:nvGrpSpPr>
            <p:cNvPr id="11" name="Graphic 216">
              <a:extLst>
                <a:ext uri="{FF2B5EF4-FFF2-40B4-BE49-F238E27FC236}">
                  <a16:creationId xmlns:a16="http://schemas.microsoft.com/office/drawing/2014/main" id="{D61BC4A7-8C27-4673-AE90-9F2858DAC6F4}"/>
                </a:ext>
              </a:extLst>
            </p:cNvPr>
            <p:cNvGrpSpPr/>
            <p:nvPr/>
          </p:nvGrpSpPr>
          <p:grpSpPr>
            <a:xfrm>
              <a:off x="-27419812" y="4270006"/>
              <a:ext cx="1019918" cy="486803"/>
              <a:chOff x="-27419812" y="4270006"/>
              <a:chExt cx="1019918" cy="486803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E85E7BB-7FFF-45F1-BF02-DF550F5E641D}"/>
                  </a:ext>
                </a:extLst>
              </p:cNvPr>
              <p:cNvSpPr/>
              <p:nvPr/>
            </p:nvSpPr>
            <p:spPr>
              <a:xfrm>
                <a:off x="-27419812" y="4270006"/>
                <a:ext cx="1019918" cy="486803"/>
              </a:xfrm>
              <a:custGeom>
                <a:avLst/>
                <a:gdLst>
                  <a:gd name="connsiteX0" fmla="*/ 894189 w 1019918"/>
                  <a:gd name="connsiteY0" fmla="*/ 0 h 486803"/>
                  <a:gd name="connsiteX1" fmla="*/ 409366 w 1019918"/>
                  <a:gd name="connsiteY1" fmla="*/ 165735 h 486803"/>
                  <a:gd name="connsiteX2" fmla="*/ 10269 w 1019918"/>
                  <a:gd name="connsiteY2" fmla="*/ 437197 h 486803"/>
                  <a:gd name="connsiteX3" fmla="*/ 30271 w 1019918"/>
                  <a:gd name="connsiteY3" fmla="*/ 486728 h 486803"/>
                  <a:gd name="connsiteX4" fmla="*/ 249346 w 1019918"/>
                  <a:gd name="connsiteY4" fmla="*/ 468630 h 486803"/>
                  <a:gd name="connsiteX5" fmla="*/ 1019919 w 1019918"/>
                  <a:gd name="connsiteY5" fmla="*/ 314325 h 486803"/>
                  <a:gd name="connsiteX6" fmla="*/ 894189 w 1019918"/>
                  <a:gd name="connsiteY6" fmla="*/ 0 h 486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9918" h="486803">
                    <a:moveTo>
                      <a:pt x="894189" y="0"/>
                    </a:moveTo>
                    <a:cubicBezTo>
                      <a:pt x="894189" y="0"/>
                      <a:pt x="704641" y="12383"/>
                      <a:pt x="409366" y="165735"/>
                    </a:cubicBezTo>
                    <a:cubicBezTo>
                      <a:pt x="188386" y="280988"/>
                      <a:pt x="90279" y="371475"/>
                      <a:pt x="10269" y="437197"/>
                    </a:cubicBezTo>
                    <a:cubicBezTo>
                      <a:pt x="-10686" y="454343"/>
                      <a:pt x="2649" y="488633"/>
                      <a:pt x="30271" y="486728"/>
                    </a:cubicBezTo>
                    <a:cubicBezTo>
                      <a:pt x="85516" y="481965"/>
                      <a:pt x="161716" y="475297"/>
                      <a:pt x="249346" y="468630"/>
                    </a:cubicBezTo>
                    <a:cubicBezTo>
                      <a:pt x="434131" y="454343"/>
                      <a:pt x="837991" y="491490"/>
                      <a:pt x="1019919" y="314325"/>
                    </a:cubicBezTo>
                    <a:lnTo>
                      <a:pt x="894189" y="0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F735222-130A-458B-954E-5F9948C67F7E}"/>
                  </a:ext>
                </a:extLst>
              </p:cNvPr>
              <p:cNvSpPr/>
              <p:nvPr/>
            </p:nvSpPr>
            <p:spPr>
              <a:xfrm>
                <a:off x="-27152368" y="4410024"/>
                <a:ext cx="718184" cy="245744"/>
              </a:xfrm>
              <a:custGeom>
                <a:avLst/>
                <a:gdLst>
                  <a:gd name="connsiteX0" fmla="*/ 647700 w 718184"/>
                  <a:gd name="connsiteY0" fmla="*/ 0 h 245744"/>
                  <a:gd name="connsiteX1" fmla="*/ 0 w 718184"/>
                  <a:gd name="connsiteY1" fmla="*/ 245745 h 245744"/>
                  <a:gd name="connsiteX2" fmla="*/ 430530 w 718184"/>
                  <a:gd name="connsiteY2" fmla="*/ 117157 h 245744"/>
                  <a:gd name="connsiteX3" fmla="*/ 718185 w 718184"/>
                  <a:gd name="connsiteY3" fmla="*/ 158115 h 245744"/>
                  <a:gd name="connsiteX4" fmla="*/ 647700 w 718184"/>
                  <a:gd name="connsiteY4" fmla="*/ 0 h 245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8184" h="245744">
                    <a:moveTo>
                      <a:pt x="647700" y="0"/>
                    </a:moveTo>
                    <a:cubicBezTo>
                      <a:pt x="647700" y="0"/>
                      <a:pt x="393383" y="15240"/>
                      <a:pt x="0" y="245745"/>
                    </a:cubicBezTo>
                    <a:cubicBezTo>
                      <a:pt x="0" y="245745"/>
                      <a:pt x="300990" y="114300"/>
                      <a:pt x="430530" y="117157"/>
                    </a:cubicBezTo>
                    <a:cubicBezTo>
                      <a:pt x="560070" y="120015"/>
                      <a:pt x="718185" y="158115"/>
                      <a:pt x="718185" y="158115"/>
                    </a:cubicBezTo>
                    <a:lnTo>
                      <a:pt x="647700" y="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4" name="Graphic 216">
              <a:extLst>
                <a:ext uri="{FF2B5EF4-FFF2-40B4-BE49-F238E27FC236}">
                  <a16:creationId xmlns:a16="http://schemas.microsoft.com/office/drawing/2014/main" id="{D61BC4A7-8C27-4673-AE90-9F2858DAC6F4}"/>
                </a:ext>
              </a:extLst>
            </p:cNvPr>
            <p:cNvGrpSpPr/>
            <p:nvPr/>
          </p:nvGrpSpPr>
          <p:grpSpPr>
            <a:xfrm>
              <a:off x="-25756955" y="4270006"/>
              <a:ext cx="1020871" cy="486803"/>
              <a:chOff x="-25756955" y="4270006"/>
              <a:chExt cx="1020871" cy="486803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AD0ABD2-0847-4E16-9222-D81EC98D8553}"/>
                  </a:ext>
                </a:extLst>
              </p:cNvPr>
              <p:cNvSpPr/>
              <p:nvPr/>
            </p:nvSpPr>
            <p:spPr>
              <a:xfrm>
                <a:off x="-25756955" y="4270006"/>
                <a:ext cx="1020871" cy="486803"/>
              </a:xfrm>
              <a:custGeom>
                <a:avLst/>
                <a:gdLst>
                  <a:gd name="connsiteX0" fmla="*/ 126682 w 1020871"/>
                  <a:gd name="connsiteY0" fmla="*/ 0 h 486803"/>
                  <a:gd name="connsiteX1" fmla="*/ 611505 w 1020871"/>
                  <a:gd name="connsiteY1" fmla="*/ 165735 h 486803"/>
                  <a:gd name="connsiteX2" fmla="*/ 1010603 w 1020871"/>
                  <a:gd name="connsiteY2" fmla="*/ 437197 h 486803"/>
                  <a:gd name="connsiteX3" fmla="*/ 990600 w 1020871"/>
                  <a:gd name="connsiteY3" fmla="*/ 486728 h 486803"/>
                  <a:gd name="connsiteX4" fmla="*/ 770572 w 1020871"/>
                  <a:gd name="connsiteY4" fmla="*/ 468630 h 486803"/>
                  <a:gd name="connsiteX5" fmla="*/ 0 w 1020871"/>
                  <a:gd name="connsiteY5" fmla="*/ 314325 h 486803"/>
                  <a:gd name="connsiteX6" fmla="*/ 126682 w 1020871"/>
                  <a:gd name="connsiteY6" fmla="*/ 0 h 486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0871" h="486803">
                    <a:moveTo>
                      <a:pt x="126682" y="0"/>
                    </a:moveTo>
                    <a:cubicBezTo>
                      <a:pt x="126682" y="0"/>
                      <a:pt x="316230" y="12383"/>
                      <a:pt x="611505" y="165735"/>
                    </a:cubicBezTo>
                    <a:cubicBezTo>
                      <a:pt x="832485" y="280988"/>
                      <a:pt x="930592" y="371475"/>
                      <a:pt x="1010603" y="437197"/>
                    </a:cubicBezTo>
                    <a:cubicBezTo>
                      <a:pt x="1031557" y="454343"/>
                      <a:pt x="1018222" y="488633"/>
                      <a:pt x="990600" y="486728"/>
                    </a:cubicBezTo>
                    <a:cubicBezTo>
                      <a:pt x="934403" y="481965"/>
                      <a:pt x="858203" y="475297"/>
                      <a:pt x="770572" y="468630"/>
                    </a:cubicBezTo>
                    <a:cubicBezTo>
                      <a:pt x="585788" y="454343"/>
                      <a:pt x="181927" y="491490"/>
                      <a:pt x="0" y="314325"/>
                    </a:cubicBezTo>
                    <a:lnTo>
                      <a:pt x="126682" y="0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8259C9D-FCF0-4CB7-BD4D-78F469FC2945}"/>
                  </a:ext>
                </a:extLst>
              </p:cNvPr>
              <p:cNvSpPr/>
              <p:nvPr/>
            </p:nvSpPr>
            <p:spPr>
              <a:xfrm>
                <a:off x="-25721713" y="4410024"/>
                <a:ext cx="718184" cy="245744"/>
              </a:xfrm>
              <a:custGeom>
                <a:avLst/>
                <a:gdLst>
                  <a:gd name="connsiteX0" fmla="*/ 70485 w 718184"/>
                  <a:gd name="connsiteY0" fmla="*/ 0 h 245744"/>
                  <a:gd name="connsiteX1" fmla="*/ 718185 w 718184"/>
                  <a:gd name="connsiteY1" fmla="*/ 245745 h 245744"/>
                  <a:gd name="connsiteX2" fmla="*/ 287655 w 718184"/>
                  <a:gd name="connsiteY2" fmla="*/ 117157 h 245744"/>
                  <a:gd name="connsiteX3" fmla="*/ 0 w 718184"/>
                  <a:gd name="connsiteY3" fmla="*/ 158115 h 245744"/>
                  <a:gd name="connsiteX4" fmla="*/ 70485 w 718184"/>
                  <a:gd name="connsiteY4" fmla="*/ 0 h 245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8184" h="245744">
                    <a:moveTo>
                      <a:pt x="70485" y="0"/>
                    </a:moveTo>
                    <a:cubicBezTo>
                      <a:pt x="70485" y="0"/>
                      <a:pt x="324802" y="15240"/>
                      <a:pt x="718185" y="245745"/>
                    </a:cubicBezTo>
                    <a:cubicBezTo>
                      <a:pt x="718185" y="245745"/>
                      <a:pt x="417195" y="114300"/>
                      <a:pt x="287655" y="117157"/>
                    </a:cubicBezTo>
                    <a:cubicBezTo>
                      <a:pt x="158115" y="120015"/>
                      <a:pt x="0" y="158115"/>
                      <a:pt x="0" y="158115"/>
                    </a:cubicBezTo>
                    <a:lnTo>
                      <a:pt x="70485" y="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69A4198-646E-4344-A93C-2C857980493D}"/>
                </a:ext>
              </a:extLst>
            </p:cNvPr>
            <p:cNvSpPr/>
            <p:nvPr/>
          </p:nvSpPr>
          <p:spPr>
            <a:xfrm>
              <a:off x="-26788673" y="5255894"/>
              <a:ext cx="175419" cy="179124"/>
            </a:xfrm>
            <a:custGeom>
              <a:avLst/>
              <a:gdLst>
                <a:gd name="connsiteX0" fmla="*/ 166847 w 175419"/>
                <a:gd name="connsiteY0" fmla="*/ 81864 h 179124"/>
                <a:gd name="connsiteX1" fmla="*/ 124937 w 175419"/>
                <a:gd name="connsiteY1" fmla="*/ 179019 h 179124"/>
                <a:gd name="connsiteX2" fmla="*/ 106840 w 175419"/>
                <a:gd name="connsiteY2" fmla="*/ 114249 h 179124"/>
                <a:gd name="connsiteX3" fmla="*/ 64930 w 175419"/>
                <a:gd name="connsiteY3" fmla="*/ 169494 h 179124"/>
                <a:gd name="connsiteX4" fmla="*/ 61120 w 175419"/>
                <a:gd name="connsiteY4" fmla="*/ 92342 h 179124"/>
                <a:gd name="connsiteX5" fmla="*/ 3970 w 175419"/>
                <a:gd name="connsiteY5" fmla="*/ 136157 h 179124"/>
                <a:gd name="connsiteX6" fmla="*/ 37307 w 175419"/>
                <a:gd name="connsiteY6" fmla="*/ 34239 h 179124"/>
                <a:gd name="connsiteX7" fmla="*/ 83027 w 175419"/>
                <a:gd name="connsiteY7" fmla="*/ 902 h 179124"/>
                <a:gd name="connsiteX8" fmla="*/ 175420 w 175419"/>
                <a:gd name="connsiteY8" fmla="*/ 39954 h 179124"/>
                <a:gd name="connsiteX9" fmla="*/ 166847 w 175419"/>
                <a:gd name="connsiteY9" fmla="*/ 81864 h 1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419" h="179124">
                  <a:moveTo>
                    <a:pt x="166847" y="81864"/>
                  </a:moveTo>
                  <a:cubicBezTo>
                    <a:pt x="166847" y="81864"/>
                    <a:pt x="148750" y="182829"/>
                    <a:pt x="124937" y="179019"/>
                  </a:cubicBezTo>
                  <a:cubicBezTo>
                    <a:pt x="101125" y="175209"/>
                    <a:pt x="104935" y="141872"/>
                    <a:pt x="106840" y="114249"/>
                  </a:cubicBezTo>
                  <a:cubicBezTo>
                    <a:pt x="106840" y="114249"/>
                    <a:pt x="83027" y="177114"/>
                    <a:pt x="64930" y="169494"/>
                  </a:cubicBezTo>
                  <a:cubicBezTo>
                    <a:pt x="46832" y="161874"/>
                    <a:pt x="47785" y="122822"/>
                    <a:pt x="61120" y="92342"/>
                  </a:cubicBezTo>
                  <a:cubicBezTo>
                    <a:pt x="61120" y="92342"/>
                    <a:pt x="16352" y="155207"/>
                    <a:pt x="3970" y="136157"/>
                  </a:cubicBezTo>
                  <a:cubicBezTo>
                    <a:pt x="-8413" y="117107"/>
                    <a:pt x="9685" y="76149"/>
                    <a:pt x="37307" y="34239"/>
                  </a:cubicBezTo>
                  <a:cubicBezTo>
                    <a:pt x="64930" y="-8623"/>
                    <a:pt x="83027" y="902"/>
                    <a:pt x="83027" y="902"/>
                  </a:cubicBezTo>
                  <a:lnTo>
                    <a:pt x="175420" y="39954"/>
                  </a:lnTo>
                  <a:lnTo>
                    <a:pt x="166847" y="8186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277F76B-6C47-4CF3-9F21-5BA61F1777C1}"/>
                </a:ext>
              </a:extLst>
            </p:cNvPr>
            <p:cNvSpPr/>
            <p:nvPr/>
          </p:nvSpPr>
          <p:spPr>
            <a:xfrm>
              <a:off x="-26836290" y="4841632"/>
              <a:ext cx="432779" cy="547617"/>
            </a:xfrm>
            <a:custGeom>
              <a:avLst/>
              <a:gdLst>
                <a:gd name="connsiteX0" fmla="*/ 226847 w 432779"/>
                <a:gd name="connsiteY0" fmla="*/ 3684 h 547617"/>
                <a:gd name="connsiteX1" fmla="*/ 163982 w 432779"/>
                <a:gd name="connsiteY1" fmla="*/ 25591 h 547617"/>
                <a:gd name="connsiteX2" fmla="*/ 66827 w 432779"/>
                <a:gd name="connsiteY2" fmla="*/ 223711 h 547617"/>
                <a:gd name="connsiteX3" fmla="*/ 5867 w 432779"/>
                <a:gd name="connsiteY3" fmla="*/ 355156 h 547617"/>
                <a:gd name="connsiteX4" fmla="*/ 24917 w 432779"/>
                <a:gd name="connsiteY4" fmla="*/ 422784 h 547617"/>
                <a:gd name="connsiteX5" fmla="*/ 249707 w 432779"/>
                <a:gd name="connsiteY5" fmla="*/ 535179 h 547617"/>
                <a:gd name="connsiteX6" fmla="*/ 288760 w 432779"/>
                <a:gd name="connsiteY6" fmla="*/ 545656 h 547617"/>
                <a:gd name="connsiteX7" fmla="*/ 351625 w 432779"/>
                <a:gd name="connsiteY7" fmla="*/ 511366 h 547617"/>
                <a:gd name="connsiteX8" fmla="*/ 371627 w 432779"/>
                <a:gd name="connsiteY8" fmla="*/ 455169 h 547617"/>
                <a:gd name="connsiteX9" fmla="*/ 422110 w 432779"/>
                <a:gd name="connsiteY9" fmla="*/ 226569 h 547617"/>
                <a:gd name="connsiteX10" fmla="*/ 432587 w 432779"/>
                <a:gd name="connsiteY10" fmla="*/ 121794 h 547617"/>
                <a:gd name="connsiteX11" fmla="*/ 400202 w 432779"/>
                <a:gd name="connsiteY11" fmla="*/ 69406 h 547617"/>
                <a:gd name="connsiteX12" fmla="*/ 226847 w 432779"/>
                <a:gd name="connsiteY12" fmla="*/ 3684 h 5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779" h="547617">
                  <a:moveTo>
                    <a:pt x="226847" y="3684"/>
                  </a:moveTo>
                  <a:cubicBezTo>
                    <a:pt x="203035" y="-5841"/>
                    <a:pt x="176365" y="3684"/>
                    <a:pt x="163982" y="25591"/>
                  </a:cubicBezTo>
                  <a:cubicBezTo>
                    <a:pt x="142075" y="63691"/>
                    <a:pt x="106832" y="129414"/>
                    <a:pt x="66827" y="223711"/>
                  </a:cubicBezTo>
                  <a:cubicBezTo>
                    <a:pt x="38252" y="289434"/>
                    <a:pt x="19202" y="329439"/>
                    <a:pt x="5867" y="355156"/>
                  </a:cubicBezTo>
                  <a:cubicBezTo>
                    <a:pt x="-6515" y="378969"/>
                    <a:pt x="1105" y="408496"/>
                    <a:pt x="24917" y="422784"/>
                  </a:cubicBezTo>
                  <a:cubicBezTo>
                    <a:pt x="83972" y="458026"/>
                    <a:pt x="187795" y="518034"/>
                    <a:pt x="249707" y="535179"/>
                  </a:cubicBezTo>
                  <a:lnTo>
                    <a:pt x="288760" y="545656"/>
                  </a:lnTo>
                  <a:cubicBezTo>
                    <a:pt x="315430" y="553276"/>
                    <a:pt x="343052" y="538036"/>
                    <a:pt x="351625" y="511366"/>
                  </a:cubicBezTo>
                  <a:cubicBezTo>
                    <a:pt x="356387" y="495174"/>
                    <a:pt x="363055" y="476124"/>
                    <a:pt x="371627" y="455169"/>
                  </a:cubicBezTo>
                  <a:cubicBezTo>
                    <a:pt x="396392" y="395161"/>
                    <a:pt x="418300" y="262764"/>
                    <a:pt x="422110" y="226569"/>
                  </a:cubicBezTo>
                  <a:lnTo>
                    <a:pt x="432587" y="121794"/>
                  </a:lnTo>
                  <a:cubicBezTo>
                    <a:pt x="434492" y="98934"/>
                    <a:pt x="422110" y="77026"/>
                    <a:pt x="400202" y="69406"/>
                  </a:cubicBezTo>
                  <a:lnTo>
                    <a:pt x="226847" y="3684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230FC00-D056-4A54-BCCC-3D9A30484637}"/>
                </a:ext>
              </a:extLst>
            </p:cNvPr>
            <p:cNvSpPr/>
            <p:nvPr/>
          </p:nvSpPr>
          <p:spPr>
            <a:xfrm>
              <a:off x="-25537880" y="5239702"/>
              <a:ext cx="175419" cy="179124"/>
            </a:xfrm>
            <a:custGeom>
              <a:avLst/>
              <a:gdLst>
                <a:gd name="connsiteX0" fmla="*/ 8572 w 175419"/>
                <a:gd name="connsiteY0" fmla="*/ 81864 h 179124"/>
                <a:gd name="connsiteX1" fmla="*/ 50482 w 175419"/>
                <a:gd name="connsiteY1" fmla="*/ 179019 h 179124"/>
                <a:gd name="connsiteX2" fmla="*/ 68580 w 175419"/>
                <a:gd name="connsiteY2" fmla="*/ 114249 h 179124"/>
                <a:gd name="connsiteX3" fmla="*/ 110490 w 175419"/>
                <a:gd name="connsiteY3" fmla="*/ 169494 h 179124"/>
                <a:gd name="connsiteX4" fmla="*/ 114300 w 175419"/>
                <a:gd name="connsiteY4" fmla="*/ 92342 h 179124"/>
                <a:gd name="connsiteX5" fmla="*/ 171450 w 175419"/>
                <a:gd name="connsiteY5" fmla="*/ 136157 h 179124"/>
                <a:gd name="connsiteX6" fmla="*/ 138113 w 175419"/>
                <a:gd name="connsiteY6" fmla="*/ 34239 h 179124"/>
                <a:gd name="connsiteX7" fmla="*/ 92392 w 175419"/>
                <a:gd name="connsiteY7" fmla="*/ 902 h 179124"/>
                <a:gd name="connsiteX8" fmla="*/ 0 w 175419"/>
                <a:gd name="connsiteY8" fmla="*/ 39954 h 179124"/>
                <a:gd name="connsiteX9" fmla="*/ 8572 w 175419"/>
                <a:gd name="connsiteY9" fmla="*/ 81864 h 1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419" h="179124">
                  <a:moveTo>
                    <a:pt x="8572" y="81864"/>
                  </a:moveTo>
                  <a:cubicBezTo>
                    <a:pt x="8572" y="81864"/>
                    <a:pt x="26670" y="182829"/>
                    <a:pt x="50482" y="179019"/>
                  </a:cubicBezTo>
                  <a:cubicBezTo>
                    <a:pt x="74295" y="175209"/>
                    <a:pt x="70485" y="141872"/>
                    <a:pt x="68580" y="114249"/>
                  </a:cubicBezTo>
                  <a:cubicBezTo>
                    <a:pt x="68580" y="114249"/>
                    <a:pt x="92392" y="177114"/>
                    <a:pt x="110490" y="169494"/>
                  </a:cubicBezTo>
                  <a:cubicBezTo>
                    <a:pt x="128588" y="161874"/>
                    <a:pt x="127635" y="122822"/>
                    <a:pt x="114300" y="92342"/>
                  </a:cubicBezTo>
                  <a:cubicBezTo>
                    <a:pt x="114300" y="92342"/>
                    <a:pt x="159067" y="155207"/>
                    <a:pt x="171450" y="136157"/>
                  </a:cubicBezTo>
                  <a:cubicBezTo>
                    <a:pt x="183832" y="117107"/>
                    <a:pt x="165735" y="76149"/>
                    <a:pt x="138113" y="34239"/>
                  </a:cubicBezTo>
                  <a:cubicBezTo>
                    <a:pt x="110490" y="-8623"/>
                    <a:pt x="92392" y="902"/>
                    <a:pt x="92392" y="902"/>
                  </a:cubicBezTo>
                  <a:lnTo>
                    <a:pt x="0" y="39954"/>
                  </a:lnTo>
                  <a:lnTo>
                    <a:pt x="8572" y="8186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D8D6EC7-DC21-4AE3-8AB4-28851B1E8762}"/>
                </a:ext>
              </a:extLst>
            </p:cNvPr>
            <p:cNvSpPr/>
            <p:nvPr/>
          </p:nvSpPr>
          <p:spPr>
            <a:xfrm>
              <a:off x="-25757147" y="4841632"/>
              <a:ext cx="432779" cy="547617"/>
            </a:xfrm>
            <a:custGeom>
              <a:avLst/>
              <a:gdLst>
                <a:gd name="connsiteX0" fmla="*/ 205932 w 432779"/>
                <a:gd name="connsiteY0" fmla="*/ 3684 h 547617"/>
                <a:gd name="connsiteX1" fmla="*/ 268797 w 432779"/>
                <a:gd name="connsiteY1" fmla="*/ 25591 h 547617"/>
                <a:gd name="connsiteX2" fmla="*/ 365952 w 432779"/>
                <a:gd name="connsiteY2" fmla="*/ 223711 h 547617"/>
                <a:gd name="connsiteX3" fmla="*/ 426912 w 432779"/>
                <a:gd name="connsiteY3" fmla="*/ 355156 h 547617"/>
                <a:gd name="connsiteX4" fmla="*/ 407862 w 432779"/>
                <a:gd name="connsiteY4" fmla="*/ 422784 h 547617"/>
                <a:gd name="connsiteX5" fmla="*/ 183072 w 432779"/>
                <a:gd name="connsiteY5" fmla="*/ 535179 h 547617"/>
                <a:gd name="connsiteX6" fmla="*/ 144019 w 432779"/>
                <a:gd name="connsiteY6" fmla="*/ 545656 h 547617"/>
                <a:gd name="connsiteX7" fmla="*/ 81154 w 432779"/>
                <a:gd name="connsiteY7" fmla="*/ 511366 h 547617"/>
                <a:gd name="connsiteX8" fmla="*/ 61152 w 432779"/>
                <a:gd name="connsiteY8" fmla="*/ 455169 h 547617"/>
                <a:gd name="connsiteX9" fmla="*/ 10669 w 432779"/>
                <a:gd name="connsiteY9" fmla="*/ 226569 h 547617"/>
                <a:gd name="connsiteX10" fmla="*/ 192 w 432779"/>
                <a:gd name="connsiteY10" fmla="*/ 121794 h 547617"/>
                <a:gd name="connsiteX11" fmla="*/ 32577 w 432779"/>
                <a:gd name="connsiteY11" fmla="*/ 69406 h 547617"/>
                <a:gd name="connsiteX12" fmla="*/ 205932 w 432779"/>
                <a:gd name="connsiteY12" fmla="*/ 3684 h 5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779" h="547617">
                  <a:moveTo>
                    <a:pt x="205932" y="3684"/>
                  </a:moveTo>
                  <a:cubicBezTo>
                    <a:pt x="229744" y="-5841"/>
                    <a:pt x="256414" y="3684"/>
                    <a:pt x="268797" y="25591"/>
                  </a:cubicBezTo>
                  <a:cubicBezTo>
                    <a:pt x="290704" y="63691"/>
                    <a:pt x="325947" y="129414"/>
                    <a:pt x="365952" y="223711"/>
                  </a:cubicBezTo>
                  <a:cubicBezTo>
                    <a:pt x="394527" y="289434"/>
                    <a:pt x="413577" y="329439"/>
                    <a:pt x="426912" y="355156"/>
                  </a:cubicBezTo>
                  <a:cubicBezTo>
                    <a:pt x="439294" y="378969"/>
                    <a:pt x="431674" y="408496"/>
                    <a:pt x="407862" y="422784"/>
                  </a:cubicBezTo>
                  <a:cubicBezTo>
                    <a:pt x="348807" y="458026"/>
                    <a:pt x="244984" y="518034"/>
                    <a:pt x="183072" y="535179"/>
                  </a:cubicBezTo>
                  <a:lnTo>
                    <a:pt x="144019" y="545656"/>
                  </a:lnTo>
                  <a:cubicBezTo>
                    <a:pt x="117349" y="553276"/>
                    <a:pt x="89727" y="538036"/>
                    <a:pt x="81154" y="511366"/>
                  </a:cubicBezTo>
                  <a:cubicBezTo>
                    <a:pt x="76392" y="495174"/>
                    <a:pt x="69724" y="476124"/>
                    <a:pt x="61152" y="455169"/>
                  </a:cubicBezTo>
                  <a:cubicBezTo>
                    <a:pt x="36387" y="395161"/>
                    <a:pt x="14479" y="262764"/>
                    <a:pt x="10669" y="226569"/>
                  </a:cubicBezTo>
                  <a:lnTo>
                    <a:pt x="192" y="121794"/>
                  </a:lnTo>
                  <a:cubicBezTo>
                    <a:pt x="-1713" y="98934"/>
                    <a:pt x="10669" y="77026"/>
                    <a:pt x="32577" y="69406"/>
                  </a:cubicBezTo>
                  <a:lnTo>
                    <a:pt x="205932" y="3684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D1DCD4B-AECC-45B1-BB29-D3576A099128}"/>
                </a:ext>
              </a:extLst>
            </p:cNvPr>
            <p:cNvSpPr/>
            <p:nvPr/>
          </p:nvSpPr>
          <p:spPr>
            <a:xfrm>
              <a:off x="-26587535" y="4067124"/>
              <a:ext cx="1046797" cy="1484947"/>
            </a:xfrm>
            <a:custGeom>
              <a:avLst/>
              <a:gdLst>
                <a:gd name="connsiteX0" fmla="*/ 903923 w 1046797"/>
                <a:gd name="connsiteY0" fmla="*/ 1484948 h 1484947"/>
                <a:gd name="connsiteX1" fmla="*/ 142875 w 1046797"/>
                <a:gd name="connsiteY1" fmla="*/ 1484948 h 1484947"/>
                <a:gd name="connsiteX2" fmla="*/ 0 w 1046797"/>
                <a:gd name="connsiteY2" fmla="*/ 1342073 h 1484947"/>
                <a:gd name="connsiteX3" fmla="*/ 0 w 1046797"/>
                <a:gd name="connsiteY3" fmla="*/ 432435 h 1484947"/>
                <a:gd name="connsiteX4" fmla="*/ 523875 w 1046797"/>
                <a:gd name="connsiteY4" fmla="*/ 0 h 1484947"/>
                <a:gd name="connsiteX5" fmla="*/ 523875 w 1046797"/>
                <a:gd name="connsiteY5" fmla="*/ 0 h 1484947"/>
                <a:gd name="connsiteX6" fmla="*/ 1046798 w 1046797"/>
                <a:gd name="connsiteY6" fmla="*/ 432435 h 1484947"/>
                <a:gd name="connsiteX7" fmla="*/ 1046798 w 1046797"/>
                <a:gd name="connsiteY7" fmla="*/ 1342073 h 1484947"/>
                <a:gd name="connsiteX8" fmla="*/ 903923 w 1046797"/>
                <a:gd name="connsiteY8" fmla="*/ 1484948 h 148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97" h="1484947">
                  <a:moveTo>
                    <a:pt x="903923" y="1484948"/>
                  </a:moveTo>
                  <a:lnTo>
                    <a:pt x="142875" y="1484948"/>
                  </a:lnTo>
                  <a:cubicBezTo>
                    <a:pt x="63817" y="1484948"/>
                    <a:pt x="0" y="1421130"/>
                    <a:pt x="0" y="1342073"/>
                  </a:cubicBezTo>
                  <a:lnTo>
                    <a:pt x="0" y="432435"/>
                  </a:lnTo>
                  <a:cubicBezTo>
                    <a:pt x="0" y="143828"/>
                    <a:pt x="234315" y="0"/>
                    <a:pt x="523875" y="0"/>
                  </a:cubicBezTo>
                  <a:lnTo>
                    <a:pt x="523875" y="0"/>
                  </a:lnTo>
                  <a:cubicBezTo>
                    <a:pt x="812482" y="0"/>
                    <a:pt x="1046798" y="143828"/>
                    <a:pt x="1046798" y="432435"/>
                  </a:cubicBezTo>
                  <a:lnTo>
                    <a:pt x="1046798" y="1342073"/>
                  </a:lnTo>
                  <a:cubicBezTo>
                    <a:pt x="1046798" y="1421130"/>
                    <a:pt x="982980" y="1484948"/>
                    <a:pt x="903923" y="1484948"/>
                  </a:cubicBez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2" name="Graphic 216">
              <a:extLst>
                <a:ext uri="{FF2B5EF4-FFF2-40B4-BE49-F238E27FC236}">
                  <a16:creationId xmlns:a16="http://schemas.microsoft.com/office/drawing/2014/main" id="{D61BC4A7-8C27-4673-AE90-9F2858DAC6F4}"/>
                </a:ext>
              </a:extLst>
            </p:cNvPr>
            <p:cNvGrpSpPr/>
            <p:nvPr/>
          </p:nvGrpSpPr>
          <p:grpSpPr>
            <a:xfrm>
              <a:off x="-26500858" y="4402404"/>
              <a:ext cx="190500" cy="190500"/>
              <a:chOff x="-26500858" y="4402404"/>
              <a:chExt cx="190500" cy="190500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E13B0E9E-6F23-4AF5-8873-7F1F239B2E54}"/>
                  </a:ext>
                </a:extLst>
              </p:cNvPr>
              <p:cNvSpPr/>
              <p:nvPr/>
            </p:nvSpPr>
            <p:spPr>
              <a:xfrm>
                <a:off x="-26500858" y="4402404"/>
                <a:ext cx="190500" cy="190500"/>
              </a:xfrm>
              <a:custGeom>
                <a:avLst/>
                <a:gdLst>
                  <a:gd name="connsiteX0" fmla="*/ 190500 w 190500"/>
                  <a:gd name="connsiteY0" fmla="*/ 95250 h 190500"/>
                  <a:gd name="connsiteX1" fmla="*/ 95250 w 190500"/>
                  <a:gd name="connsiteY1" fmla="*/ 190500 h 190500"/>
                  <a:gd name="connsiteX2" fmla="*/ 0 w 190500"/>
                  <a:gd name="connsiteY2" fmla="*/ 95250 h 190500"/>
                  <a:gd name="connsiteX3" fmla="*/ 95250 w 190500"/>
                  <a:gd name="connsiteY3" fmla="*/ 0 h 190500"/>
                  <a:gd name="connsiteX4" fmla="*/ 190500 w 190500"/>
                  <a:gd name="connsiteY4" fmla="*/ 952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90500" y="95250"/>
                    </a:move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cubicBezTo>
                      <a:pt x="0" y="42645"/>
                      <a:pt x="42645" y="0"/>
                      <a:pt x="95250" y="0"/>
                    </a:cubicBezTo>
                    <a:cubicBezTo>
                      <a:pt x="147855" y="0"/>
                      <a:pt x="190500" y="42645"/>
                      <a:pt x="190500" y="9525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FE001AB-0648-4BCB-AB02-C57A1F4E6221}"/>
                  </a:ext>
                </a:extLst>
              </p:cNvPr>
              <p:cNvSpPr/>
              <p:nvPr/>
            </p:nvSpPr>
            <p:spPr>
              <a:xfrm>
                <a:off x="-26400846" y="4430026"/>
                <a:ext cx="51435" cy="51435"/>
              </a:xfrm>
              <a:custGeom>
                <a:avLst/>
                <a:gdLst>
                  <a:gd name="connsiteX0" fmla="*/ 51435 w 51435"/>
                  <a:gd name="connsiteY0" fmla="*/ 25717 h 51435"/>
                  <a:gd name="connsiteX1" fmla="*/ 25718 w 51435"/>
                  <a:gd name="connsiteY1" fmla="*/ 51435 h 51435"/>
                  <a:gd name="connsiteX2" fmla="*/ 0 w 51435"/>
                  <a:gd name="connsiteY2" fmla="*/ 25717 h 51435"/>
                  <a:gd name="connsiteX3" fmla="*/ 25718 w 51435"/>
                  <a:gd name="connsiteY3" fmla="*/ 0 h 51435"/>
                  <a:gd name="connsiteX4" fmla="*/ 51435 w 51435"/>
                  <a:gd name="connsiteY4" fmla="*/ 25717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35" h="51435">
                    <a:moveTo>
                      <a:pt x="51435" y="25717"/>
                    </a:moveTo>
                    <a:cubicBezTo>
                      <a:pt x="51435" y="39921"/>
                      <a:pt x="39921" y="51435"/>
                      <a:pt x="25718" y="51435"/>
                    </a:cubicBezTo>
                    <a:cubicBezTo>
                      <a:pt x="11514" y="51435"/>
                      <a:pt x="0" y="39921"/>
                      <a:pt x="0" y="25717"/>
                    </a:cubicBezTo>
                    <a:cubicBezTo>
                      <a:pt x="0" y="11514"/>
                      <a:pt x="11514" y="0"/>
                      <a:pt x="25718" y="0"/>
                    </a:cubicBezTo>
                    <a:cubicBezTo>
                      <a:pt x="39921" y="0"/>
                      <a:pt x="51435" y="11514"/>
                      <a:pt x="51435" y="257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5" name="Graphic 216">
              <a:extLst>
                <a:ext uri="{FF2B5EF4-FFF2-40B4-BE49-F238E27FC236}">
                  <a16:creationId xmlns:a16="http://schemas.microsoft.com/office/drawing/2014/main" id="{D61BC4A7-8C27-4673-AE90-9F2858DAC6F4}"/>
                </a:ext>
              </a:extLst>
            </p:cNvPr>
            <p:cNvGrpSpPr/>
            <p:nvPr/>
          </p:nvGrpSpPr>
          <p:grpSpPr>
            <a:xfrm>
              <a:off x="-25808391" y="4402404"/>
              <a:ext cx="190500" cy="190500"/>
              <a:chOff x="-25808391" y="4402404"/>
              <a:chExt cx="190500" cy="190500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A610330E-C065-4EA8-85AC-E32468A8B570}"/>
                  </a:ext>
                </a:extLst>
              </p:cNvPr>
              <p:cNvSpPr/>
              <p:nvPr/>
            </p:nvSpPr>
            <p:spPr>
              <a:xfrm>
                <a:off x="-25808391" y="4402404"/>
                <a:ext cx="190500" cy="190500"/>
              </a:xfrm>
              <a:custGeom>
                <a:avLst/>
                <a:gdLst>
                  <a:gd name="connsiteX0" fmla="*/ 190500 w 190500"/>
                  <a:gd name="connsiteY0" fmla="*/ 95250 h 190500"/>
                  <a:gd name="connsiteX1" fmla="*/ 95250 w 190500"/>
                  <a:gd name="connsiteY1" fmla="*/ 190500 h 190500"/>
                  <a:gd name="connsiteX2" fmla="*/ 0 w 190500"/>
                  <a:gd name="connsiteY2" fmla="*/ 95250 h 190500"/>
                  <a:gd name="connsiteX3" fmla="*/ 95250 w 190500"/>
                  <a:gd name="connsiteY3" fmla="*/ 0 h 190500"/>
                  <a:gd name="connsiteX4" fmla="*/ 190500 w 190500"/>
                  <a:gd name="connsiteY4" fmla="*/ 952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90500" y="95250"/>
                    </a:move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cubicBezTo>
                      <a:pt x="0" y="42645"/>
                      <a:pt x="42645" y="0"/>
                      <a:pt x="95250" y="0"/>
                    </a:cubicBezTo>
                    <a:cubicBezTo>
                      <a:pt x="147855" y="0"/>
                      <a:pt x="190500" y="42645"/>
                      <a:pt x="190500" y="9525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448E43FD-02C3-4BCB-8BDC-993B31C96C1D}"/>
                  </a:ext>
                </a:extLst>
              </p:cNvPr>
              <p:cNvSpPr/>
              <p:nvPr/>
            </p:nvSpPr>
            <p:spPr>
              <a:xfrm>
                <a:off x="-25707426" y="4430026"/>
                <a:ext cx="51434" cy="51435"/>
              </a:xfrm>
              <a:custGeom>
                <a:avLst/>
                <a:gdLst>
                  <a:gd name="connsiteX0" fmla="*/ 51435 w 51434"/>
                  <a:gd name="connsiteY0" fmla="*/ 25717 h 51435"/>
                  <a:gd name="connsiteX1" fmla="*/ 25718 w 51434"/>
                  <a:gd name="connsiteY1" fmla="*/ 51435 h 51435"/>
                  <a:gd name="connsiteX2" fmla="*/ 0 w 51434"/>
                  <a:gd name="connsiteY2" fmla="*/ 25717 h 51435"/>
                  <a:gd name="connsiteX3" fmla="*/ 25718 w 51434"/>
                  <a:gd name="connsiteY3" fmla="*/ 0 h 51435"/>
                  <a:gd name="connsiteX4" fmla="*/ 51435 w 51434"/>
                  <a:gd name="connsiteY4" fmla="*/ 25717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34" h="51435">
                    <a:moveTo>
                      <a:pt x="51435" y="25717"/>
                    </a:moveTo>
                    <a:cubicBezTo>
                      <a:pt x="51435" y="39921"/>
                      <a:pt x="39921" y="51435"/>
                      <a:pt x="25718" y="51435"/>
                    </a:cubicBezTo>
                    <a:cubicBezTo>
                      <a:pt x="11514" y="51435"/>
                      <a:pt x="0" y="39921"/>
                      <a:pt x="0" y="25717"/>
                    </a:cubicBezTo>
                    <a:cubicBezTo>
                      <a:pt x="0" y="11514"/>
                      <a:pt x="11514" y="0"/>
                      <a:pt x="25718" y="0"/>
                    </a:cubicBezTo>
                    <a:cubicBezTo>
                      <a:pt x="39921" y="0"/>
                      <a:pt x="51435" y="11514"/>
                      <a:pt x="51435" y="257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FD39CB3-0C3F-43B8-A45A-8FC57282F10D}"/>
                </a:ext>
              </a:extLst>
            </p:cNvPr>
            <p:cNvSpPr/>
            <p:nvPr/>
          </p:nvSpPr>
          <p:spPr>
            <a:xfrm>
              <a:off x="-26145575" y="4230848"/>
              <a:ext cx="185737" cy="14393"/>
            </a:xfrm>
            <a:custGeom>
              <a:avLst/>
              <a:gdLst>
                <a:gd name="connsiteX0" fmla="*/ 185738 w 185737"/>
                <a:gd name="connsiteY0" fmla="*/ 14393 h 14393"/>
                <a:gd name="connsiteX1" fmla="*/ 0 w 185737"/>
                <a:gd name="connsiteY1" fmla="*/ 14393 h 1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737" h="14393">
                  <a:moveTo>
                    <a:pt x="185738" y="14393"/>
                  </a:moveTo>
                  <a:cubicBezTo>
                    <a:pt x="185738" y="14393"/>
                    <a:pt x="100013" y="-17992"/>
                    <a:pt x="0" y="14393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AE7D802-8B2C-41E9-8198-21A034AC0ACC}"/>
                </a:ext>
              </a:extLst>
            </p:cNvPr>
            <p:cNvSpPr/>
            <p:nvPr/>
          </p:nvSpPr>
          <p:spPr>
            <a:xfrm>
              <a:off x="-26115096" y="4182164"/>
              <a:ext cx="124777" cy="9736"/>
            </a:xfrm>
            <a:custGeom>
              <a:avLst/>
              <a:gdLst>
                <a:gd name="connsiteX0" fmla="*/ 124778 w 124777"/>
                <a:gd name="connsiteY0" fmla="*/ 9737 h 9736"/>
                <a:gd name="connsiteX1" fmla="*/ 0 w 124777"/>
                <a:gd name="connsiteY1" fmla="*/ 9737 h 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9736">
                  <a:moveTo>
                    <a:pt x="124778" y="9737"/>
                  </a:moveTo>
                  <a:cubicBezTo>
                    <a:pt x="124778" y="9737"/>
                    <a:pt x="66675" y="-12171"/>
                    <a:pt x="0" y="9737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B920707-9015-43C9-9584-E140F528C49C}"/>
                </a:ext>
              </a:extLst>
            </p:cNvPr>
            <p:cNvSpPr/>
            <p:nvPr/>
          </p:nvSpPr>
          <p:spPr>
            <a:xfrm>
              <a:off x="-26499906" y="4344301"/>
              <a:ext cx="116205" cy="43815"/>
            </a:xfrm>
            <a:custGeom>
              <a:avLst/>
              <a:gdLst>
                <a:gd name="connsiteX0" fmla="*/ 0 w 116205"/>
                <a:gd name="connsiteY0" fmla="*/ 43815 h 43815"/>
                <a:gd name="connsiteX1" fmla="*/ 116205 w 116205"/>
                <a:gd name="connsiteY1" fmla="*/ 0 h 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" h="43815">
                  <a:moveTo>
                    <a:pt x="0" y="43815"/>
                  </a:moveTo>
                  <a:cubicBezTo>
                    <a:pt x="0" y="43815"/>
                    <a:pt x="61913" y="43815"/>
                    <a:pt x="116205" y="0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63D39C3-9CBA-4FF4-B16E-2526F039DE8C}"/>
                </a:ext>
              </a:extLst>
            </p:cNvPr>
            <p:cNvSpPr/>
            <p:nvPr/>
          </p:nvSpPr>
          <p:spPr>
            <a:xfrm>
              <a:off x="-25713141" y="4359541"/>
              <a:ext cx="116204" cy="43814"/>
            </a:xfrm>
            <a:custGeom>
              <a:avLst/>
              <a:gdLst>
                <a:gd name="connsiteX0" fmla="*/ 116205 w 116204"/>
                <a:gd name="connsiteY0" fmla="*/ 43815 h 43814"/>
                <a:gd name="connsiteX1" fmla="*/ 0 w 116204"/>
                <a:gd name="connsiteY1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4" h="43814">
                  <a:moveTo>
                    <a:pt x="116205" y="43815"/>
                  </a:moveTo>
                  <a:cubicBezTo>
                    <a:pt x="116205" y="43815"/>
                    <a:pt x="54292" y="43815"/>
                    <a:pt x="0" y="0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696F30D-3BDB-44C0-B22A-2A8256ADBC12}"/>
                </a:ext>
              </a:extLst>
            </p:cNvPr>
            <p:cNvSpPr/>
            <p:nvPr/>
          </p:nvSpPr>
          <p:spPr>
            <a:xfrm>
              <a:off x="-26701846" y="4905324"/>
              <a:ext cx="1250395" cy="710156"/>
            </a:xfrm>
            <a:custGeom>
              <a:avLst/>
              <a:gdLst>
                <a:gd name="connsiteX0" fmla="*/ 68591 w 1250395"/>
                <a:gd name="connsiteY0" fmla="*/ 0 h 710156"/>
                <a:gd name="connsiteX1" fmla="*/ 36206 w 1250395"/>
                <a:gd name="connsiteY1" fmla="*/ 341948 h 710156"/>
                <a:gd name="connsiteX2" fmla="*/ 25728 w 1250395"/>
                <a:gd name="connsiteY2" fmla="*/ 599122 h 710156"/>
                <a:gd name="connsiteX3" fmla="*/ 31443 w 1250395"/>
                <a:gd name="connsiteY3" fmla="*/ 693420 h 710156"/>
                <a:gd name="connsiteX4" fmla="*/ 799158 w 1250395"/>
                <a:gd name="connsiteY4" fmla="*/ 693420 h 710156"/>
                <a:gd name="connsiteX5" fmla="*/ 1112531 w 1250395"/>
                <a:gd name="connsiteY5" fmla="*/ 675322 h 710156"/>
                <a:gd name="connsiteX6" fmla="*/ 1233498 w 1250395"/>
                <a:gd name="connsiteY6" fmla="*/ 544830 h 710156"/>
                <a:gd name="connsiteX7" fmla="*/ 1204923 w 1250395"/>
                <a:gd name="connsiteY7" fmla="*/ 201930 h 710156"/>
                <a:gd name="connsiteX8" fmla="*/ 1173491 w 1250395"/>
                <a:gd name="connsiteY8" fmla="*/ 10477 h 710156"/>
                <a:gd name="connsiteX9" fmla="*/ 68591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68591" y="0"/>
                  </a:moveTo>
                  <a:cubicBezTo>
                    <a:pt x="68591" y="0"/>
                    <a:pt x="32396" y="126683"/>
                    <a:pt x="36206" y="341948"/>
                  </a:cubicBezTo>
                  <a:cubicBezTo>
                    <a:pt x="38111" y="449580"/>
                    <a:pt x="44778" y="568643"/>
                    <a:pt x="25728" y="599122"/>
                  </a:cubicBezTo>
                  <a:cubicBezTo>
                    <a:pt x="6678" y="629603"/>
                    <a:pt x="-23802" y="681038"/>
                    <a:pt x="31443" y="693420"/>
                  </a:cubicBezTo>
                  <a:cubicBezTo>
                    <a:pt x="86688" y="705803"/>
                    <a:pt x="638186" y="723900"/>
                    <a:pt x="799158" y="693420"/>
                  </a:cubicBezTo>
                  <a:cubicBezTo>
                    <a:pt x="960131" y="662940"/>
                    <a:pt x="1013471" y="654368"/>
                    <a:pt x="1112531" y="675322"/>
                  </a:cubicBezTo>
                  <a:cubicBezTo>
                    <a:pt x="1211591" y="697230"/>
                    <a:pt x="1284933" y="630555"/>
                    <a:pt x="1233498" y="544830"/>
                  </a:cubicBezTo>
                  <a:cubicBezTo>
                    <a:pt x="1182063" y="459105"/>
                    <a:pt x="1202066" y="303848"/>
                    <a:pt x="1204923" y="201930"/>
                  </a:cubicBezTo>
                  <a:cubicBezTo>
                    <a:pt x="1207781" y="100013"/>
                    <a:pt x="1173491" y="10477"/>
                    <a:pt x="1173491" y="10477"/>
                  </a:cubicBezTo>
                  <a:lnTo>
                    <a:pt x="68591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F129B4F-D81E-4DF6-A5C1-B11494F7BE75}"/>
                </a:ext>
              </a:extLst>
            </p:cNvPr>
            <p:cNvSpPr/>
            <p:nvPr/>
          </p:nvSpPr>
          <p:spPr>
            <a:xfrm>
              <a:off x="-26168720" y="4625222"/>
              <a:ext cx="672099" cy="482471"/>
            </a:xfrm>
            <a:custGeom>
              <a:avLst/>
              <a:gdLst>
                <a:gd name="connsiteX0" fmla="*/ 65055 w 672099"/>
                <a:gd name="connsiteY0" fmla="*/ 89602 h 482471"/>
                <a:gd name="connsiteX1" fmla="*/ 617505 w 672099"/>
                <a:gd name="connsiteY1" fmla="*/ 1019 h 482471"/>
                <a:gd name="connsiteX2" fmla="*/ 656557 w 672099"/>
                <a:gd name="connsiteY2" fmla="*/ 28642 h 482471"/>
                <a:gd name="connsiteX3" fmla="*/ 654652 w 672099"/>
                <a:gd name="connsiteY3" fmla="*/ 296294 h 482471"/>
                <a:gd name="connsiteX4" fmla="*/ 626077 w 672099"/>
                <a:gd name="connsiteY4" fmla="*/ 333442 h 482471"/>
                <a:gd name="connsiteX5" fmla="*/ 100297 w 672099"/>
                <a:gd name="connsiteY5" fmla="*/ 482032 h 482471"/>
                <a:gd name="connsiteX6" fmla="*/ 59340 w 672099"/>
                <a:gd name="connsiteY6" fmla="*/ 458219 h 482471"/>
                <a:gd name="connsiteX7" fmla="*/ 14572 w 672099"/>
                <a:gd name="connsiteY7" fmla="*/ 135322 h 482471"/>
                <a:gd name="connsiteX8" fmla="*/ 65055 w 672099"/>
                <a:gd name="connsiteY8" fmla="*/ 89602 h 48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099" h="482471">
                  <a:moveTo>
                    <a:pt x="65055" y="89602"/>
                  </a:moveTo>
                  <a:cubicBezTo>
                    <a:pt x="156495" y="83887"/>
                    <a:pt x="407002" y="62932"/>
                    <a:pt x="617505" y="1019"/>
                  </a:cubicBezTo>
                  <a:cubicBezTo>
                    <a:pt x="634650" y="-3743"/>
                    <a:pt x="651795" y="8639"/>
                    <a:pt x="656557" y="28642"/>
                  </a:cubicBezTo>
                  <a:cubicBezTo>
                    <a:pt x="668940" y="81982"/>
                    <a:pt x="685132" y="187709"/>
                    <a:pt x="654652" y="296294"/>
                  </a:cubicBezTo>
                  <a:cubicBezTo>
                    <a:pt x="649890" y="312487"/>
                    <a:pt x="639412" y="325822"/>
                    <a:pt x="626077" y="333442"/>
                  </a:cubicBezTo>
                  <a:cubicBezTo>
                    <a:pt x="556545" y="371542"/>
                    <a:pt x="321277" y="490604"/>
                    <a:pt x="100297" y="482032"/>
                  </a:cubicBezTo>
                  <a:cubicBezTo>
                    <a:pt x="84105" y="481079"/>
                    <a:pt x="69817" y="472507"/>
                    <a:pt x="59340" y="458219"/>
                  </a:cubicBezTo>
                  <a:cubicBezTo>
                    <a:pt x="28860" y="413452"/>
                    <a:pt x="-26385" y="302962"/>
                    <a:pt x="14572" y="135322"/>
                  </a:cubicBezTo>
                  <a:cubicBezTo>
                    <a:pt x="23145" y="108652"/>
                    <a:pt x="42195" y="91507"/>
                    <a:pt x="65055" y="89602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5493283E-D627-4184-B7C2-6DBC1D3AC853}"/>
                </a:ext>
              </a:extLst>
            </p:cNvPr>
            <p:cNvSpPr/>
            <p:nvPr/>
          </p:nvSpPr>
          <p:spPr>
            <a:xfrm>
              <a:off x="-26674679" y="4588332"/>
              <a:ext cx="684699" cy="501235"/>
            </a:xfrm>
            <a:custGeom>
              <a:avLst/>
              <a:gdLst>
                <a:gd name="connsiteX0" fmla="*/ 71904 w 684699"/>
                <a:gd name="connsiteY0" fmla="*/ 1714 h 501235"/>
                <a:gd name="connsiteX1" fmla="*/ 650071 w 684699"/>
                <a:gd name="connsiteY1" fmla="*/ 131254 h 501235"/>
                <a:gd name="connsiteX2" fmla="*/ 683409 w 684699"/>
                <a:gd name="connsiteY2" fmla="*/ 172211 h 501235"/>
                <a:gd name="connsiteX3" fmla="*/ 627211 w 684699"/>
                <a:gd name="connsiteY3" fmla="*/ 454151 h 501235"/>
                <a:gd name="connsiteX4" fmla="*/ 45234 w 684699"/>
                <a:gd name="connsiteY4" fmla="*/ 336041 h 501235"/>
                <a:gd name="connsiteX5" fmla="*/ 33804 w 684699"/>
                <a:gd name="connsiteY5" fmla="*/ 321754 h 501235"/>
                <a:gd name="connsiteX6" fmla="*/ 23326 w 684699"/>
                <a:gd name="connsiteY6" fmla="*/ 32194 h 501235"/>
                <a:gd name="connsiteX7" fmla="*/ 71904 w 684699"/>
                <a:gd name="connsiteY7" fmla="*/ 1714 h 50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699" h="501235">
                  <a:moveTo>
                    <a:pt x="71904" y="1714"/>
                  </a:moveTo>
                  <a:cubicBezTo>
                    <a:pt x="162391" y="30289"/>
                    <a:pt x="418614" y="107441"/>
                    <a:pt x="650071" y="131254"/>
                  </a:cubicBezTo>
                  <a:cubicBezTo>
                    <a:pt x="668169" y="133159"/>
                    <a:pt x="681504" y="150304"/>
                    <a:pt x="683409" y="172211"/>
                  </a:cubicBezTo>
                  <a:cubicBezTo>
                    <a:pt x="687219" y="238886"/>
                    <a:pt x="686266" y="375094"/>
                    <a:pt x="627211" y="454151"/>
                  </a:cubicBezTo>
                  <a:cubicBezTo>
                    <a:pt x="548154" y="559879"/>
                    <a:pt x="227161" y="473201"/>
                    <a:pt x="45234" y="336041"/>
                  </a:cubicBezTo>
                  <a:cubicBezTo>
                    <a:pt x="40471" y="332231"/>
                    <a:pt x="36661" y="327469"/>
                    <a:pt x="33804" y="321754"/>
                  </a:cubicBezTo>
                  <a:cubicBezTo>
                    <a:pt x="17611" y="290321"/>
                    <a:pt x="-27156" y="181736"/>
                    <a:pt x="23326" y="32194"/>
                  </a:cubicBezTo>
                  <a:cubicBezTo>
                    <a:pt x="29994" y="8381"/>
                    <a:pt x="50949" y="-4954"/>
                    <a:pt x="71904" y="1714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87E1B4A6-D18F-475D-B71B-6D396CADF83F}"/>
                </a:ext>
              </a:extLst>
            </p:cNvPr>
            <p:cNvSpPr/>
            <p:nvPr/>
          </p:nvSpPr>
          <p:spPr>
            <a:xfrm>
              <a:off x="-26080805" y="4558084"/>
              <a:ext cx="55244" cy="7196"/>
            </a:xfrm>
            <a:custGeom>
              <a:avLst/>
              <a:gdLst>
                <a:gd name="connsiteX0" fmla="*/ 55245 w 55244"/>
                <a:gd name="connsiteY0" fmla="*/ 7197 h 7196"/>
                <a:gd name="connsiteX1" fmla="*/ 0 w 55244"/>
                <a:gd name="connsiteY1" fmla="*/ 7197 h 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4" h="7196">
                  <a:moveTo>
                    <a:pt x="55245" y="7197"/>
                  </a:moveTo>
                  <a:cubicBezTo>
                    <a:pt x="55245" y="7197"/>
                    <a:pt x="29527" y="-8996"/>
                    <a:pt x="0" y="7197"/>
                  </a:cubicBezTo>
                </a:path>
              </a:pathLst>
            </a:custGeom>
            <a:noFill/>
            <a:ln w="19050" cap="rnd">
              <a:solidFill>
                <a:srgbClr val="7597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BE6266EF-8824-4069-B3EF-26A9B463F3B8}"/>
                </a:ext>
              </a:extLst>
            </p:cNvPr>
            <p:cNvSpPr/>
            <p:nvPr/>
          </p:nvSpPr>
          <p:spPr>
            <a:xfrm>
              <a:off x="-26431326" y="4481461"/>
              <a:ext cx="32385" cy="32385"/>
            </a:xfrm>
            <a:custGeom>
              <a:avLst/>
              <a:gdLst>
                <a:gd name="connsiteX0" fmla="*/ 32385 w 32385"/>
                <a:gd name="connsiteY0" fmla="*/ 16193 h 32385"/>
                <a:gd name="connsiteX1" fmla="*/ 16193 w 32385"/>
                <a:gd name="connsiteY1" fmla="*/ 32385 h 32385"/>
                <a:gd name="connsiteX2" fmla="*/ 0 w 32385"/>
                <a:gd name="connsiteY2" fmla="*/ 16193 h 32385"/>
                <a:gd name="connsiteX3" fmla="*/ 16193 w 32385"/>
                <a:gd name="connsiteY3" fmla="*/ 0 h 32385"/>
                <a:gd name="connsiteX4" fmla="*/ 32385 w 32385"/>
                <a:gd name="connsiteY4" fmla="*/ 16193 h 3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" h="32385">
                  <a:moveTo>
                    <a:pt x="32385" y="16193"/>
                  </a:moveTo>
                  <a:cubicBezTo>
                    <a:pt x="32385" y="25135"/>
                    <a:pt x="25135" y="32385"/>
                    <a:pt x="16193" y="32385"/>
                  </a:cubicBezTo>
                  <a:cubicBezTo>
                    <a:pt x="7250" y="32385"/>
                    <a:pt x="0" y="25135"/>
                    <a:pt x="0" y="16193"/>
                  </a:cubicBezTo>
                  <a:cubicBezTo>
                    <a:pt x="0" y="7250"/>
                    <a:pt x="7250" y="0"/>
                    <a:pt x="16193" y="0"/>
                  </a:cubicBezTo>
                  <a:cubicBezTo>
                    <a:pt x="25135" y="0"/>
                    <a:pt x="32385" y="7250"/>
                    <a:pt x="32385" y="1619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D8D8FD41-2C72-45F7-BDF0-B5F079832AB3}"/>
                </a:ext>
              </a:extLst>
            </p:cNvPr>
            <p:cNvSpPr/>
            <p:nvPr/>
          </p:nvSpPr>
          <p:spPr>
            <a:xfrm>
              <a:off x="-25738858" y="4481461"/>
              <a:ext cx="32384" cy="32385"/>
            </a:xfrm>
            <a:custGeom>
              <a:avLst/>
              <a:gdLst>
                <a:gd name="connsiteX0" fmla="*/ 32385 w 32384"/>
                <a:gd name="connsiteY0" fmla="*/ 16193 h 32385"/>
                <a:gd name="connsiteX1" fmla="*/ 16192 w 32384"/>
                <a:gd name="connsiteY1" fmla="*/ 32385 h 32385"/>
                <a:gd name="connsiteX2" fmla="*/ 0 w 32384"/>
                <a:gd name="connsiteY2" fmla="*/ 16193 h 32385"/>
                <a:gd name="connsiteX3" fmla="*/ 16192 w 32384"/>
                <a:gd name="connsiteY3" fmla="*/ 0 h 32385"/>
                <a:gd name="connsiteX4" fmla="*/ 32385 w 32384"/>
                <a:gd name="connsiteY4" fmla="*/ 16193 h 3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4" h="32385">
                  <a:moveTo>
                    <a:pt x="32385" y="16193"/>
                  </a:moveTo>
                  <a:cubicBezTo>
                    <a:pt x="32385" y="25135"/>
                    <a:pt x="25135" y="32385"/>
                    <a:pt x="16192" y="32385"/>
                  </a:cubicBezTo>
                  <a:cubicBezTo>
                    <a:pt x="7250" y="32385"/>
                    <a:pt x="0" y="25135"/>
                    <a:pt x="0" y="16193"/>
                  </a:cubicBezTo>
                  <a:cubicBezTo>
                    <a:pt x="0" y="7250"/>
                    <a:pt x="7250" y="0"/>
                    <a:pt x="16192" y="0"/>
                  </a:cubicBezTo>
                  <a:cubicBezTo>
                    <a:pt x="25135" y="0"/>
                    <a:pt x="32385" y="7250"/>
                    <a:pt x="32385" y="1619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604" name="Freeform: Shape 603">
            <a:extLst>
              <a:ext uri="{FF2B5EF4-FFF2-40B4-BE49-F238E27FC236}">
                <a16:creationId xmlns:a16="http://schemas.microsoft.com/office/drawing/2014/main" id="{7A12728B-3951-4CB7-ACE5-8B8699BF6B00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7398D063-75AE-3947-8242-E2882761E8CD}"/>
              </a:ext>
            </a:extLst>
          </p:cNvPr>
          <p:cNvSpPr txBox="1"/>
          <p:nvPr/>
        </p:nvSpPr>
        <p:spPr>
          <a:xfrm>
            <a:off x="4366369" y="2263604"/>
            <a:ext cx="2820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Oh well, let’s go outside!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CC05A6FA-1C90-8A45-8B6B-8165353D9A42}"/>
              </a:ext>
            </a:extLst>
          </p:cNvPr>
          <p:cNvSpPr txBox="1"/>
          <p:nvPr/>
        </p:nvSpPr>
        <p:spPr>
          <a:xfrm>
            <a:off x="5030350" y="2639554"/>
            <a:ext cx="120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Look out!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64494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 advClick="0" advTm="8000">
        <p159:morph option="byObject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xit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1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repeatCount="indefinite" decel="10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75E-6 -0.03472 L 3.75E-6 -1.85185E-6 " pathEditMode="relative" rAng="0" ptsTypes="AA">
                                      <p:cBhvr>
                                        <p:cTn id="15" dur="15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repeatDur="0" restart="never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112E-17 -0.03472 L 5.55112E-17 1.85185E-6 " pathEditMode="relative" rAng="0" ptsTypes="AA">
                                      <p:cBhvr>
                                        <p:cTn id="22" dur="15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repeatDur="0" restart="never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-0.03472 L 2.29167E-6 0.02061 " pathEditMode="relative" rAng="0" ptsTypes="AA">
                                      <p:cBhvr>
                                        <p:cTn id="29" dur="1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5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repeatDur="0" restart="never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indefinite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875E-6 -0.03472 L -1.875E-6 0.04769 " pathEditMode="relative" rAng="0" ptsTypes="AA">
                                      <p:cBhvr>
                                        <p:cTn id="36" dur="1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2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repeatDur="0" restart="never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path" presetSubtype="0" repeatCount="indefinite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04167E-6 -0.03472 L 1.04167E-6 0.02199 " pathEditMode="relative" rAng="0" ptsTypes="AA">
                                      <p:cBhvr>
                                        <p:cTn id="43" dur="15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2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repeatDur="0" restart="never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indefinite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875E-6 -0.03472 L -1.875E-6 0.03704 " pathEditMode="relative" rAng="0" ptsTypes="AA">
                                      <p:cBhvr>
                                        <p:cTn id="50" dur="1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8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ntr" presetSubtype="0" repeatDur="0" restart="never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repeatCount="indefinite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-0.03472 L -3.33333E-6 0.01736 " pathEditMode="relative" rAng="0" ptsTypes="AA">
                                      <p:cBhvr>
                                        <p:cTn id="57" dur="15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9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repeatDur="0" restart="never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repeatCount="indefinite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29167E-6 -0.03472 L -2.29167E-6 7.40741E-7 " pathEditMode="relative" rAng="0" ptsTypes="AA">
                                      <p:cBhvr>
                                        <p:cTn id="64" dur="1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repeatDur="0" restart="never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25E-6 -0.03473 L -1.25E-6 0.01875 " pathEditMode="relative" rAng="0" ptsTypes="AA">
                                      <p:cBhvr>
                                        <p:cTn id="71" dur="15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62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entr" presetSubtype="0" repeatDur="0" restart="never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2" presetClass="path" presetSubtype="0" repeatCount="indefinite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0.03472 L -3.54167E-6 0.03287 " pathEditMode="relative" rAng="0" ptsTypes="AA">
                                      <p:cBhvr>
                                        <p:cTn id="78" dur="15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8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56 -0.02292 C 0.02213 -0.13958 0.01419 -0.27731 -0.02331 -0.27268 C -0.04271 -0.28055 -0.0405 -0.2162 -0.06303 -0.17037 " pathEditMode="relative" rAng="0" ptsTypes="AAA">
                                      <p:cBhvr>
                                        <p:cTn id="84" dur="3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86" y="-12523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26 -0.00023 L 0.0026 -3.7037E-7 C 0.00065 0.00208 -0.00482 0.00949 -0.00743 0.01157 C -0.00847 0.01227 -0.00964 0.0125 -0.01081 0.01296 C -0.0125 0.01505 -0.01433 0.01644 -0.01576 0.01898 C -0.02188 0.02963 -0.01654 0.02107 -0.02162 0.02778 C -0.02253 0.02894 -0.02878 0.03819 -0.03164 0.0412 C -0.03269 0.04213 -0.03386 0.04306 -0.03503 0.04421 C -0.03672 0.04583 -0.03816 0.04838 -0.03998 0.05 C -0.04896 0.0581 -0.05157 0.05833 -0.05834 0.07523 C -0.05964 0.0787 -0.06133 0.08194 -0.0625 0.08565 C -0.06355 0.08935 -0.06394 0.09352 -0.06498 0.09745 C -0.06563 0.1 -0.06667 0.10232 -0.06745 0.10486 C -0.07032 0.12245 -0.06771 0.1088 -0.07084 0.12107 C -0.07136 0.12361 -0.07188 0.12616 -0.07253 0.12847 C -0.07435 0.13565 -0.07552 0.14074 -0.07826 0.1463 C -0.07917 0.14815 -0.08334 0.15648 -0.08581 0.1581 C -0.09089 0.16181 -0.09362 0.16157 -0.09909 0.16273 L -0.10586 0.16412 C -0.11563 0.16991 -0.11094 0.16644 -0.11993 0.17454 C -0.1211 0.17546 -0.1224 0.17616 -0.12331 0.17755 C -0.12474 0.1794 -0.12605 0.18148 -0.12748 0.18333 C -0.12878 0.18495 -0.13034 0.18611 -0.13164 0.18773 C -0.13256 0.18912 -0.13321 0.19097 -0.13412 0.19236 C -0.1405 0.20116 -0.13763 0.19468 -0.14245 0.20417 C -0.14388 0.20694 -0.14532 0.20995 -0.14662 0.21296 C -0.14766 0.21528 -0.14831 0.21806 -0.14909 0.22037 C -0.14987 0.22245 -0.15079 0.22431 -0.1517 0.22639 C -0.15183 0.22847 -0.15287 0.23727 -0.15326 0.23958 C -0.15456 0.2456 -0.15638 0.25139 -0.15743 0.25741 C -0.15834 0.26227 -0.16003 0.27153 -0.16159 0.27384 C -0.16276 0.27523 -0.16407 0.27639 -0.16498 0.27824 C -0.16563 0.2794 -0.16589 0.28148 -0.16667 0.28264 C -0.16823 0.28495 -0.17357 0.28796 -0.175 0.28866 C -0.18959 0.29607 -0.18269 0.29398 -0.19584 0.29607 C -0.20352 0.30046 -0.19154 0.29306 -0.2017 0.30185 C -0.20326 0.30324 -0.20508 0.3037 -0.20664 0.30486 C -0.20873 0.30648 -0.21211 0.30949 -0.2142 0.31227 C -0.21732 0.31667 -0.22058 0.3206 -0.22331 0.32569 C -0.22526 0.32917 -0.22787 0.33171 -0.22917 0.33611 C -0.22969 0.33796 -0.23008 0.34005 -0.23086 0.3419 C -0.23295 0.34769 -0.23477 0.35046 -0.2375 0.35532 C -0.23881 0.36482 -0.23737 0.3581 -0.24089 0.36713 C -0.25209 0.39722 -0.23542 0.35463 -0.24584 0.38056 C -0.24636 0.38194 -0.24675 0.3838 -0.24753 0.38495 C -0.24961 0.38819 -0.25157 0.3919 -0.25417 0.39375 C -0.2556 0.39468 -0.25691 0.39583 -0.25834 0.39676 C -0.26888 0.4037 -0.27631 0.39907 -0.29089 0.39977 C -0.29896 0.40532 -0.30013 0.40486 -0.30586 0.41157 C -0.30704 0.41296 -0.30795 0.41458 -0.30912 0.41597 C -0.32409 0.43287 -0.3073 0.41204 -0.31914 0.42778 C -0.31993 0.42894 -0.32097 0.42963 -0.32162 0.43079 C -0.32435 0.43588 -0.32644 0.44213 -0.32917 0.44722 C -0.32995 0.44861 -0.33086 0.45 -0.33164 0.45162 C -0.33438 0.45718 -0.33373 0.45671 -0.33581 0.46204 C -0.3375 0.46597 -0.34089 0.47384 -0.34089 0.47407 C -0.34245 0.48241 -0.3405 0.47431 -0.34414 0.48241 C -0.34753 0.49028 -0.34675 0.49167 -0.35079 0.49722 C -0.35209 0.49907 -0.35365 0.50046 -0.35495 0.50185 C -0.35586 0.50278 -0.35664 0.50417 -0.35756 0.50463 C -0.3586 0.50579 -0.35977 0.50579 -0.36081 0.50648 C -0.36589 0.50903 -0.36211 0.5088 -0.37084 0.50926 C -0.38138 0.51019 -0.39193 0.51019 -0.40248 0.51088 C -0.40339 0.51134 -0.40417 0.51181 -0.40495 0.51204 C -0.40717 0.51343 -0.40886 0.51366 -0.41081 0.51528 C -0.41198 0.5162 -0.41302 0.51759 -0.4142 0.51829 C -0.41563 0.51921 -0.41849 0.51944 -0.42006 0.5213 C -0.42227 0.52315 -0.42422 0.52685 -0.4267 0.5287 C -0.42748 0.52917 -0.42839 0.5294 -0.42917 0.53009 C -0.43177 0.53287 -0.43672 0.53889 -0.43672 0.53912 C -0.43724 0.54051 -0.43763 0.54213 -0.43829 0.54352 C -0.43907 0.54468 -0.43998 0.54537 -0.44089 0.5463 C -0.44401 0.55046 -0.44336 0.54907 -0.44506 0.55232 L -0.44662 0.55394 " pathEditMode="relative" rAng="0" ptsTypes="AAAAAAAAAAAAAAAAAAAAAAAAAAAAAAAAAAAAAAAAAAAAAAAAAAAAAAAAAAAAAAAAAAAAAAAAAA">
                                      <p:cBhvr>
                                        <p:cTn id="97" dur="2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61" y="27708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ac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99" dur="1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26 -0.00024 L 0.0026 4.07407E-6 C 0.00065 0.00208 -0.00482 0.00949 -0.00742 0.01157 C -0.00846 0.01226 -0.00963 0.0125 -0.01081 0.01296 C -0.0125 0.01504 -0.01432 0.01643 -0.01575 0.01898 C -0.02187 0.02963 -0.01654 0.02106 -0.02161 0.02777 C -0.02253 0.02893 -0.02878 0.03819 -0.03164 0.0412 C -0.03268 0.04213 -0.03385 0.04305 -0.03503 0.04421 C -0.03672 0.04583 -0.03815 0.04838 -0.03997 0.05 C -0.04896 0.0581 -0.05156 0.05833 -0.05833 0.07523 C -0.05963 0.0787 -0.06133 0.08194 -0.0625 0.08564 C -0.06354 0.08935 -0.06393 0.09351 -0.06497 0.09745 C -0.06562 0.1 -0.06667 0.10231 -0.06745 0.10486 C -0.07031 0.12245 -0.06771 0.10879 -0.07083 0.12106 C -0.07135 0.12361 -0.07187 0.12615 -0.07253 0.12847 C -0.07435 0.13564 -0.07552 0.14074 -0.07825 0.14629 C -0.07917 0.14814 -0.08333 0.15648 -0.08581 0.1581 C -0.09088 0.1618 -0.09362 0.16157 -0.09909 0.16273 L -0.10586 0.16412 C -0.11562 0.1699 -0.11094 0.16643 -0.11992 0.17453 C -0.12109 0.17546 -0.1224 0.17615 -0.12331 0.17754 C -0.12474 0.17939 -0.12604 0.18148 -0.12747 0.18333 C -0.12878 0.18495 -0.13034 0.18611 -0.13164 0.18773 C -0.13255 0.18912 -0.1332 0.19097 -0.13411 0.19236 C -0.14049 0.20115 -0.13763 0.19467 -0.14245 0.20416 C -0.14388 0.20694 -0.14531 0.20995 -0.14661 0.21296 C -0.14766 0.21527 -0.14831 0.21805 -0.14909 0.22037 C -0.14987 0.22245 -0.15078 0.2243 -0.15169 0.22638 C -0.15182 0.22847 -0.15286 0.23726 -0.15325 0.23958 C -0.15456 0.2456 -0.15638 0.25138 -0.15742 0.2574 C -0.15833 0.26226 -0.16003 0.27152 -0.16159 0.27384 C -0.16276 0.27523 -0.16406 0.27638 -0.16497 0.27824 C -0.16562 0.27939 -0.16588 0.28148 -0.16667 0.28263 C -0.16823 0.28495 -0.17357 0.28796 -0.175 0.28865 C -0.18958 0.29606 -0.18268 0.29398 -0.19583 0.29606 C -0.20352 0.30046 -0.19154 0.29305 -0.20169 0.30185 C -0.20325 0.30324 -0.20508 0.3037 -0.20664 0.30486 C -0.20872 0.30648 -0.21211 0.30949 -0.21419 0.31226 C -0.21732 0.31666 -0.22057 0.3206 -0.22331 0.32569 C -0.22526 0.32916 -0.22786 0.33171 -0.22917 0.33611 C -0.22969 0.33796 -0.23008 0.34004 -0.23086 0.34189 C -0.23294 0.34768 -0.23477 0.35046 -0.2375 0.35532 C -0.2388 0.36481 -0.23737 0.3581 -0.24088 0.36713 C -0.25208 0.39722 -0.23542 0.35463 -0.24583 0.38055 C -0.24635 0.38194 -0.24674 0.38379 -0.24753 0.38495 C -0.24961 0.38819 -0.25156 0.39189 -0.25417 0.39375 C -0.2556 0.39467 -0.2569 0.39583 -0.25833 0.39676 C -0.26888 0.4037 -0.2763 0.39907 -0.29088 0.39976 C -0.29896 0.40532 -0.30013 0.40486 -0.30586 0.41157 C -0.30703 0.41296 -0.30794 0.41458 -0.30911 0.41597 C -0.32409 0.43287 -0.30729 0.41203 -0.31914 0.42777 C -0.31992 0.42893 -0.32096 0.42963 -0.32161 0.43078 C -0.32435 0.43588 -0.32643 0.44213 -0.32917 0.44722 C -0.32995 0.44861 -0.33086 0.45 -0.33164 0.45162 C -0.33437 0.45717 -0.33372 0.45671 -0.33581 0.46203 C -0.3375 0.46597 -0.34088 0.47384 -0.34088 0.47407 C -0.34245 0.4824 -0.34049 0.4743 -0.34414 0.4824 C -0.34753 0.49027 -0.34674 0.49166 -0.35078 0.49722 C -0.35208 0.49907 -0.35365 0.50046 -0.35495 0.50185 C -0.35586 0.50277 -0.35664 0.50416 -0.35755 0.50463 C -0.35859 0.50578 -0.35977 0.50578 -0.36081 0.50648 C -0.36588 0.50902 -0.36211 0.50879 -0.37083 0.50926 C -0.38138 0.51018 -0.39193 0.51018 -0.40247 0.51088 C -0.40338 0.51134 -0.40417 0.5118 -0.40495 0.51203 C -0.40716 0.51342 -0.40885 0.51365 -0.41081 0.51527 C -0.41198 0.5162 -0.41302 0.51759 -0.41419 0.51828 C -0.41562 0.51921 -0.41849 0.51944 -0.42005 0.52129 C -0.42227 0.52314 -0.42422 0.52685 -0.42669 0.5287 C -0.42747 0.52916 -0.42838 0.52939 -0.42917 0.53009 C -0.43177 0.53287 -0.43672 0.53888 -0.43672 0.53912 C -0.43724 0.54051 -0.43763 0.54213 -0.43828 0.54351 C -0.43906 0.54467 -0.43997 0.54537 -0.44088 0.54629 C -0.44401 0.55046 -0.44336 0.54907 -0.44505 0.55231 L -0.44661 0.55393 " pathEditMode="relative" rAng="0" ptsTypes="AAAAAAAAAAAAAAAAAAAAAAAAAAAAAAAAAAAAAAAAAAAAAAAAAAAAAAAAAAAAAAAAAAAAAAAAAA">
                                      <p:cBhvr>
                                        <p:cTn id="107" dur="2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61" y="27708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8" presetClass="emp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43200000">
                                      <p:cBhvr>
                                        <p:cTn id="109" dur="2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00"/>
                            </p:stCondLst>
                            <p:childTnLst>
                              <p:par>
                                <p:cTn id="12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6" presetClass="emph" presetSubtype="0" decel="10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4" dur="150" fill="hold"/>
                                        <p:tgtEl>
                                          <p:spTgt spid="58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6" presetClass="emph" presetSubtype="0" decel="100000" autoRev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126" dur="150" fill="hold"/>
                                        <p:tgtEl>
                                          <p:spTgt spid="580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131" dur="350" fill="hold"/>
                                        <p:tgtEl>
                                          <p:spTgt spid="56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xit" presetSubtype="3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3" dur="3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" grpId="0" animBg="1"/>
      <p:bldP spid="581" grpId="0" animBg="1"/>
      <p:bldP spid="581" grpId="1" animBg="1"/>
      <p:bldP spid="581" grpId="2" animBg="1"/>
      <p:bldP spid="582" grpId="0" animBg="1"/>
      <p:bldP spid="582" grpId="1" animBg="1"/>
      <p:bldP spid="582" grpId="2" animBg="1"/>
      <p:bldP spid="583" grpId="0" animBg="1"/>
      <p:bldP spid="583" grpId="1" animBg="1"/>
      <p:bldP spid="583" grpId="2" animBg="1"/>
      <p:bldP spid="584" grpId="0" animBg="1"/>
      <p:bldP spid="584" grpId="1" animBg="1"/>
      <p:bldP spid="584" grpId="2" animBg="1"/>
      <p:bldP spid="585" grpId="0" animBg="1"/>
      <p:bldP spid="585" grpId="1" animBg="1"/>
      <p:bldP spid="585" grpId="2" animBg="1"/>
      <p:bldP spid="586" grpId="0" animBg="1"/>
      <p:bldP spid="586" grpId="1" animBg="1"/>
      <p:bldP spid="586" grpId="2" animBg="1"/>
      <p:bldP spid="587" grpId="0" animBg="1"/>
      <p:bldP spid="587" grpId="1" animBg="1"/>
      <p:bldP spid="587" grpId="2" animBg="1"/>
      <p:bldP spid="588" grpId="0" animBg="1"/>
      <p:bldP spid="588" grpId="1" animBg="1"/>
      <p:bldP spid="588" grpId="2" animBg="1"/>
      <p:bldP spid="589" grpId="0" animBg="1"/>
      <p:bldP spid="589" grpId="1" animBg="1"/>
      <p:bldP spid="589" grpId="2" animBg="1"/>
      <p:bldP spid="590" grpId="0" animBg="1"/>
      <p:bldP spid="590" grpId="1" animBg="1"/>
      <p:bldP spid="590" grpId="3" animBg="1"/>
      <p:bldP spid="257" grpId="0"/>
      <p:bldP spid="257" grpId="1"/>
      <p:bldP spid="258" grpId="0"/>
      <p:bldP spid="25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640614" y="0"/>
            <a:ext cx="52732028" cy="6871452"/>
          </a:xfrm>
          <a:prstGeom prst="rect">
            <a:avLst/>
          </a:prstGeom>
        </p:spPr>
      </p:pic>
      <p:grpSp>
        <p:nvGrpSpPr>
          <p:cNvPr id="268" name="Graphic 266">
            <a:extLst>
              <a:ext uri="{FF2B5EF4-FFF2-40B4-BE49-F238E27FC236}">
                <a16:creationId xmlns:a16="http://schemas.microsoft.com/office/drawing/2014/main" id="{594C3E9E-C57D-4089-877E-86C60EA237C3}"/>
              </a:ext>
            </a:extLst>
          </p:cNvPr>
          <p:cNvGrpSpPr/>
          <p:nvPr/>
        </p:nvGrpSpPr>
        <p:grpSpPr>
          <a:xfrm rot="18958161">
            <a:off x="6133088" y="1500709"/>
            <a:ext cx="1892627" cy="1692033"/>
            <a:chOff x="6132086" y="1449328"/>
            <a:chExt cx="1892627" cy="16920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F96EB980-22CC-49AD-87F3-B42E91E6BDBD}"/>
                </a:ext>
              </a:extLst>
            </p:cNvPr>
            <p:cNvSpPr/>
            <p:nvPr/>
          </p:nvSpPr>
          <p:spPr>
            <a:xfrm>
              <a:off x="6322624" y="2630951"/>
              <a:ext cx="1572197" cy="510409"/>
            </a:xfrm>
            <a:custGeom>
              <a:avLst/>
              <a:gdLst>
                <a:gd name="connsiteX0" fmla="*/ 0 w 1572197"/>
                <a:gd name="connsiteY0" fmla="*/ 358140 h 510409"/>
                <a:gd name="connsiteX1" fmla="*/ 287810 w 1572197"/>
                <a:gd name="connsiteY1" fmla="*/ 510410 h 510409"/>
                <a:gd name="connsiteX2" fmla="*/ 1290534 w 1572197"/>
                <a:gd name="connsiteY2" fmla="*/ 510410 h 510409"/>
                <a:gd name="connsiteX3" fmla="*/ 1572198 w 1572197"/>
                <a:gd name="connsiteY3" fmla="*/ 347556 h 510409"/>
                <a:gd name="connsiteX4" fmla="*/ 1442803 w 1572197"/>
                <a:gd name="connsiteY4" fmla="*/ 0 h 510409"/>
                <a:gd name="connsiteX5" fmla="*/ 212358 w 1572197"/>
                <a:gd name="connsiteY5" fmla="*/ 40286 h 510409"/>
                <a:gd name="connsiteX6" fmla="*/ 72721 w 1572197"/>
                <a:gd name="connsiteY6" fmla="*/ 133833 h 510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2197" h="510409">
                  <a:moveTo>
                    <a:pt x="0" y="358140"/>
                  </a:moveTo>
                  <a:lnTo>
                    <a:pt x="287810" y="510410"/>
                  </a:lnTo>
                  <a:lnTo>
                    <a:pt x="1290534" y="510410"/>
                  </a:lnTo>
                  <a:lnTo>
                    <a:pt x="1572198" y="347556"/>
                  </a:lnTo>
                  <a:lnTo>
                    <a:pt x="1442803" y="0"/>
                  </a:lnTo>
                  <a:lnTo>
                    <a:pt x="212358" y="40286"/>
                  </a:lnTo>
                  <a:lnTo>
                    <a:pt x="72721" y="133833"/>
                  </a:lnTo>
                  <a:close/>
                </a:path>
              </a:pathLst>
            </a:custGeom>
            <a:solidFill>
              <a:srgbClr val="67554B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F52250E8-6EA8-47B8-B6FC-29C79194EBDA}"/>
                </a:ext>
              </a:extLst>
            </p:cNvPr>
            <p:cNvSpPr/>
            <p:nvPr/>
          </p:nvSpPr>
          <p:spPr>
            <a:xfrm>
              <a:off x="6787284" y="2305245"/>
              <a:ext cx="525431" cy="299076"/>
            </a:xfrm>
            <a:custGeom>
              <a:avLst/>
              <a:gdLst>
                <a:gd name="connsiteX0" fmla="*/ 0 w 525431"/>
                <a:gd name="connsiteY0" fmla="*/ 0 h 299076"/>
                <a:gd name="connsiteX1" fmla="*/ 525432 w 525431"/>
                <a:gd name="connsiteY1" fmla="*/ 0 h 299076"/>
                <a:gd name="connsiteX2" fmla="*/ 525432 w 525431"/>
                <a:gd name="connsiteY2" fmla="*/ 299076 h 299076"/>
                <a:gd name="connsiteX3" fmla="*/ 0 w 525431"/>
                <a:gd name="connsiteY3" fmla="*/ 299076 h 29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5431" h="299076">
                  <a:moveTo>
                    <a:pt x="0" y="0"/>
                  </a:moveTo>
                  <a:lnTo>
                    <a:pt x="525432" y="0"/>
                  </a:lnTo>
                  <a:lnTo>
                    <a:pt x="525432" y="299076"/>
                  </a:lnTo>
                  <a:lnTo>
                    <a:pt x="0" y="299076"/>
                  </a:lnTo>
                  <a:close/>
                </a:path>
              </a:pathLst>
            </a:custGeom>
            <a:solidFill>
              <a:srgbClr val="67554B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712F9710-C9EE-48F9-A17E-0D4655293E3B}"/>
                </a:ext>
              </a:extLst>
            </p:cNvPr>
            <p:cNvSpPr/>
            <p:nvPr/>
          </p:nvSpPr>
          <p:spPr>
            <a:xfrm>
              <a:off x="6132117" y="1449328"/>
              <a:ext cx="3414" cy="3414"/>
            </a:xfrm>
            <a:custGeom>
              <a:avLst/>
              <a:gdLst/>
              <a:ahLst/>
              <a:cxnLst/>
              <a:rect l="l" t="t" r="r" b="b"/>
              <a:pathLst>
                <a:path w="3414" h="3414"/>
              </a:pathLst>
            </a:custGeom>
            <a:solidFill>
              <a:srgbClr val="333333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957C1D46-73D7-4867-A916-A5F94ED6D19A}"/>
                </a:ext>
              </a:extLst>
            </p:cNvPr>
            <p:cNvSpPr/>
            <p:nvPr/>
          </p:nvSpPr>
          <p:spPr>
            <a:xfrm>
              <a:off x="6366324" y="2304904"/>
              <a:ext cx="488141" cy="459880"/>
            </a:xfrm>
            <a:custGeom>
              <a:avLst/>
              <a:gdLst>
                <a:gd name="connsiteX0" fmla="*/ 458856 w 488141"/>
                <a:gd name="connsiteY0" fmla="*/ 459881 h 459880"/>
                <a:gd name="connsiteX1" fmla="*/ 134175 w 488141"/>
                <a:gd name="connsiteY1" fmla="*/ 459881 h 459880"/>
                <a:gd name="connsiteX2" fmla="*/ 29020 w 488141"/>
                <a:gd name="connsiteY2" fmla="*/ 342777 h 459880"/>
                <a:gd name="connsiteX3" fmla="*/ 13998 w 488141"/>
                <a:gd name="connsiteY3" fmla="*/ 326048 h 459880"/>
                <a:gd name="connsiteX4" fmla="*/ 0 w 488141"/>
                <a:gd name="connsiteY4" fmla="*/ 279616 h 459880"/>
                <a:gd name="connsiteX5" fmla="*/ 82621 w 488141"/>
                <a:gd name="connsiteY5" fmla="*/ 196994 h 459880"/>
                <a:gd name="connsiteX6" fmla="*/ 134175 w 488141"/>
                <a:gd name="connsiteY6" fmla="*/ 215089 h 459880"/>
                <a:gd name="connsiteX7" fmla="*/ 133833 w 488141"/>
                <a:gd name="connsiteY7" fmla="*/ 210309 h 459880"/>
                <a:gd name="connsiteX8" fmla="*/ 189825 w 488141"/>
                <a:gd name="connsiteY8" fmla="*/ 154318 h 459880"/>
                <a:gd name="connsiteX9" fmla="*/ 206212 w 488141"/>
                <a:gd name="connsiteY9" fmla="*/ 156708 h 459880"/>
                <a:gd name="connsiteX10" fmla="*/ 264252 w 488141"/>
                <a:gd name="connsiteY10" fmla="*/ 117787 h 459880"/>
                <a:gd name="connsiteX11" fmla="*/ 262204 w 488141"/>
                <a:gd name="connsiteY11" fmla="*/ 98326 h 459880"/>
                <a:gd name="connsiteX12" fmla="*/ 360530 w 488141"/>
                <a:gd name="connsiteY12" fmla="*/ 0 h 459880"/>
                <a:gd name="connsiteX13" fmla="*/ 458856 w 488141"/>
                <a:gd name="connsiteY13" fmla="*/ 98326 h 459880"/>
                <a:gd name="connsiteX14" fmla="*/ 458856 w 488141"/>
                <a:gd name="connsiteY14" fmla="*/ 459881 h 459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8141" h="459880">
                  <a:moveTo>
                    <a:pt x="458856" y="459881"/>
                  </a:moveTo>
                  <a:lnTo>
                    <a:pt x="134175" y="459881"/>
                  </a:lnTo>
                  <a:lnTo>
                    <a:pt x="29020" y="342777"/>
                  </a:lnTo>
                  <a:lnTo>
                    <a:pt x="13998" y="326048"/>
                  </a:lnTo>
                  <a:cubicBezTo>
                    <a:pt x="5121" y="312733"/>
                    <a:pt x="0" y="297028"/>
                    <a:pt x="0" y="279616"/>
                  </a:cubicBezTo>
                  <a:cubicBezTo>
                    <a:pt x="0" y="233867"/>
                    <a:pt x="36872" y="196994"/>
                    <a:pt x="82621" y="196994"/>
                  </a:cubicBezTo>
                  <a:cubicBezTo>
                    <a:pt x="102082" y="196994"/>
                    <a:pt x="120177" y="203822"/>
                    <a:pt x="134175" y="215089"/>
                  </a:cubicBezTo>
                  <a:cubicBezTo>
                    <a:pt x="134175" y="213382"/>
                    <a:pt x="133833" y="212016"/>
                    <a:pt x="133833" y="210309"/>
                  </a:cubicBezTo>
                  <a:cubicBezTo>
                    <a:pt x="133833" y="179582"/>
                    <a:pt x="158756" y="154318"/>
                    <a:pt x="189825" y="154318"/>
                  </a:cubicBezTo>
                  <a:cubicBezTo>
                    <a:pt x="195629" y="154318"/>
                    <a:pt x="200750" y="155342"/>
                    <a:pt x="206212" y="156708"/>
                  </a:cubicBezTo>
                  <a:cubicBezTo>
                    <a:pt x="216113" y="134175"/>
                    <a:pt x="238305" y="118128"/>
                    <a:pt x="264252" y="117787"/>
                  </a:cubicBezTo>
                  <a:cubicBezTo>
                    <a:pt x="262887" y="111641"/>
                    <a:pt x="262204" y="105155"/>
                    <a:pt x="262204" y="98326"/>
                  </a:cubicBezTo>
                  <a:cubicBezTo>
                    <a:pt x="262204" y="44042"/>
                    <a:pt x="306246" y="0"/>
                    <a:pt x="360530" y="0"/>
                  </a:cubicBezTo>
                  <a:cubicBezTo>
                    <a:pt x="414814" y="0"/>
                    <a:pt x="458856" y="44042"/>
                    <a:pt x="458856" y="98326"/>
                  </a:cubicBezTo>
                  <a:cubicBezTo>
                    <a:pt x="458856" y="98668"/>
                    <a:pt x="524749" y="350288"/>
                    <a:pt x="458856" y="459881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E55D0FEE-B2B3-4E3C-A36A-123C9D439A8D}"/>
                </a:ext>
              </a:extLst>
            </p:cNvPr>
            <p:cNvSpPr/>
            <p:nvPr/>
          </p:nvSpPr>
          <p:spPr>
            <a:xfrm>
              <a:off x="6380322" y="2630951"/>
              <a:ext cx="15022" cy="16729"/>
            </a:xfrm>
            <a:custGeom>
              <a:avLst/>
              <a:gdLst>
                <a:gd name="connsiteX0" fmla="*/ 15022 w 15022"/>
                <a:gd name="connsiteY0" fmla="*/ 16729 h 16729"/>
                <a:gd name="connsiteX1" fmla="*/ 0 w 15022"/>
                <a:gd name="connsiteY1" fmla="*/ 0 h 16729"/>
                <a:gd name="connsiteX2" fmla="*/ 15022 w 15022"/>
                <a:gd name="connsiteY2" fmla="*/ 16729 h 1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22" h="16729">
                  <a:moveTo>
                    <a:pt x="15022" y="16729"/>
                  </a:moveTo>
                  <a:cubicBezTo>
                    <a:pt x="9218" y="11949"/>
                    <a:pt x="4097" y="6145"/>
                    <a:pt x="0" y="0"/>
                  </a:cubicBezTo>
                  <a:lnTo>
                    <a:pt x="15022" y="16729"/>
                  </a:ln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6CDEED0A-E355-4646-8076-415B914C778A}"/>
                </a:ext>
              </a:extLst>
            </p:cNvPr>
            <p:cNvSpPr/>
            <p:nvPr/>
          </p:nvSpPr>
          <p:spPr>
            <a:xfrm>
              <a:off x="6807427" y="2275884"/>
              <a:ext cx="1009893" cy="520651"/>
            </a:xfrm>
            <a:custGeom>
              <a:avLst/>
              <a:gdLst>
                <a:gd name="connsiteX0" fmla="*/ 1009894 w 1009893"/>
                <a:gd name="connsiteY0" fmla="*/ 229428 h 520651"/>
                <a:gd name="connsiteX1" fmla="*/ 980532 w 1009893"/>
                <a:gd name="connsiteY1" fmla="*/ 281323 h 520651"/>
                <a:gd name="connsiteX2" fmla="*/ 980532 w 1009893"/>
                <a:gd name="connsiteY2" fmla="*/ 281323 h 520651"/>
                <a:gd name="connsiteX3" fmla="*/ 908153 w 1009893"/>
                <a:gd name="connsiteY3" fmla="*/ 520652 h 520651"/>
                <a:gd name="connsiteX4" fmla="*/ 0 w 1009893"/>
                <a:gd name="connsiteY4" fmla="*/ 520652 h 520651"/>
                <a:gd name="connsiteX5" fmla="*/ 18095 w 1009893"/>
                <a:gd name="connsiteY5" fmla="*/ 183679 h 520651"/>
                <a:gd name="connsiteX6" fmla="*/ 152611 w 1009893"/>
                <a:gd name="connsiteY6" fmla="*/ 259131 h 520651"/>
                <a:gd name="connsiteX7" fmla="*/ 654485 w 1009893"/>
                <a:gd name="connsiteY7" fmla="*/ 12291 h 520651"/>
                <a:gd name="connsiteX8" fmla="*/ 700234 w 1009893"/>
                <a:gd name="connsiteY8" fmla="*/ 0 h 520651"/>
                <a:gd name="connsiteX9" fmla="*/ 791049 w 1009893"/>
                <a:gd name="connsiteY9" fmla="*/ 90815 h 520651"/>
                <a:gd name="connsiteX10" fmla="*/ 791049 w 1009893"/>
                <a:gd name="connsiteY10" fmla="*/ 91157 h 520651"/>
                <a:gd name="connsiteX11" fmla="*/ 797195 w 1009893"/>
                <a:gd name="connsiteY11" fmla="*/ 90815 h 520651"/>
                <a:gd name="connsiteX12" fmla="*/ 852503 w 1009893"/>
                <a:gd name="connsiteY12" fmla="*/ 128712 h 520651"/>
                <a:gd name="connsiteX13" fmla="*/ 869915 w 1009893"/>
                <a:gd name="connsiteY13" fmla="*/ 125639 h 520651"/>
                <a:gd name="connsiteX14" fmla="*/ 919420 w 1009893"/>
                <a:gd name="connsiteY14" fmla="*/ 175144 h 520651"/>
                <a:gd name="connsiteX15" fmla="*/ 919420 w 1009893"/>
                <a:gd name="connsiteY15" fmla="*/ 178217 h 520651"/>
                <a:gd name="connsiteX16" fmla="*/ 950147 w 1009893"/>
                <a:gd name="connsiteY16" fmla="*/ 169681 h 520651"/>
                <a:gd name="connsiteX17" fmla="*/ 1009894 w 1009893"/>
                <a:gd name="connsiteY17" fmla="*/ 229428 h 52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09893" h="520651">
                  <a:moveTo>
                    <a:pt x="1009894" y="229428"/>
                  </a:moveTo>
                  <a:cubicBezTo>
                    <a:pt x="1009894" y="251620"/>
                    <a:pt x="997944" y="270739"/>
                    <a:pt x="980532" y="281323"/>
                  </a:cubicBezTo>
                  <a:lnTo>
                    <a:pt x="980532" y="281323"/>
                  </a:lnTo>
                  <a:lnTo>
                    <a:pt x="908153" y="520652"/>
                  </a:lnTo>
                  <a:lnTo>
                    <a:pt x="0" y="520652"/>
                  </a:lnTo>
                  <a:lnTo>
                    <a:pt x="18095" y="183679"/>
                  </a:lnTo>
                  <a:lnTo>
                    <a:pt x="152611" y="259131"/>
                  </a:lnTo>
                  <a:lnTo>
                    <a:pt x="654485" y="12291"/>
                  </a:lnTo>
                  <a:cubicBezTo>
                    <a:pt x="667800" y="4438"/>
                    <a:pt x="683505" y="0"/>
                    <a:pt x="700234" y="0"/>
                  </a:cubicBezTo>
                  <a:cubicBezTo>
                    <a:pt x="750421" y="0"/>
                    <a:pt x="791049" y="40628"/>
                    <a:pt x="791049" y="90815"/>
                  </a:cubicBezTo>
                  <a:lnTo>
                    <a:pt x="791049" y="91157"/>
                  </a:lnTo>
                  <a:cubicBezTo>
                    <a:pt x="793098" y="90815"/>
                    <a:pt x="795146" y="90815"/>
                    <a:pt x="797195" y="90815"/>
                  </a:cubicBezTo>
                  <a:cubicBezTo>
                    <a:pt x="822459" y="90815"/>
                    <a:pt x="843968" y="106520"/>
                    <a:pt x="852503" y="128712"/>
                  </a:cubicBezTo>
                  <a:cubicBezTo>
                    <a:pt x="857966" y="126664"/>
                    <a:pt x="863770" y="125639"/>
                    <a:pt x="869915" y="125639"/>
                  </a:cubicBezTo>
                  <a:cubicBezTo>
                    <a:pt x="897228" y="125639"/>
                    <a:pt x="919420" y="147831"/>
                    <a:pt x="919420" y="175144"/>
                  </a:cubicBezTo>
                  <a:cubicBezTo>
                    <a:pt x="919420" y="176168"/>
                    <a:pt x="919420" y="177192"/>
                    <a:pt x="919420" y="178217"/>
                  </a:cubicBezTo>
                  <a:cubicBezTo>
                    <a:pt x="928297" y="172754"/>
                    <a:pt x="938880" y="169681"/>
                    <a:pt x="950147" y="169681"/>
                  </a:cubicBezTo>
                  <a:cubicBezTo>
                    <a:pt x="982922" y="169340"/>
                    <a:pt x="1009894" y="196311"/>
                    <a:pt x="1009894" y="229428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2EEE240D-7C02-41FC-BFD7-04DE2FBB81C8}"/>
                </a:ext>
              </a:extLst>
            </p:cNvPr>
            <p:cNvSpPr/>
            <p:nvPr/>
          </p:nvSpPr>
          <p:spPr>
            <a:xfrm>
              <a:off x="6697152" y="1784252"/>
              <a:ext cx="128029" cy="260496"/>
            </a:xfrm>
            <a:custGeom>
              <a:avLst/>
              <a:gdLst>
                <a:gd name="connsiteX0" fmla="*/ 85011 w 128029"/>
                <a:gd name="connsiteY0" fmla="*/ 260497 h 260496"/>
                <a:gd name="connsiteX1" fmla="*/ 43018 w 128029"/>
                <a:gd name="connsiteY1" fmla="*/ 260497 h 260496"/>
                <a:gd name="connsiteX2" fmla="*/ 0 w 128029"/>
                <a:gd name="connsiteY2" fmla="*/ 217479 h 260496"/>
                <a:gd name="connsiteX3" fmla="*/ 0 w 128029"/>
                <a:gd name="connsiteY3" fmla="*/ 43018 h 260496"/>
                <a:gd name="connsiteX4" fmla="*/ 43018 w 128029"/>
                <a:gd name="connsiteY4" fmla="*/ 0 h 260496"/>
                <a:gd name="connsiteX5" fmla="*/ 85011 w 128029"/>
                <a:gd name="connsiteY5" fmla="*/ 0 h 260496"/>
                <a:gd name="connsiteX6" fmla="*/ 128029 w 128029"/>
                <a:gd name="connsiteY6" fmla="*/ 43018 h 260496"/>
                <a:gd name="connsiteX7" fmla="*/ 128029 w 128029"/>
                <a:gd name="connsiteY7" fmla="*/ 217479 h 260496"/>
                <a:gd name="connsiteX8" fmla="*/ 85011 w 128029"/>
                <a:gd name="connsiteY8" fmla="*/ 260497 h 26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029" h="260496">
                  <a:moveTo>
                    <a:pt x="85011" y="260497"/>
                  </a:moveTo>
                  <a:lnTo>
                    <a:pt x="43018" y="260497"/>
                  </a:lnTo>
                  <a:cubicBezTo>
                    <a:pt x="19119" y="260497"/>
                    <a:pt x="0" y="241378"/>
                    <a:pt x="0" y="217479"/>
                  </a:cubicBezTo>
                  <a:lnTo>
                    <a:pt x="0" y="43018"/>
                  </a:lnTo>
                  <a:cubicBezTo>
                    <a:pt x="0" y="19119"/>
                    <a:pt x="19119" y="0"/>
                    <a:pt x="43018" y="0"/>
                  </a:cubicBezTo>
                  <a:lnTo>
                    <a:pt x="85011" y="0"/>
                  </a:lnTo>
                  <a:cubicBezTo>
                    <a:pt x="108910" y="0"/>
                    <a:pt x="128029" y="19119"/>
                    <a:pt x="128029" y="43018"/>
                  </a:cubicBezTo>
                  <a:lnTo>
                    <a:pt x="128029" y="217479"/>
                  </a:lnTo>
                  <a:cubicBezTo>
                    <a:pt x="128029" y="241378"/>
                    <a:pt x="108910" y="260497"/>
                    <a:pt x="85011" y="260497"/>
                  </a:cubicBez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0CC767D6-043A-48E1-9F8C-5F330BDF6094}"/>
                </a:ext>
              </a:extLst>
            </p:cNvPr>
            <p:cNvSpPr/>
            <p:nvPr/>
          </p:nvSpPr>
          <p:spPr>
            <a:xfrm>
              <a:off x="7398410" y="1784252"/>
              <a:ext cx="128029" cy="260496"/>
            </a:xfrm>
            <a:custGeom>
              <a:avLst/>
              <a:gdLst>
                <a:gd name="connsiteX0" fmla="*/ 85011 w 128029"/>
                <a:gd name="connsiteY0" fmla="*/ 260497 h 260496"/>
                <a:gd name="connsiteX1" fmla="*/ 43018 w 128029"/>
                <a:gd name="connsiteY1" fmla="*/ 260497 h 260496"/>
                <a:gd name="connsiteX2" fmla="*/ 0 w 128029"/>
                <a:gd name="connsiteY2" fmla="*/ 217479 h 260496"/>
                <a:gd name="connsiteX3" fmla="*/ 0 w 128029"/>
                <a:gd name="connsiteY3" fmla="*/ 43018 h 260496"/>
                <a:gd name="connsiteX4" fmla="*/ 43018 w 128029"/>
                <a:gd name="connsiteY4" fmla="*/ 0 h 260496"/>
                <a:gd name="connsiteX5" fmla="*/ 85011 w 128029"/>
                <a:gd name="connsiteY5" fmla="*/ 0 h 260496"/>
                <a:gd name="connsiteX6" fmla="*/ 128029 w 128029"/>
                <a:gd name="connsiteY6" fmla="*/ 43018 h 260496"/>
                <a:gd name="connsiteX7" fmla="*/ 128029 w 128029"/>
                <a:gd name="connsiteY7" fmla="*/ 217479 h 260496"/>
                <a:gd name="connsiteX8" fmla="*/ 85011 w 128029"/>
                <a:gd name="connsiteY8" fmla="*/ 260497 h 26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029" h="260496">
                  <a:moveTo>
                    <a:pt x="85011" y="260497"/>
                  </a:moveTo>
                  <a:lnTo>
                    <a:pt x="43018" y="260497"/>
                  </a:lnTo>
                  <a:cubicBezTo>
                    <a:pt x="19119" y="260497"/>
                    <a:pt x="0" y="241378"/>
                    <a:pt x="0" y="217479"/>
                  </a:cubicBezTo>
                  <a:lnTo>
                    <a:pt x="0" y="43018"/>
                  </a:lnTo>
                  <a:cubicBezTo>
                    <a:pt x="0" y="19119"/>
                    <a:pt x="19119" y="0"/>
                    <a:pt x="43018" y="0"/>
                  </a:cubicBezTo>
                  <a:lnTo>
                    <a:pt x="85011" y="0"/>
                  </a:lnTo>
                  <a:cubicBezTo>
                    <a:pt x="108910" y="0"/>
                    <a:pt x="128029" y="19119"/>
                    <a:pt x="128029" y="43018"/>
                  </a:cubicBezTo>
                  <a:lnTo>
                    <a:pt x="128029" y="217479"/>
                  </a:lnTo>
                  <a:cubicBezTo>
                    <a:pt x="128029" y="241378"/>
                    <a:pt x="108910" y="260497"/>
                    <a:pt x="85011" y="260497"/>
                  </a:cubicBez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F916BF0-A516-4239-B592-5E68239EFCD7}"/>
                </a:ext>
              </a:extLst>
            </p:cNvPr>
            <p:cNvSpPr/>
            <p:nvPr/>
          </p:nvSpPr>
          <p:spPr>
            <a:xfrm>
              <a:off x="6755192" y="1472202"/>
              <a:ext cx="713207" cy="987702"/>
            </a:xfrm>
            <a:custGeom>
              <a:avLst/>
              <a:gdLst>
                <a:gd name="connsiteX0" fmla="*/ 713208 w 713207"/>
                <a:gd name="connsiteY0" fmla="*/ 356433 h 987702"/>
                <a:gd name="connsiteX1" fmla="*/ 713208 w 713207"/>
                <a:gd name="connsiteY1" fmla="*/ 849431 h 987702"/>
                <a:gd name="connsiteX2" fmla="*/ 462271 w 713207"/>
                <a:gd name="connsiteY2" fmla="*/ 987702 h 987702"/>
                <a:gd name="connsiteX3" fmla="*/ 404572 w 713207"/>
                <a:gd name="connsiteY3" fmla="*/ 950489 h 987702"/>
                <a:gd name="connsiteX4" fmla="*/ 308294 w 713207"/>
                <a:gd name="connsiteY4" fmla="*/ 950489 h 987702"/>
                <a:gd name="connsiteX5" fmla="*/ 250937 w 713207"/>
                <a:gd name="connsiteY5" fmla="*/ 987361 h 987702"/>
                <a:gd name="connsiteX6" fmla="*/ 0 w 713207"/>
                <a:gd name="connsiteY6" fmla="*/ 849089 h 987702"/>
                <a:gd name="connsiteX7" fmla="*/ 0 w 713207"/>
                <a:gd name="connsiteY7" fmla="*/ 356433 h 987702"/>
                <a:gd name="connsiteX8" fmla="*/ 356433 w 713207"/>
                <a:gd name="connsiteY8" fmla="*/ 0 h 987702"/>
                <a:gd name="connsiteX9" fmla="*/ 608736 w 713207"/>
                <a:gd name="connsiteY9" fmla="*/ 104472 h 987702"/>
                <a:gd name="connsiteX10" fmla="*/ 713208 w 713207"/>
                <a:gd name="connsiteY10" fmla="*/ 356433 h 987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3207" h="987702">
                  <a:moveTo>
                    <a:pt x="713208" y="356433"/>
                  </a:moveTo>
                  <a:lnTo>
                    <a:pt x="713208" y="849431"/>
                  </a:lnTo>
                  <a:lnTo>
                    <a:pt x="462271" y="987702"/>
                  </a:lnTo>
                  <a:lnTo>
                    <a:pt x="404572" y="950489"/>
                  </a:lnTo>
                  <a:lnTo>
                    <a:pt x="308294" y="950489"/>
                  </a:lnTo>
                  <a:lnTo>
                    <a:pt x="250937" y="987361"/>
                  </a:lnTo>
                  <a:lnTo>
                    <a:pt x="0" y="849089"/>
                  </a:lnTo>
                  <a:lnTo>
                    <a:pt x="0" y="356433"/>
                  </a:lnTo>
                  <a:cubicBezTo>
                    <a:pt x="0" y="159439"/>
                    <a:pt x="159780" y="0"/>
                    <a:pt x="356433" y="0"/>
                  </a:cubicBezTo>
                  <a:cubicBezTo>
                    <a:pt x="454760" y="0"/>
                    <a:pt x="544209" y="39945"/>
                    <a:pt x="608736" y="104472"/>
                  </a:cubicBezTo>
                  <a:cubicBezTo>
                    <a:pt x="673263" y="168657"/>
                    <a:pt x="713208" y="257765"/>
                    <a:pt x="713208" y="356433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FB931D9A-BEC4-4295-B618-7E76FBF9FC8B}"/>
                </a:ext>
              </a:extLst>
            </p:cNvPr>
            <p:cNvSpPr/>
            <p:nvPr/>
          </p:nvSpPr>
          <p:spPr>
            <a:xfrm>
              <a:off x="6732658" y="1449328"/>
              <a:ext cx="758273" cy="1036865"/>
            </a:xfrm>
            <a:custGeom>
              <a:avLst/>
              <a:gdLst>
                <a:gd name="connsiteX0" fmla="*/ 758274 w 758273"/>
                <a:gd name="connsiteY0" fmla="*/ 379308 h 1036865"/>
                <a:gd name="connsiteX1" fmla="*/ 758274 w 758273"/>
                <a:gd name="connsiteY1" fmla="*/ 885620 h 1036865"/>
                <a:gd name="connsiteX2" fmla="*/ 483779 w 758273"/>
                <a:gd name="connsiteY2" fmla="*/ 1036866 h 1036865"/>
                <a:gd name="connsiteX3" fmla="*/ 420618 w 758273"/>
                <a:gd name="connsiteY3" fmla="*/ 996579 h 1036865"/>
                <a:gd name="connsiteX4" fmla="*/ 337655 w 758273"/>
                <a:gd name="connsiteY4" fmla="*/ 996579 h 1036865"/>
                <a:gd name="connsiteX5" fmla="*/ 274494 w 758273"/>
                <a:gd name="connsiteY5" fmla="*/ 1036866 h 1036865"/>
                <a:gd name="connsiteX6" fmla="*/ 0 w 758273"/>
                <a:gd name="connsiteY6" fmla="*/ 885620 h 1036865"/>
                <a:gd name="connsiteX7" fmla="*/ 0 w 758273"/>
                <a:gd name="connsiteY7" fmla="*/ 379308 h 1036865"/>
                <a:gd name="connsiteX8" fmla="*/ 0 w 758273"/>
                <a:gd name="connsiteY8" fmla="*/ 375211 h 1036865"/>
                <a:gd name="connsiteX9" fmla="*/ 332876 w 758273"/>
                <a:gd name="connsiteY9" fmla="*/ 375211 h 1036865"/>
                <a:gd name="connsiteX10" fmla="*/ 332876 w 758273"/>
                <a:gd name="connsiteY10" fmla="*/ 2731 h 1036865"/>
                <a:gd name="connsiteX11" fmla="*/ 378966 w 758273"/>
                <a:gd name="connsiteY11" fmla="*/ 0 h 1036865"/>
                <a:gd name="connsiteX12" fmla="*/ 425057 w 758273"/>
                <a:gd name="connsiteY12" fmla="*/ 2731 h 1036865"/>
                <a:gd name="connsiteX13" fmla="*/ 425057 w 758273"/>
                <a:gd name="connsiteY13" fmla="*/ 375211 h 1036865"/>
                <a:gd name="connsiteX14" fmla="*/ 758274 w 758273"/>
                <a:gd name="connsiteY14" fmla="*/ 375211 h 1036865"/>
                <a:gd name="connsiteX15" fmla="*/ 758274 w 758273"/>
                <a:gd name="connsiteY15" fmla="*/ 379308 h 1036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8273" h="1036865">
                  <a:moveTo>
                    <a:pt x="758274" y="379308"/>
                  </a:moveTo>
                  <a:lnTo>
                    <a:pt x="758274" y="885620"/>
                  </a:lnTo>
                  <a:lnTo>
                    <a:pt x="483779" y="1036866"/>
                  </a:lnTo>
                  <a:lnTo>
                    <a:pt x="420618" y="996579"/>
                  </a:lnTo>
                  <a:lnTo>
                    <a:pt x="337655" y="996579"/>
                  </a:lnTo>
                  <a:lnTo>
                    <a:pt x="274494" y="1036866"/>
                  </a:lnTo>
                  <a:lnTo>
                    <a:pt x="0" y="885620"/>
                  </a:lnTo>
                  <a:lnTo>
                    <a:pt x="0" y="379308"/>
                  </a:lnTo>
                  <a:cubicBezTo>
                    <a:pt x="0" y="377942"/>
                    <a:pt x="0" y="376576"/>
                    <a:pt x="0" y="375211"/>
                  </a:cubicBezTo>
                  <a:lnTo>
                    <a:pt x="332876" y="375211"/>
                  </a:lnTo>
                  <a:lnTo>
                    <a:pt x="332876" y="2731"/>
                  </a:lnTo>
                  <a:cubicBezTo>
                    <a:pt x="347898" y="683"/>
                    <a:pt x="363603" y="0"/>
                    <a:pt x="378966" y="0"/>
                  </a:cubicBezTo>
                  <a:cubicBezTo>
                    <a:pt x="394671" y="0"/>
                    <a:pt x="410035" y="1024"/>
                    <a:pt x="425057" y="2731"/>
                  </a:cubicBezTo>
                  <a:lnTo>
                    <a:pt x="425057" y="375211"/>
                  </a:lnTo>
                  <a:lnTo>
                    <a:pt x="758274" y="375211"/>
                  </a:lnTo>
                  <a:cubicBezTo>
                    <a:pt x="758274" y="376576"/>
                    <a:pt x="758274" y="377942"/>
                    <a:pt x="758274" y="379308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2DD91AC-13EA-4C2C-AC2A-8AFC0FFD3D49}"/>
                </a:ext>
              </a:extLst>
            </p:cNvPr>
            <p:cNvSpPr/>
            <p:nvPr/>
          </p:nvSpPr>
          <p:spPr>
            <a:xfrm>
              <a:off x="6786943" y="1879847"/>
              <a:ext cx="649363" cy="565376"/>
            </a:xfrm>
            <a:custGeom>
              <a:avLst/>
              <a:gdLst>
                <a:gd name="connsiteX0" fmla="*/ 649364 w 649363"/>
                <a:gd name="connsiteY0" fmla="*/ 683 h 565376"/>
                <a:gd name="connsiteX1" fmla="*/ 649364 w 649363"/>
                <a:gd name="connsiteY1" fmla="*/ 46091 h 565376"/>
                <a:gd name="connsiteX2" fmla="*/ 372821 w 649363"/>
                <a:gd name="connsiteY2" fmla="*/ 111641 h 565376"/>
                <a:gd name="connsiteX3" fmla="*/ 359506 w 649363"/>
                <a:gd name="connsiteY3" fmla="*/ 565377 h 565376"/>
                <a:gd name="connsiteX4" fmla="*/ 291906 w 649363"/>
                <a:gd name="connsiteY4" fmla="*/ 565377 h 565376"/>
                <a:gd name="connsiteX5" fmla="*/ 278250 w 649363"/>
                <a:gd name="connsiteY5" fmla="*/ 163194 h 565376"/>
                <a:gd name="connsiteX6" fmla="*/ 276543 w 649363"/>
                <a:gd name="connsiteY6" fmla="*/ 111300 h 565376"/>
                <a:gd name="connsiteX7" fmla="*/ 266642 w 649363"/>
                <a:gd name="connsiteY7" fmla="*/ 108910 h 565376"/>
                <a:gd name="connsiteX8" fmla="*/ 212016 w 649363"/>
                <a:gd name="connsiteY8" fmla="*/ 95937 h 565376"/>
                <a:gd name="connsiteX9" fmla="*/ 121884 w 649363"/>
                <a:gd name="connsiteY9" fmla="*/ 74428 h 565376"/>
                <a:gd name="connsiteX10" fmla="*/ 0 w 649363"/>
                <a:gd name="connsiteY10" fmla="*/ 45408 h 565376"/>
                <a:gd name="connsiteX11" fmla="*/ 0 w 649363"/>
                <a:gd name="connsiteY11" fmla="*/ 0 h 565376"/>
                <a:gd name="connsiteX12" fmla="*/ 167633 w 649363"/>
                <a:gd name="connsiteY12" fmla="*/ 13656 h 565376"/>
                <a:gd name="connsiteX13" fmla="*/ 271080 w 649363"/>
                <a:gd name="connsiteY13" fmla="*/ 17412 h 565376"/>
                <a:gd name="connsiteX14" fmla="*/ 334924 w 649363"/>
                <a:gd name="connsiteY14" fmla="*/ 17753 h 565376"/>
                <a:gd name="connsiteX15" fmla="*/ 388184 w 649363"/>
                <a:gd name="connsiteY15" fmla="*/ 17071 h 565376"/>
                <a:gd name="connsiteX16" fmla="*/ 388184 w 649363"/>
                <a:gd name="connsiteY16" fmla="*/ 17071 h 565376"/>
                <a:gd name="connsiteX17" fmla="*/ 649364 w 649363"/>
                <a:gd name="connsiteY17" fmla="*/ 683 h 56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49363" h="565376">
                  <a:moveTo>
                    <a:pt x="649364" y="683"/>
                  </a:moveTo>
                  <a:lnTo>
                    <a:pt x="649364" y="46091"/>
                  </a:lnTo>
                  <a:lnTo>
                    <a:pt x="372821" y="111641"/>
                  </a:lnTo>
                  <a:lnTo>
                    <a:pt x="359506" y="565377"/>
                  </a:lnTo>
                  <a:lnTo>
                    <a:pt x="291906" y="565377"/>
                  </a:lnTo>
                  <a:lnTo>
                    <a:pt x="278250" y="163194"/>
                  </a:lnTo>
                  <a:lnTo>
                    <a:pt x="276543" y="111300"/>
                  </a:lnTo>
                  <a:lnTo>
                    <a:pt x="266642" y="108910"/>
                  </a:lnTo>
                  <a:lnTo>
                    <a:pt x="212016" y="95937"/>
                  </a:lnTo>
                  <a:lnTo>
                    <a:pt x="121884" y="74428"/>
                  </a:lnTo>
                  <a:lnTo>
                    <a:pt x="0" y="45408"/>
                  </a:lnTo>
                  <a:lnTo>
                    <a:pt x="0" y="0"/>
                  </a:lnTo>
                  <a:cubicBezTo>
                    <a:pt x="55991" y="6145"/>
                    <a:pt x="111641" y="10925"/>
                    <a:pt x="167633" y="13656"/>
                  </a:cubicBezTo>
                  <a:cubicBezTo>
                    <a:pt x="202115" y="15705"/>
                    <a:pt x="236598" y="16729"/>
                    <a:pt x="271080" y="17412"/>
                  </a:cubicBezTo>
                  <a:cubicBezTo>
                    <a:pt x="292248" y="17753"/>
                    <a:pt x="313757" y="18095"/>
                    <a:pt x="334924" y="17753"/>
                  </a:cubicBezTo>
                  <a:cubicBezTo>
                    <a:pt x="352678" y="17753"/>
                    <a:pt x="370431" y="17412"/>
                    <a:pt x="388184" y="17071"/>
                  </a:cubicBezTo>
                  <a:lnTo>
                    <a:pt x="388184" y="17071"/>
                  </a:lnTo>
                  <a:cubicBezTo>
                    <a:pt x="475586" y="16046"/>
                    <a:pt x="562304" y="10584"/>
                    <a:pt x="649364" y="683"/>
                  </a:cubicBezTo>
                  <a:close/>
                </a:path>
              </a:pathLst>
            </a:custGeom>
            <a:solidFill>
              <a:srgbClr val="333333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8B34368-98B1-476A-A108-66159B17D8AA}"/>
                </a:ext>
              </a:extLst>
            </p:cNvPr>
            <p:cNvSpPr/>
            <p:nvPr/>
          </p:nvSpPr>
          <p:spPr>
            <a:xfrm>
              <a:off x="6732658" y="2010607"/>
              <a:ext cx="274494" cy="475244"/>
            </a:xfrm>
            <a:custGeom>
              <a:avLst/>
              <a:gdLst>
                <a:gd name="connsiteX0" fmla="*/ 274494 w 274494"/>
                <a:gd name="connsiteY0" fmla="*/ 475244 h 475244"/>
                <a:gd name="connsiteX1" fmla="*/ 0 w 274494"/>
                <a:gd name="connsiteY1" fmla="*/ 323999 h 475244"/>
                <a:gd name="connsiteX2" fmla="*/ 0 w 274494"/>
                <a:gd name="connsiteY2" fmla="*/ 0 h 475244"/>
                <a:gd name="connsiteX3" fmla="*/ 274494 w 274494"/>
                <a:gd name="connsiteY3" fmla="*/ 475244 h 47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494" h="475244">
                  <a:moveTo>
                    <a:pt x="274494" y="475244"/>
                  </a:moveTo>
                  <a:lnTo>
                    <a:pt x="0" y="323999"/>
                  </a:lnTo>
                  <a:lnTo>
                    <a:pt x="0" y="0"/>
                  </a:lnTo>
                  <a:cubicBezTo>
                    <a:pt x="200750" y="341"/>
                    <a:pt x="274494" y="216796"/>
                    <a:pt x="274494" y="475244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604B4E5B-EF08-42C1-ACFD-73E5835F6607}"/>
                </a:ext>
              </a:extLst>
            </p:cNvPr>
            <p:cNvSpPr/>
            <p:nvPr/>
          </p:nvSpPr>
          <p:spPr>
            <a:xfrm>
              <a:off x="7216438" y="2010607"/>
              <a:ext cx="274494" cy="475244"/>
            </a:xfrm>
            <a:custGeom>
              <a:avLst/>
              <a:gdLst>
                <a:gd name="connsiteX0" fmla="*/ 0 w 274494"/>
                <a:gd name="connsiteY0" fmla="*/ 475244 h 475244"/>
                <a:gd name="connsiteX1" fmla="*/ 274494 w 274494"/>
                <a:gd name="connsiteY1" fmla="*/ 323999 h 475244"/>
                <a:gd name="connsiteX2" fmla="*/ 274494 w 274494"/>
                <a:gd name="connsiteY2" fmla="*/ 0 h 475244"/>
                <a:gd name="connsiteX3" fmla="*/ 0 w 274494"/>
                <a:gd name="connsiteY3" fmla="*/ 475244 h 47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494" h="475244">
                  <a:moveTo>
                    <a:pt x="0" y="475244"/>
                  </a:moveTo>
                  <a:lnTo>
                    <a:pt x="274494" y="323999"/>
                  </a:lnTo>
                  <a:lnTo>
                    <a:pt x="274494" y="0"/>
                  </a:lnTo>
                  <a:cubicBezTo>
                    <a:pt x="73745" y="341"/>
                    <a:pt x="0" y="216796"/>
                    <a:pt x="0" y="475244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70A76747-B2A6-4F86-9F2D-2B1795914EA7}"/>
                </a:ext>
              </a:extLst>
            </p:cNvPr>
            <p:cNvSpPr/>
            <p:nvPr/>
          </p:nvSpPr>
          <p:spPr>
            <a:xfrm>
              <a:off x="6132086" y="2484486"/>
              <a:ext cx="380704" cy="624440"/>
            </a:xfrm>
            <a:custGeom>
              <a:avLst/>
              <a:gdLst>
                <a:gd name="connsiteX0" fmla="*/ 204536 w 380704"/>
                <a:gd name="connsiteY0" fmla="*/ 624441 h 624440"/>
                <a:gd name="connsiteX1" fmla="*/ 8566 w 380704"/>
                <a:gd name="connsiteY1" fmla="*/ 394671 h 624440"/>
                <a:gd name="connsiteX2" fmla="*/ 254041 w 380704"/>
                <a:gd name="connsiteY2" fmla="*/ 0 h 624440"/>
                <a:gd name="connsiteX3" fmla="*/ 380704 w 380704"/>
                <a:gd name="connsiteY3" fmla="*/ 276884 h 624440"/>
                <a:gd name="connsiteX4" fmla="*/ 204536 w 380704"/>
                <a:gd name="connsiteY4" fmla="*/ 624441 h 62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4" h="624440">
                  <a:moveTo>
                    <a:pt x="204536" y="624441"/>
                  </a:moveTo>
                  <a:cubicBezTo>
                    <a:pt x="109282" y="585520"/>
                    <a:pt x="33831" y="502557"/>
                    <a:pt x="8566" y="394671"/>
                  </a:cubicBezTo>
                  <a:cubicBezTo>
                    <a:pt x="-32403" y="217820"/>
                    <a:pt x="77531" y="41311"/>
                    <a:pt x="254041" y="0"/>
                  </a:cubicBezTo>
                  <a:lnTo>
                    <a:pt x="380704" y="276884"/>
                  </a:lnTo>
                  <a:lnTo>
                    <a:pt x="204536" y="624441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798DDAA7-78C6-43E8-B6F3-116B721E3E7E}"/>
                </a:ext>
              </a:extLst>
            </p:cNvPr>
            <p:cNvSpPr/>
            <p:nvPr/>
          </p:nvSpPr>
          <p:spPr>
            <a:xfrm>
              <a:off x="7643884" y="2484486"/>
              <a:ext cx="380828" cy="624440"/>
            </a:xfrm>
            <a:custGeom>
              <a:avLst/>
              <a:gdLst>
                <a:gd name="connsiteX0" fmla="*/ 176168 w 380828"/>
                <a:gd name="connsiteY0" fmla="*/ 624441 h 624440"/>
                <a:gd name="connsiteX1" fmla="*/ 372138 w 380828"/>
                <a:gd name="connsiteY1" fmla="*/ 394671 h 624440"/>
                <a:gd name="connsiteX2" fmla="*/ 126664 w 380828"/>
                <a:gd name="connsiteY2" fmla="*/ 0 h 624440"/>
                <a:gd name="connsiteX3" fmla="*/ 0 w 380828"/>
                <a:gd name="connsiteY3" fmla="*/ 276884 h 624440"/>
                <a:gd name="connsiteX4" fmla="*/ 176168 w 380828"/>
                <a:gd name="connsiteY4" fmla="*/ 624441 h 62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828" h="624440">
                  <a:moveTo>
                    <a:pt x="176168" y="624441"/>
                  </a:moveTo>
                  <a:cubicBezTo>
                    <a:pt x="271422" y="585520"/>
                    <a:pt x="346874" y="502557"/>
                    <a:pt x="372138" y="394671"/>
                  </a:cubicBezTo>
                  <a:cubicBezTo>
                    <a:pt x="413449" y="217820"/>
                    <a:pt x="303514" y="41311"/>
                    <a:pt x="126664" y="0"/>
                  </a:cubicBezTo>
                  <a:lnTo>
                    <a:pt x="0" y="276884"/>
                  </a:lnTo>
                  <a:lnTo>
                    <a:pt x="176168" y="624441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015118AF-A3FC-428E-B728-FA831175CC9D}"/>
                </a:ext>
              </a:extLst>
            </p:cNvPr>
            <p:cNvSpPr/>
            <p:nvPr/>
          </p:nvSpPr>
          <p:spPr>
            <a:xfrm>
              <a:off x="6564343" y="2719377"/>
              <a:ext cx="1094563" cy="421984"/>
            </a:xfrm>
            <a:custGeom>
              <a:avLst/>
              <a:gdLst>
                <a:gd name="connsiteX0" fmla="*/ 1094564 w 1094563"/>
                <a:gd name="connsiteY0" fmla="*/ 285761 h 421984"/>
                <a:gd name="connsiteX1" fmla="*/ 1048815 w 1094563"/>
                <a:gd name="connsiteY1" fmla="*/ 421984 h 421984"/>
                <a:gd name="connsiteX2" fmla="*/ 46091 w 1094563"/>
                <a:gd name="connsiteY2" fmla="*/ 421984 h 421984"/>
                <a:gd name="connsiteX3" fmla="*/ 0 w 1094563"/>
                <a:gd name="connsiteY3" fmla="*/ 285761 h 421984"/>
                <a:gd name="connsiteX4" fmla="*/ 29703 w 1094563"/>
                <a:gd name="connsiteY4" fmla="*/ 0 h 421984"/>
                <a:gd name="connsiteX5" fmla="*/ 504947 w 1094563"/>
                <a:gd name="connsiteY5" fmla="*/ 26630 h 421984"/>
                <a:gd name="connsiteX6" fmla="*/ 547282 w 1094563"/>
                <a:gd name="connsiteY6" fmla="*/ 77159 h 421984"/>
                <a:gd name="connsiteX7" fmla="*/ 589617 w 1094563"/>
                <a:gd name="connsiteY7" fmla="*/ 26630 h 421984"/>
                <a:gd name="connsiteX8" fmla="*/ 1065202 w 1094563"/>
                <a:gd name="connsiteY8" fmla="*/ 0 h 42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563" h="421984">
                  <a:moveTo>
                    <a:pt x="1094564" y="285761"/>
                  </a:moveTo>
                  <a:lnTo>
                    <a:pt x="1048815" y="421984"/>
                  </a:lnTo>
                  <a:lnTo>
                    <a:pt x="46091" y="421984"/>
                  </a:lnTo>
                  <a:lnTo>
                    <a:pt x="0" y="285761"/>
                  </a:lnTo>
                  <a:lnTo>
                    <a:pt x="29703" y="0"/>
                  </a:lnTo>
                  <a:lnTo>
                    <a:pt x="504947" y="26630"/>
                  </a:lnTo>
                  <a:lnTo>
                    <a:pt x="547282" y="77159"/>
                  </a:lnTo>
                  <a:lnTo>
                    <a:pt x="589617" y="26630"/>
                  </a:lnTo>
                  <a:lnTo>
                    <a:pt x="1065202" y="0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0DEB984A-1359-4A19-BCE3-937BDC4B03A5}"/>
                </a:ext>
              </a:extLst>
            </p:cNvPr>
            <p:cNvSpPr/>
            <p:nvPr/>
          </p:nvSpPr>
          <p:spPr>
            <a:xfrm>
              <a:off x="7076459" y="2836481"/>
              <a:ext cx="64185" cy="272446"/>
            </a:xfrm>
            <a:custGeom>
              <a:avLst/>
              <a:gdLst>
                <a:gd name="connsiteX0" fmla="*/ 64185 w 64185"/>
                <a:gd name="connsiteY0" fmla="*/ 231477 h 272446"/>
                <a:gd name="connsiteX1" fmla="*/ 32093 w 64185"/>
                <a:gd name="connsiteY1" fmla="*/ 272446 h 272446"/>
                <a:gd name="connsiteX2" fmla="*/ 0 w 64185"/>
                <a:gd name="connsiteY2" fmla="*/ 231477 h 272446"/>
                <a:gd name="connsiteX3" fmla="*/ 0 w 64185"/>
                <a:gd name="connsiteY3" fmla="*/ 38238 h 272446"/>
                <a:gd name="connsiteX4" fmla="*/ 32093 w 64185"/>
                <a:gd name="connsiteY4" fmla="*/ 0 h 272446"/>
                <a:gd name="connsiteX5" fmla="*/ 64185 w 64185"/>
                <a:gd name="connsiteY5" fmla="*/ 38238 h 272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185" h="272446">
                  <a:moveTo>
                    <a:pt x="64185" y="231477"/>
                  </a:moveTo>
                  <a:lnTo>
                    <a:pt x="32093" y="272446"/>
                  </a:lnTo>
                  <a:lnTo>
                    <a:pt x="0" y="231477"/>
                  </a:lnTo>
                  <a:lnTo>
                    <a:pt x="0" y="38238"/>
                  </a:lnTo>
                  <a:lnTo>
                    <a:pt x="32093" y="0"/>
                  </a:lnTo>
                  <a:lnTo>
                    <a:pt x="64185" y="38238"/>
                  </a:ln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6B3A18CE-D8B0-49FA-AF90-693BCBFDA6E1}"/>
                </a:ext>
              </a:extLst>
            </p:cNvPr>
            <p:cNvSpPr/>
            <p:nvPr/>
          </p:nvSpPr>
          <p:spPr>
            <a:xfrm>
              <a:off x="6908827" y="1894186"/>
              <a:ext cx="149196" cy="81938"/>
            </a:xfrm>
            <a:custGeom>
              <a:avLst/>
              <a:gdLst>
                <a:gd name="connsiteX0" fmla="*/ 149197 w 149196"/>
                <a:gd name="connsiteY0" fmla="*/ 3755 h 81938"/>
                <a:gd name="connsiteX1" fmla="*/ 90132 w 149196"/>
                <a:gd name="connsiteY1" fmla="*/ 81939 h 81938"/>
                <a:gd name="connsiteX2" fmla="*/ 0 w 149196"/>
                <a:gd name="connsiteY2" fmla="*/ 60430 h 81938"/>
                <a:gd name="connsiteX3" fmla="*/ 45749 w 149196"/>
                <a:gd name="connsiteY3" fmla="*/ 0 h 81938"/>
                <a:gd name="connsiteX4" fmla="*/ 149197 w 149196"/>
                <a:gd name="connsiteY4" fmla="*/ 3755 h 8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96" h="81938">
                  <a:moveTo>
                    <a:pt x="149197" y="3755"/>
                  </a:moveTo>
                  <a:lnTo>
                    <a:pt x="90132" y="81939"/>
                  </a:lnTo>
                  <a:lnTo>
                    <a:pt x="0" y="60430"/>
                  </a:lnTo>
                  <a:lnTo>
                    <a:pt x="45749" y="0"/>
                  </a:lnTo>
                  <a:cubicBezTo>
                    <a:pt x="80573" y="2048"/>
                    <a:pt x="115056" y="3414"/>
                    <a:pt x="149197" y="3755"/>
                  </a:cubicBezTo>
                  <a:close/>
                </a:path>
              </a:pathLst>
            </a:custGeom>
            <a:solidFill>
              <a:srgbClr val="E2DFD8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E4448CF3-C463-4569-9B03-F312B0A09897}"/>
                </a:ext>
              </a:extLst>
            </p:cNvPr>
            <p:cNvSpPr/>
            <p:nvPr/>
          </p:nvSpPr>
          <p:spPr>
            <a:xfrm>
              <a:off x="7053926" y="1897942"/>
              <a:ext cx="121542" cy="145441"/>
            </a:xfrm>
            <a:custGeom>
              <a:avLst/>
              <a:gdLst>
                <a:gd name="connsiteX0" fmla="*/ 121542 w 121542"/>
                <a:gd name="connsiteY0" fmla="*/ 0 h 145441"/>
                <a:gd name="connsiteX1" fmla="*/ 11608 w 121542"/>
                <a:gd name="connsiteY1" fmla="*/ 145441 h 145441"/>
                <a:gd name="connsiteX2" fmla="*/ 9901 w 121542"/>
                <a:gd name="connsiteY2" fmla="*/ 93547 h 145441"/>
                <a:gd name="connsiteX3" fmla="*/ 0 w 121542"/>
                <a:gd name="connsiteY3" fmla="*/ 91157 h 145441"/>
                <a:gd name="connsiteX4" fmla="*/ 68624 w 121542"/>
                <a:gd name="connsiteY4" fmla="*/ 683 h 145441"/>
                <a:gd name="connsiteX5" fmla="*/ 121542 w 121542"/>
                <a:gd name="connsiteY5" fmla="*/ 0 h 14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42" h="145441">
                  <a:moveTo>
                    <a:pt x="121542" y="0"/>
                  </a:moveTo>
                  <a:lnTo>
                    <a:pt x="11608" y="145441"/>
                  </a:lnTo>
                  <a:lnTo>
                    <a:pt x="9901" y="93547"/>
                  </a:lnTo>
                  <a:lnTo>
                    <a:pt x="0" y="91157"/>
                  </a:lnTo>
                  <a:lnTo>
                    <a:pt x="68624" y="683"/>
                  </a:lnTo>
                  <a:cubicBezTo>
                    <a:pt x="86036" y="683"/>
                    <a:pt x="103789" y="341"/>
                    <a:pt x="121542" y="0"/>
                  </a:cubicBezTo>
                  <a:close/>
                </a:path>
              </a:pathLst>
            </a:custGeom>
            <a:solidFill>
              <a:srgbClr val="E2DFD8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037A8F95-4814-4955-B7D8-4F9851A52777}"/>
              </a:ext>
            </a:extLst>
          </p:cNvPr>
          <p:cNvGrpSpPr/>
          <p:nvPr/>
        </p:nvGrpSpPr>
        <p:grpSpPr>
          <a:xfrm>
            <a:off x="4998198" y="877382"/>
            <a:ext cx="6212526" cy="3823098"/>
            <a:chOff x="4998198" y="877382"/>
            <a:chExt cx="6212526" cy="3823098"/>
          </a:xfrm>
        </p:grpSpPr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7A4518FC-BF1B-40EC-8DA0-75CC9F62D30C}"/>
                </a:ext>
              </a:extLst>
            </p:cNvPr>
            <p:cNvSpPr/>
            <p:nvPr/>
          </p:nvSpPr>
          <p:spPr>
            <a:xfrm>
              <a:off x="5008680" y="2945578"/>
              <a:ext cx="6202044" cy="1754902"/>
            </a:xfrm>
            <a:prstGeom prst="rect">
              <a:avLst/>
            </a:prstGeom>
            <a:solidFill>
              <a:srgbClr val="CAC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D26467D7-5CE5-439E-B004-E6049BAFDF0E}"/>
                </a:ext>
              </a:extLst>
            </p:cNvPr>
            <p:cNvSpPr/>
            <p:nvPr/>
          </p:nvSpPr>
          <p:spPr>
            <a:xfrm>
              <a:off x="7710959" y="1000177"/>
              <a:ext cx="2782347" cy="2266121"/>
            </a:xfrm>
            <a:prstGeom prst="rect">
              <a:avLst/>
            </a:prstGeom>
            <a:solidFill>
              <a:srgbClr val="CAC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88" name="Graphic 2">
              <a:extLst>
                <a:ext uri="{FF2B5EF4-FFF2-40B4-BE49-F238E27FC236}">
                  <a16:creationId xmlns:a16="http://schemas.microsoft.com/office/drawing/2014/main" id="{59A1582C-E91D-4F3A-9AEE-01744C04AD94}"/>
                </a:ext>
              </a:extLst>
            </p:cNvPr>
            <p:cNvGrpSpPr/>
            <p:nvPr/>
          </p:nvGrpSpPr>
          <p:grpSpPr>
            <a:xfrm>
              <a:off x="4998198" y="877382"/>
              <a:ext cx="2848470" cy="2140966"/>
              <a:chOff x="4998198" y="877382"/>
              <a:chExt cx="2848470" cy="2140966"/>
            </a:xfrm>
          </p:grpSpPr>
          <p:grpSp>
            <p:nvGrpSpPr>
              <p:cNvPr id="389" name="Graphic 2">
                <a:extLst>
                  <a:ext uri="{FF2B5EF4-FFF2-40B4-BE49-F238E27FC236}">
                    <a16:creationId xmlns:a16="http://schemas.microsoft.com/office/drawing/2014/main" id="{E6923991-356B-4579-8592-FBFBAB12F636}"/>
                  </a:ext>
                </a:extLst>
              </p:cNvPr>
              <p:cNvGrpSpPr/>
              <p:nvPr/>
            </p:nvGrpSpPr>
            <p:grpSpPr>
              <a:xfrm>
                <a:off x="5215794" y="1077163"/>
                <a:ext cx="2414551" cy="1826660"/>
                <a:chOff x="5215794" y="1077163"/>
                <a:chExt cx="2414551" cy="1826660"/>
              </a:xfrm>
            </p:grpSpPr>
            <p:sp>
              <p:nvSpPr>
                <p:cNvPr id="401" name="Freeform: Shape 400">
                  <a:extLst>
                    <a:ext uri="{FF2B5EF4-FFF2-40B4-BE49-F238E27FC236}">
                      <a16:creationId xmlns:a16="http://schemas.microsoft.com/office/drawing/2014/main" id="{869BAAE2-DF17-4440-875D-AE1BDCBFEAD5}"/>
                    </a:ext>
                  </a:extLst>
                </p:cNvPr>
                <p:cNvSpPr/>
                <p:nvPr/>
              </p:nvSpPr>
              <p:spPr>
                <a:xfrm>
                  <a:off x="5215794" y="1662509"/>
                  <a:ext cx="2414551" cy="104344"/>
                </a:xfrm>
                <a:custGeom>
                  <a:avLst/>
                  <a:gdLst>
                    <a:gd name="connsiteX0" fmla="*/ 0 w 2414551"/>
                    <a:gd name="connsiteY0" fmla="*/ 0 h 104344"/>
                    <a:gd name="connsiteX1" fmla="*/ 2414552 w 2414551"/>
                    <a:gd name="connsiteY1" fmla="*/ 0 h 104344"/>
                    <a:gd name="connsiteX2" fmla="*/ 2414552 w 2414551"/>
                    <a:gd name="connsiteY2" fmla="*/ 104344 h 104344"/>
                    <a:gd name="connsiteX3" fmla="*/ 0 w 2414551"/>
                    <a:gd name="connsiteY3" fmla="*/ 104344 h 104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14551" h="104344">
                      <a:moveTo>
                        <a:pt x="0" y="0"/>
                      </a:moveTo>
                      <a:lnTo>
                        <a:pt x="2414552" y="0"/>
                      </a:lnTo>
                      <a:lnTo>
                        <a:pt x="2414552" y="104344"/>
                      </a:lnTo>
                      <a:lnTo>
                        <a:pt x="0" y="104344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2" name="Freeform: Shape 401">
                  <a:extLst>
                    <a:ext uri="{FF2B5EF4-FFF2-40B4-BE49-F238E27FC236}">
                      <a16:creationId xmlns:a16="http://schemas.microsoft.com/office/drawing/2014/main" id="{7E4A5BE8-EEE3-4D4E-9AC1-049445C98619}"/>
                    </a:ext>
                  </a:extLst>
                </p:cNvPr>
                <p:cNvSpPr/>
                <p:nvPr/>
              </p:nvSpPr>
              <p:spPr>
                <a:xfrm>
                  <a:off x="6370579" y="1077163"/>
                  <a:ext cx="104344" cy="1826660"/>
                </a:xfrm>
                <a:custGeom>
                  <a:avLst/>
                  <a:gdLst>
                    <a:gd name="connsiteX0" fmla="*/ 0 w 104344"/>
                    <a:gd name="connsiteY0" fmla="*/ 0 h 1826660"/>
                    <a:gd name="connsiteX1" fmla="*/ 104343 w 104344"/>
                    <a:gd name="connsiteY1" fmla="*/ 0 h 1826660"/>
                    <a:gd name="connsiteX2" fmla="*/ 104343 w 104344"/>
                    <a:gd name="connsiteY2" fmla="*/ 1826661 h 1826660"/>
                    <a:gd name="connsiteX3" fmla="*/ 0 w 104344"/>
                    <a:gd name="connsiteY3" fmla="*/ 1826661 h 1826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344" h="1826660">
                      <a:moveTo>
                        <a:pt x="0" y="0"/>
                      </a:moveTo>
                      <a:lnTo>
                        <a:pt x="104343" y="0"/>
                      </a:lnTo>
                      <a:lnTo>
                        <a:pt x="104343" y="1826661"/>
                      </a:lnTo>
                      <a:lnTo>
                        <a:pt x="0" y="1826661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9392E6C1-A0DB-4A9C-944B-85D6B54FFB87}"/>
                  </a:ext>
                </a:extLst>
              </p:cNvPr>
              <p:cNvSpPr/>
              <p:nvPr/>
            </p:nvSpPr>
            <p:spPr>
              <a:xfrm>
                <a:off x="5133718" y="2866286"/>
                <a:ext cx="2578703" cy="152062"/>
              </a:xfrm>
              <a:custGeom>
                <a:avLst/>
                <a:gdLst>
                  <a:gd name="connsiteX0" fmla="*/ 0 w 2578703"/>
                  <a:gd name="connsiteY0" fmla="*/ 0 h 152062"/>
                  <a:gd name="connsiteX1" fmla="*/ 2578704 w 2578703"/>
                  <a:gd name="connsiteY1" fmla="*/ 0 h 152062"/>
                  <a:gd name="connsiteX2" fmla="*/ 2578704 w 2578703"/>
                  <a:gd name="connsiteY2" fmla="*/ 152063 h 152062"/>
                  <a:gd name="connsiteX3" fmla="*/ 0 w 2578703"/>
                  <a:gd name="connsiteY3" fmla="*/ 152063 h 152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8703" h="152062">
                    <a:moveTo>
                      <a:pt x="0" y="0"/>
                    </a:moveTo>
                    <a:lnTo>
                      <a:pt x="2578704" y="0"/>
                    </a:lnTo>
                    <a:lnTo>
                      <a:pt x="2578704" y="152063"/>
                    </a:lnTo>
                    <a:lnTo>
                      <a:pt x="0" y="152063"/>
                    </a:ln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3F754863-EA5B-4589-8864-CA1726E67196}"/>
                  </a:ext>
                </a:extLst>
              </p:cNvPr>
              <p:cNvSpPr/>
              <p:nvPr/>
            </p:nvSpPr>
            <p:spPr>
              <a:xfrm>
                <a:off x="5118448" y="932099"/>
                <a:ext cx="2609242" cy="68078"/>
              </a:xfrm>
              <a:custGeom>
                <a:avLst/>
                <a:gdLst>
                  <a:gd name="connsiteX0" fmla="*/ -1 w 2609242"/>
                  <a:gd name="connsiteY0" fmla="*/ 0 h 68078"/>
                  <a:gd name="connsiteX1" fmla="*/ 2609243 w 2609242"/>
                  <a:gd name="connsiteY1" fmla="*/ 0 h 68078"/>
                  <a:gd name="connsiteX2" fmla="*/ 2609243 w 2609242"/>
                  <a:gd name="connsiteY2" fmla="*/ 68078 h 68078"/>
                  <a:gd name="connsiteX3" fmla="*/ -1 w 2609242"/>
                  <a:gd name="connsiteY3" fmla="*/ 68078 h 68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42" h="68078">
                    <a:moveTo>
                      <a:pt x="-1" y="0"/>
                    </a:moveTo>
                    <a:lnTo>
                      <a:pt x="2609243" y="0"/>
                    </a:lnTo>
                    <a:lnTo>
                      <a:pt x="2609243" y="68078"/>
                    </a:lnTo>
                    <a:lnTo>
                      <a:pt x="-1" y="68078"/>
                    </a:ln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698527E5-7355-4A85-A736-660282F1C602}"/>
                  </a:ext>
                </a:extLst>
              </p:cNvPr>
              <p:cNvSpPr/>
              <p:nvPr/>
            </p:nvSpPr>
            <p:spPr>
              <a:xfrm>
                <a:off x="5032555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-1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5" y="171786"/>
                      <a:pt x="-1" y="133331"/>
                      <a:pt x="-1" y="85893"/>
                    </a:cubicBezTo>
                    <a:cubicBezTo>
                      <a:pt x="-1" y="38456"/>
                      <a:pt x="38455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BF90E4F9-D7A4-4C78-9AB1-FE5E7907A906}"/>
                  </a:ext>
                </a:extLst>
              </p:cNvPr>
              <p:cNvSpPr/>
              <p:nvPr/>
            </p:nvSpPr>
            <p:spPr>
              <a:xfrm>
                <a:off x="7641798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0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6" y="171786"/>
                      <a:pt x="0" y="133331"/>
                      <a:pt x="0" y="85893"/>
                    </a:cubicBezTo>
                    <a:cubicBezTo>
                      <a:pt x="0" y="38456"/>
                      <a:pt x="38456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317729CC-9827-4C57-BCE0-E975AEACEFBA}"/>
                  </a:ext>
                </a:extLst>
              </p:cNvPr>
              <p:cNvSpPr/>
              <p:nvPr/>
            </p:nvSpPr>
            <p:spPr>
              <a:xfrm>
                <a:off x="5031919" y="1077163"/>
                <a:ext cx="494362" cy="879291"/>
              </a:xfrm>
              <a:custGeom>
                <a:avLst/>
                <a:gdLst>
                  <a:gd name="connsiteX0" fmla="*/ 300944 w 494362"/>
                  <a:gd name="connsiteY0" fmla="*/ 879291 h 879291"/>
                  <a:gd name="connsiteX1" fmla="*/ 494362 w 494362"/>
                  <a:gd name="connsiteY1" fmla="*/ 0 h 879291"/>
                  <a:gd name="connsiteX2" fmla="*/ 0 w 494362"/>
                  <a:gd name="connsiteY2" fmla="*/ 0 h 879291"/>
                  <a:gd name="connsiteX3" fmla="*/ 0 w 494362"/>
                  <a:gd name="connsiteY3" fmla="*/ 879291 h 879291"/>
                  <a:gd name="connsiteX4" fmla="*/ 300944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879291"/>
                    </a:moveTo>
                    <a:cubicBezTo>
                      <a:pt x="300944" y="879291"/>
                      <a:pt x="494362" y="767948"/>
                      <a:pt x="494362" y="0"/>
                    </a:cubicBezTo>
                    <a:lnTo>
                      <a:pt x="0" y="0"/>
                    </a:lnTo>
                    <a:lnTo>
                      <a:pt x="0" y="879291"/>
                    </a:lnTo>
                    <a:lnTo>
                      <a:pt x="300944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5" name="Freeform: Shape 394">
                <a:extLst>
                  <a:ext uri="{FF2B5EF4-FFF2-40B4-BE49-F238E27FC236}">
                    <a16:creationId xmlns:a16="http://schemas.microsoft.com/office/drawing/2014/main" id="{BB19FE6E-2E75-470D-8D27-CB5B78035288}"/>
                  </a:ext>
                </a:extLst>
              </p:cNvPr>
              <p:cNvSpPr/>
              <p:nvPr/>
            </p:nvSpPr>
            <p:spPr>
              <a:xfrm>
                <a:off x="5031919" y="2042984"/>
                <a:ext cx="494362" cy="879291"/>
              </a:xfrm>
              <a:custGeom>
                <a:avLst/>
                <a:gdLst>
                  <a:gd name="connsiteX0" fmla="*/ 300944 w 494362"/>
                  <a:gd name="connsiteY0" fmla="*/ 0 h 879291"/>
                  <a:gd name="connsiteX1" fmla="*/ 494362 w 494362"/>
                  <a:gd name="connsiteY1" fmla="*/ 879291 h 879291"/>
                  <a:gd name="connsiteX2" fmla="*/ 0 w 494362"/>
                  <a:gd name="connsiteY2" fmla="*/ 879291 h 879291"/>
                  <a:gd name="connsiteX3" fmla="*/ 0 w 494362"/>
                  <a:gd name="connsiteY3" fmla="*/ 0 h 879291"/>
                  <a:gd name="connsiteX4" fmla="*/ 300944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0"/>
                    </a:moveTo>
                    <a:cubicBezTo>
                      <a:pt x="300944" y="0"/>
                      <a:pt x="494362" y="111343"/>
                      <a:pt x="494362" y="879291"/>
                    </a:cubicBezTo>
                    <a:lnTo>
                      <a:pt x="0" y="879291"/>
                    </a:lnTo>
                    <a:lnTo>
                      <a:pt x="0" y="0"/>
                    </a:lnTo>
                    <a:lnTo>
                      <a:pt x="300944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CC9A4129-C52A-43EA-88DB-2AA3053BD7D6}"/>
                  </a:ext>
                </a:extLst>
              </p:cNvPr>
              <p:cNvSpPr/>
              <p:nvPr/>
            </p:nvSpPr>
            <p:spPr>
              <a:xfrm>
                <a:off x="4998198" y="1938640"/>
                <a:ext cx="376657" cy="104344"/>
              </a:xfrm>
              <a:custGeom>
                <a:avLst/>
                <a:gdLst>
                  <a:gd name="connsiteX0" fmla="*/ 324485 w 376657"/>
                  <a:gd name="connsiteY0" fmla="*/ 104344 h 104344"/>
                  <a:gd name="connsiteX1" fmla="*/ 52172 w 376657"/>
                  <a:gd name="connsiteY1" fmla="*/ 104344 h 104344"/>
                  <a:gd name="connsiteX2" fmla="*/ 0 w 376657"/>
                  <a:gd name="connsiteY2" fmla="*/ 52172 h 104344"/>
                  <a:gd name="connsiteX3" fmla="*/ 0 w 376657"/>
                  <a:gd name="connsiteY3" fmla="*/ 52172 h 104344"/>
                  <a:gd name="connsiteX4" fmla="*/ 52172 w 376657"/>
                  <a:gd name="connsiteY4" fmla="*/ 0 h 104344"/>
                  <a:gd name="connsiteX5" fmla="*/ 324485 w 376657"/>
                  <a:gd name="connsiteY5" fmla="*/ 0 h 104344"/>
                  <a:gd name="connsiteX6" fmla="*/ 376657 w 376657"/>
                  <a:gd name="connsiteY6" fmla="*/ 52172 h 104344"/>
                  <a:gd name="connsiteX7" fmla="*/ 376657 w 376657"/>
                  <a:gd name="connsiteY7" fmla="*/ 52172 h 104344"/>
                  <a:gd name="connsiteX8" fmla="*/ 324485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324485" y="104344"/>
                    </a:moveTo>
                    <a:lnTo>
                      <a:pt x="52172" y="104344"/>
                    </a:lnTo>
                    <a:cubicBezTo>
                      <a:pt x="23541" y="104344"/>
                      <a:pt x="0" y="80803"/>
                      <a:pt x="0" y="52172"/>
                    </a:cubicBezTo>
                    <a:lnTo>
                      <a:pt x="0" y="52172"/>
                    </a:lnTo>
                    <a:cubicBezTo>
                      <a:pt x="0" y="23541"/>
                      <a:pt x="23541" y="0"/>
                      <a:pt x="52172" y="0"/>
                    </a:cubicBezTo>
                    <a:lnTo>
                      <a:pt x="324485" y="0"/>
                    </a:lnTo>
                    <a:cubicBezTo>
                      <a:pt x="353116" y="0"/>
                      <a:pt x="376657" y="23541"/>
                      <a:pt x="376657" y="52172"/>
                    </a:cubicBezTo>
                    <a:lnTo>
                      <a:pt x="376657" y="52172"/>
                    </a:lnTo>
                    <a:cubicBezTo>
                      <a:pt x="376657" y="80803"/>
                      <a:pt x="353116" y="104344"/>
                      <a:pt x="324485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B6489B6A-7894-48E2-AA1A-A0FCE099DE88}"/>
                  </a:ext>
                </a:extLst>
              </p:cNvPr>
              <p:cNvSpPr/>
              <p:nvPr/>
            </p:nvSpPr>
            <p:spPr>
              <a:xfrm>
                <a:off x="7318585" y="1077163"/>
                <a:ext cx="494362" cy="879291"/>
              </a:xfrm>
              <a:custGeom>
                <a:avLst/>
                <a:gdLst>
                  <a:gd name="connsiteX0" fmla="*/ 193420 w 494362"/>
                  <a:gd name="connsiteY0" fmla="*/ 879291 h 879291"/>
                  <a:gd name="connsiteX1" fmla="*/ 0 w 494362"/>
                  <a:gd name="connsiteY1" fmla="*/ 0 h 879291"/>
                  <a:gd name="connsiteX2" fmla="*/ 494362 w 494362"/>
                  <a:gd name="connsiteY2" fmla="*/ 0 h 879291"/>
                  <a:gd name="connsiteX3" fmla="*/ 494362 w 494362"/>
                  <a:gd name="connsiteY3" fmla="*/ 879291 h 879291"/>
                  <a:gd name="connsiteX4" fmla="*/ 193420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879291"/>
                    </a:moveTo>
                    <a:cubicBezTo>
                      <a:pt x="193420" y="879291"/>
                      <a:pt x="0" y="767948"/>
                      <a:pt x="0" y="0"/>
                    </a:cubicBezTo>
                    <a:lnTo>
                      <a:pt x="494362" y="0"/>
                    </a:lnTo>
                    <a:lnTo>
                      <a:pt x="494362" y="879291"/>
                    </a:lnTo>
                    <a:lnTo>
                      <a:pt x="193420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9DE1B931-19BF-48FB-B5C0-D0CA7DDB50AD}"/>
                  </a:ext>
                </a:extLst>
              </p:cNvPr>
              <p:cNvSpPr/>
              <p:nvPr/>
            </p:nvSpPr>
            <p:spPr>
              <a:xfrm>
                <a:off x="7318585" y="2042984"/>
                <a:ext cx="494362" cy="879291"/>
              </a:xfrm>
              <a:custGeom>
                <a:avLst/>
                <a:gdLst>
                  <a:gd name="connsiteX0" fmla="*/ 193420 w 494362"/>
                  <a:gd name="connsiteY0" fmla="*/ 0 h 879291"/>
                  <a:gd name="connsiteX1" fmla="*/ 0 w 494362"/>
                  <a:gd name="connsiteY1" fmla="*/ 879291 h 879291"/>
                  <a:gd name="connsiteX2" fmla="*/ 494362 w 494362"/>
                  <a:gd name="connsiteY2" fmla="*/ 879291 h 879291"/>
                  <a:gd name="connsiteX3" fmla="*/ 494362 w 494362"/>
                  <a:gd name="connsiteY3" fmla="*/ 0 h 879291"/>
                  <a:gd name="connsiteX4" fmla="*/ 193420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0"/>
                    </a:moveTo>
                    <a:cubicBezTo>
                      <a:pt x="193420" y="0"/>
                      <a:pt x="0" y="111343"/>
                      <a:pt x="0" y="879291"/>
                    </a:cubicBezTo>
                    <a:lnTo>
                      <a:pt x="494362" y="879291"/>
                    </a:lnTo>
                    <a:lnTo>
                      <a:pt x="494362" y="0"/>
                    </a:lnTo>
                    <a:lnTo>
                      <a:pt x="193420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B8EA09CD-8E57-4101-BA9E-C0779CE86190}"/>
                  </a:ext>
                </a:extLst>
              </p:cNvPr>
              <p:cNvSpPr/>
              <p:nvPr/>
            </p:nvSpPr>
            <p:spPr>
              <a:xfrm>
                <a:off x="7470012" y="1938640"/>
                <a:ext cx="376657" cy="104344"/>
              </a:xfrm>
              <a:custGeom>
                <a:avLst/>
                <a:gdLst>
                  <a:gd name="connsiteX0" fmla="*/ 52172 w 376657"/>
                  <a:gd name="connsiteY0" fmla="*/ 104344 h 104344"/>
                  <a:gd name="connsiteX1" fmla="*/ 324485 w 376657"/>
                  <a:gd name="connsiteY1" fmla="*/ 104344 h 104344"/>
                  <a:gd name="connsiteX2" fmla="*/ 376657 w 376657"/>
                  <a:gd name="connsiteY2" fmla="*/ 52172 h 104344"/>
                  <a:gd name="connsiteX3" fmla="*/ 376657 w 376657"/>
                  <a:gd name="connsiteY3" fmla="*/ 52172 h 104344"/>
                  <a:gd name="connsiteX4" fmla="*/ 324485 w 376657"/>
                  <a:gd name="connsiteY4" fmla="*/ 0 h 104344"/>
                  <a:gd name="connsiteX5" fmla="*/ 52172 w 376657"/>
                  <a:gd name="connsiteY5" fmla="*/ 0 h 104344"/>
                  <a:gd name="connsiteX6" fmla="*/ 0 w 376657"/>
                  <a:gd name="connsiteY6" fmla="*/ 52172 h 104344"/>
                  <a:gd name="connsiteX7" fmla="*/ 0 w 376657"/>
                  <a:gd name="connsiteY7" fmla="*/ 52172 h 104344"/>
                  <a:gd name="connsiteX8" fmla="*/ 52172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52172" y="104344"/>
                    </a:moveTo>
                    <a:lnTo>
                      <a:pt x="324485" y="104344"/>
                    </a:lnTo>
                    <a:cubicBezTo>
                      <a:pt x="353116" y="104344"/>
                      <a:pt x="376657" y="80803"/>
                      <a:pt x="376657" y="52172"/>
                    </a:cubicBezTo>
                    <a:lnTo>
                      <a:pt x="376657" y="52172"/>
                    </a:lnTo>
                    <a:cubicBezTo>
                      <a:pt x="376657" y="23541"/>
                      <a:pt x="353116" y="0"/>
                      <a:pt x="324485" y="0"/>
                    </a:cubicBezTo>
                    <a:lnTo>
                      <a:pt x="52172" y="0"/>
                    </a:lnTo>
                    <a:cubicBezTo>
                      <a:pt x="23541" y="0"/>
                      <a:pt x="0" y="23541"/>
                      <a:pt x="0" y="52172"/>
                    </a:cubicBezTo>
                    <a:lnTo>
                      <a:pt x="0" y="52172"/>
                    </a:lnTo>
                    <a:cubicBezTo>
                      <a:pt x="0" y="80803"/>
                      <a:pt x="23541" y="104344"/>
                      <a:pt x="52172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E08BD28-2E8D-4439-80DE-0014B4823647}"/>
              </a:ext>
            </a:extLst>
          </p:cNvPr>
          <p:cNvGrpSpPr/>
          <p:nvPr/>
        </p:nvGrpSpPr>
        <p:grpSpPr>
          <a:xfrm>
            <a:off x="6022618" y="2917073"/>
            <a:ext cx="4648200" cy="2439920"/>
            <a:chOff x="2579787" y="3304844"/>
            <a:chExt cx="4648200" cy="243992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8C285C5-C197-45BD-9295-34A7649C1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D68D0E3-DD21-429F-B85B-AD37A63ED9B9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4AE37E1A-0265-4F61-B4B9-55B779D47521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2C442306-2CFF-4FCC-923C-604120321BB1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3F5180F9-1A71-409C-9698-4A80D8B0481A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DFA89678-E016-43B1-99EE-A2285266590E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468F07A7-F6A5-4992-8D63-CFC8C3025B43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4AD5231-4737-4EC1-884F-6D12F47AA544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A254499C-977E-4253-846E-B3457EE66D1C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A9388E55-2558-4632-B667-EE89A2E1B4F8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FE726A7-1041-46D1-AAB1-7D995522F3A0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5AC62132-B3AD-49A8-995D-1FFA0969A222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6655DE97-8675-49DD-9958-52299704A88A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6C9F4104-20FF-4D8B-8D1D-8966856C4B3C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0C55F54B-B2AA-4CAC-889F-6781B76BE9AE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0D39B9F8-1FDE-4204-A75F-553785615442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178D8EA-3A7F-4EA4-8233-9EE1101E4E83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91DEC13-3332-4C1E-9DBF-603E17DC8705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DDFE14F-D92C-492F-9620-7C79A82B481E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116A6CAE-EB49-4C97-B8C4-62DF9F6AE60A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D225A175-0F17-43C0-A360-9E85B4A9C0F5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0EEB2077-41A8-4E58-8314-912F58A98FA7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2522454-5667-4216-90C6-948AC1598DE0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ACF2BE4A-3FDD-4356-9230-6C78C4845E7A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E33CEF2E-9B80-4368-B317-0DDF3DC5541E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7F5021A-8A86-4FA7-83D6-E8732AB1CFDA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1019EDD-5DB3-4375-878E-2CE5D6458471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E6094EFA-D847-49E2-AFEF-2CDB475C1B88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3166F748-679A-4CB2-890F-0D415D7F6CBF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63C9865-2CBC-4069-8724-4FB80535BE55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392371FD-9778-480B-A942-B13D5643A0C2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E494BA0A-D8EF-4AF8-A6C2-94827DE93CC1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E46E8316-A532-4BD5-A371-798D12378FDE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B9E6669-5A0A-49A8-AF70-947CD59B5946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38D6C365-CD51-4D98-9304-0C7E650556F1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230E60B0-AAB6-40C9-83AB-3B20E4BF8686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2950AEF4-D74D-4828-A736-D3F09BCE856F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2662288-3357-4CA2-9B47-F51B5793AE6D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D680D175-7B65-44E8-BF66-7A92F487A4FF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0D1B7C23-EDEF-477B-BB90-E7AB8CB5D3B0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769F3122-9A48-4289-92D8-665ABCB40251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274218A0-761E-498C-B404-D9F884B60F43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E1811FE9-E3E1-4733-B025-E22734B940F5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A1A77C21-A459-44A1-86BC-4E24CF433504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8E1A000C-86D4-46C3-B612-9F021B1D4E3C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D419121F-2B2D-4DBB-9543-EEB7FB91827A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1BFE5843-299E-4306-87EF-BE1F72149539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4133449D-C9CA-4649-B0F5-3A96A35D5F83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330ADF-AB6B-4D0A-87CF-3D4696ED2FD2}"/>
              </a:ext>
            </a:extLst>
          </p:cNvPr>
          <p:cNvSpPr/>
          <p:nvPr/>
        </p:nvSpPr>
        <p:spPr>
          <a:xfrm>
            <a:off x="-4148291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566678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634E50-A41E-49B4-85B2-6B46C8E81E1F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B1ACA8-9BF4-45C9-A324-506AB44D981E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04E41BB-2794-4232-A2F3-54F31A3B8C83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56654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1909269-B0A0-4C1E-ABD7-7497AC86D7ED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3044E-C765-49A6-9A23-9519CFB5273C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01EEF3-A481-47AB-9D5E-0B0CB9188C6F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325112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C636CC-540D-46F9-9A7B-CCFF48094B9C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DDFEC-9BAF-4633-B94C-BF5B418BC53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1C7B9B-B2A6-4380-A99D-F5163C22133E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212469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9DC934-2E4B-4FB8-8804-0305980EBDA7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578D53E-E8D1-4912-A5D7-87EEB8EF9850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461BF-029E-4A8F-9231-78EBF929B058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09413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B68A6F-B4CE-436B-8CF1-FC817D23258B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CF915E-295B-4359-A6B1-CD5497BC5785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FB08DE-EEDE-4BB4-B1B5-38D5DB11D8C7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403305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BC059A-EDA8-411C-980B-5E79CEB2A792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3B90747-B5F9-448A-8812-0BFC2380785D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DA7667-73C5-41EE-A9BB-7BC53DD45034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614860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EAAAC1-88AF-409B-93C9-E42A64C02BD1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2FEAC5-13BF-49E9-A880-0524D7F1A72A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88E37A-7959-4ECA-9B25-FD70ED43303D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4029314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DC22C6-95F3-4E2A-9A21-67DA4EDD87C3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C32DCB-6881-4573-8EA8-5B91F8E7B81B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0869C-5DB0-41F3-8905-EA9B43B3DA8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EA2FDE91-2912-458C-BD8B-5D06621652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445117" y="2006600"/>
            <a:ext cx="15520956" cy="4890252"/>
          </a:xfrm>
          <a:prstGeom prst="rect">
            <a:avLst/>
          </a:prstGeom>
        </p:spPr>
      </p:pic>
      <p:sp>
        <p:nvSpPr>
          <p:cNvPr id="534" name="Freeform: Shape 533">
            <a:extLst>
              <a:ext uri="{FF2B5EF4-FFF2-40B4-BE49-F238E27FC236}">
                <a16:creationId xmlns:a16="http://schemas.microsoft.com/office/drawing/2014/main" id="{E166C3DB-014A-4604-9191-DBCCB1BB5D46}"/>
              </a:ext>
            </a:extLst>
          </p:cNvPr>
          <p:cNvSpPr/>
          <p:nvPr/>
        </p:nvSpPr>
        <p:spPr>
          <a:xfrm>
            <a:off x="26642184" y="4672902"/>
            <a:ext cx="2087592" cy="1947250"/>
          </a:xfrm>
          <a:custGeom>
            <a:avLst/>
            <a:gdLst>
              <a:gd name="connsiteX0" fmla="*/ 914727 w 3087483"/>
              <a:gd name="connsiteY0" fmla="*/ 181656 h 2879922"/>
              <a:gd name="connsiteX1" fmla="*/ 1653867 w 3087483"/>
              <a:gd name="connsiteY1" fmla="*/ 14969 h 2879922"/>
              <a:gd name="connsiteX2" fmla="*/ 1856749 w 3087483"/>
              <a:gd name="connsiteY2" fmla="*/ 4491 h 2879922"/>
              <a:gd name="connsiteX3" fmla="*/ 2119639 w 3087483"/>
              <a:gd name="connsiteY3" fmla="*/ 34971 h 2879922"/>
              <a:gd name="connsiteX4" fmla="*/ 2314902 w 3087483"/>
              <a:gd name="connsiteY4" fmla="*/ 91169 h 2879922"/>
              <a:gd name="connsiteX5" fmla="*/ 2509212 w 3087483"/>
              <a:gd name="connsiteY5" fmla="*/ 184514 h 2879922"/>
              <a:gd name="connsiteX6" fmla="*/ 2686377 w 3087483"/>
              <a:gd name="connsiteY6" fmla="*/ 314054 h 2879922"/>
              <a:gd name="connsiteX7" fmla="*/ 2861637 w 3087483"/>
              <a:gd name="connsiteY7" fmla="*/ 498839 h 2879922"/>
              <a:gd name="connsiteX8" fmla="*/ 3004512 w 3087483"/>
              <a:gd name="connsiteY8" fmla="*/ 749346 h 2879922"/>
              <a:gd name="connsiteX9" fmla="*/ 3052137 w 3087483"/>
              <a:gd name="connsiteY9" fmla="*/ 915081 h 2879922"/>
              <a:gd name="connsiteX10" fmla="*/ 3074997 w 3087483"/>
              <a:gd name="connsiteY10" fmla="*/ 1048431 h 2879922"/>
              <a:gd name="connsiteX11" fmla="*/ 3086427 w 3087483"/>
              <a:gd name="connsiteY11" fmla="*/ 1248456 h 2879922"/>
              <a:gd name="connsiteX12" fmla="*/ 3069282 w 3087483"/>
              <a:gd name="connsiteY12" fmla="*/ 1431336 h 2879922"/>
              <a:gd name="connsiteX13" fmla="*/ 2917834 w 3087483"/>
              <a:gd name="connsiteY13" fmla="*/ 2031411 h 2879922"/>
              <a:gd name="connsiteX14" fmla="*/ 2851159 w 3087483"/>
              <a:gd name="connsiteY14" fmla="*/ 2467657 h 2879922"/>
              <a:gd name="connsiteX15" fmla="*/ 2706379 w 3087483"/>
              <a:gd name="connsiteY15" fmla="*/ 2637201 h 2879922"/>
              <a:gd name="connsiteX16" fmla="*/ 2516832 w 3087483"/>
              <a:gd name="connsiteY16" fmla="*/ 2751501 h 2879922"/>
              <a:gd name="connsiteX17" fmla="*/ 2277754 w 3087483"/>
              <a:gd name="connsiteY17" fmla="*/ 2841037 h 2879922"/>
              <a:gd name="connsiteX18" fmla="*/ 1919614 w 3087483"/>
              <a:gd name="connsiteY18" fmla="*/ 2862944 h 2879922"/>
              <a:gd name="connsiteX19" fmla="*/ 1689109 w 3087483"/>
              <a:gd name="connsiteY19" fmla="*/ 2806747 h 2879922"/>
              <a:gd name="connsiteX20" fmla="*/ 1417647 w 3087483"/>
              <a:gd name="connsiteY20" fmla="*/ 2802937 h 2879922"/>
              <a:gd name="connsiteX21" fmla="*/ 1417647 w 3087483"/>
              <a:gd name="connsiteY21" fmla="*/ 2802937 h 2879922"/>
              <a:gd name="connsiteX22" fmla="*/ 1130944 w 3087483"/>
              <a:gd name="connsiteY22" fmla="*/ 2795316 h 2879922"/>
              <a:gd name="connsiteX23" fmla="*/ 651837 w 3087483"/>
              <a:gd name="connsiteY23" fmla="*/ 2664824 h 2879922"/>
              <a:gd name="connsiteX24" fmla="*/ 249882 w 3087483"/>
              <a:gd name="connsiteY24" fmla="*/ 2311447 h 2879922"/>
              <a:gd name="connsiteX25" fmla="*/ 46999 w 3087483"/>
              <a:gd name="connsiteY25" fmla="*/ 1824719 h 2879922"/>
              <a:gd name="connsiteX26" fmla="*/ 26044 w 3087483"/>
              <a:gd name="connsiteY26" fmla="*/ 1416097 h 2879922"/>
              <a:gd name="connsiteX27" fmla="*/ 250834 w 3087483"/>
              <a:gd name="connsiteY27" fmla="*/ 666479 h 2879922"/>
              <a:gd name="connsiteX28" fmla="*/ 655647 w 3087483"/>
              <a:gd name="connsiteY28" fmla="*/ 259761 h 2879922"/>
              <a:gd name="connsiteX29" fmla="*/ 869959 w 3087483"/>
              <a:gd name="connsiteY29" fmla="*/ 194039 h 2879922"/>
              <a:gd name="connsiteX30" fmla="*/ 914727 w 3087483"/>
              <a:gd name="connsiteY30" fmla="*/ 181656 h 287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87483" h="2879922">
                <a:moveTo>
                  <a:pt x="914727" y="181656"/>
                </a:moveTo>
                <a:lnTo>
                  <a:pt x="1653867" y="14969"/>
                </a:lnTo>
                <a:cubicBezTo>
                  <a:pt x="1720542" y="-271"/>
                  <a:pt x="1789122" y="-4081"/>
                  <a:pt x="1856749" y="4491"/>
                </a:cubicBezTo>
                <a:lnTo>
                  <a:pt x="2119639" y="34971"/>
                </a:lnTo>
                <a:cubicBezTo>
                  <a:pt x="2187267" y="42591"/>
                  <a:pt x="2253942" y="61641"/>
                  <a:pt x="2314902" y="91169"/>
                </a:cubicBezTo>
                <a:lnTo>
                  <a:pt x="2509212" y="184514"/>
                </a:lnTo>
                <a:cubicBezTo>
                  <a:pt x="2575887" y="216899"/>
                  <a:pt x="2635894" y="260714"/>
                  <a:pt x="2686377" y="314054"/>
                </a:cubicBezTo>
                <a:lnTo>
                  <a:pt x="2861637" y="498839"/>
                </a:lnTo>
                <a:cubicBezTo>
                  <a:pt x="2928312" y="569324"/>
                  <a:pt x="2977842" y="656001"/>
                  <a:pt x="3004512" y="749346"/>
                </a:cubicBezTo>
                <a:lnTo>
                  <a:pt x="3052137" y="915081"/>
                </a:lnTo>
                <a:cubicBezTo>
                  <a:pt x="3064519" y="958896"/>
                  <a:pt x="3072139" y="1003664"/>
                  <a:pt x="3074997" y="1048431"/>
                </a:cubicBezTo>
                <a:lnTo>
                  <a:pt x="3086427" y="1248456"/>
                </a:lnTo>
                <a:cubicBezTo>
                  <a:pt x="3090237" y="1309416"/>
                  <a:pt x="3083569" y="1371329"/>
                  <a:pt x="3069282" y="1431336"/>
                </a:cubicBezTo>
                <a:lnTo>
                  <a:pt x="2917834" y="2031411"/>
                </a:lnTo>
                <a:cubicBezTo>
                  <a:pt x="2917834" y="2031411"/>
                  <a:pt x="2831157" y="2428604"/>
                  <a:pt x="2851159" y="2467657"/>
                </a:cubicBezTo>
                <a:cubicBezTo>
                  <a:pt x="2863542" y="2490516"/>
                  <a:pt x="2777817" y="2573384"/>
                  <a:pt x="2706379" y="2637201"/>
                </a:cubicBezTo>
                <a:cubicBezTo>
                  <a:pt x="2651134" y="2686732"/>
                  <a:pt x="2586364" y="2724832"/>
                  <a:pt x="2516832" y="2751501"/>
                </a:cubicBezTo>
                <a:lnTo>
                  <a:pt x="2277754" y="2841037"/>
                </a:lnTo>
                <a:cubicBezTo>
                  <a:pt x="2163454" y="2883899"/>
                  <a:pt x="2038677" y="2891519"/>
                  <a:pt x="1919614" y="2862944"/>
                </a:cubicBezTo>
                <a:lnTo>
                  <a:pt x="1689109" y="2806747"/>
                </a:lnTo>
                <a:cubicBezTo>
                  <a:pt x="1599574" y="2784839"/>
                  <a:pt x="1507182" y="2783887"/>
                  <a:pt x="1417647" y="2802937"/>
                </a:cubicBezTo>
                <a:lnTo>
                  <a:pt x="1417647" y="2802937"/>
                </a:lnTo>
                <a:cubicBezTo>
                  <a:pt x="1322397" y="2822939"/>
                  <a:pt x="1224289" y="2821034"/>
                  <a:pt x="1130944" y="2795316"/>
                </a:cubicBezTo>
                <a:lnTo>
                  <a:pt x="651837" y="2664824"/>
                </a:lnTo>
                <a:cubicBezTo>
                  <a:pt x="470862" y="2615294"/>
                  <a:pt x="322272" y="2484801"/>
                  <a:pt x="249882" y="2311447"/>
                </a:cubicBezTo>
                <a:lnTo>
                  <a:pt x="46999" y="1824719"/>
                </a:lnTo>
                <a:cubicBezTo>
                  <a:pt x="-7293" y="1695179"/>
                  <a:pt x="-14913" y="1550399"/>
                  <a:pt x="26044" y="1416097"/>
                </a:cubicBezTo>
                <a:lnTo>
                  <a:pt x="250834" y="666479"/>
                </a:lnTo>
                <a:cubicBezTo>
                  <a:pt x="308937" y="471216"/>
                  <a:pt x="461337" y="318816"/>
                  <a:pt x="655647" y="259761"/>
                </a:cubicBezTo>
                <a:lnTo>
                  <a:pt x="869959" y="194039"/>
                </a:lnTo>
                <a:cubicBezTo>
                  <a:pt x="885199" y="189276"/>
                  <a:pt x="899487" y="185466"/>
                  <a:pt x="914727" y="181656"/>
                </a:cubicBezTo>
                <a:close/>
              </a:path>
            </a:pathLst>
          </a:custGeom>
          <a:solidFill>
            <a:srgbClr val="FBFCF8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D5BF290F-1EEA-41EE-A243-2466F5A96D60}"/>
              </a:ext>
            </a:extLst>
          </p:cNvPr>
          <p:cNvGrpSpPr/>
          <p:nvPr/>
        </p:nvGrpSpPr>
        <p:grpSpPr>
          <a:xfrm>
            <a:off x="26391848" y="4135120"/>
            <a:ext cx="2592734" cy="4955898"/>
            <a:chOff x="2171846" y="4045935"/>
            <a:chExt cx="2686050" cy="5134268"/>
          </a:xfrm>
        </p:grpSpPr>
        <p:pic>
          <p:nvPicPr>
            <p:cNvPr id="544" name="Graphic 543">
              <a:extLst>
                <a:ext uri="{FF2B5EF4-FFF2-40B4-BE49-F238E27FC236}">
                  <a16:creationId xmlns:a16="http://schemas.microsoft.com/office/drawing/2014/main" id="{467901D9-D5F3-4D33-A353-45CCECF83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171846" y="4045935"/>
              <a:ext cx="2686050" cy="1552575"/>
            </a:xfrm>
            <a:prstGeom prst="rect">
              <a:avLst/>
            </a:prstGeom>
          </p:spPr>
        </p:pic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2BDADB6C-7A7D-4AA5-927C-347E4D90B912}"/>
                </a:ext>
              </a:extLst>
            </p:cNvPr>
            <p:cNvSpPr/>
            <p:nvPr/>
          </p:nvSpPr>
          <p:spPr>
            <a:xfrm>
              <a:off x="3535680" y="8818880"/>
              <a:ext cx="274320" cy="36132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5" name="Graphic 524">
            <a:extLst>
              <a:ext uri="{FF2B5EF4-FFF2-40B4-BE49-F238E27FC236}">
                <a16:creationId xmlns:a16="http://schemas.microsoft.com/office/drawing/2014/main" id="{9CD46D46-83B4-4C2E-87AD-A2A6B35E0C06}"/>
              </a:ext>
            </a:extLst>
          </p:cNvPr>
          <p:cNvGrpSpPr/>
          <p:nvPr/>
        </p:nvGrpSpPr>
        <p:grpSpPr>
          <a:xfrm>
            <a:off x="26867328" y="4782848"/>
            <a:ext cx="1723076" cy="1650648"/>
            <a:chOff x="4820833" y="2081212"/>
            <a:chExt cx="2548376" cy="2441257"/>
          </a:xfrm>
        </p:grpSpPr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3D88F04D-7768-4229-A8E5-7A0BA217262B}"/>
                </a:ext>
              </a:extLst>
            </p:cNvPr>
            <p:cNvSpPr/>
            <p:nvPr/>
          </p:nvSpPr>
          <p:spPr>
            <a:xfrm>
              <a:off x="4820833" y="2081212"/>
              <a:ext cx="2548376" cy="2441257"/>
            </a:xfrm>
            <a:custGeom>
              <a:avLst/>
              <a:gdLst>
                <a:gd name="connsiteX0" fmla="*/ 2542943 w 2548376"/>
                <a:gd name="connsiteY0" fmla="*/ 1038225 h 2441257"/>
                <a:gd name="connsiteX1" fmla="*/ 2458171 w 2548376"/>
                <a:gd name="connsiteY1" fmla="*/ 1650683 h 2441257"/>
                <a:gd name="connsiteX2" fmla="*/ 2145751 w 2548376"/>
                <a:gd name="connsiteY2" fmla="*/ 2080260 h 2441257"/>
                <a:gd name="connsiteX3" fmla="*/ 1985731 w 2548376"/>
                <a:gd name="connsiteY3" fmla="*/ 2157413 h 2441257"/>
                <a:gd name="connsiteX4" fmla="*/ 1947631 w 2548376"/>
                <a:gd name="connsiteY4" fmla="*/ 2174558 h 2441257"/>
                <a:gd name="connsiteX5" fmla="*/ 1390418 w 2548376"/>
                <a:gd name="connsiteY5" fmla="*/ 2393633 h 2441257"/>
                <a:gd name="connsiteX6" fmla="*/ 1206586 w 2548376"/>
                <a:gd name="connsiteY6" fmla="*/ 2432685 h 2441257"/>
                <a:gd name="connsiteX7" fmla="*/ 997988 w 2548376"/>
                <a:gd name="connsiteY7" fmla="*/ 2441258 h 2441257"/>
                <a:gd name="connsiteX8" fmla="*/ 975128 w 2548376"/>
                <a:gd name="connsiteY8" fmla="*/ 2441258 h 2441257"/>
                <a:gd name="connsiteX9" fmla="*/ 811298 w 2548376"/>
                <a:gd name="connsiteY9" fmla="*/ 2416493 h 2441257"/>
                <a:gd name="connsiteX10" fmla="*/ 648421 w 2548376"/>
                <a:gd name="connsiteY10" fmla="*/ 2366963 h 2441257"/>
                <a:gd name="connsiteX11" fmla="*/ 467446 w 2548376"/>
                <a:gd name="connsiteY11" fmla="*/ 2273618 h 2441257"/>
                <a:gd name="connsiteX12" fmla="*/ 308378 w 2548376"/>
                <a:gd name="connsiteY12" fmla="*/ 2150745 h 2441257"/>
                <a:gd name="connsiteX13" fmla="*/ 141691 w 2548376"/>
                <a:gd name="connsiteY13" fmla="*/ 1941195 h 2441257"/>
                <a:gd name="connsiteX14" fmla="*/ 84541 w 2548376"/>
                <a:gd name="connsiteY14" fmla="*/ 1817370 h 2441257"/>
                <a:gd name="connsiteX15" fmla="*/ 45488 w 2548376"/>
                <a:gd name="connsiteY15" fmla="*/ 1698308 h 2441257"/>
                <a:gd name="connsiteX16" fmla="*/ 12151 w 2548376"/>
                <a:gd name="connsiteY16" fmla="*/ 1543050 h 2441257"/>
                <a:gd name="connsiteX17" fmla="*/ 2626 w 2548376"/>
                <a:gd name="connsiteY17" fmla="*/ 1373505 h 2441257"/>
                <a:gd name="connsiteX18" fmla="*/ 48346 w 2548376"/>
                <a:gd name="connsiteY18" fmla="*/ 889635 h 2441257"/>
                <a:gd name="connsiteX19" fmla="*/ 54061 w 2548376"/>
                <a:gd name="connsiteY19" fmla="*/ 581025 h 2441257"/>
                <a:gd name="connsiteX20" fmla="*/ 158836 w 2548376"/>
                <a:gd name="connsiteY20" fmla="*/ 345758 h 2441257"/>
                <a:gd name="connsiteX21" fmla="*/ 165503 w 2548376"/>
                <a:gd name="connsiteY21" fmla="*/ 338138 h 2441257"/>
                <a:gd name="connsiteX22" fmla="*/ 315998 w 2548376"/>
                <a:gd name="connsiteY22" fmla="*/ 215265 h 2441257"/>
                <a:gd name="connsiteX23" fmla="*/ 491258 w 2548376"/>
                <a:gd name="connsiteY23" fmla="*/ 116205 h 2441257"/>
                <a:gd name="connsiteX24" fmla="*/ 768436 w 2548376"/>
                <a:gd name="connsiteY24" fmla="*/ 43815 h 2441257"/>
                <a:gd name="connsiteX25" fmla="*/ 816061 w 2548376"/>
                <a:gd name="connsiteY25" fmla="*/ 45720 h 2441257"/>
                <a:gd name="connsiteX26" fmla="*/ 1002751 w 2548376"/>
                <a:gd name="connsiteY26" fmla="*/ 61913 h 2441257"/>
                <a:gd name="connsiteX27" fmla="*/ 1037041 w 2548376"/>
                <a:gd name="connsiteY27" fmla="*/ 62865 h 2441257"/>
                <a:gd name="connsiteX28" fmla="*/ 1178963 w 2548376"/>
                <a:gd name="connsiteY28" fmla="*/ 37147 h 2441257"/>
                <a:gd name="connsiteX29" fmla="*/ 1379941 w 2548376"/>
                <a:gd name="connsiteY29" fmla="*/ 0 h 2441257"/>
                <a:gd name="connsiteX30" fmla="*/ 1442806 w 2548376"/>
                <a:gd name="connsiteY30" fmla="*/ 3810 h 2441257"/>
                <a:gd name="connsiteX31" fmla="*/ 1832378 w 2548376"/>
                <a:gd name="connsiteY31" fmla="*/ 47625 h 2441257"/>
                <a:gd name="connsiteX32" fmla="*/ 2118128 w 2548376"/>
                <a:gd name="connsiteY32" fmla="*/ 164783 h 2441257"/>
                <a:gd name="connsiteX33" fmla="*/ 2250526 w 2548376"/>
                <a:gd name="connsiteY33" fmla="*/ 314325 h 2441257"/>
                <a:gd name="connsiteX34" fmla="*/ 2467696 w 2548376"/>
                <a:gd name="connsiteY34" fmla="*/ 669608 h 2441257"/>
                <a:gd name="connsiteX35" fmla="*/ 2542943 w 2548376"/>
                <a:gd name="connsiteY35" fmla="*/ 1038225 h 244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548376" h="2441257">
                  <a:moveTo>
                    <a:pt x="2542943" y="1038225"/>
                  </a:moveTo>
                  <a:lnTo>
                    <a:pt x="2458171" y="1650683"/>
                  </a:lnTo>
                  <a:cubicBezTo>
                    <a:pt x="2432453" y="1837373"/>
                    <a:pt x="2315296" y="1998345"/>
                    <a:pt x="2145751" y="2080260"/>
                  </a:cubicBezTo>
                  <a:lnTo>
                    <a:pt x="1985731" y="2157413"/>
                  </a:lnTo>
                  <a:cubicBezTo>
                    <a:pt x="1973348" y="2163128"/>
                    <a:pt x="1960013" y="2168843"/>
                    <a:pt x="1947631" y="2174558"/>
                  </a:cubicBezTo>
                  <a:lnTo>
                    <a:pt x="1390418" y="2393633"/>
                  </a:lnTo>
                  <a:cubicBezTo>
                    <a:pt x="1331363" y="2416493"/>
                    <a:pt x="1269451" y="2429828"/>
                    <a:pt x="1206586" y="2432685"/>
                  </a:cubicBezTo>
                  <a:lnTo>
                    <a:pt x="997988" y="2441258"/>
                  </a:lnTo>
                  <a:cubicBezTo>
                    <a:pt x="990368" y="2441258"/>
                    <a:pt x="982748" y="2441258"/>
                    <a:pt x="975128" y="2441258"/>
                  </a:cubicBezTo>
                  <a:cubicBezTo>
                    <a:pt x="919883" y="2441258"/>
                    <a:pt x="864638" y="2432685"/>
                    <a:pt x="811298" y="2416493"/>
                  </a:cubicBezTo>
                  <a:lnTo>
                    <a:pt x="648421" y="2366963"/>
                  </a:lnTo>
                  <a:cubicBezTo>
                    <a:pt x="582698" y="2346960"/>
                    <a:pt x="521738" y="2315528"/>
                    <a:pt x="467446" y="2273618"/>
                  </a:cubicBezTo>
                  <a:lnTo>
                    <a:pt x="308378" y="2150745"/>
                  </a:lnTo>
                  <a:cubicBezTo>
                    <a:pt x="236941" y="2095500"/>
                    <a:pt x="179791" y="2023110"/>
                    <a:pt x="141691" y="1941195"/>
                  </a:cubicBezTo>
                  <a:lnTo>
                    <a:pt x="84541" y="1817370"/>
                  </a:lnTo>
                  <a:cubicBezTo>
                    <a:pt x="67396" y="1779270"/>
                    <a:pt x="54061" y="1739265"/>
                    <a:pt x="45488" y="1698308"/>
                  </a:cubicBezTo>
                  <a:lnTo>
                    <a:pt x="12151" y="1543050"/>
                  </a:lnTo>
                  <a:cubicBezTo>
                    <a:pt x="721" y="1487805"/>
                    <a:pt x="-3089" y="1430655"/>
                    <a:pt x="2626" y="1373505"/>
                  </a:cubicBezTo>
                  <a:lnTo>
                    <a:pt x="48346" y="889635"/>
                  </a:lnTo>
                  <a:cubicBezTo>
                    <a:pt x="55966" y="768668"/>
                    <a:pt x="59776" y="621983"/>
                    <a:pt x="54061" y="581025"/>
                  </a:cubicBezTo>
                  <a:cubicBezTo>
                    <a:pt x="22628" y="518160"/>
                    <a:pt x="75968" y="445770"/>
                    <a:pt x="158836" y="345758"/>
                  </a:cubicBezTo>
                  <a:cubicBezTo>
                    <a:pt x="160741" y="342900"/>
                    <a:pt x="163598" y="340043"/>
                    <a:pt x="165503" y="338138"/>
                  </a:cubicBezTo>
                  <a:cubicBezTo>
                    <a:pt x="207413" y="288608"/>
                    <a:pt x="257896" y="247650"/>
                    <a:pt x="315998" y="215265"/>
                  </a:cubicBezTo>
                  <a:lnTo>
                    <a:pt x="491258" y="116205"/>
                  </a:lnTo>
                  <a:cubicBezTo>
                    <a:pt x="575078" y="68580"/>
                    <a:pt x="671281" y="43815"/>
                    <a:pt x="768436" y="43815"/>
                  </a:cubicBezTo>
                  <a:cubicBezTo>
                    <a:pt x="784628" y="43815"/>
                    <a:pt x="800821" y="44768"/>
                    <a:pt x="816061" y="45720"/>
                  </a:cubicBezTo>
                  <a:lnTo>
                    <a:pt x="1002751" y="61913"/>
                  </a:lnTo>
                  <a:cubicBezTo>
                    <a:pt x="1014181" y="62865"/>
                    <a:pt x="1025611" y="62865"/>
                    <a:pt x="1037041" y="62865"/>
                  </a:cubicBezTo>
                  <a:cubicBezTo>
                    <a:pt x="1085618" y="62865"/>
                    <a:pt x="1133243" y="54293"/>
                    <a:pt x="1178963" y="37147"/>
                  </a:cubicBezTo>
                  <a:cubicBezTo>
                    <a:pt x="1243733" y="12382"/>
                    <a:pt x="1311361" y="0"/>
                    <a:pt x="1379941" y="0"/>
                  </a:cubicBezTo>
                  <a:cubicBezTo>
                    <a:pt x="1400896" y="0"/>
                    <a:pt x="1421851" y="953"/>
                    <a:pt x="1442806" y="3810"/>
                  </a:cubicBezTo>
                  <a:lnTo>
                    <a:pt x="1832378" y="47625"/>
                  </a:lnTo>
                  <a:cubicBezTo>
                    <a:pt x="1938106" y="60007"/>
                    <a:pt x="2036213" y="100013"/>
                    <a:pt x="2118128" y="164783"/>
                  </a:cubicBezTo>
                  <a:cubicBezTo>
                    <a:pt x="2169563" y="205740"/>
                    <a:pt x="2214331" y="255270"/>
                    <a:pt x="2250526" y="314325"/>
                  </a:cubicBezTo>
                  <a:lnTo>
                    <a:pt x="2467696" y="669608"/>
                  </a:lnTo>
                  <a:cubicBezTo>
                    <a:pt x="2533418" y="778193"/>
                    <a:pt x="2561041" y="910590"/>
                    <a:pt x="2542943" y="1038225"/>
                  </a:cubicBezTo>
                  <a:close/>
                </a:path>
              </a:pathLst>
            </a:custGeom>
            <a:solidFill>
              <a:srgbClr val="E8E8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389750B1-6646-4675-8D70-39B9B7A1D779}"/>
                </a:ext>
              </a:extLst>
            </p:cNvPr>
            <p:cNvSpPr/>
            <p:nvPr/>
          </p:nvSpPr>
          <p:spPr>
            <a:xfrm>
              <a:off x="4820833" y="2166937"/>
              <a:ext cx="2548345" cy="2355532"/>
            </a:xfrm>
            <a:custGeom>
              <a:avLst/>
              <a:gdLst>
                <a:gd name="connsiteX0" fmla="*/ 2542943 w 2548345"/>
                <a:gd name="connsiteY0" fmla="*/ 952500 h 2355532"/>
                <a:gd name="connsiteX1" fmla="*/ 2458171 w 2548345"/>
                <a:gd name="connsiteY1" fmla="*/ 1564958 h 2355532"/>
                <a:gd name="connsiteX2" fmla="*/ 2145751 w 2548345"/>
                <a:gd name="connsiteY2" fmla="*/ 1994535 h 2355532"/>
                <a:gd name="connsiteX3" fmla="*/ 1985731 w 2548345"/>
                <a:gd name="connsiteY3" fmla="*/ 2071688 h 2355532"/>
                <a:gd name="connsiteX4" fmla="*/ 1947631 w 2548345"/>
                <a:gd name="connsiteY4" fmla="*/ 2088833 h 2355532"/>
                <a:gd name="connsiteX5" fmla="*/ 1390418 w 2548345"/>
                <a:gd name="connsiteY5" fmla="*/ 2307908 h 2355532"/>
                <a:gd name="connsiteX6" fmla="*/ 1206586 w 2548345"/>
                <a:gd name="connsiteY6" fmla="*/ 2346960 h 2355532"/>
                <a:gd name="connsiteX7" fmla="*/ 997988 w 2548345"/>
                <a:gd name="connsiteY7" fmla="*/ 2355533 h 2355532"/>
                <a:gd name="connsiteX8" fmla="*/ 975128 w 2548345"/>
                <a:gd name="connsiteY8" fmla="*/ 2355533 h 2355532"/>
                <a:gd name="connsiteX9" fmla="*/ 811298 w 2548345"/>
                <a:gd name="connsiteY9" fmla="*/ 2330768 h 2355532"/>
                <a:gd name="connsiteX10" fmla="*/ 648421 w 2548345"/>
                <a:gd name="connsiteY10" fmla="*/ 2281238 h 2355532"/>
                <a:gd name="connsiteX11" fmla="*/ 467446 w 2548345"/>
                <a:gd name="connsiteY11" fmla="*/ 2187893 h 2355532"/>
                <a:gd name="connsiteX12" fmla="*/ 308378 w 2548345"/>
                <a:gd name="connsiteY12" fmla="*/ 2065020 h 2355532"/>
                <a:gd name="connsiteX13" fmla="*/ 141691 w 2548345"/>
                <a:gd name="connsiteY13" fmla="*/ 1855470 h 2355532"/>
                <a:gd name="connsiteX14" fmla="*/ 84541 w 2548345"/>
                <a:gd name="connsiteY14" fmla="*/ 1731645 h 2355532"/>
                <a:gd name="connsiteX15" fmla="*/ 45488 w 2548345"/>
                <a:gd name="connsiteY15" fmla="*/ 1612583 h 2355532"/>
                <a:gd name="connsiteX16" fmla="*/ 12151 w 2548345"/>
                <a:gd name="connsiteY16" fmla="*/ 1457325 h 2355532"/>
                <a:gd name="connsiteX17" fmla="*/ 2626 w 2548345"/>
                <a:gd name="connsiteY17" fmla="*/ 1287780 h 2355532"/>
                <a:gd name="connsiteX18" fmla="*/ 48346 w 2548345"/>
                <a:gd name="connsiteY18" fmla="*/ 803910 h 2355532"/>
                <a:gd name="connsiteX19" fmla="*/ 54061 w 2548345"/>
                <a:gd name="connsiteY19" fmla="*/ 495300 h 2355532"/>
                <a:gd name="connsiteX20" fmla="*/ 158836 w 2548345"/>
                <a:gd name="connsiteY20" fmla="*/ 260033 h 2355532"/>
                <a:gd name="connsiteX21" fmla="*/ 165503 w 2548345"/>
                <a:gd name="connsiteY21" fmla="*/ 252413 h 2355532"/>
                <a:gd name="connsiteX22" fmla="*/ 373148 w 2548345"/>
                <a:gd name="connsiteY22" fmla="*/ 135255 h 2355532"/>
                <a:gd name="connsiteX23" fmla="*/ 726526 w 2548345"/>
                <a:gd name="connsiteY23" fmla="*/ 58102 h 2355532"/>
                <a:gd name="connsiteX24" fmla="*/ 964651 w 2548345"/>
                <a:gd name="connsiteY24" fmla="*/ 78105 h 2355532"/>
                <a:gd name="connsiteX25" fmla="*/ 1236113 w 2548345"/>
                <a:gd name="connsiteY25" fmla="*/ 40005 h 2355532"/>
                <a:gd name="connsiteX26" fmla="*/ 1455188 w 2548345"/>
                <a:gd name="connsiteY26" fmla="*/ 0 h 2355532"/>
                <a:gd name="connsiteX27" fmla="*/ 1523768 w 2548345"/>
                <a:gd name="connsiteY27" fmla="*/ 3810 h 2355532"/>
                <a:gd name="connsiteX28" fmla="*/ 2021926 w 2548345"/>
                <a:gd name="connsiteY28" fmla="*/ 60007 h 2355532"/>
                <a:gd name="connsiteX29" fmla="*/ 2114318 w 2548345"/>
                <a:gd name="connsiteY29" fmla="*/ 78105 h 2355532"/>
                <a:gd name="connsiteX30" fmla="*/ 2246716 w 2548345"/>
                <a:gd name="connsiteY30" fmla="*/ 227648 h 2355532"/>
                <a:gd name="connsiteX31" fmla="*/ 2463886 w 2548345"/>
                <a:gd name="connsiteY31" fmla="*/ 582930 h 2355532"/>
                <a:gd name="connsiteX32" fmla="*/ 2542943 w 2548345"/>
                <a:gd name="connsiteY32" fmla="*/ 952500 h 2355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48345" h="2355532">
                  <a:moveTo>
                    <a:pt x="2542943" y="952500"/>
                  </a:moveTo>
                  <a:lnTo>
                    <a:pt x="2458171" y="1564958"/>
                  </a:lnTo>
                  <a:cubicBezTo>
                    <a:pt x="2432453" y="1751648"/>
                    <a:pt x="2315296" y="1912620"/>
                    <a:pt x="2145751" y="1994535"/>
                  </a:cubicBezTo>
                  <a:lnTo>
                    <a:pt x="1985731" y="2071688"/>
                  </a:lnTo>
                  <a:cubicBezTo>
                    <a:pt x="1973348" y="2077403"/>
                    <a:pt x="1960013" y="2083118"/>
                    <a:pt x="1947631" y="2088833"/>
                  </a:cubicBezTo>
                  <a:lnTo>
                    <a:pt x="1390418" y="2307908"/>
                  </a:lnTo>
                  <a:cubicBezTo>
                    <a:pt x="1331363" y="2330768"/>
                    <a:pt x="1269451" y="2344103"/>
                    <a:pt x="1206586" y="2346960"/>
                  </a:cubicBezTo>
                  <a:lnTo>
                    <a:pt x="997988" y="2355533"/>
                  </a:lnTo>
                  <a:cubicBezTo>
                    <a:pt x="990368" y="2355533"/>
                    <a:pt x="982748" y="2355533"/>
                    <a:pt x="975128" y="2355533"/>
                  </a:cubicBezTo>
                  <a:cubicBezTo>
                    <a:pt x="919883" y="2355533"/>
                    <a:pt x="864638" y="2346960"/>
                    <a:pt x="811298" y="2330768"/>
                  </a:cubicBezTo>
                  <a:lnTo>
                    <a:pt x="648421" y="2281238"/>
                  </a:lnTo>
                  <a:cubicBezTo>
                    <a:pt x="582698" y="2261235"/>
                    <a:pt x="521738" y="2229803"/>
                    <a:pt x="467446" y="2187893"/>
                  </a:cubicBezTo>
                  <a:lnTo>
                    <a:pt x="308378" y="2065020"/>
                  </a:lnTo>
                  <a:cubicBezTo>
                    <a:pt x="236941" y="2009775"/>
                    <a:pt x="179791" y="1937385"/>
                    <a:pt x="141691" y="1855470"/>
                  </a:cubicBezTo>
                  <a:lnTo>
                    <a:pt x="84541" y="1731645"/>
                  </a:lnTo>
                  <a:cubicBezTo>
                    <a:pt x="67396" y="1693545"/>
                    <a:pt x="54061" y="1653540"/>
                    <a:pt x="45488" y="1612583"/>
                  </a:cubicBezTo>
                  <a:lnTo>
                    <a:pt x="12151" y="1457325"/>
                  </a:lnTo>
                  <a:cubicBezTo>
                    <a:pt x="721" y="1402080"/>
                    <a:pt x="-3089" y="1344930"/>
                    <a:pt x="2626" y="1287780"/>
                  </a:cubicBezTo>
                  <a:lnTo>
                    <a:pt x="48346" y="803910"/>
                  </a:lnTo>
                  <a:cubicBezTo>
                    <a:pt x="55966" y="682943"/>
                    <a:pt x="59776" y="536258"/>
                    <a:pt x="54061" y="495300"/>
                  </a:cubicBezTo>
                  <a:cubicBezTo>
                    <a:pt x="22628" y="432435"/>
                    <a:pt x="75968" y="360045"/>
                    <a:pt x="158836" y="260033"/>
                  </a:cubicBezTo>
                  <a:cubicBezTo>
                    <a:pt x="160741" y="257175"/>
                    <a:pt x="163598" y="254318"/>
                    <a:pt x="165503" y="252413"/>
                  </a:cubicBezTo>
                  <a:lnTo>
                    <a:pt x="373148" y="135255"/>
                  </a:lnTo>
                  <a:cubicBezTo>
                    <a:pt x="479828" y="74295"/>
                    <a:pt x="603653" y="47625"/>
                    <a:pt x="726526" y="58102"/>
                  </a:cubicBezTo>
                  <a:lnTo>
                    <a:pt x="964651" y="78105"/>
                  </a:lnTo>
                  <a:cubicBezTo>
                    <a:pt x="1057043" y="85725"/>
                    <a:pt x="1149436" y="73343"/>
                    <a:pt x="1236113" y="40005"/>
                  </a:cubicBezTo>
                  <a:cubicBezTo>
                    <a:pt x="1306598" y="13335"/>
                    <a:pt x="1380893" y="0"/>
                    <a:pt x="1455188" y="0"/>
                  </a:cubicBezTo>
                  <a:cubicBezTo>
                    <a:pt x="1478048" y="0"/>
                    <a:pt x="1500908" y="952"/>
                    <a:pt x="1523768" y="3810"/>
                  </a:cubicBezTo>
                  <a:lnTo>
                    <a:pt x="2021926" y="60007"/>
                  </a:lnTo>
                  <a:cubicBezTo>
                    <a:pt x="2053358" y="63818"/>
                    <a:pt x="2084791" y="69532"/>
                    <a:pt x="2114318" y="78105"/>
                  </a:cubicBezTo>
                  <a:cubicBezTo>
                    <a:pt x="2165753" y="119063"/>
                    <a:pt x="2210521" y="168593"/>
                    <a:pt x="2246716" y="227648"/>
                  </a:cubicBezTo>
                  <a:lnTo>
                    <a:pt x="2463886" y="582930"/>
                  </a:lnTo>
                  <a:cubicBezTo>
                    <a:pt x="2533418" y="692468"/>
                    <a:pt x="2561041" y="824865"/>
                    <a:pt x="2542943" y="952500"/>
                  </a:cubicBezTo>
                  <a:close/>
                </a:path>
              </a:pathLst>
            </a:custGeom>
            <a:solidFill>
              <a:srgbClr val="FBFC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6" name="Graphic 22">
            <a:extLst>
              <a:ext uri="{FF2B5EF4-FFF2-40B4-BE49-F238E27FC236}">
                <a16:creationId xmlns:a16="http://schemas.microsoft.com/office/drawing/2014/main" id="{C221DA1D-867C-4EDF-BE56-86989CF5C4BD}"/>
              </a:ext>
            </a:extLst>
          </p:cNvPr>
          <p:cNvGrpSpPr/>
          <p:nvPr/>
        </p:nvGrpSpPr>
        <p:grpSpPr>
          <a:xfrm flipH="1">
            <a:off x="12271729" y="4158501"/>
            <a:ext cx="2524569" cy="1570263"/>
            <a:chOff x="12271729" y="4158501"/>
            <a:chExt cx="2524569" cy="15702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744369C-6DA2-4848-8249-94C8443A2BE3}"/>
                </a:ext>
              </a:extLst>
            </p:cNvPr>
            <p:cNvSpPr/>
            <p:nvPr/>
          </p:nvSpPr>
          <p:spPr>
            <a:xfrm>
              <a:off x="14150605" y="5259590"/>
              <a:ext cx="183403" cy="196233"/>
            </a:xfrm>
            <a:custGeom>
              <a:avLst/>
              <a:gdLst>
                <a:gd name="connsiteX0" fmla="*/ 118567 w 183403"/>
                <a:gd name="connsiteY0" fmla="*/ 28575 h 196233"/>
                <a:gd name="connsiteX1" fmla="*/ 181432 w 183403"/>
                <a:gd name="connsiteY1" fmla="*/ 113348 h 196233"/>
                <a:gd name="connsiteX2" fmla="*/ 115710 w 183403"/>
                <a:gd name="connsiteY2" fmla="*/ 96202 h 196233"/>
                <a:gd name="connsiteX3" fmla="*/ 142380 w 183403"/>
                <a:gd name="connsiteY3" fmla="*/ 160020 h 196233"/>
                <a:gd name="connsiteX4" fmla="*/ 73800 w 183403"/>
                <a:gd name="connsiteY4" fmla="*/ 124777 h 196233"/>
                <a:gd name="connsiteX5" fmla="*/ 83325 w 183403"/>
                <a:gd name="connsiteY5" fmla="*/ 196215 h 196233"/>
                <a:gd name="connsiteX6" fmla="*/ 11887 w 183403"/>
                <a:gd name="connsiteY6" fmla="*/ 116205 h 196233"/>
                <a:gd name="connsiteX7" fmla="*/ 6172 w 183403"/>
                <a:gd name="connsiteY7" fmla="*/ 60008 h 196233"/>
                <a:gd name="connsiteX8" fmla="*/ 86182 w 183403"/>
                <a:gd name="connsiteY8" fmla="*/ 0 h 196233"/>
                <a:gd name="connsiteX9" fmla="*/ 118567 w 183403"/>
                <a:gd name="connsiteY9" fmla="*/ 28575 h 19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403" h="196233">
                  <a:moveTo>
                    <a:pt x="118567" y="28575"/>
                  </a:moveTo>
                  <a:cubicBezTo>
                    <a:pt x="118567" y="28575"/>
                    <a:pt x="196672" y="95250"/>
                    <a:pt x="181432" y="113348"/>
                  </a:cubicBezTo>
                  <a:cubicBezTo>
                    <a:pt x="166192" y="131445"/>
                    <a:pt x="139522" y="112395"/>
                    <a:pt x="115710" y="96202"/>
                  </a:cubicBezTo>
                  <a:cubicBezTo>
                    <a:pt x="115710" y="96202"/>
                    <a:pt x="158572" y="147638"/>
                    <a:pt x="142380" y="160020"/>
                  </a:cubicBezTo>
                  <a:cubicBezTo>
                    <a:pt x="126187" y="172402"/>
                    <a:pt x="93802" y="151448"/>
                    <a:pt x="73800" y="124777"/>
                  </a:cubicBezTo>
                  <a:cubicBezTo>
                    <a:pt x="73800" y="124777"/>
                    <a:pt x="105232" y="195263"/>
                    <a:pt x="83325" y="196215"/>
                  </a:cubicBezTo>
                  <a:cubicBezTo>
                    <a:pt x="61417" y="197168"/>
                    <a:pt x="34747" y="160973"/>
                    <a:pt x="11887" y="116205"/>
                  </a:cubicBezTo>
                  <a:cubicBezTo>
                    <a:pt x="-10973" y="70485"/>
                    <a:pt x="6172" y="60008"/>
                    <a:pt x="6172" y="60008"/>
                  </a:cubicBezTo>
                  <a:lnTo>
                    <a:pt x="86182" y="0"/>
                  </a:lnTo>
                  <a:lnTo>
                    <a:pt x="118567" y="28575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88BDF3-71A7-45AF-B1D9-D5C0FC07B70C}"/>
                </a:ext>
              </a:extLst>
            </p:cNvPr>
            <p:cNvSpPr/>
            <p:nvPr/>
          </p:nvSpPr>
          <p:spPr>
            <a:xfrm>
              <a:off x="14043430" y="4951933"/>
              <a:ext cx="259935" cy="502920"/>
            </a:xfrm>
            <a:custGeom>
              <a:avLst/>
              <a:gdLst>
                <a:gd name="connsiteX0" fmla="*/ 42863 w 259935"/>
                <a:gd name="connsiteY0" fmla="*/ 0 h 502920"/>
                <a:gd name="connsiteX1" fmla="*/ 162878 w 259935"/>
                <a:gd name="connsiteY1" fmla="*/ 140970 h 502920"/>
                <a:gd name="connsiteX2" fmla="*/ 247650 w 259935"/>
                <a:gd name="connsiteY2" fmla="*/ 281940 h 502920"/>
                <a:gd name="connsiteX3" fmla="*/ 245745 w 259935"/>
                <a:gd name="connsiteY3" fmla="*/ 364807 h 502920"/>
                <a:gd name="connsiteX4" fmla="*/ 0 w 259935"/>
                <a:gd name="connsiteY4" fmla="*/ 502920 h 502920"/>
                <a:gd name="connsiteX5" fmla="*/ 42863 w 259935"/>
                <a:gd name="connsiteY5" fmla="*/ 0 h 502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9935" h="502920">
                  <a:moveTo>
                    <a:pt x="42863" y="0"/>
                  </a:moveTo>
                  <a:cubicBezTo>
                    <a:pt x="42863" y="0"/>
                    <a:pt x="130492" y="75247"/>
                    <a:pt x="162878" y="140970"/>
                  </a:cubicBezTo>
                  <a:cubicBezTo>
                    <a:pt x="182880" y="181927"/>
                    <a:pt x="221933" y="242888"/>
                    <a:pt x="247650" y="281940"/>
                  </a:cubicBezTo>
                  <a:cubicBezTo>
                    <a:pt x="264795" y="307657"/>
                    <a:pt x="263842" y="340042"/>
                    <a:pt x="245745" y="364807"/>
                  </a:cubicBezTo>
                  <a:cubicBezTo>
                    <a:pt x="206692" y="416242"/>
                    <a:pt x="127635" y="496252"/>
                    <a:pt x="0" y="502920"/>
                  </a:cubicBezTo>
                  <a:lnTo>
                    <a:pt x="42863" y="0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9" name="Graphic 22">
              <a:extLst>
                <a:ext uri="{FF2B5EF4-FFF2-40B4-BE49-F238E27FC236}">
                  <a16:creationId xmlns:a16="http://schemas.microsoft.com/office/drawing/2014/main" id="{C221DA1D-867C-4EDF-BE56-86989CF5C4BD}"/>
                </a:ext>
              </a:extLst>
            </p:cNvPr>
            <p:cNvGrpSpPr/>
            <p:nvPr/>
          </p:nvGrpSpPr>
          <p:grpSpPr>
            <a:xfrm>
              <a:off x="13933892" y="4368051"/>
              <a:ext cx="862406" cy="442159"/>
              <a:chOff x="13933892" y="4368051"/>
              <a:chExt cx="862406" cy="442159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6B160F0-B86E-4E2F-805E-20C201A0DDDC}"/>
                  </a:ext>
                </a:extLst>
              </p:cNvPr>
              <p:cNvSpPr/>
              <p:nvPr/>
            </p:nvSpPr>
            <p:spPr>
              <a:xfrm>
                <a:off x="13933892" y="4368051"/>
                <a:ext cx="862406" cy="442159"/>
              </a:xfrm>
              <a:custGeom>
                <a:avLst/>
                <a:gdLst>
                  <a:gd name="connsiteX0" fmla="*/ 117158 w 862406"/>
                  <a:gd name="connsiteY0" fmla="*/ 0 h 442159"/>
                  <a:gd name="connsiteX1" fmla="*/ 523875 w 862406"/>
                  <a:gd name="connsiteY1" fmla="*/ 157163 h 442159"/>
                  <a:gd name="connsiteX2" fmla="*/ 854393 w 862406"/>
                  <a:gd name="connsiteY2" fmla="*/ 401003 h 442159"/>
                  <a:gd name="connsiteX3" fmla="*/ 836295 w 862406"/>
                  <a:gd name="connsiteY3" fmla="*/ 441960 h 442159"/>
                  <a:gd name="connsiteX4" fmla="*/ 649605 w 862406"/>
                  <a:gd name="connsiteY4" fmla="*/ 420053 h 442159"/>
                  <a:gd name="connsiteX5" fmla="*/ 0 w 862406"/>
                  <a:gd name="connsiteY5" fmla="*/ 263843 h 442159"/>
                  <a:gd name="connsiteX6" fmla="*/ 117158 w 862406"/>
                  <a:gd name="connsiteY6" fmla="*/ 0 h 442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2406" h="442159">
                    <a:moveTo>
                      <a:pt x="117158" y="0"/>
                    </a:moveTo>
                    <a:cubicBezTo>
                      <a:pt x="117158" y="0"/>
                      <a:pt x="278130" y="16193"/>
                      <a:pt x="523875" y="157163"/>
                    </a:cubicBezTo>
                    <a:cubicBezTo>
                      <a:pt x="708660" y="261938"/>
                      <a:pt x="787718" y="341948"/>
                      <a:pt x="854393" y="401003"/>
                    </a:cubicBezTo>
                    <a:cubicBezTo>
                      <a:pt x="871538" y="416242"/>
                      <a:pt x="859155" y="444817"/>
                      <a:pt x="836295" y="441960"/>
                    </a:cubicBezTo>
                    <a:cubicBezTo>
                      <a:pt x="788670" y="436245"/>
                      <a:pt x="723900" y="428625"/>
                      <a:pt x="649605" y="420053"/>
                    </a:cubicBezTo>
                    <a:cubicBezTo>
                      <a:pt x="493395" y="401955"/>
                      <a:pt x="148590" y="420053"/>
                      <a:pt x="0" y="263843"/>
                    </a:cubicBezTo>
                    <a:lnTo>
                      <a:pt x="117158" y="0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0158030F-49F8-45C4-B7ED-7373FA7059D4}"/>
                  </a:ext>
                </a:extLst>
              </p:cNvPr>
              <p:cNvSpPr/>
              <p:nvPr/>
            </p:nvSpPr>
            <p:spPr>
              <a:xfrm>
                <a:off x="13969134" y="4452823"/>
                <a:ext cx="607695" cy="230504"/>
              </a:xfrm>
              <a:custGeom>
                <a:avLst/>
                <a:gdLst>
                  <a:gd name="connsiteX0" fmla="*/ 65723 w 607695"/>
                  <a:gd name="connsiteY0" fmla="*/ 0 h 230504"/>
                  <a:gd name="connsiteX1" fmla="*/ 607695 w 607695"/>
                  <a:gd name="connsiteY1" fmla="*/ 230505 h 230504"/>
                  <a:gd name="connsiteX2" fmla="*/ 245745 w 607695"/>
                  <a:gd name="connsiteY2" fmla="*/ 106680 h 230504"/>
                  <a:gd name="connsiteX3" fmla="*/ 0 w 607695"/>
                  <a:gd name="connsiteY3" fmla="*/ 131445 h 230504"/>
                  <a:gd name="connsiteX4" fmla="*/ 65723 w 607695"/>
                  <a:gd name="connsiteY4" fmla="*/ 0 h 230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7695" h="230504">
                    <a:moveTo>
                      <a:pt x="65723" y="0"/>
                    </a:moveTo>
                    <a:cubicBezTo>
                      <a:pt x="65723" y="0"/>
                      <a:pt x="280988" y="20955"/>
                      <a:pt x="607695" y="230505"/>
                    </a:cubicBezTo>
                    <a:cubicBezTo>
                      <a:pt x="607695" y="230505"/>
                      <a:pt x="356235" y="108585"/>
                      <a:pt x="245745" y="106680"/>
                    </a:cubicBezTo>
                    <a:cubicBezTo>
                      <a:pt x="135255" y="104775"/>
                      <a:pt x="0" y="131445"/>
                      <a:pt x="0" y="131445"/>
                    </a:cubicBezTo>
                    <a:lnTo>
                      <a:pt x="65723" y="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87573A4-B9A2-4B44-85CE-2B27769DA5D1}"/>
                </a:ext>
              </a:extLst>
            </p:cNvPr>
            <p:cNvSpPr/>
            <p:nvPr/>
          </p:nvSpPr>
          <p:spPr>
            <a:xfrm>
              <a:off x="13080452" y="4158501"/>
              <a:ext cx="1046797" cy="1484947"/>
            </a:xfrm>
            <a:custGeom>
              <a:avLst/>
              <a:gdLst>
                <a:gd name="connsiteX0" fmla="*/ 903923 w 1046797"/>
                <a:gd name="connsiteY0" fmla="*/ 1484948 h 1484947"/>
                <a:gd name="connsiteX1" fmla="*/ 142875 w 1046797"/>
                <a:gd name="connsiteY1" fmla="*/ 1484948 h 1484947"/>
                <a:gd name="connsiteX2" fmla="*/ 0 w 1046797"/>
                <a:gd name="connsiteY2" fmla="*/ 1342073 h 1484947"/>
                <a:gd name="connsiteX3" fmla="*/ 0 w 1046797"/>
                <a:gd name="connsiteY3" fmla="*/ 432435 h 1484947"/>
                <a:gd name="connsiteX4" fmla="*/ 523875 w 1046797"/>
                <a:gd name="connsiteY4" fmla="*/ 0 h 1484947"/>
                <a:gd name="connsiteX5" fmla="*/ 523875 w 1046797"/>
                <a:gd name="connsiteY5" fmla="*/ 0 h 1484947"/>
                <a:gd name="connsiteX6" fmla="*/ 1046798 w 1046797"/>
                <a:gd name="connsiteY6" fmla="*/ 432435 h 1484947"/>
                <a:gd name="connsiteX7" fmla="*/ 1046798 w 1046797"/>
                <a:gd name="connsiteY7" fmla="*/ 1342073 h 1484947"/>
                <a:gd name="connsiteX8" fmla="*/ 903923 w 1046797"/>
                <a:gd name="connsiteY8" fmla="*/ 1484948 h 148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97" h="1484947">
                  <a:moveTo>
                    <a:pt x="903923" y="1484948"/>
                  </a:moveTo>
                  <a:lnTo>
                    <a:pt x="142875" y="1484948"/>
                  </a:lnTo>
                  <a:cubicBezTo>
                    <a:pt x="63817" y="1484948"/>
                    <a:pt x="0" y="1421130"/>
                    <a:pt x="0" y="1342073"/>
                  </a:cubicBezTo>
                  <a:lnTo>
                    <a:pt x="0" y="432435"/>
                  </a:lnTo>
                  <a:cubicBezTo>
                    <a:pt x="0" y="143828"/>
                    <a:pt x="234315" y="0"/>
                    <a:pt x="523875" y="0"/>
                  </a:cubicBezTo>
                  <a:lnTo>
                    <a:pt x="523875" y="0"/>
                  </a:lnTo>
                  <a:cubicBezTo>
                    <a:pt x="812482" y="0"/>
                    <a:pt x="1046798" y="143828"/>
                    <a:pt x="1046798" y="432435"/>
                  </a:cubicBezTo>
                  <a:lnTo>
                    <a:pt x="1046798" y="1342073"/>
                  </a:lnTo>
                  <a:cubicBezTo>
                    <a:pt x="1046798" y="1421130"/>
                    <a:pt x="982980" y="1484948"/>
                    <a:pt x="903923" y="1484948"/>
                  </a:cubicBez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409BEAC-9F4C-4718-9FD9-9E14A4797B24}"/>
                </a:ext>
              </a:extLst>
            </p:cNvPr>
            <p:cNvSpPr/>
            <p:nvPr/>
          </p:nvSpPr>
          <p:spPr>
            <a:xfrm>
              <a:off x="12978524" y="5018608"/>
              <a:ext cx="1250395" cy="710156"/>
            </a:xfrm>
            <a:custGeom>
              <a:avLst/>
              <a:gdLst>
                <a:gd name="connsiteX0" fmla="*/ 68591 w 1250395"/>
                <a:gd name="connsiteY0" fmla="*/ 0 h 710156"/>
                <a:gd name="connsiteX1" fmla="*/ 36206 w 1250395"/>
                <a:gd name="connsiteY1" fmla="*/ 341947 h 710156"/>
                <a:gd name="connsiteX2" fmla="*/ 25728 w 1250395"/>
                <a:gd name="connsiteY2" fmla="*/ 599122 h 710156"/>
                <a:gd name="connsiteX3" fmla="*/ 31443 w 1250395"/>
                <a:gd name="connsiteY3" fmla="*/ 693420 h 710156"/>
                <a:gd name="connsiteX4" fmla="*/ 799158 w 1250395"/>
                <a:gd name="connsiteY4" fmla="*/ 693420 h 710156"/>
                <a:gd name="connsiteX5" fmla="*/ 1112531 w 1250395"/>
                <a:gd name="connsiteY5" fmla="*/ 675322 h 710156"/>
                <a:gd name="connsiteX6" fmla="*/ 1233498 w 1250395"/>
                <a:gd name="connsiteY6" fmla="*/ 544830 h 710156"/>
                <a:gd name="connsiteX7" fmla="*/ 1204923 w 1250395"/>
                <a:gd name="connsiteY7" fmla="*/ 201930 h 710156"/>
                <a:gd name="connsiteX8" fmla="*/ 1173491 w 1250395"/>
                <a:gd name="connsiteY8" fmla="*/ 10477 h 710156"/>
                <a:gd name="connsiteX9" fmla="*/ 68591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68591" y="0"/>
                  </a:moveTo>
                  <a:cubicBezTo>
                    <a:pt x="68591" y="0"/>
                    <a:pt x="32396" y="126682"/>
                    <a:pt x="36206" y="341947"/>
                  </a:cubicBezTo>
                  <a:cubicBezTo>
                    <a:pt x="38111" y="449580"/>
                    <a:pt x="44778" y="568643"/>
                    <a:pt x="25728" y="599122"/>
                  </a:cubicBezTo>
                  <a:cubicBezTo>
                    <a:pt x="6678" y="629602"/>
                    <a:pt x="-23802" y="681038"/>
                    <a:pt x="31443" y="693420"/>
                  </a:cubicBezTo>
                  <a:cubicBezTo>
                    <a:pt x="86688" y="705802"/>
                    <a:pt x="638186" y="723900"/>
                    <a:pt x="799158" y="693420"/>
                  </a:cubicBezTo>
                  <a:cubicBezTo>
                    <a:pt x="960131" y="662940"/>
                    <a:pt x="1013471" y="654368"/>
                    <a:pt x="1112531" y="675322"/>
                  </a:cubicBezTo>
                  <a:cubicBezTo>
                    <a:pt x="1211591" y="697230"/>
                    <a:pt x="1284934" y="630555"/>
                    <a:pt x="1233498" y="544830"/>
                  </a:cubicBezTo>
                  <a:cubicBezTo>
                    <a:pt x="1182063" y="459105"/>
                    <a:pt x="1202066" y="303847"/>
                    <a:pt x="1204923" y="201930"/>
                  </a:cubicBezTo>
                  <a:cubicBezTo>
                    <a:pt x="1208734" y="100013"/>
                    <a:pt x="1173491" y="10477"/>
                    <a:pt x="1173491" y="10477"/>
                  </a:cubicBezTo>
                  <a:lnTo>
                    <a:pt x="68591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B5842F9-774E-4CBA-8A54-94631E894F2A}"/>
                </a:ext>
              </a:extLst>
            </p:cNvPr>
            <p:cNvSpPr/>
            <p:nvPr/>
          </p:nvSpPr>
          <p:spPr>
            <a:xfrm>
              <a:off x="12912652" y="5350129"/>
              <a:ext cx="175419" cy="179124"/>
            </a:xfrm>
            <a:custGeom>
              <a:avLst/>
              <a:gdLst>
                <a:gd name="connsiteX0" fmla="*/ 166847 w 175419"/>
                <a:gd name="connsiteY0" fmla="*/ 81864 h 179124"/>
                <a:gd name="connsiteX1" fmla="*/ 124937 w 175419"/>
                <a:gd name="connsiteY1" fmla="*/ 179019 h 179124"/>
                <a:gd name="connsiteX2" fmla="*/ 106840 w 175419"/>
                <a:gd name="connsiteY2" fmla="*/ 114249 h 179124"/>
                <a:gd name="connsiteX3" fmla="*/ 64930 w 175419"/>
                <a:gd name="connsiteY3" fmla="*/ 169494 h 179124"/>
                <a:gd name="connsiteX4" fmla="*/ 61120 w 175419"/>
                <a:gd name="connsiteY4" fmla="*/ 92342 h 179124"/>
                <a:gd name="connsiteX5" fmla="*/ 3970 w 175419"/>
                <a:gd name="connsiteY5" fmla="*/ 136157 h 179124"/>
                <a:gd name="connsiteX6" fmla="*/ 37307 w 175419"/>
                <a:gd name="connsiteY6" fmla="*/ 34239 h 179124"/>
                <a:gd name="connsiteX7" fmla="*/ 83027 w 175419"/>
                <a:gd name="connsiteY7" fmla="*/ 902 h 179124"/>
                <a:gd name="connsiteX8" fmla="*/ 175420 w 175419"/>
                <a:gd name="connsiteY8" fmla="*/ 39954 h 179124"/>
                <a:gd name="connsiteX9" fmla="*/ 166847 w 175419"/>
                <a:gd name="connsiteY9" fmla="*/ 81864 h 1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419" h="179124">
                  <a:moveTo>
                    <a:pt x="166847" y="81864"/>
                  </a:moveTo>
                  <a:cubicBezTo>
                    <a:pt x="166847" y="81864"/>
                    <a:pt x="148750" y="182829"/>
                    <a:pt x="124937" y="179019"/>
                  </a:cubicBezTo>
                  <a:cubicBezTo>
                    <a:pt x="101125" y="175209"/>
                    <a:pt x="104935" y="141872"/>
                    <a:pt x="106840" y="114249"/>
                  </a:cubicBezTo>
                  <a:cubicBezTo>
                    <a:pt x="106840" y="114249"/>
                    <a:pt x="83027" y="177114"/>
                    <a:pt x="64930" y="169494"/>
                  </a:cubicBezTo>
                  <a:cubicBezTo>
                    <a:pt x="46832" y="161874"/>
                    <a:pt x="47785" y="122822"/>
                    <a:pt x="61120" y="92342"/>
                  </a:cubicBezTo>
                  <a:cubicBezTo>
                    <a:pt x="61120" y="92342"/>
                    <a:pt x="16352" y="155207"/>
                    <a:pt x="3970" y="136157"/>
                  </a:cubicBezTo>
                  <a:cubicBezTo>
                    <a:pt x="-8413" y="117107"/>
                    <a:pt x="9685" y="76149"/>
                    <a:pt x="37307" y="34239"/>
                  </a:cubicBezTo>
                  <a:cubicBezTo>
                    <a:pt x="64930" y="-8623"/>
                    <a:pt x="83027" y="902"/>
                    <a:pt x="83027" y="902"/>
                  </a:cubicBezTo>
                  <a:lnTo>
                    <a:pt x="175420" y="39954"/>
                  </a:lnTo>
                  <a:lnTo>
                    <a:pt x="166847" y="8186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3D58F07-6AFF-4FA3-9804-B8F4542611E4}"/>
                </a:ext>
              </a:extLst>
            </p:cNvPr>
            <p:cNvSpPr/>
            <p:nvPr/>
          </p:nvSpPr>
          <p:spPr>
            <a:xfrm>
              <a:off x="13584325" y="4322225"/>
              <a:ext cx="185737" cy="14393"/>
            </a:xfrm>
            <a:custGeom>
              <a:avLst/>
              <a:gdLst>
                <a:gd name="connsiteX0" fmla="*/ 185738 w 185737"/>
                <a:gd name="connsiteY0" fmla="*/ 14393 h 14393"/>
                <a:gd name="connsiteX1" fmla="*/ 0 w 185737"/>
                <a:gd name="connsiteY1" fmla="*/ 14393 h 1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737" h="14393">
                  <a:moveTo>
                    <a:pt x="185738" y="14393"/>
                  </a:moveTo>
                  <a:cubicBezTo>
                    <a:pt x="185738" y="14393"/>
                    <a:pt x="100013" y="-17992"/>
                    <a:pt x="0" y="14393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7035C42-4F34-4BF4-AF4D-969DDF993541}"/>
                </a:ext>
              </a:extLst>
            </p:cNvPr>
            <p:cNvSpPr/>
            <p:nvPr/>
          </p:nvSpPr>
          <p:spPr>
            <a:xfrm>
              <a:off x="13614805" y="4273541"/>
              <a:ext cx="124777" cy="9736"/>
            </a:xfrm>
            <a:custGeom>
              <a:avLst/>
              <a:gdLst>
                <a:gd name="connsiteX0" fmla="*/ 124778 w 124777"/>
                <a:gd name="connsiteY0" fmla="*/ 9737 h 9736"/>
                <a:gd name="connsiteX1" fmla="*/ 0 w 124777"/>
                <a:gd name="connsiteY1" fmla="*/ 9737 h 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9736">
                  <a:moveTo>
                    <a:pt x="124778" y="9737"/>
                  </a:moveTo>
                  <a:cubicBezTo>
                    <a:pt x="124778" y="9737"/>
                    <a:pt x="66675" y="-12171"/>
                    <a:pt x="0" y="9737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6E3A042-C525-475A-AD04-1ABF29A0D94A}"/>
                </a:ext>
              </a:extLst>
            </p:cNvPr>
            <p:cNvSpPr/>
            <p:nvPr/>
          </p:nvSpPr>
          <p:spPr>
            <a:xfrm>
              <a:off x="12856462" y="4935867"/>
              <a:ext cx="432779" cy="547617"/>
            </a:xfrm>
            <a:custGeom>
              <a:avLst/>
              <a:gdLst>
                <a:gd name="connsiteX0" fmla="*/ 226847 w 432779"/>
                <a:gd name="connsiteY0" fmla="*/ 3684 h 547617"/>
                <a:gd name="connsiteX1" fmla="*/ 163982 w 432779"/>
                <a:gd name="connsiteY1" fmla="*/ 25591 h 547617"/>
                <a:gd name="connsiteX2" fmla="*/ 66827 w 432779"/>
                <a:gd name="connsiteY2" fmla="*/ 223711 h 547617"/>
                <a:gd name="connsiteX3" fmla="*/ 5867 w 432779"/>
                <a:gd name="connsiteY3" fmla="*/ 355156 h 547617"/>
                <a:gd name="connsiteX4" fmla="*/ 24917 w 432779"/>
                <a:gd name="connsiteY4" fmla="*/ 422784 h 547617"/>
                <a:gd name="connsiteX5" fmla="*/ 249707 w 432779"/>
                <a:gd name="connsiteY5" fmla="*/ 535179 h 547617"/>
                <a:gd name="connsiteX6" fmla="*/ 288760 w 432779"/>
                <a:gd name="connsiteY6" fmla="*/ 545656 h 547617"/>
                <a:gd name="connsiteX7" fmla="*/ 351625 w 432779"/>
                <a:gd name="connsiteY7" fmla="*/ 511366 h 547617"/>
                <a:gd name="connsiteX8" fmla="*/ 371627 w 432779"/>
                <a:gd name="connsiteY8" fmla="*/ 455169 h 547617"/>
                <a:gd name="connsiteX9" fmla="*/ 422110 w 432779"/>
                <a:gd name="connsiteY9" fmla="*/ 226569 h 547617"/>
                <a:gd name="connsiteX10" fmla="*/ 432587 w 432779"/>
                <a:gd name="connsiteY10" fmla="*/ 121794 h 547617"/>
                <a:gd name="connsiteX11" fmla="*/ 400202 w 432779"/>
                <a:gd name="connsiteY11" fmla="*/ 69406 h 547617"/>
                <a:gd name="connsiteX12" fmla="*/ 226847 w 432779"/>
                <a:gd name="connsiteY12" fmla="*/ 3684 h 5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779" h="547617">
                  <a:moveTo>
                    <a:pt x="226847" y="3684"/>
                  </a:moveTo>
                  <a:cubicBezTo>
                    <a:pt x="203035" y="-5841"/>
                    <a:pt x="176365" y="3684"/>
                    <a:pt x="163982" y="25591"/>
                  </a:cubicBezTo>
                  <a:cubicBezTo>
                    <a:pt x="142075" y="63691"/>
                    <a:pt x="106832" y="129414"/>
                    <a:pt x="66827" y="223711"/>
                  </a:cubicBezTo>
                  <a:cubicBezTo>
                    <a:pt x="38252" y="289434"/>
                    <a:pt x="19202" y="329439"/>
                    <a:pt x="5867" y="355156"/>
                  </a:cubicBezTo>
                  <a:cubicBezTo>
                    <a:pt x="-6515" y="378969"/>
                    <a:pt x="1105" y="408496"/>
                    <a:pt x="24917" y="422784"/>
                  </a:cubicBezTo>
                  <a:cubicBezTo>
                    <a:pt x="83972" y="458026"/>
                    <a:pt x="187795" y="518034"/>
                    <a:pt x="249707" y="535179"/>
                  </a:cubicBezTo>
                  <a:lnTo>
                    <a:pt x="288760" y="545656"/>
                  </a:lnTo>
                  <a:cubicBezTo>
                    <a:pt x="315430" y="553276"/>
                    <a:pt x="343052" y="538036"/>
                    <a:pt x="351625" y="511366"/>
                  </a:cubicBezTo>
                  <a:cubicBezTo>
                    <a:pt x="356387" y="495174"/>
                    <a:pt x="363055" y="476124"/>
                    <a:pt x="371627" y="455169"/>
                  </a:cubicBezTo>
                  <a:cubicBezTo>
                    <a:pt x="396392" y="395161"/>
                    <a:pt x="418300" y="262764"/>
                    <a:pt x="422110" y="226569"/>
                  </a:cubicBezTo>
                  <a:lnTo>
                    <a:pt x="432587" y="121794"/>
                  </a:lnTo>
                  <a:cubicBezTo>
                    <a:pt x="434492" y="98934"/>
                    <a:pt x="422110" y="77026"/>
                    <a:pt x="400202" y="69406"/>
                  </a:cubicBezTo>
                  <a:lnTo>
                    <a:pt x="226847" y="3684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C007747-887A-4856-BB7C-D1D123F5A9D8}"/>
                </a:ext>
              </a:extLst>
            </p:cNvPr>
            <p:cNvSpPr/>
            <p:nvPr/>
          </p:nvSpPr>
          <p:spPr>
            <a:xfrm>
              <a:off x="13614492" y="4716542"/>
              <a:ext cx="556178" cy="455883"/>
            </a:xfrm>
            <a:custGeom>
              <a:avLst/>
              <a:gdLst>
                <a:gd name="connsiteX0" fmla="*/ 52700 w 556178"/>
                <a:gd name="connsiteY0" fmla="*/ 84896 h 455883"/>
                <a:gd name="connsiteX1" fmla="*/ 510853 w 556178"/>
                <a:gd name="connsiteY1" fmla="*/ 1076 h 455883"/>
                <a:gd name="connsiteX2" fmla="*/ 543238 w 556178"/>
                <a:gd name="connsiteY2" fmla="*/ 27746 h 455883"/>
                <a:gd name="connsiteX3" fmla="*/ 541333 w 556178"/>
                <a:gd name="connsiteY3" fmla="*/ 280159 h 455883"/>
                <a:gd name="connsiteX4" fmla="*/ 518473 w 556178"/>
                <a:gd name="connsiteY4" fmla="*/ 315401 h 455883"/>
                <a:gd name="connsiteX5" fmla="*/ 82228 w 556178"/>
                <a:gd name="connsiteY5" fmla="*/ 455419 h 455883"/>
                <a:gd name="connsiteX6" fmla="*/ 48890 w 556178"/>
                <a:gd name="connsiteY6" fmla="*/ 432559 h 455883"/>
                <a:gd name="connsiteX7" fmla="*/ 11743 w 556178"/>
                <a:gd name="connsiteY7" fmla="*/ 127759 h 455883"/>
                <a:gd name="connsiteX8" fmla="*/ 52700 w 556178"/>
                <a:gd name="connsiteY8" fmla="*/ 84896 h 45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6178" h="455883">
                  <a:moveTo>
                    <a:pt x="52700" y="84896"/>
                  </a:moveTo>
                  <a:cubicBezTo>
                    <a:pt x="128900" y="79181"/>
                    <a:pt x="336545" y="59179"/>
                    <a:pt x="510853" y="1076"/>
                  </a:cubicBezTo>
                  <a:cubicBezTo>
                    <a:pt x="525140" y="-3686"/>
                    <a:pt x="539428" y="7744"/>
                    <a:pt x="543238" y="27746"/>
                  </a:cubicBezTo>
                  <a:cubicBezTo>
                    <a:pt x="553715" y="78229"/>
                    <a:pt x="567050" y="178241"/>
                    <a:pt x="541333" y="280159"/>
                  </a:cubicBezTo>
                  <a:cubicBezTo>
                    <a:pt x="537523" y="295399"/>
                    <a:pt x="528950" y="307781"/>
                    <a:pt x="518473" y="315401"/>
                  </a:cubicBezTo>
                  <a:cubicBezTo>
                    <a:pt x="461323" y="351596"/>
                    <a:pt x="265108" y="463991"/>
                    <a:pt x="82228" y="455419"/>
                  </a:cubicBezTo>
                  <a:cubicBezTo>
                    <a:pt x="68893" y="454466"/>
                    <a:pt x="56510" y="446846"/>
                    <a:pt x="48890" y="432559"/>
                  </a:cubicBezTo>
                  <a:cubicBezTo>
                    <a:pt x="24125" y="389696"/>
                    <a:pt x="-21595" y="285874"/>
                    <a:pt x="11743" y="127759"/>
                  </a:cubicBezTo>
                  <a:cubicBezTo>
                    <a:pt x="17458" y="102994"/>
                    <a:pt x="34603" y="85849"/>
                    <a:pt x="52700" y="84896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1B061C7-226A-4B21-A3F7-ACBBEBA0833C}"/>
                </a:ext>
              </a:extLst>
            </p:cNvPr>
            <p:cNvSpPr/>
            <p:nvPr/>
          </p:nvSpPr>
          <p:spPr>
            <a:xfrm>
              <a:off x="12991795" y="4679709"/>
              <a:ext cx="770933" cy="501235"/>
            </a:xfrm>
            <a:custGeom>
              <a:avLst/>
              <a:gdLst>
                <a:gd name="connsiteX0" fmla="*/ 81989 w 770933"/>
                <a:gd name="connsiteY0" fmla="*/ 1714 h 501235"/>
                <a:gd name="connsiteX1" fmla="*/ 732547 w 770933"/>
                <a:gd name="connsiteY1" fmla="*/ 131254 h 501235"/>
                <a:gd name="connsiteX2" fmla="*/ 769694 w 770933"/>
                <a:gd name="connsiteY2" fmla="*/ 172211 h 501235"/>
                <a:gd name="connsiteX3" fmla="*/ 705877 w 770933"/>
                <a:gd name="connsiteY3" fmla="*/ 454151 h 501235"/>
                <a:gd name="connsiteX4" fmla="*/ 51509 w 770933"/>
                <a:gd name="connsiteY4" fmla="*/ 336041 h 501235"/>
                <a:gd name="connsiteX5" fmla="*/ 38174 w 770933"/>
                <a:gd name="connsiteY5" fmla="*/ 321754 h 501235"/>
                <a:gd name="connsiteX6" fmla="*/ 25792 w 770933"/>
                <a:gd name="connsiteY6" fmla="*/ 32194 h 501235"/>
                <a:gd name="connsiteX7" fmla="*/ 81989 w 770933"/>
                <a:gd name="connsiteY7" fmla="*/ 1714 h 50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933" h="501235">
                  <a:moveTo>
                    <a:pt x="81989" y="1714"/>
                  </a:moveTo>
                  <a:cubicBezTo>
                    <a:pt x="182954" y="30289"/>
                    <a:pt x="471562" y="107441"/>
                    <a:pt x="732547" y="131254"/>
                  </a:cubicBezTo>
                  <a:cubicBezTo>
                    <a:pt x="752549" y="133159"/>
                    <a:pt x="768742" y="150304"/>
                    <a:pt x="769694" y="172211"/>
                  </a:cubicBezTo>
                  <a:cubicBezTo>
                    <a:pt x="773504" y="238886"/>
                    <a:pt x="772552" y="375094"/>
                    <a:pt x="705877" y="454151"/>
                  </a:cubicBezTo>
                  <a:cubicBezTo>
                    <a:pt x="616342" y="559879"/>
                    <a:pt x="256297" y="473201"/>
                    <a:pt x="51509" y="336041"/>
                  </a:cubicBezTo>
                  <a:cubicBezTo>
                    <a:pt x="45794" y="332231"/>
                    <a:pt x="41984" y="327469"/>
                    <a:pt x="38174" y="321754"/>
                  </a:cubicBezTo>
                  <a:cubicBezTo>
                    <a:pt x="20077" y="290321"/>
                    <a:pt x="-30406" y="181736"/>
                    <a:pt x="25792" y="32194"/>
                  </a:cubicBezTo>
                  <a:cubicBezTo>
                    <a:pt x="35317" y="8381"/>
                    <a:pt x="59129" y="-4954"/>
                    <a:pt x="81989" y="1714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8210F64-985D-49FC-86C0-6740000DB364}"/>
                </a:ext>
              </a:extLst>
            </p:cNvPr>
            <p:cNvSpPr/>
            <p:nvPr/>
          </p:nvSpPr>
          <p:spPr>
            <a:xfrm>
              <a:off x="12271729" y="4335666"/>
              <a:ext cx="1022082" cy="474421"/>
            </a:xfrm>
            <a:custGeom>
              <a:avLst/>
              <a:gdLst>
                <a:gd name="connsiteX0" fmla="*/ 900163 w 1022082"/>
                <a:gd name="connsiteY0" fmla="*/ 0 h 474421"/>
                <a:gd name="connsiteX1" fmla="*/ 413435 w 1022082"/>
                <a:gd name="connsiteY1" fmla="*/ 159067 h 474421"/>
                <a:gd name="connsiteX2" fmla="*/ 10528 w 1022082"/>
                <a:gd name="connsiteY2" fmla="*/ 424815 h 474421"/>
                <a:gd name="connsiteX3" fmla="*/ 29578 w 1022082"/>
                <a:gd name="connsiteY3" fmla="*/ 474345 h 474421"/>
                <a:gd name="connsiteX4" fmla="*/ 249605 w 1022082"/>
                <a:gd name="connsiteY4" fmla="*/ 459105 h 474421"/>
                <a:gd name="connsiteX5" fmla="*/ 1022083 w 1022082"/>
                <a:gd name="connsiteY5" fmla="*/ 315278 h 474421"/>
                <a:gd name="connsiteX6" fmla="*/ 900163 w 1022082"/>
                <a:gd name="connsiteY6" fmla="*/ 0 h 47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2082" h="474421">
                  <a:moveTo>
                    <a:pt x="900163" y="0"/>
                  </a:moveTo>
                  <a:cubicBezTo>
                    <a:pt x="900163" y="0"/>
                    <a:pt x="710615" y="9525"/>
                    <a:pt x="413435" y="159067"/>
                  </a:cubicBezTo>
                  <a:cubicBezTo>
                    <a:pt x="190550" y="270510"/>
                    <a:pt x="91490" y="360045"/>
                    <a:pt x="10528" y="424815"/>
                  </a:cubicBezTo>
                  <a:cubicBezTo>
                    <a:pt x="-10427" y="441960"/>
                    <a:pt x="1955" y="476250"/>
                    <a:pt x="29578" y="474345"/>
                  </a:cubicBezTo>
                  <a:cubicBezTo>
                    <a:pt x="85775" y="470535"/>
                    <a:pt x="161975" y="464820"/>
                    <a:pt x="249605" y="459105"/>
                  </a:cubicBezTo>
                  <a:cubicBezTo>
                    <a:pt x="434390" y="447675"/>
                    <a:pt x="837298" y="490537"/>
                    <a:pt x="1022083" y="315278"/>
                  </a:cubicBezTo>
                  <a:lnTo>
                    <a:pt x="900163" y="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154A861-BFB8-4359-8578-685057CC37E9}"/>
                </a:ext>
              </a:extLst>
            </p:cNvPr>
            <p:cNvSpPr/>
            <p:nvPr/>
          </p:nvSpPr>
          <p:spPr>
            <a:xfrm>
              <a:off x="12523239" y="4448225"/>
              <a:ext cx="693478" cy="230340"/>
            </a:xfrm>
            <a:custGeom>
              <a:avLst/>
              <a:gdLst>
                <a:gd name="connsiteX0" fmla="*/ 594360 w 693478"/>
                <a:gd name="connsiteY0" fmla="*/ 788 h 230340"/>
                <a:gd name="connsiteX1" fmla="*/ 0 w 693478"/>
                <a:gd name="connsiteY1" fmla="*/ 230340 h 230340"/>
                <a:gd name="connsiteX2" fmla="*/ 432435 w 693478"/>
                <a:gd name="connsiteY2" fmla="*/ 107468 h 230340"/>
                <a:gd name="connsiteX3" fmla="*/ 647700 w 693478"/>
                <a:gd name="connsiteY3" fmla="*/ 136043 h 230340"/>
                <a:gd name="connsiteX4" fmla="*/ 690563 w 693478"/>
                <a:gd name="connsiteY4" fmla="*/ 83655 h 230340"/>
                <a:gd name="connsiteX5" fmla="*/ 671513 w 693478"/>
                <a:gd name="connsiteY5" fmla="*/ 43650 h 230340"/>
                <a:gd name="connsiteX6" fmla="*/ 594360 w 693478"/>
                <a:gd name="connsiteY6" fmla="*/ 788 h 230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3478" h="230340">
                  <a:moveTo>
                    <a:pt x="594360" y="788"/>
                  </a:moveTo>
                  <a:cubicBezTo>
                    <a:pt x="498157" y="16980"/>
                    <a:pt x="286703" y="68415"/>
                    <a:pt x="0" y="230340"/>
                  </a:cubicBezTo>
                  <a:cubicBezTo>
                    <a:pt x="0" y="230340"/>
                    <a:pt x="302895" y="102705"/>
                    <a:pt x="432435" y="107468"/>
                  </a:cubicBezTo>
                  <a:cubicBezTo>
                    <a:pt x="506730" y="110325"/>
                    <a:pt x="589598" y="124613"/>
                    <a:pt x="647700" y="136043"/>
                  </a:cubicBezTo>
                  <a:cubicBezTo>
                    <a:pt x="678180" y="141758"/>
                    <a:pt x="701993" y="112230"/>
                    <a:pt x="690563" y="83655"/>
                  </a:cubicBezTo>
                  <a:lnTo>
                    <a:pt x="671513" y="43650"/>
                  </a:lnTo>
                  <a:cubicBezTo>
                    <a:pt x="659130" y="13170"/>
                    <a:pt x="626745" y="-3975"/>
                    <a:pt x="594360" y="788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62" name="Graphic 22">
              <a:extLst>
                <a:ext uri="{FF2B5EF4-FFF2-40B4-BE49-F238E27FC236}">
                  <a16:creationId xmlns:a16="http://schemas.microsoft.com/office/drawing/2014/main" id="{C221DA1D-867C-4EDF-BE56-86989CF5C4BD}"/>
                </a:ext>
              </a:extLst>
            </p:cNvPr>
            <p:cNvGrpSpPr/>
            <p:nvPr/>
          </p:nvGrpSpPr>
          <p:grpSpPr>
            <a:xfrm>
              <a:off x="13317625" y="4497591"/>
              <a:ext cx="190500" cy="190500"/>
              <a:chOff x="13317625" y="4497591"/>
              <a:chExt cx="190500" cy="190500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EA6A46AD-0DC6-4E86-87B4-CC7B8C699DD5}"/>
                  </a:ext>
                </a:extLst>
              </p:cNvPr>
              <p:cNvSpPr/>
              <p:nvPr/>
            </p:nvSpPr>
            <p:spPr>
              <a:xfrm>
                <a:off x="13317625" y="4497591"/>
                <a:ext cx="190500" cy="190500"/>
              </a:xfrm>
              <a:custGeom>
                <a:avLst/>
                <a:gdLst>
                  <a:gd name="connsiteX0" fmla="*/ 190500 w 190500"/>
                  <a:gd name="connsiteY0" fmla="*/ 95250 h 190500"/>
                  <a:gd name="connsiteX1" fmla="*/ 95250 w 190500"/>
                  <a:gd name="connsiteY1" fmla="*/ 190500 h 190500"/>
                  <a:gd name="connsiteX2" fmla="*/ 0 w 190500"/>
                  <a:gd name="connsiteY2" fmla="*/ 95250 h 190500"/>
                  <a:gd name="connsiteX3" fmla="*/ 95250 w 190500"/>
                  <a:gd name="connsiteY3" fmla="*/ 0 h 190500"/>
                  <a:gd name="connsiteX4" fmla="*/ 190500 w 190500"/>
                  <a:gd name="connsiteY4" fmla="*/ 952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90500" y="95250"/>
                    </a:move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cubicBezTo>
                      <a:pt x="0" y="42645"/>
                      <a:pt x="42645" y="0"/>
                      <a:pt x="95250" y="0"/>
                    </a:cubicBezTo>
                    <a:cubicBezTo>
                      <a:pt x="147855" y="0"/>
                      <a:pt x="190500" y="42645"/>
                      <a:pt x="190500" y="9525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2B600576-BC79-4B88-B33E-999E565AA72A}"/>
                  </a:ext>
                </a:extLst>
              </p:cNvPr>
              <p:cNvSpPr/>
              <p:nvPr/>
            </p:nvSpPr>
            <p:spPr>
              <a:xfrm>
                <a:off x="13438592" y="4572838"/>
                <a:ext cx="51435" cy="51435"/>
              </a:xfrm>
              <a:custGeom>
                <a:avLst/>
                <a:gdLst>
                  <a:gd name="connsiteX0" fmla="*/ 51435 w 51435"/>
                  <a:gd name="connsiteY0" fmla="*/ 25718 h 51435"/>
                  <a:gd name="connsiteX1" fmla="*/ 25718 w 51435"/>
                  <a:gd name="connsiteY1" fmla="*/ 51435 h 51435"/>
                  <a:gd name="connsiteX2" fmla="*/ 0 w 51435"/>
                  <a:gd name="connsiteY2" fmla="*/ 25718 h 51435"/>
                  <a:gd name="connsiteX3" fmla="*/ 25718 w 51435"/>
                  <a:gd name="connsiteY3" fmla="*/ 0 h 51435"/>
                  <a:gd name="connsiteX4" fmla="*/ 51435 w 51435"/>
                  <a:gd name="connsiteY4" fmla="*/ 25718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35" h="51435">
                    <a:moveTo>
                      <a:pt x="51435" y="25718"/>
                    </a:moveTo>
                    <a:cubicBezTo>
                      <a:pt x="51435" y="39921"/>
                      <a:pt x="39921" y="51435"/>
                      <a:pt x="25718" y="51435"/>
                    </a:cubicBezTo>
                    <a:cubicBezTo>
                      <a:pt x="11514" y="51435"/>
                      <a:pt x="0" y="39921"/>
                      <a:pt x="0" y="25718"/>
                    </a:cubicBezTo>
                    <a:cubicBezTo>
                      <a:pt x="0" y="11514"/>
                      <a:pt x="11514" y="0"/>
                      <a:pt x="25718" y="0"/>
                    </a:cubicBezTo>
                    <a:cubicBezTo>
                      <a:pt x="39921" y="0"/>
                      <a:pt x="51435" y="11514"/>
                      <a:pt x="51435" y="257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49" name="Graphic 22">
              <a:extLst>
                <a:ext uri="{FF2B5EF4-FFF2-40B4-BE49-F238E27FC236}">
                  <a16:creationId xmlns:a16="http://schemas.microsoft.com/office/drawing/2014/main" id="{C221DA1D-867C-4EDF-BE56-86989CF5C4BD}"/>
                </a:ext>
              </a:extLst>
            </p:cNvPr>
            <p:cNvGrpSpPr/>
            <p:nvPr/>
          </p:nvGrpSpPr>
          <p:grpSpPr>
            <a:xfrm>
              <a:off x="13869122" y="4497591"/>
              <a:ext cx="190500" cy="190500"/>
              <a:chOff x="13869122" y="4497591"/>
              <a:chExt cx="190500" cy="190500"/>
            </a:xfrm>
          </p:grpSpPr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F9F91EEC-D4E6-4CE7-AE2D-0D25579F2FB5}"/>
                  </a:ext>
                </a:extLst>
              </p:cNvPr>
              <p:cNvSpPr/>
              <p:nvPr/>
            </p:nvSpPr>
            <p:spPr>
              <a:xfrm>
                <a:off x="13869122" y="4497591"/>
                <a:ext cx="190500" cy="190500"/>
              </a:xfrm>
              <a:custGeom>
                <a:avLst/>
                <a:gdLst>
                  <a:gd name="connsiteX0" fmla="*/ 190500 w 190500"/>
                  <a:gd name="connsiteY0" fmla="*/ 95250 h 190500"/>
                  <a:gd name="connsiteX1" fmla="*/ 95250 w 190500"/>
                  <a:gd name="connsiteY1" fmla="*/ 190500 h 190500"/>
                  <a:gd name="connsiteX2" fmla="*/ 0 w 190500"/>
                  <a:gd name="connsiteY2" fmla="*/ 95250 h 190500"/>
                  <a:gd name="connsiteX3" fmla="*/ 95250 w 190500"/>
                  <a:gd name="connsiteY3" fmla="*/ 0 h 190500"/>
                  <a:gd name="connsiteX4" fmla="*/ 190500 w 190500"/>
                  <a:gd name="connsiteY4" fmla="*/ 952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90500" y="95250"/>
                    </a:move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cubicBezTo>
                      <a:pt x="0" y="42645"/>
                      <a:pt x="42645" y="0"/>
                      <a:pt x="95250" y="0"/>
                    </a:cubicBezTo>
                    <a:cubicBezTo>
                      <a:pt x="147855" y="0"/>
                      <a:pt x="190500" y="42645"/>
                      <a:pt x="190500" y="9525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AF0C52F9-CB6B-4FEE-AEEE-C10C26FE6302}"/>
                  </a:ext>
                </a:extLst>
              </p:cNvPr>
              <p:cNvSpPr/>
              <p:nvPr/>
            </p:nvSpPr>
            <p:spPr>
              <a:xfrm>
                <a:off x="13989137" y="4572838"/>
                <a:ext cx="51434" cy="51435"/>
              </a:xfrm>
              <a:custGeom>
                <a:avLst/>
                <a:gdLst>
                  <a:gd name="connsiteX0" fmla="*/ 51435 w 51434"/>
                  <a:gd name="connsiteY0" fmla="*/ 25718 h 51435"/>
                  <a:gd name="connsiteX1" fmla="*/ 25718 w 51434"/>
                  <a:gd name="connsiteY1" fmla="*/ 51435 h 51435"/>
                  <a:gd name="connsiteX2" fmla="*/ 0 w 51434"/>
                  <a:gd name="connsiteY2" fmla="*/ 25718 h 51435"/>
                  <a:gd name="connsiteX3" fmla="*/ 25718 w 51434"/>
                  <a:gd name="connsiteY3" fmla="*/ 0 h 51435"/>
                  <a:gd name="connsiteX4" fmla="*/ 51435 w 51434"/>
                  <a:gd name="connsiteY4" fmla="*/ 25718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34" h="51435">
                    <a:moveTo>
                      <a:pt x="51435" y="25718"/>
                    </a:moveTo>
                    <a:cubicBezTo>
                      <a:pt x="51435" y="39921"/>
                      <a:pt x="39921" y="51435"/>
                      <a:pt x="25718" y="51435"/>
                    </a:cubicBezTo>
                    <a:cubicBezTo>
                      <a:pt x="11514" y="51435"/>
                      <a:pt x="0" y="39921"/>
                      <a:pt x="0" y="25718"/>
                    </a:cubicBezTo>
                    <a:cubicBezTo>
                      <a:pt x="0" y="11514"/>
                      <a:pt x="11514" y="0"/>
                      <a:pt x="25718" y="0"/>
                    </a:cubicBezTo>
                    <a:cubicBezTo>
                      <a:pt x="39921" y="0"/>
                      <a:pt x="51435" y="11514"/>
                      <a:pt x="51435" y="257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E1ED4509-079A-4B83-B668-DC8C8E8C42DE}"/>
                </a:ext>
              </a:extLst>
            </p:cNvPr>
            <p:cNvSpPr/>
            <p:nvPr/>
          </p:nvSpPr>
          <p:spPr>
            <a:xfrm>
              <a:off x="13319530" y="4439488"/>
              <a:ext cx="116204" cy="43814"/>
            </a:xfrm>
            <a:custGeom>
              <a:avLst/>
              <a:gdLst>
                <a:gd name="connsiteX0" fmla="*/ 0 w 116204"/>
                <a:gd name="connsiteY0" fmla="*/ 43815 h 43814"/>
                <a:gd name="connsiteX1" fmla="*/ 116205 w 116204"/>
                <a:gd name="connsiteY1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4" h="43814">
                  <a:moveTo>
                    <a:pt x="0" y="43815"/>
                  </a:moveTo>
                  <a:cubicBezTo>
                    <a:pt x="0" y="43815"/>
                    <a:pt x="61913" y="43815"/>
                    <a:pt x="116205" y="0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1DF11AF3-36DE-41C6-9993-7A35B897E9BA}"/>
                </a:ext>
              </a:extLst>
            </p:cNvPr>
            <p:cNvSpPr/>
            <p:nvPr/>
          </p:nvSpPr>
          <p:spPr>
            <a:xfrm>
              <a:off x="13964372" y="4454728"/>
              <a:ext cx="116204" cy="43815"/>
            </a:xfrm>
            <a:custGeom>
              <a:avLst/>
              <a:gdLst>
                <a:gd name="connsiteX0" fmla="*/ 116205 w 116204"/>
                <a:gd name="connsiteY0" fmla="*/ 43815 h 43815"/>
                <a:gd name="connsiteX1" fmla="*/ 0 w 116204"/>
                <a:gd name="connsiteY1" fmla="*/ 0 h 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4" h="43815">
                  <a:moveTo>
                    <a:pt x="116205" y="43815"/>
                  </a:moveTo>
                  <a:cubicBezTo>
                    <a:pt x="116205" y="43815"/>
                    <a:pt x="54292" y="43815"/>
                    <a:pt x="0" y="0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EC31C2A9-29FF-486E-8C33-280170693C78}"/>
                </a:ext>
              </a:extLst>
            </p:cNvPr>
            <p:cNvSpPr/>
            <p:nvPr/>
          </p:nvSpPr>
          <p:spPr>
            <a:xfrm>
              <a:off x="13676717" y="4653271"/>
              <a:ext cx="55245" cy="7196"/>
            </a:xfrm>
            <a:custGeom>
              <a:avLst/>
              <a:gdLst>
                <a:gd name="connsiteX0" fmla="*/ 55245 w 55245"/>
                <a:gd name="connsiteY0" fmla="*/ 7197 h 7196"/>
                <a:gd name="connsiteX1" fmla="*/ 0 w 55245"/>
                <a:gd name="connsiteY1" fmla="*/ 7197 h 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" h="7196">
                  <a:moveTo>
                    <a:pt x="55245" y="7197"/>
                  </a:moveTo>
                  <a:cubicBezTo>
                    <a:pt x="55245" y="7197"/>
                    <a:pt x="29528" y="-8996"/>
                    <a:pt x="0" y="7197"/>
                  </a:cubicBezTo>
                </a:path>
              </a:pathLst>
            </a:custGeom>
            <a:noFill/>
            <a:ln w="19050" cap="rnd">
              <a:solidFill>
                <a:srgbClr val="7597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B94F23BA-3168-4D92-A9CF-F26DF87DC7BD}"/>
                </a:ext>
              </a:extLst>
            </p:cNvPr>
            <p:cNvSpPr/>
            <p:nvPr/>
          </p:nvSpPr>
          <p:spPr>
            <a:xfrm>
              <a:off x="13404302" y="4628083"/>
              <a:ext cx="32385" cy="32385"/>
            </a:xfrm>
            <a:custGeom>
              <a:avLst/>
              <a:gdLst>
                <a:gd name="connsiteX0" fmla="*/ 32385 w 32385"/>
                <a:gd name="connsiteY0" fmla="*/ 16193 h 32385"/>
                <a:gd name="connsiteX1" fmla="*/ 16193 w 32385"/>
                <a:gd name="connsiteY1" fmla="*/ 32385 h 32385"/>
                <a:gd name="connsiteX2" fmla="*/ 0 w 32385"/>
                <a:gd name="connsiteY2" fmla="*/ 16193 h 32385"/>
                <a:gd name="connsiteX3" fmla="*/ 16193 w 32385"/>
                <a:gd name="connsiteY3" fmla="*/ 0 h 32385"/>
                <a:gd name="connsiteX4" fmla="*/ 32385 w 32385"/>
                <a:gd name="connsiteY4" fmla="*/ 16193 h 3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" h="32385">
                  <a:moveTo>
                    <a:pt x="32385" y="16193"/>
                  </a:moveTo>
                  <a:cubicBezTo>
                    <a:pt x="32385" y="25135"/>
                    <a:pt x="25135" y="32385"/>
                    <a:pt x="16193" y="32385"/>
                  </a:cubicBezTo>
                  <a:cubicBezTo>
                    <a:pt x="7250" y="32385"/>
                    <a:pt x="0" y="25135"/>
                    <a:pt x="0" y="16193"/>
                  </a:cubicBezTo>
                  <a:cubicBezTo>
                    <a:pt x="0" y="7250"/>
                    <a:pt x="7250" y="0"/>
                    <a:pt x="16193" y="0"/>
                  </a:cubicBezTo>
                  <a:cubicBezTo>
                    <a:pt x="25135" y="0"/>
                    <a:pt x="32385" y="7250"/>
                    <a:pt x="32385" y="1619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1A1B9B23-35E8-4916-A54B-B7B82D468FBA}"/>
                </a:ext>
              </a:extLst>
            </p:cNvPr>
            <p:cNvSpPr/>
            <p:nvPr/>
          </p:nvSpPr>
          <p:spPr>
            <a:xfrm>
              <a:off x="13954847" y="4628083"/>
              <a:ext cx="32384" cy="32385"/>
            </a:xfrm>
            <a:custGeom>
              <a:avLst/>
              <a:gdLst>
                <a:gd name="connsiteX0" fmla="*/ 32385 w 32384"/>
                <a:gd name="connsiteY0" fmla="*/ 16193 h 32385"/>
                <a:gd name="connsiteX1" fmla="*/ 16193 w 32384"/>
                <a:gd name="connsiteY1" fmla="*/ 32385 h 32385"/>
                <a:gd name="connsiteX2" fmla="*/ 0 w 32384"/>
                <a:gd name="connsiteY2" fmla="*/ 16193 h 32385"/>
                <a:gd name="connsiteX3" fmla="*/ 16193 w 32384"/>
                <a:gd name="connsiteY3" fmla="*/ 0 h 32385"/>
                <a:gd name="connsiteX4" fmla="*/ 32385 w 32384"/>
                <a:gd name="connsiteY4" fmla="*/ 16193 h 3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4" h="32385">
                  <a:moveTo>
                    <a:pt x="32385" y="16193"/>
                  </a:moveTo>
                  <a:cubicBezTo>
                    <a:pt x="32385" y="25135"/>
                    <a:pt x="25136" y="32385"/>
                    <a:pt x="16193" y="32385"/>
                  </a:cubicBezTo>
                  <a:cubicBezTo>
                    <a:pt x="7250" y="32385"/>
                    <a:pt x="0" y="25135"/>
                    <a:pt x="0" y="16193"/>
                  </a:cubicBezTo>
                  <a:cubicBezTo>
                    <a:pt x="0" y="7250"/>
                    <a:pt x="7250" y="0"/>
                    <a:pt x="16193" y="0"/>
                  </a:cubicBezTo>
                  <a:cubicBezTo>
                    <a:pt x="25136" y="0"/>
                    <a:pt x="32385" y="7250"/>
                    <a:pt x="32385" y="1619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1" name="Group 4">
            <a:extLst>
              <a:ext uri="{FF2B5EF4-FFF2-40B4-BE49-F238E27FC236}">
                <a16:creationId xmlns:a16="http://schemas.microsoft.com/office/drawing/2014/main" id="{175108D5-5457-44AD-8239-178F3E667077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3978036" y="3182115"/>
            <a:ext cx="800644" cy="837882"/>
            <a:chOff x="3754" y="2071"/>
            <a:chExt cx="172" cy="180"/>
          </a:xfrm>
        </p:grpSpPr>
        <p:sp>
          <p:nvSpPr>
            <p:cNvPr id="272" name="Line 5">
              <a:extLst>
                <a:ext uri="{FF2B5EF4-FFF2-40B4-BE49-F238E27FC236}">
                  <a16:creationId xmlns:a16="http://schemas.microsoft.com/office/drawing/2014/main" id="{0EADC431-B105-4E80-A72B-BBE4D01192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Line 6">
              <a:extLst>
                <a:ext uri="{FF2B5EF4-FFF2-40B4-BE49-F238E27FC236}">
                  <a16:creationId xmlns:a16="http://schemas.microsoft.com/office/drawing/2014/main" id="{A40682CE-A917-461C-A5D5-4EE96E2F8D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Line 7">
              <a:extLst>
                <a:ext uri="{FF2B5EF4-FFF2-40B4-BE49-F238E27FC236}">
                  <a16:creationId xmlns:a16="http://schemas.microsoft.com/office/drawing/2014/main" id="{D70B4EB0-9319-4A6C-AEA5-FAB3987876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Line 8">
              <a:extLst>
                <a:ext uri="{FF2B5EF4-FFF2-40B4-BE49-F238E27FC236}">
                  <a16:creationId xmlns:a16="http://schemas.microsoft.com/office/drawing/2014/main" id="{CBA57C8E-F9B7-4F15-A126-91DBA04E6B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Line 9">
              <a:extLst>
                <a:ext uri="{FF2B5EF4-FFF2-40B4-BE49-F238E27FC236}">
                  <a16:creationId xmlns:a16="http://schemas.microsoft.com/office/drawing/2014/main" id="{87ED990C-948E-4F02-8FD5-7359D6EFB9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Line 10">
              <a:extLst>
                <a:ext uri="{FF2B5EF4-FFF2-40B4-BE49-F238E27FC236}">
                  <a16:creationId xmlns:a16="http://schemas.microsoft.com/office/drawing/2014/main" id="{C995ACC7-C504-42E6-9A84-2C638C4D12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Line 11">
              <a:extLst>
                <a:ext uri="{FF2B5EF4-FFF2-40B4-BE49-F238E27FC236}">
                  <a16:creationId xmlns:a16="http://schemas.microsoft.com/office/drawing/2014/main" id="{C0562C4E-7608-4AD1-8A1A-D497FEFB5E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Line 12">
              <a:extLst>
                <a:ext uri="{FF2B5EF4-FFF2-40B4-BE49-F238E27FC236}">
                  <a16:creationId xmlns:a16="http://schemas.microsoft.com/office/drawing/2014/main" id="{81BF3BF6-1F22-477D-A56B-06DB8DFAD9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Line 13">
              <a:extLst>
                <a:ext uri="{FF2B5EF4-FFF2-40B4-BE49-F238E27FC236}">
                  <a16:creationId xmlns:a16="http://schemas.microsoft.com/office/drawing/2014/main" id="{448C0B41-BF8A-49AC-8138-AB35198356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Line 14">
              <a:extLst>
                <a:ext uri="{FF2B5EF4-FFF2-40B4-BE49-F238E27FC236}">
                  <a16:creationId xmlns:a16="http://schemas.microsoft.com/office/drawing/2014/main" id="{A8DDE3D7-EBE4-479C-BAC3-E85E9A6941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42" name="Graphic 24">
            <a:extLst>
              <a:ext uri="{FF2B5EF4-FFF2-40B4-BE49-F238E27FC236}">
                <a16:creationId xmlns:a16="http://schemas.microsoft.com/office/drawing/2014/main" id="{90870102-209A-482F-96EB-76CCC1298D52}"/>
              </a:ext>
            </a:extLst>
          </p:cNvPr>
          <p:cNvGrpSpPr/>
          <p:nvPr/>
        </p:nvGrpSpPr>
        <p:grpSpPr>
          <a:xfrm>
            <a:off x="3247675" y="3926125"/>
            <a:ext cx="2376351" cy="1794195"/>
            <a:chOff x="3247675" y="3926125"/>
            <a:chExt cx="2376351" cy="179419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1A32224A-C1B2-4307-8C1F-55E89E1D6847}"/>
                </a:ext>
              </a:extLst>
            </p:cNvPr>
            <p:cNvSpPr/>
            <p:nvPr/>
          </p:nvSpPr>
          <p:spPr>
            <a:xfrm>
              <a:off x="3514866" y="5215904"/>
              <a:ext cx="186979" cy="186541"/>
            </a:xfrm>
            <a:custGeom>
              <a:avLst/>
              <a:gdLst>
                <a:gd name="connsiteX0" fmla="*/ 89118 w 186979"/>
                <a:gd name="connsiteY0" fmla="*/ 14288 h 186541"/>
                <a:gd name="connsiteX1" fmla="*/ 536 w 186979"/>
                <a:gd name="connsiteY1" fmla="*/ 71438 h 186541"/>
                <a:gd name="connsiteX2" fmla="*/ 68163 w 186979"/>
                <a:gd name="connsiteY2" fmla="*/ 79058 h 186541"/>
                <a:gd name="connsiteX3" fmla="*/ 20538 w 186979"/>
                <a:gd name="connsiteY3" fmla="*/ 129540 h 186541"/>
                <a:gd name="connsiteX4" fmla="*/ 97691 w 186979"/>
                <a:gd name="connsiteY4" fmla="*/ 120968 h 186541"/>
                <a:gd name="connsiteX5" fmla="*/ 64353 w 186979"/>
                <a:gd name="connsiteY5" fmla="*/ 184785 h 186541"/>
                <a:gd name="connsiteX6" fmla="*/ 159603 w 186979"/>
                <a:gd name="connsiteY6" fmla="*/ 135255 h 186541"/>
                <a:gd name="connsiteX7" fmla="*/ 185321 w 186979"/>
                <a:gd name="connsiteY7" fmla="*/ 84773 h 186541"/>
                <a:gd name="connsiteX8" fmla="*/ 131028 w 186979"/>
                <a:gd name="connsiteY8" fmla="*/ 0 h 186541"/>
                <a:gd name="connsiteX9" fmla="*/ 89118 w 186979"/>
                <a:gd name="connsiteY9" fmla="*/ 14288 h 186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79" h="186541">
                  <a:moveTo>
                    <a:pt x="89118" y="14288"/>
                  </a:moveTo>
                  <a:cubicBezTo>
                    <a:pt x="89118" y="14288"/>
                    <a:pt x="-8037" y="48578"/>
                    <a:pt x="536" y="71438"/>
                  </a:cubicBezTo>
                  <a:cubicBezTo>
                    <a:pt x="8156" y="94298"/>
                    <a:pt x="40541" y="84773"/>
                    <a:pt x="68163" y="79058"/>
                  </a:cubicBezTo>
                  <a:cubicBezTo>
                    <a:pt x="68163" y="79058"/>
                    <a:pt x="10061" y="112395"/>
                    <a:pt x="20538" y="129540"/>
                  </a:cubicBezTo>
                  <a:cubicBezTo>
                    <a:pt x="31016" y="145733"/>
                    <a:pt x="69116" y="139065"/>
                    <a:pt x="97691" y="120968"/>
                  </a:cubicBezTo>
                  <a:cubicBezTo>
                    <a:pt x="97691" y="120968"/>
                    <a:pt x="43398" y="175260"/>
                    <a:pt x="64353" y="184785"/>
                  </a:cubicBezTo>
                  <a:cubicBezTo>
                    <a:pt x="85308" y="193358"/>
                    <a:pt x="122456" y="169545"/>
                    <a:pt x="159603" y="135255"/>
                  </a:cubicBezTo>
                  <a:cubicBezTo>
                    <a:pt x="196751" y="100965"/>
                    <a:pt x="185321" y="84773"/>
                    <a:pt x="185321" y="84773"/>
                  </a:cubicBezTo>
                  <a:lnTo>
                    <a:pt x="131028" y="0"/>
                  </a:lnTo>
                  <a:lnTo>
                    <a:pt x="89118" y="14288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CD708E64-A549-4C88-A402-C5279CC1AD82}"/>
                </a:ext>
              </a:extLst>
            </p:cNvPr>
            <p:cNvSpPr/>
            <p:nvPr/>
          </p:nvSpPr>
          <p:spPr>
            <a:xfrm>
              <a:off x="3572966" y="4980637"/>
              <a:ext cx="321530" cy="485775"/>
            </a:xfrm>
            <a:custGeom>
              <a:avLst/>
              <a:gdLst>
                <a:gd name="connsiteX0" fmla="*/ 321531 w 321530"/>
                <a:gd name="connsiteY0" fmla="*/ 0 h 485775"/>
                <a:gd name="connsiteX1" fmla="*/ 159606 w 321530"/>
                <a:gd name="connsiteY1" fmla="*/ 89535 h 485775"/>
                <a:gd name="connsiteX2" fmla="*/ 30066 w 321530"/>
                <a:gd name="connsiteY2" fmla="*/ 191453 h 485775"/>
                <a:gd name="connsiteX3" fmla="*/ 2443 w 321530"/>
                <a:gd name="connsiteY3" fmla="*/ 269558 h 485775"/>
                <a:gd name="connsiteX4" fmla="*/ 183418 w 321530"/>
                <a:gd name="connsiteY4" fmla="*/ 485775 h 485775"/>
                <a:gd name="connsiteX5" fmla="*/ 321531 w 321530"/>
                <a:gd name="connsiteY5" fmla="*/ 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530" h="485775">
                  <a:moveTo>
                    <a:pt x="321531" y="0"/>
                  </a:moveTo>
                  <a:cubicBezTo>
                    <a:pt x="321531" y="0"/>
                    <a:pt x="212946" y="39053"/>
                    <a:pt x="159606" y="89535"/>
                  </a:cubicBezTo>
                  <a:cubicBezTo>
                    <a:pt x="126268" y="120968"/>
                    <a:pt x="68166" y="163830"/>
                    <a:pt x="30066" y="191453"/>
                  </a:cubicBezTo>
                  <a:cubicBezTo>
                    <a:pt x="5301" y="209550"/>
                    <a:pt x="-5177" y="240983"/>
                    <a:pt x="2443" y="269558"/>
                  </a:cubicBezTo>
                  <a:cubicBezTo>
                    <a:pt x="20541" y="331470"/>
                    <a:pt x="67213" y="434340"/>
                    <a:pt x="183418" y="485775"/>
                  </a:cubicBezTo>
                  <a:lnTo>
                    <a:pt x="321531" y="0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AF484744-3297-48E8-9254-CE37ED5AB82E}"/>
                </a:ext>
              </a:extLst>
            </p:cNvPr>
            <p:cNvSpPr/>
            <p:nvPr/>
          </p:nvSpPr>
          <p:spPr>
            <a:xfrm>
              <a:off x="3247675" y="3926125"/>
              <a:ext cx="763979" cy="648746"/>
            </a:xfrm>
            <a:custGeom>
              <a:avLst/>
              <a:gdLst>
                <a:gd name="connsiteX0" fmla="*/ 763979 w 763979"/>
                <a:gd name="connsiteY0" fmla="*/ 407764 h 648746"/>
                <a:gd name="connsiteX1" fmla="*/ 413460 w 763979"/>
                <a:gd name="connsiteY1" fmla="*/ 148684 h 648746"/>
                <a:gd name="connsiteX2" fmla="*/ 30554 w 763979"/>
                <a:gd name="connsiteY2" fmla="*/ 1047 h 648746"/>
                <a:gd name="connsiteX3" fmla="*/ 5789 w 763979"/>
                <a:gd name="connsiteY3" fmla="*/ 39147 h 648746"/>
                <a:gd name="connsiteX4" fmla="*/ 123899 w 763979"/>
                <a:gd name="connsiteY4" fmla="*/ 183927 h 648746"/>
                <a:gd name="connsiteX5" fmla="*/ 603960 w 763979"/>
                <a:gd name="connsiteY5" fmla="*/ 648747 h 648746"/>
                <a:gd name="connsiteX6" fmla="*/ 763979 w 763979"/>
                <a:gd name="connsiteY6" fmla="*/ 407764 h 64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3979" h="648746">
                  <a:moveTo>
                    <a:pt x="763979" y="407764"/>
                  </a:moveTo>
                  <a:cubicBezTo>
                    <a:pt x="763979" y="407764"/>
                    <a:pt x="663967" y="281082"/>
                    <a:pt x="413460" y="148684"/>
                  </a:cubicBezTo>
                  <a:cubicBezTo>
                    <a:pt x="225817" y="49624"/>
                    <a:pt x="115327" y="25812"/>
                    <a:pt x="30554" y="1047"/>
                  </a:cubicBezTo>
                  <a:cubicBezTo>
                    <a:pt x="7694" y="-5621"/>
                    <a:pt x="-9451" y="21049"/>
                    <a:pt x="5789" y="39147"/>
                  </a:cubicBezTo>
                  <a:cubicBezTo>
                    <a:pt x="36269" y="75342"/>
                    <a:pt x="77227" y="125824"/>
                    <a:pt x="123899" y="183927"/>
                  </a:cubicBezTo>
                  <a:cubicBezTo>
                    <a:pt x="222959" y="305847"/>
                    <a:pt x="392505" y="606837"/>
                    <a:pt x="603960" y="648747"/>
                  </a:cubicBezTo>
                  <a:lnTo>
                    <a:pt x="763979" y="40776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0B37694F-E52B-4FBA-B28A-82C060C85101}"/>
                </a:ext>
              </a:extLst>
            </p:cNvPr>
            <p:cNvSpPr/>
            <p:nvPr/>
          </p:nvSpPr>
          <p:spPr>
            <a:xfrm>
              <a:off x="3463967" y="4059570"/>
              <a:ext cx="484822" cy="460057"/>
            </a:xfrm>
            <a:custGeom>
              <a:avLst/>
              <a:gdLst>
                <a:gd name="connsiteX0" fmla="*/ 484822 w 484822"/>
                <a:gd name="connsiteY0" fmla="*/ 334328 h 460057"/>
                <a:gd name="connsiteX1" fmla="*/ 0 w 484822"/>
                <a:gd name="connsiteY1" fmla="*/ 0 h 460057"/>
                <a:gd name="connsiteX2" fmla="*/ 298133 w 484822"/>
                <a:gd name="connsiteY2" fmla="*/ 239077 h 460057"/>
                <a:gd name="connsiteX3" fmla="*/ 408622 w 484822"/>
                <a:gd name="connsiteY3" fmla="*/ 460058 h 460057"/>
                <a:gd name="connsiteX4" fmla="*/ 484822 w 484822"/>
                <a:gd name="connsiteY4" fmla="*/ 334328 h 46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4822" h="460057">
                  <a:moveTo>
                    <a:pt x="484822" y="334328"/>
                  </a:moveTo>
                  <a:cubicBezTo>
                    <a:pt x="484822" y="334328"/>
                    <a:pt x="351472" y="163830"/>
                    <a:pt x="0" y="0"/>
                  </a:cubicBezTo>
                  <a:cubicBezTo>
                    <a:pt x="0" y="0"/>
                    <a:pt x="238125" y="146685"/>
                    <a:pt x="298133" y="239077"/>
                  </a:cubicBezTo>
                  <a:cubicBezTo>
                    <a:pt x="358140" y="331470"/>
                    <a:pt x="408622" y="460058"/>
                    <a:pt x="408622" y="460058"/>
                  </a:cubicBezTo>
                  <a:lnTo>
                    <a:pt x="484822" y="334328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BC088594-1263-4DB5-8938-075BCAD33520}"/>
                </a:ext>
              </a:extLst>
            </p:cNvPr>
            <p:cNvSpPr/>
            <p:nvPr/>
          </p:nvSpPr>
          <p:spPr>
            <a:xfrm>
              <a:off x="3775424" y="4171964"/>
              <a:ext cx="1045855" cy="1484947"/>
            </a:xfrm>
            <a:custGeom>
              <a:avLst/>
              <a:gdLst>
                <a:gd name="connsiteX0" fmla="*/ 141933 w 1045855"/>
                <a:gd name="connsiteY0" fmla="*/ 1484948 h 1484947"/>
                <a:gd name="connsiteX1" fmla="*/ 902981 w 1045855"/>
                <a:gd name="connsiteY1" fmla="*/ 1484948 h 1484947"/>
                <a:gd name="connsiteX2" fmla="*/ 1045856 w 1045855"/>
                <a:gd name="connsiteY2" fmla="*/ 1342073 h 1484947"/>
                <a:gd name="connsiteX3" fmla="*/ 1045856 w 1045855"/>
                <a:gd name="connsiteY3" fmla="*/ 432435 h 1484947"/>
                <a:gd name="connsiteX4" fmla="*/ 522933 w 1045855"/>
                <a:gd name="connsiteY4" fmla="*/ 0 h 1484947"/>
                <a:gd name="connsiteX5" fmla="*/ 522933 w 1045855"/>
                <a:gd name="connsiteY5" fmla="*/ 0 h 1484947"/>
                <a:gd name="connsiteX6" fmla="*/ 11 w 1045855"/>
                <a:gd name="connsiteY6" fmla="*/ 432435 h 1484947"/>
                <a:gd name="connsiteX7" fmla="*/ 11 w 1045855"/>
                <a:gd name="connsiteY7" fmla="*/ 1342073 h 1484947"/>
                <a:gd name="connsiteX8" fmla="*/ 141933 w 1045855"/>
                <a:gd name="connsiteY8" fmla="*/ 1484948 h 148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5855" h="1484947">
                  <a:moveTo>
                    <a:pt x="141933" y="1484948"/>
                  </a:moveTo>
                  <a:lnTo>
                    <a:pt x="902981" y="1484948"/>
                  </a:lnTo>
                  <a:cubicBezTo>
                    <a:pt x="982038" y="1484948"/>
                    <a:pt x="1045856" y="1421130"/>
                    <a:pt x="1045856" y="1342073"/>
                  </a:cubicBezTo>
                  <a:lnTo>
                    <a:pt x="1045856" y="432435"/>
                  </a:lnTo>
                  <a:cubicBezTo>
                    <a:pt x="1045856" y="143828"/>
                    <a:pt x="811541" y="0"/>
                    <a:pt x="522933" y="0"/>
                  </a:cubicBezTo>
                  <a:lnTo>
                    <a:pt x="522933" y="0"/>
                  </a:lnTo>
                  <a:cubicBezTo>
                    <a:pt x="234326" y="0"/>
                    <a:pt x="11" y="143828"/>
                    <a:pt x="11" y="432435"/>
                  </a:cubicBezTo>
                  <a:lnTo>
                    <a:pt x="11" y="1342073"/>
                  </a:lnTo>
                  <a:cubicBezTo>
                    <a:pt x="-942" y="1421130"/>
                    <a:pt x="62876" y="1484948"/>
                    <a:pt x="141933" y="1484948"/>
                  </a:cubicBez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7E464CF0-E19E-4772-9147-3FBE7E25214A}"/>
                </a:ext>
              </a:extLst>
            </p:cNvPr>
            <p:cNvSpPr/>
            <p:nvPr/>
          </p:nvSpPr>
          <p:spPr>
            <a:xfrm>
              <a:off x="3685195" y="5010165"/>
              <a:ext cx="1250395" cy="710156"/>
            </a:xfrm>
            <a:custGeom>
              <a:avLst/>
              <a:gdLst>
                <a:gd name="connsiteX0" fmla="*/ 1181805 w 1250395"/>
                <a:gd name="connsiteY0" fmla="*/ 0 h 710156"/>
                <a:gd name="connsiteX1" fmla="*/ 1214190 w 1250395"/>
                <a:gd name="connsiteY1" fmla="*/ 341947 h 710156"/>
                <a:gd name="connsiteX2" fmla="*/ 1224667 w 1250395"/>
                <a:gd name="connsiteY2" fmla="*/ 599122 h 710156"/>
                <a:gd name="connsiteX3" fmla="*/ 1218952 w 1250395"/>
                <a:gd name="connsiteY3" fmla="*/ 693420 h 710156"/>
                <a:gd name="connsiteX4" fmla="*/ 451237 w 1250395"/>
                <a:gd name="connsiteY4" fmla="*/ 693420 h 710156"/>
                <a:gd name="connsiteX5" fmla="*/ 137865 w 1250395"/>
                <a:gd name="connsiteY5" fmla="*/ 675322 h 710156"/>
                <a:gd name="connsiteX6" fmla="*/ 16897 w 1250395"/>
                <a:gd name="connsiteY6" fmla="*/ 544830 h 710156"/>
                <a:gd name="connsiteX7" fmla="*/ 45472 w 1250395"/>
                <a:gd name="connsiteY7" fmla="*/ 201930 h 710156"/>
                <a:gd name="connsiteX8" fmla="*/ 76905 w 1250395"/>
                <a:gd name="connsiteY8" fmla="*/ 10477 h 710156"/>
                <a:gd name="connsiteX9" fmla="*/ 1181805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1181805" y="0"/>
                  </a:moveTo>
                  <a:cubicBezTo>
                    <a:pt x="1181805" y="0"/>
                    <a:pt x="1218000" y="126682"/>
                    <a:pt x="1214190" y="341947"/>
                  </a:cubicBezTo>
                  <a:cubicBezTo>
                    <a:pt x="1212285" y="449580"/>
                    <a:pt x="1205617" y="568643"/>
                    <a:pt x="1224667" y="599122"/>
                  </a:cubicBezTo>
                  <a:cubicBezTo>
                    <a:pt x="1243717" y="629602"/>
                    <a:pt x="1274197" y="681038"/>
                    <a:pt x="1218952" y="693420"/>
                  </a:cubicBezTo>
                  <a:cubicBezTo>
                    <a:pt x="1163707" y="705802"/>
                    <a:pt x="612210" y="723900"/>
                    <a:pt x="451237" y="693420"/>
                  </a:cubicBezTo>
                  <a:cubicBezTo>
                    <a:pt x="290265" y="662940"/>
                    <a:pt x="236925" y="654368"/>
                    <a:pt x="137865" y="675322"/>
                  </a:cubicBezTo>
                  <a:cubicBezTo>
                    <a:pt x="38805" y="697230"/>
                    <a:pt x="-34538" y="630555"/>
                    <a:pt x="16897" y="544830"/>
                  </a:cubicBezTo>
                  <a:cubicBezTo>
                    <a:pt x="68332" y="459105"/>
                    <a:pt x="48330" y="303847"/>
                    <a:pt x="45472" y="201930"/>
                  </a:cubicBezTo>
                  <a:cubicBezTo>
                    <a:pt x="42615" y="100013"/>
                    <a:pt x="76905" y="10477"/>
                    <a:pt x="76905" y="10477"/>
                  </a:cubicBezTo>
                  <a:lnTo>
                    <a:pt x="1181805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36DFAE5D-DA55-434C-B2BD-192D6ACE450E}"/>
                </a:ext>
              </a:extLst>
            </p:cNvPr>
            <p:cNvSpPr/>
            <p:nvPr/>
          </p:nvSpPr>
          <p:spPr>
            <a:xfrm>
              <a:off x="4931770" y="5296153"/>
              <a:ext cx="194622" cy="187832"/>
            </a:xfrm>
            <a:custGeom>
              <a:avLst/>
              <a:gdLst>
                <a:gd name="connsiteX0" fmla="*/ 24765 w 194622"/>
                <a:gd name="connsiteY0" fmla="*/ 112157 h 187832"/>
                <a:gd name="connsiteX1" fmla="*/ 99060 w 194622"/>
                <a:gd name="connsiteY1" fmla="*/ 186452 h 187832"/>
                <a:gd name="connsiteX2" fmla="*/ 91440 w 194622"/>
                <a:gd name="connsiteY2" fmla="*/ 118824 h 187832"/>
                <a:gd name="connsiteX3" fmla="*/ 150495 w 194622"/>
                <a:gd name="connsiteY3" fmla="*/ 155019 h 187832"/>
                <a:gd name="connsiteX4" fmla="*/ 124777 w 194622"/>
                <a:gd name="connsiteY4" fmla="*/ 81677 h 187832"/>
                <a:gd name="connsiteX5" fmla="*/ 194310 w 194622"/>
                <a:gd name="connsiteY5" fmla="*/ 100727 h 187832"/>
                <a:gd name="connsiteX6" fmla="*/ 124777 w 194622"/>
                <a:gd name="connsiteY6" fmla="*/ 17859 h 187832"/>
                <a:gd name="connsiteX7" fmla="*/ 70485 w 194622"/>
                <a:gd name="connsiteY7" fmla="*/ 3572 h 187832"/>
                <a:gd name="connsiteX8" fmla="*/ 0 w 194622"/>
                <a:gd name="connsiteY8" fmla="*/ 74057 h 187832"/>
                <a:gd name="connsiteX9" fmla="*/ 24765 w 194622"/>
                <a:gd name="connsiteY9" fmla="*/ 112157 h 18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4622" h="187832">
                  <a:moveTo>
                    <a:pt x="24765" y="112157"/>
                  </a:moveTo>
                  <a:cubicBezTo>
                    <a:pt x="24765" y="112157"/>
                    <a:pt x="79058" y="199787"/>
                    <a:pt x="99060" y="186452"/>
                  </a:cubicBezTo>
                  <a:cubicBezTo>
                    <a:pt x="119063" y="173117"/>
                    <a:pt x="103822" y="144542"/>
                    <a:pt x="91440" y="118824"/>
                  </a:cubicBezTo>
                  <a:cubicBezTo>
                    <a:pt x="91440" y="118824"/>
                    <a:pt x="136208" y="168354"/>
                    <a:pt x="150495" y="155019"/>
                  </a:cubicBezTo>
                  <a:cubicBezTo>
                    <a:pt x="164783" y="141684"/>
                    <a:pt x="149542" y="105489"/>
                    <a:pt x="124777" y="81677"/>
                  </a:cubicBezTo>
                  <a:cubicBezTo>
                    <a:pt x="124777" y="81677"/>
                    <a:pt x="189547" y="122634"/>
                    <a:pt x="194310" y="100727"/>
                  </a:cubicBezTo>
                  <a:cubicBezTo>
                    <a:pt x="198120" y="78819"/>
                    <a:pt x="166688" y="47387"/>
                    <a:pt x="124777" y="17859"/>
                  </a:cubicBezTo>
                  <a:cubicBezTo>
                    <a:pt x="82867" y="-10716"/>
                    <a:pt x="70485" y="3572"/>
                    <a:pt x="70485" y="3572"/>
                  </a:cubicBezTo>
                  <a:lnTo>
                    <a:pt x="0" y="74057"/>
                  </a:lnTo>
                  <a:lnTo>
                    <a:pt x="24765" y="112157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3D9CEDE5-76C4-44A4-90E8-A3C35B2F0475}"/>
                </a:ext>
              </a:extLst>
            </p:cNvPr>
            <p:cNvSpPr/>
            <p:nvPr/>
          </p:nvSpPr>
          <p:spPr>
            <a:xfrm>
              <a:off x="4391702" y="4507245"/>
              <a:ext cx="190500" cy="1905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23356CB4-4B7C-4636-935F-0CE94026FCDC}"/>
                </a:ext>
              </a:extLst>
            </p:cNvPr>
            <p:cNvSpPr/>
            <p:nvPr/>
          </p:nvSpPr>
          <p:spPr>
            <a:xfrm>
              <a:off x="4430755" y="4613925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8 w 51434"/>
                <a:gd name="connsiteY1" fmla="*/ 51435 h 51435"/>
                <a:gd name="connsiteX2" fmla="*/ 0 w 51434"/>
                <a:gd name="connsiteY2" fmla="*/ 25718 h 51435"/>
                <a:gd name="connsiteX3" fmla="*/ 25718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4BA62F2B-74A9-4CC2-BEF1-BA57267D8B73}"/>
                </a:ext>
              </a:extLst>
            </p:cNvPr>
            <p:cNvSpPr/>
            <p:nvPr/>
          </p:nvSpPr>
          <p:spPr>
            <a:xfrm>
              <a:off x="3820202" y="4507245"/>
              <a:ext cx="190500" cy="1905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1D47B4D3-4AB4-4176-81F2-99E56A5A5903}"/>
                </a:ext>
              </a:extLst>
            </p:cNvPr>
            <p:cNvSpPr/>
            <p:nvPr/>
          </p:nvSpPr>
          <p:spPr>
            <a:xfrm>
              <a:off x="3859255" y="4613925"/>
              <a:ext cx="51435" cy="51435"/>
            </a:xfrm>
            <a:custGeom>
              <a:avLst/>
              <a:gdLst>
                <a:gd name="connsiteX0" fmla="*/ 51435 w 51435"/>
                <a:gd name="connsiteY0" fmla="*/ 25718 h 51435"/>
                <a:gd name="connsiteX1" fmla="*/ 25718 w 51435"/>
                <a:gd name="connsiteY1" fmla="*/ 51435 h 51435"/>
                <a:gd name="connsiteX2" fmla="*/ 0 w 51435"/>
                <a:gd name="connsiteY2" fmla="*/ 25718 h 51435"/>
                <a:gd name="connsiteX3" fmla="*/ 25718 w 51435"/>
                <a:gd name="connsiteY3" fmla="*/ 0 h 51435"/>
                <a:gd name="connsiteX4" fmla="*/ 51435 w 51435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EA443457-6EED-46FF-8CA5-5D648420FF0F}"/>
                </a:ext>
              </a:extLst>
            </p:cNvPr>
            <p:cNvSpPr/>
            <p:nvPr/>
          </p:nvSpPr>
          <p:spPr>
            <a:xfrm>
              <a:off x="4131670" y="4335689"/>
              <a:ext cx="185737" cy="14393"/>
            </a:xfrm>
            <a:custGeom>
              <a:avLst/>
              <a:gdLst>
                <a:gd name="connsiteX0" fmla="*/ 0 w 185737"/>
                <a:gd name="connsiteY0" fmla="*/ 14393 h 14393"/>
                <a:gd name="connsiteX1" fmla="*/ 185738 w 185737"/>
                <a:gd name="connsiteY1" fmla="*/ 14393 h 1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737" h="14393">
                  <a:moveTo>
                    <a:pt x="0" y="14393"/>
                  </a:moveTo>
                  <a:cubicBezTo>
                    <a:pt x="0" y="14393"/>
                    <a:pt x="85725" y="-17992"/>
                    <a:pt x="185738" y="14393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5A17C931-90DA-488F-92B4-5348AB327702}"/>
                </a:ext>
              </a:extLst>
            </p:cNvPr>
            <p:cNvSpPr/>
            <p:nvPr/>
          </p:nvSpPr>
          <p:spPr>
            <a:xfrm>
              <a:off x="4162150" y="4287005"/>
              <a:ext cx="124777" cy="9736"/>
            </a:xfrm>
            <a:custGeom>
              <a:avLst/>
              <a:gdLst>
                <a:gd name="connsiteX0" fmla="*/ 0 w 124777"/>
                <a:gd name="connsiteY0" fmla="*/ 9737 h 9736"/>
                <a:gd name="connsiteX1" fmla="*/ 124777 w 124777"/>
                <a:gd name="connsiteY1" fmla="*/ 9737 h 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9736">
                  <a:moveTo>
                    <a:pt x="0" y="9737"/>
                  </a:moveTo>
                  <a:cubicBezTo>
                    <a:pt x="0" y="9737"/>
                    <a:pt x="58102" y="-12171"/>
                    <a:pt x="124777" y="9737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7385D1CF-12C0-4120-9B4F-E5020BAC933D}"/>
                </a:ext>
              </a:extLst>
            </p:cNvPr>
            <p:cNvSpPr/>
            <p:nvPr/>
          </p:nvSpPr>
          <p:spPr>
            <a:xfrm>
              <a:off x="4619254" y="4939399"/>
              <a:ext cx="504840" cy="550120"/>
            </a:xfrm>
            <a:custGeom>
              <a:avLst/>
              <a:gdLst>
                <a:gd name="connsiteX0" fmla="*/ 150591 w 504840"/>
                <a:gd name="connsiteY0" fmla="*/ 13615 h 550120"/>
                <a:gd name="connsiteX1" fmla="*/ 217266 w 504840"/>
                <a:gd name="connsiteY1" fmla="*/ 10758 h 550120"/>
                <a:gd name="connsiteX2" fmla="*/ 381095 w 504840"/>
                <a:gd name="connsiteY2" fmla="*/ 158395 h 550120"/>
                <a:gd name="connsiteX3" fmla="*/ 486823 w 504840"/>
                <a:gd name="connsiteY3" fmla="*/ 257455 h 550120"/>
                <a:gd name="connsiteX4" fmla="*/ 494443 w 504840"/>
                <a:gd name="connsiteY4" fmla="*/ 326988 h 550120"/>
                <a:gd name="connsiteX5" fmla="*/ 327755 w 504840"/>
                <a:gd name="connsiteY5" fmla="*/ 515583 h 550120"/>
                <a:gd name="connsiteX6" fmla="*/ 295370 w 504840"/>
                <a:gd name="connsiteY6" fmla="*/ 539395 h 550120"/>
                <a:gd name="connsiteX7" fmla="*/ 224886 w 504840"/>
                <a:gd name="connsiteY7" fmla="*/ 530823 h 550120"/>
                <a:gd name="connsiteX8" fmla="*/ 185833 w 504840"/>
                <a:gd name="connsiteY8" fmla="*/ 486055 h 550120"/>
                <a:gd name="connsiteX9" fmla="*/ 54388 w 504840"/>
                <a:gd name="connsiteY9" fmla="*/ 292698 h 550120"/>
                <a:gd name="connsiteX10" fmla="*/ 5811 w 504840"/>
                <a:gd name="connsiteY10" fmla="*/ 199353 h 550120"/>
                <a:gd name="connsiteX11" fmla="*/ 16288 w 504840"/>
                <a:gd name="connsiteY11" fmla="*/ 138393 h 550120"/>
                <a:gd name="connsiteX12" fmla="*/ 150591 w 504840"/>
                <a:gd name="connsiteY12" fmla="*/ 13615 h 55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4840" h="550120">
                  <a:moveTo>
                    <a:pt x="150591" y="13615"/>
                  </a:moveTo>
                  <a:cubicBezTo>
                    <a:pt x="168688" y="-3530"/>
                    <a:pt x="197263" y="-4482"/>
                    <a:pt x="217266" y="10758"/>
                  </a:cubicBezTo>
                  <a:cubicBezTo>
                    <a:pt x="251555" y="37428"/>
                    <a:pt x="308705" y="86005"/>
                    <a:pt x="381095" y="158395"/>
                  </a:cubicBezTo>
                  <a:cubicBezTo>
                    <a:pt x="431578" y="208878"/>
                    <a:pt x="464916" y="239358"/>
                    <a:pt x="486823" y="257455"/>
                  </a:cubicBezTo>
                  <a:cubicBezTo>
                    <a:pt x="507778" y="274600"/>
                    <a:pt x="510636" y="305080"/>
                    <a:pt x="494443" y="326988"/>
                  </a:cubicBezTo>
                  <a:cubicBezTo>
                    <a:pt x="453486" y="381280"/>
                    <a:pt x="378238" y="476530"/>
                    <a:pt x="327755" y="515583"/>
                  </a:cubicBezTo>
                  <a:lnTo>
                    <a:pt x="295370" y="539395"/>
                  </a:lnTo>
                  <a:cubicBezTo>
                    <a:pt x="273463" y="556540"/>
                    <a:pt x="242030" y="552730"/>
                    <a:pt x="224886" y="530823"/>
                  </a:cubicBezTo>
                  <a:cubicBezTo>
                    <a:pt x="214408" y="517488"/>
                    <a:pt x="201073" y="502248"/>
                    <a:pt x="185833" y="486055"/>
                  </a:cubicBezTo>
                  <a:cubicBezTo>
                    <a:pt x="140113" y="439383"/>
                    <a:pt x="70580" y="325083"/>
                    <a:pt x="54388" y="292698"/>
                  </a:cubicBezTo>
                  <a:lnTo>
                    <a:pt x="5811" y="199353"/>
                  </a:lnTo>
                  <a:cubicBezTo>
                    <a:pt x="-4667" y="179350"/>
                    <a:pt x="-857" y="154585"/>
                    <a:pt x="16288" y="138393"/>
                  </a:cubicBezTo>
                  <a:lnTo>
                    <a:pt x="150591" y="13615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8DD85256-1955-4DD7-A45D-3FC6A5A0012F}"/>
                </a:ext>
              </a:extLst>
            </p:cNvPr>
            <p:cNvSpPr/>
            <p:nvPr/>
          </p:nvSpPr>
          <p:spPr>
            <a:xfrm>
              <a:off x="3731061" y="4730006"/>
              <a:ext cx="556178" cy="455883"/>
            </a:xfrm>
            <a:custGeom>
              <a:avLst/>
              <a:gdLst>
                <a:gd name="connsiteX0" fmla="*/ 503478 w 556178"/>
                <a:gd name="connsiteY0" fmla="*/ 84896 h 455883"/>
                <a:gd name="connsiteX1" fmla="*/ 45326 w 556178"/>
                <a:gd name="connsiteY1" fmla="*/ 1076 h 455883"/>
                <a:gd name="connsiteX2" fmla="*/ 12941 w 556178"/>
                <a:gd name="connsiteY2" fmla="*/ 27746 h 455883"/>
                <a:gd name="connsiteX3" fmla="*/ 14846 w 556178"/>
                <a:gd name="connsiteY3" fmla="*/ 280159 h 455883"/>
                <a:gd name="connsiteX4" fmla="*/ 37706 w 556178"/>
                <a:gd name="connsiteY4" fmla="*/ 315401 h 455883"/>
                <a:gd name="connsiteX5" fmla="*/ 473951 w 556178"/>
                <a:gd name="connsiteY5" fmla="*/ 455419 h 455883"/>
                <a:gd name="connsiteX6" fmla="*/ 507288 w 556178"/>
                <a:gd name="connsiteY6" fmla="*/ 432559 h 455883"/>
                <a:gd name="connsiteX7" fmla="*/ 544436 w 556178"/>
                <a:gd name="connsiteY7" fmla="*/ 127759 h 455883"/>
                <a:gd name="connsiteX8" fmla="*/ 503478 w 556178"/>
                <a:gd name="connsiteY8" fmla="*/ 84896 h 45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6178" h="455883">
                  <a:moveTo>
                    <a:pt x="503478" y="84896"/>
                  </a:moveTo>
                  <a:cubicBezTo>
                    <a:pt x="427278" y="79181"/>
                    <a:pt x="219633" y="59179"/>
                    <a:pt x="45326" y="1076"/>
                  </a:cubicBezTo>
                  <a:cubicBezTo>
                    <a:pt x="31038" y="-3686"/>
                    <a:pt x="16751" y="7744"/>
                    <a:pt x="12941" y="27746"/>
                  </a:cubicBezTo>
                  <a:cubicBezTo>
                    <a:pt x="2463" y="78229"/>
                    <a:pt x="-10872" y="178241"/>
                    <a:pt x="14846" y="280159"/>
                  </a:cubicBezTo>
                  <a:cubicBezTo>
                    <a:pt x="18656" y="295399"/>
                    <a:pt x="27228" y="307781"/>
                    <a:pt x="37706" y="315401"/>
                  </a:cubicBezTo>
                  <a:cubicBezTo>
                    <a:pt x="94856" y="351596"/>
                    <a:pt x="291071" y="463991"/>
                    <a:pt x="473951" y="455419"/>
                  </a:cubicBezTo>
                  <a:cubicBezTo>
                    <a:pt x="487286" y="454466"/>
                    <a:pt x="499668" y="446846"/>
                    <a:pt x="507288" y="432559"/>
                  </a:cubicBezTo>
                  <a:cubicBezTo>
                    <a:pt x="532053" y="389696"/>
                    <a:pt x="577773" y="285874"/>
                    <a:pt x="544436" y="127759"/>
                  </a:cubicBezTo>
                  <a:cubicBezTo>
                    <a:pt x="537768" y="102994"/>
                    <a:pt x="521576" y="85849"/>
                    <a:pt x="503478" y="84896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A534A4A1-8EAC-44C9-8B52-C4DF0D45D121}"/>
                </a:ext>
              </a:extLst>
            </p:cNvPr>
            <p:cNvSpPr/>
            <p:nvPr/>
          </p:nvSpPr>
          <p:spPr>
            <a:xfrm>
              <a:off x="4139002" y="4693506"/>
              <a:ext cx="770933" cy="500902"/>
            </a:xfrm>
            <a:custGeom>
              <a:avLst/>
              <a:gdLst>
                <a:gd name="connsiteX0" fmla="*/ 688945 w 770933"/>
                <a:gd name="connsiteY0" fmla="*/ 1381 h 500902"/>
                <a:gd name="connsiteX1" fmla="*/ 38387 w 770933"/>
                <a:gd name="connsiteY1" fmla="*/ 130921 h 500902"/>
                <a:gd name="connsiteX2" fmla="*/ 1240 w 770933"/>
                <a:gd name="connsiteY2" fmla="*/ 171879 h 500902"/>
                <a:gd name="connsiteX3" fmla="*/ 65057 w 770933"/>
                <a:gd name="connsiteY3" fmla="*/ 453819 h 500902"/>
                <a:gd name="connsiteX4" fmla="*/ 719425 w 770933"/>
                <a:gd name="connsiteY4" fmla="*/ 335709 h 500902"/>
                <a:gd name="connsiteX5" fmla="*/ 732760 w 770933"/>
                <a:gd name="connsiteY5" fmla="*/ 321421 h 500902"/>
                <a:gd name="connsiteX6" fmla="*/ 745142 w 770933"/>
                <a:gd name="connsiteY6" fmla="*/ 31861 h 500902"/>
                <a:gd name="connsiteX7" fmla="*/ 688945 w 770933"/>
                <a:gd name="connsiteY7" fmla="*/ 1381 h 500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933" h="500902">
                  <a:moveTo>
                    <a:pt x="688945" y="1381"/>
                  </a:moveTo>
                  <a:cubicBezTo>
                    <a:pt x="587980" y="29956"/>
                    <a:pt x="299372" y="107109"/>
                    <a:pt x="38387" y="130921"/>
                  </a:cubicBezTo>
                  <a:cubicBezTo>
                    <a:pt x="18385" y="132826"/>
                    <a:pt x="2192" y="149971"/>
                    <a:pt x="1240" y="171879"/>
                  </a:cubicBezTo>
                  <a:cubicBezTo>
                    <a:pt x="-2570" y="238554"/>
                    <a:pt x="-1618" y="374761"/>
                    <a:pt x="65057" y="453819"/>
                  </a:cubicBezTo>
                  <a:cubicBezTo>
                    <a:pt x="154592" y="559546"/>
                    <a:pt x="514637" y="472869"/>
                    <a:pt x="719425" y="335709"/>
                  </a:cubicBezTo>
                  <a:cubicBezTo>
                    <a:pt x="725140" y="331899"/>
                    <a:pt x="728950" y="327136"/>
                    <a:pt x="732760" y="321421"/>
                  </a:cubicBezTo>
                  <a:cubicBezTo>
                    <a:pt x="750857" y="289989"/>
                    <a:pt x="801340" y="181404"/>
                    <a:pt x="745142" y="31861"/>
                  </a:cubicBezTo>
                  <a:cubicBezTo>
                    <a:pt x="735617" y="8049"/>
                    <a:pt x="711805" y="-4334"/>
                    <a:pt x="688945" y="1381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CEDAE29E-F71F-4137-A2FF-4DAB11DEAFF0}"/>
                </a:ext>
              </a:extLst>
            </p:cNvPr>
            <p:cNvSpPr/>
            <p:nvPr/>
          </p:nvSpPr>
          <p:spPr>
            <a:xfrm>
              <a:off x="4646020" y="4055740"/>
              <a:ext cx="978007" cy="586981"/>
            </a:xfrm>
            <a:custGeom>
              <a:avLst/>
              <a:gdLst>
                <a:gd name="connsiteX0" fmla="*/ 0 w 978007"/>
                <a:gd name="connsiteY0" fmla="*/ 269577 h 586981"/>
                <a:gd name="connsiteX1" fmla="*/ 470535 w 978007"/>
                <a:gd name="connsiteY1" fmla="*/ 66694 h 586981"/>
                <a:gd name="connsiteX2" fmla="*/ 948690 w 978007"/>
                <a:gd name="connsiteY2" fmla="*/ 19 h 586981"/>
                <a:gd name="connsiteX3" fmla="*/ 966788 w 978007"/>
                <a:gd name="connsiteY3" fmla="*/ 49549 h 586981"/>
                <a:gd name="connsiteX4" fmla="*/ 791527 w 978007"/>
                <a:gd name="connsiteY4" fmla="*/ 183852 h 586981"/>
                <a:gd name="connsiteX5" fmla="*/ 117158 w 978007"/>
                <a:gd name="connsiteY5" fmla="*/ 586759 h 586981"/>
                <a:gd name="connsiteX6" fmla="*/ 0 w 978007"/>
                <a:gd name="connsiteY6" fmla="*/ 269577 h 586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8007" h="586981">
                  <a:moveTo>
                    <a:pt x="0" y="269577"/>
                  </a:moveTo>
                  <a:cubicBezTo>
                    <a:pt x="0" y="269577"/>
                    <a:pt x="148590" y="151467"/>
                    <a:pt x="470535" y="66694"/>
                  </a:cubicBezTo>
                  <a:cubicBezTo>
                    <a:pt x="711518" y="3829"/>
                    <a:pt x="844868" y="4782"/>
                    <a:pt x="948690" y="19"/>
                  </a:cubicBezTo>
                  <a:cubicBezTo>
                    <a:pt x="976313" y="-933"/>
                    <a:pt x="988695" y="33357"/>
                    <a:pt x="966788" y="49549"/>
                  </a:cubicBezTo>
                  <a:cubicBezTo>
                    <a:pt x="922020" y="83839"/>
                    <a:pt x="861060" y="130512"/>
                    <a:pt x="791527" y="183852"/>
                  </a:cubicBezTo>
                  <a:cubicBezTo>
                    <a:pt x="645795" y="297199"/>
                    <a:pt x="370522" y="596284"/>
                    <a:pt x="117158" y="586759"/>
                  </a:cubicBezTo>
                  <a:lnTo>
                    <a:pt x="0" y="269577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34AD9BC3-2186-4C6A-A073-FB02E72B657F}"/>
                </a:ext>
              </a:extLst>
            </p:cNvPr>
            <p:cNvSpPr/>
            <p:nvPr/>
          </p:nvSpPr>
          <p:spPr>
            <a:xfrm>
              <a:off x="4728577" y="4154820"/>
              <a:ext cx="631817" cy="372392"/>
            </a:xfrm>
            <a:custGeom>
              <a:avLst/>
              <a:gdLst>
                <a:gd name="connsiteX0" fmla="*/ 34600 w 631817"/>
                <a:gd name="connsiteY0" fmla="*/ 220027 h 372392"/>
                <a:gd name="connsiteX1" fmla="*/ 631817 w 631817"/>
                <a:gd name="connsiteY1" fmla="*/ 0 h 372392"/>
                <a:gd name="connsiteX2" fmla="*/ 226052 w 631817"/>
                <a:gd name="connsiteY2" fmla="*/ 193358 h 372392"/>
                <a:gd name="connsiteX3" fmla="*/ 84130 w 631817"/>
                <a:gd name="connsiteY3" fmla="*/ 357188 h 372392"/>
                <a:gd name="connsiteX4" fmla="*/ 17455 w 631817"/>
                <a:gd name="connsiteY4" fmla="*/ 345758 h 372392"/>
                <a:gd name="connsiteX5" fmla="*/ 3167 w 631817"/>
                <a:gd name="connsiteY5" fmla="*/ 302895 h 372392"/>
                <a:gd name="connsiteX6" fmla="*/ 34600 w 631817"/>
                <a:gd name="connsiteY6" fmla="*/ 220027 h 37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1817" h="372392">
                  <a:moveTo>
                    <a:pt x="34600" y="220027"/>
                  </a:moveTo>
                  <a:cubicBezTo>
                    <a:pt x="116515" y="168593"/>
                    <a:pt x="309872" y="66675"/>
                    <a:pt x="631817" y="0"/>
                  </a:cubicBezTo>
                  <a:cubicBezTo>
                    <a:pt x="631817" y="0"/>
                    <a:pt x="320350" y="103823"/>
                    <a:pt x="226052" y="193358"/>
                  </a:cubicBezTo>
                  <a:cubicBezTo>
                    <a:pt x="171760" y="244793"/>
                    <a:pt x="119372" y="310515"/>
                    <a:pt x="84130" y="357188"/>
                  </a:cubicBezTo>
                  <a:cubicBezTo>
                    <a:pt x="66032" y="381953"/>
                    <a:pt x="26980" y="375285"/>
                    <a:pt x="17455" y="345758"/>
                  </a:cubicBezTo>
                  <a:lnTo>
                    <a:pt x="3167" y="302895"/>
                  </a:lnTo>
                  <a:cubicBezTo>
                    <a:pt x="-6358" y="271463"/>
                    <a:pt x="6025" y="237173"/>
                    <a:pt x="34600" y="220027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EE2C6424-090F-45D1-8E64-A4E70FCA0B82}"/>
                </a:ext>
              </a:extLst>
            </p:cNvPr>
            <p:cNvSpPr/>
            <p:nvPr/>
          </p:nvSpPr>
          <p:spPr>
            <a:xfrm>
              <a:off x="4091868" y="4658611"/>
              <a:ext cx="202938" cy="77233"/>
            </a:xfrm>
            <a:custGeom>
              <a:avLst/>
              <a:gdLst>
                <a:gd name="connsiteX0" fmla="*/ 11226 w 202938"/>
                <a:gd name="connsiteY0" fmla="*/ 1034 h 77233"/>
                <a:gd name="connsiteX1" fmla="*/ 192201 w 202938"/>
                <a:gd name="connsiteY1" fmla="*/ 81 h 77233"/>
                <a:gd name="connsiteX2" fmla="*/ 201726 w 202938"/>
                <a:gd name="connsiteY2" fmla="*/ 13416 h 77233"/>
                <a:gd name="connsiteX3" fmla="*/ 100761 w 202938"/>
                <a:gd name="connsiteY3" fmla="*/ 77234 h 77233"/>
                <a:gd name="connsiteX4" fmla="*/ 749 w 202938"/>
                <a:gd name="connsiteY4" fmla="*/ 13416 h 77233"/>
                <a:gd name="connsiteX5" fmla="*/ 11226 w 202938"/>
                <a:gd name="connsiteY5" fmla="*/ 1034 h 77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938" h="77233">
                  <a:moveTo>
                    <a:pt x="11226" y="1034"/>
                  </a:moveTo>
                  <a:cubicBezTo>
                    <a:pt x="40754" y="5796"/>
                    <a:pt x="106476" y="12464"/>
                    <a:pt x="192201" y="81"/>
                  </a:cubicBezTo>
                  <a:cubicBezTo>
                    <a:pt x="199821" y="-871"/>
                    <a:pt x="205536" y="6749"/>
                    <a:pt x="201726" y="13416"/>
                  </a:cubicBezTo>
                  <a:cubicBezTo>
                    <a:pt x="190296" y="36276"/>
                    <a:pt x="162674" y="77234"/>
                    <a:pt x="100761" y="77234"/>
                  </a:cubicBezTo>
                  <a:cubicBezTo>
                    <a:pt x="39801" y="77234"/>
                    <a:pt x="11226" y="37229"/>
                    <a:pt x="749" y="13416"/>
                  </a:cubicBezTo>
                  <a:cubicBezTo>
                    <a:pt x="-2109" y="7701"/>
                    <a:pt x="3606" y="81"/>
                    <a:pt x="11226" y="1034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69A611B1-0A78-4BE2-9EBE-710BB88CDC73}"/>
              </a:ext>
            </a:extLst>
          </p:cNvPr>
          <p:cNvGrpSpPr/>
          <p:nvPr/>
        </p:nvGrpSpPr>
        <p:grpSpPr>
          <a:xfrm>
            <a:off x="3009643" y="4171964"/>
            <a:ext cx="2722355" cy="1548356"/>
            <a:chOff x="5597502" y="-1798793"/>
            <a:chExt cx="2722355" cy="1548356"/>
          </a:xfrm>
        </p:grpSpPr>
        <p:grpSp>
          <p:nvGrpSpPr>
            <p:cNvPr id="283" name="Graphic 456">
              <a:extLst>
                <a:ext uri="{FF2B5EF4-FFF2-40B4-BE49-F238E27FC236}">
                  <a16:creationId xmlns:a16="http://schemas.microsoft.com/office/drawing/2014/main" id="{770F1E43-19E7-44F6-AF61-ACE43B8227DF}"/>
                </a:ext>
              </a:extLst>
            </p:cNvPr>
            <p:cNvGrpSpPr/>
            <p:nvPr/>
          </p:nvGrpSpPr>
          <p:grpSpPr>
            <a:xfrm>
              <a:off x="6131896" y="-977061"/>
              <a:ext cx="474911" cy="577200"/>
              <a:chOff x="3513350" y="4986003"/>
              <a:chExt cx="474911" cy="5772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D5F6EEB1-DF74-4B03-B27B-B5C3B9EB822F}"/>
                  </a:ext>
                </a:extLst>
              </p:cNvPr>
              <p:cNvSpPr/>
              <p:nvPr/>
            </p:nvSpPr>
            <p:spPr>
              <a:xfrm>
                <a:off x="3539544" y="5374759"/>
                <a:ext cx="187396" cy="188444"/>
              </a:xfrm>
              <a:custGeom>
                <a:avLst/>
                <a:gdLst>
                  <a:gd name="connsiteX0" fmla="*/ 171204 w 187396"/>
                  <a:gd name="connsiteY0" fmla="*/ 101104 h 188444"/>
                  <a:gd name="connsiteX1" fmla="*/ 111197 w 187396"/>
                  <a:gd name="connsiteY1" fmla="*/ 187781 h 188444"/>
                  <a:gd name="connsiteX2" fmla="*/ 106434 w 187396"/>
                  <a:gd name="connsiteY2" fmla="*/ 120154 h 188444"/>
                  <a:gd name="connsiteX3" fmla="*/ 54999 w 187396"/>
                  <a:gd name="connsiteY3" fmla="*/ 165874 h 188444"/>
                  <a:gd name="connsiteX4" fmla="*/ 66429 w 187396"/>
                  <a:gd name="connsiteY4" fmla="*/ 88721 h 188444"/>
                  <a:gd name="connsiteX5" fmla="*/ 1659 w 187396"/>
                  <a:gd name="connsiteY5" fmla="*/ 120154 h 188444"/>
                  <a:gd name="connsiteX6" fmla="*/ 54047 w 187396"/>
                  <a:gd name="connsiteY6" fmla="*/ 25856 h 188444"/>
                  <a:gd name="connsiteX7" fmla="*/ 104529 w 187396"/>
                  <a:gd name="connsiteY7" fmla="*/ 2044 h 188444"/>
                  <a:gd name="connsiteX8" fmla="*/ 187397 w 187396"/>
                  <a:gd name="connsiteY8" fmla="*/ 58241 h 188444"/>
                  <a:gd name="connsiteX9" fmla="*/ 171204 w 187396"/>
                  <a:gd name="connsiteY9" fmla="*/ 101104 h 18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7396" h="188444">
                    <a:moveTo>
                      <a:pt x="171204" y="101104"/>
                    </a:moveTo>
                    <a:cubicBezTo>
                      <a:pt x="171204" y="101104"/>
                      <a:pt x="134057" y="197306"/>
                      <a:pt x="111197" y="187781"/>
                    </a:cubicBezTo>
                    <a:cubicBezTo>
                      <a:pt x="89289" y="179209"/>
                      <a:pt x="98814" y="146824"/>
                      <a:pt x="106434" y="120154"/>
                    </a:cubicBezTo>
                    <a:cubicBezTo>
                      <a:pt x="106434" y="120154"/>
                      <a:pt x="71192" y="177304"/>
                      <a:pt x="54999" y="165874"/>
                    </a:cubicBezTo>
                    <a:cubicBezTo>
                      <a:pt x="38807" y="154444"/>
                      <a:pt x="47379" y="117296"/>
                      <a:pt x="66429" y="88721"/>
                    </a:cubicBezTo>
                    <a:cubicBezTo>
                      <a:pt x="66429" y="88721"/>
                      <a:pt x="10232" y="141109"/>
                      <a:pt x="1659" y="120154"/>
                    </a:cubicBezTo>
                    <a:cubicBezTo>
                      <a:pt x="-6913" y="99199"/>
                      <a:pt x="18804" y="63004"/>
                      <a:pt x="54047" y="25856"/>
                    </a:cubicBezTo>
                    <a:cubicBezTo>
                      <a:pt x="89289" y="-10339"/>
                      <a:pt x="104529" y="2044"/>
                      <a:pt x="104529" y="2044"/>
                    </a:cubicBezTo>
                    <a:lnTo>
                      <a:pt x="187397" y="58241"/>
                    </a:lnTo>
                    <a:lnTo>
                      <a:pt x="171204" y="101104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F200B7A4-B0E0-4686-89D7-7618B6C48A78}"/>
                  </a:ext>
                </a:extLst>
              </p:cNvPr>
              <p:cNvSpPr/>
              <p:nvPr/>
            </p:nvSpPr>
            <p:spPr>
              <a:xfrm>
                <a:off x="3513350" y="4986003"/>
                <a:ext cx="474911" cy="557182"/>
              </a:xfrm>
              <a:custGeom>
                <a:avLst/>
                <a:gdLst>
                  <a:gd name="connsiteX0" fmla="*/ 297411 w 474911"/>
                  <a:gd name="connsiteY0" fmla="*/ 7895 h 557182"/>
                  <a:gd name="connsiteX1" fmla="*/ 231689 w 474911"/>
                  <a:gd name="connsiteY1" fmla="*/ 17420 h 557182"/>
                  <a:gd name="connsiteX2" fmla="*/ 97386 w 474911"/>
                  <a:gd name="connsiteY2" fmla="*/ 192680 h 557182"/>
                  <a:gd name="connsiteX3" fmla="*/ 11661 w 474911"/>
                  <a:gd name="connsiteY3" fmla="*/ 309837 h 557182"/>
                  <a:gd name="connsiteX4" fmla="*/ 16424 w 474911"/>
                  <a:gd name="connsiteY4" fmla="*/ 379370 h 557182"/>
                  <a:gd name="connsiteX5" fmla="*/ 214544 w 474911"/>
                  <a:gd name="connsiteY5" fmla="*/ 533675 h 557182"/>
                  <a:gd name="connsiteX6" fmla="*/ 250739 w 474911"/>
                  <a:gd name="connsiteY6" fmla="*/ 551772 h 557182"/>
                  <a:gd name="connsiteX7" fmla="*/ 318366 w 474911"/>
                  <a:gd name="connsiteY7" fmla="*/ 529865 h 557182"/>
                  <a:gd name="connsiteX8" fmla="*/ 348846 w 474911"/>
                  <a:gd name="connsiteY8" fmla="*/ 479382 h 557182"/>
                  <a:gd name="connsiteX9" fmla="*/ 442191 w 474911"/>
                  <a:gd name="connsiteY9" fmla="*/ 265070 h 557182"/>
                  <a:gd name="connsiteX10" fmla="*/ 472671 w 474911"/>
                  <a:gd name="connsiteY10" fmla="*/ 165057 h 557182"/>
                  <a:gd name="connsiteX11" fmla="*/ 451716 w 474911"/>
                  <a:gd name="connsiteY11" fmla="*/ 106955 h 557182"/>
                  <a:gd name="connsiteX12" fmla="*/ 297411 w 474911"/>
                  <a:gd name="connsiteY12" fmla="*/ 7895 h 557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4911" h="557182">
                    <a:moveTo>
                      <a:pt x="297411" y="7895"/>
                    </a:moveTo>
                    <a:cubicBezTo>
                      <a:pt x="276456" y="-5440"/>
                      <a:pt x="247881" y="-1630"/>
                      <a:pt x="231689" y="17420"/>
                    </a:cubicBezTo>
                    <a:cubicBezTo>
                      <a:pt x="203114" y="49805"/>
                      <a:pt x="155489" y="107907"/>
                      <a:pt x="97386" y="192680"/>
                    </a:cubicBezTo>
                    <a:cubicBezTo>
                      <a:pt x="57381" y="250782"/>
                      <a:pt x="29759" y="286977"/>
                      <a:pt x="11661" y="309837"/>
                    </a:cubicBezTo>
                    <a:cubicBezTo>
                      <a:pt x="-5484" y="330792"/>
                      <a:pt x="-3579" y="361272"/>
                      <a:pt x="16424" y="379370"/>
                    </a:cubicBezTo>
                    <a:cubicBezTo>
                      <a:pt x="66906" y="426042"/>
                      <a:pt x="157394" y="505100"/>
                      <a:pt x="214544" y="533675"/>
                    </a:cubicBezTo>
                    <a:lnTo>
                      <a:pt x="250739" y="551772"/>
                    </a:lnTo>
                    <a:cubicBezTo>
                      <a:pt x="275504" y="564155"/>
                      <a:pt x="305984" y="554630"/>
                      <a:pt x="318366" y="529865"/>
                    </a:cubicBezTo>
                    <a:cubicBezTo>
                      <a:pt x="325986" y="515577"/>
                      <a:pt x="336464" y="497480"/>
                      <a:pt x="348846" y="479382"/>
                    </a:cubicBezTo>
                    <a:cubicBezTo>
                      <a:pt x="385041" y="425090"/>
                      <a:pt x="431714" y="299360"/>
                      <a:pt x="442191" y="265070"/>
                    </a:cubicBezTo>
                    <a:lnTo>
                      <a:pt x="472671" y="165057"/>
                    </a:lnTo>
                    <a:cubicBezTo>
                      <a:pt x="479339" y="143150"/>
                      <a:pt x="470766" y="119337"/>
                      <a:pt x="451716" y="106955"/>
                    </a:cubicBezTo>
                    <a:lnTo>
                      <a:pt x="297411" y="7895"/>
                    </a:ln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86" name="Graphic 456">
              <a:extLst>
                <a:ext uri="{FF2B5EF4-FFF2-40B4-BE49-F238E27FC236}">
                  <a16:creationId xmlns:a16="http://schemas.microsoft.com/office/drawing/2014/main" id="{A36C2837-8A24-4CA7-A97E-2490EC784E58}"/>
                </a:ext>
              </a:extLst>
            </p:cNvPr>
            <p:cNvGrpSpPr/>
            <p:nvPr/>
          </p:nvGrpSpPr>
          <p:grpSpPr>
            <a:xfrm>
              <a:off x="5597502" y="-1798793"/>
              <a:ext cx="2722355" cy="1548356"/>
              <a:chOff x="2978956" y="4164271"/>
              <a:chExt cx="2722355" cy="154835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5780E759-709C-445D-AC09-585D9AF074B8}"/>
                  </a:ext>
                </a:extLst>
              </p:cNvPr>
              <p:cNvSpPr/>
              <p:nvPr/>
            </p:nvSpPr>
            <p:spPr>
              <a:xfrm>
                <a:off x="2978956" y="4314420"/>
                <a:ext cx="857522" cy="369647"/>
              </a:xfrm>
              <a:custGeom>
                <a:avLst/>
                <a:gdLst>
                  <a:gd name="connsiteX0" fmla="*/ 857522 w 857522"/>
                  <a:gd name="connsiteY0" fmla="*/ 71783 h 369647"/>
                  <a:gd name="connsiteX1" fmla="*/ 427945 w 857522"/>
                  <a:gd name="connsiteY1" fmla="*/ 346 h 369647"/>
                  <a:gd name="connsiteX2" fmla="*/ 19322 w 857522"/>
                  <a:gd name="connsiteY2" fmla="*/ 42256 h 369647"/>
                  <a:gd name="connsiteX3" fmla="*/ 14560 w 857522"/>
                  <a:gd name="connsiteY3" fmla="*/ 87023 h 369647"/>
                  <a:gd name="connsiteX4" fmla="*/ 186010 w 857522"/>
                  <a:gd name="connsiteY4" fmla="*/ 162271 h 369647"/>
                  <a:gd name="connsiteX5" fmla="*/ 825137 w 857522"/>
                  <a:gd name="connsiteY5" fmla="*/ 358486 h 369647"/>
                  <a:gd name="connsiteX6" fmla="*/ 857522 w 857522"/>
                  <a:gd name="connsiteY6" fmla="*/ 71783 h 36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7522" h="369647">
                    <a:moveTo>
                      <a:pt x="857522" y="71783"/>
                    </a:moveTo>
                    <a:cubicBezTo>
                      <a:pt x="857522" y="71783"/>
                      <a:pt x="710837" y="4156"/>
                      <a:pt x="427945" y="346"/>
                    </a:cubicBezTo>
                    <a:cubicBezTo>
                      <a:pt x="215537" y="-3464"/>
                      <a:pt x="106000" y="25111"/>
                      <a:pt x="19322" y="42256"/>
                    </a:cubicBezTo>
                    <a:cubicBezTo>
                      <a:pt x="-3538" y="47018"/>
                      <a:pt x="-7348" y="77498"/>
                      <a:pt x="14560" y="87023"/>
                    </a:cubicBezTo>
                    <a:cubicBezTo>
                      <a:pt x="58375" y="106073"/>
                      <a:pt x="117430" y="131791"/>
                      <a:pt x="186010" y="162271"/>
                    </a:cubicBezTo>
                    <a:cubicBezTo>
                      <a:pt x="329837" y="226088"/>
                      <a:pt x="617492" y="417541"/>
                      <a:pt x="825137" y="358486"/>
                    </a:cubicBezTo>
                    <a:lnTo>
                      <a:pt x="857522" y="7178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86824BD7-F795-4B72-B8C7-1B230EFF9547}"/>
                  </a:ext>
                </a:extLst>
              </p:cNvPr>
              <p:cNvSpPr/>
              <p:nvPr/>
            </p:nvSpPr>
            <p:spPr>
              <a:xfrm>
                <a:off x="3224021" y="4388498"/>
                <a:ext cx="583882" cy="225352"/>
              </a:xfrm>
              <a:custGeom>
                <a:avLst/>
                <a:gdLst>
                  <a:gd name="connsiteX0" fmla="*/ 583883 w 583882"/>
                  <a:gd name="connsiteY0" fmla="*/ 78668 h 225352"/>
                  <a:gd name="connsiteX1" fmla="*/ 0 w 583882"/>
                  <a:gd name="connsiteY1" fmla="*/ 1515 h 225352"/>
                  <a:gd name="connsiteX2" fmla="*/ 374333 w 583882"/>
                  <a:gd name="connsiteY2" fmla="*/ 78668 h 225352"/>
                  <a:gd name="connsiteX3" fmla="*/ 572453 w 583882"/>
                  <a:gd name="connsiteY3" fmla="*/ 225353 h 225352"/>
                  <a:gd name="connsiteX4" fmla="*/ 583883 w 583882"/>
                  <a:gd name="connsiteY4" fmla="*/ 78668 h 225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882" h="225352">
                    <a:moveTo>
                      <a:pt x="583883" y="78668"/>
                    </a:moveTo>
                    <a:cubicBezTo>
                      <a:pt x="583883" y="78668"/>
                      <a:pt x="387668" y="-12772"/>
                      <a:pt x="0" y="1515"/>
                    </a:cubicBezTo>
                    <a:cubicBezTo>
                      <a:pt x="0" y="1515"/>
                      <a:pt x="278130" y="24375"/>
                      <a:pt x="374333" y="78668"/>
                    </a:cubicBezTo>
                    <a:cubicBezTo>
                      <a:pt x="470535" y="132960"/>
                      <a:pt x="572453" y="225353"/>
                      <a:pt x="572453" y="225353"/>
                    </a:cubicBezTo>
                    <a:lnTo>
                      <a:pt x="583883" y="78668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DF90AA38-A478-449C-AB2E-FD2EA7F18BAB}"/>
                  </a:ext>
                </a:extLst>
              </p:cNvPr>
              <p:cNvSpPr/>
              <p:nvPr/>
            </p:nvSpPr>
            <p:spPr>
              <a:xfrm>
                <a:off x="3770756" y="4164271"/>
                <a:ext cx="1046797" cy="1484947"/>
              </a:xfrm>
              <a:custGeom>
                <a:avLst/>
                <a:gdLst>
                  <a:gd name="connsiteX0" fmla="*/ 142875 w 1046797"/>
                  <a:gd name="connsiteY0" fmla="*/ 1484948 h 1484947"/>
                  <a:gd name="connsiteX1" fmla="*/ 903923 w 1046797"/>
                  <a:gd name="connsiteY1" fmla="*/ 1484948 h 1484947"/>
                  <a:gd name="connsiteX2" fmla="*/ 1046798 w 1046797"/>
                  <a:gd name="connsiteY2" fmla="*/ 1342073 h 1484947"/>
                  <a:gd name="connsiteX3" fmla="*/ 1046798 w 1046797"/>
                  <a:gd name="connsiteY3" fmla="*/ 432435 h 1484947"/>
                  <a:gd name="connsiteX4" fmla="*/ 522923 w 1046797"/>
                  <a:gd name="connsiteY4" fmla="*/ 0 h 1484947"/>
                  <a:gd name="connsiteX5" fmla="*/ 522923 w 1046797"/>
                  <a:gd name="connsiteY5" fmla="*/ 0 h 1484947"/>
                  <a:gd name="connsiteX6" fmla="*/ 0 w 1046797"/>
                  <a:gd name="connsiteY6" fmla="*/ 432435 h 1484947"/>
                  <a:gd name="connsiteX7" fmla="*/ 0 w 1046797"/>
                  <a:gd name="connsiteY7" fmla="*/ 1342073 h 1484947"/>
                  <a:gd name="connsiteX8" fmla="*/ 142875 w 1046797"/>
                  <a:gd name="connsiteY8" fmla="*/ 1484948 h 148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6797" h="1484947">
                    <a:moveTo>
                      <a:pt x="142875" y="1484948"/>
                    </a:moveTo>
                    <a:lnTo>
                      <a:pt x="903923" y="1484948"/>
                    </a:lnTo>
                    <a:cubicBezTo>
                      <a:pt x="982980" y="1484948"/>
                      <a:pt x="1046798" y="1421130"/>
                      <a:pt x="1046798" y="1342073"/>
                    </a:cubicBezTo>
                    <a:lnTo>
                      <a:pt x="1046798" y="432435"/>
                    </a:lnTo>
                    <a:cubicBezTo>
                      <a:pt x="1045845" y="143828"/>
                      <a:pt x="812482" y="0"/>
                      <a:pt x="522923" y="0"/>
                    </a:cubicBezTo>
                    <a:lnTo>
                      <a:pt x="522923" y="0"/>
                    </a:lnTo>
                    <a:cubicBezTo>
                      <a:pt x="234315" y="0"/>
                      <a:pt x="0" y="143828"/>
                      <a:pt x="0" y="432435"/>
                    </a:cubicBezTo>
                    <a:lnTo>
                      <a:pt x="0" y="1342073"/>
                    </a:lnTo>
                    <a:cubicBezTo>
                      <a:pt x="0" y="1421130"/>
                      <a:pt x="63818" y="1484948"/>
                      <a:pt x="142875" y="1484948"/>
                    </a:cubicBez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6770473A-573F-4CBD-BA62-12A257FDC804}"/>
                  </a:ext>
                </a:extLst>
              </p:cNvPr>
              <p:cNvSpPr/>
              <p:nvPr/>
            </p:nvSpPr>
            <p:spPr>
              <a:xfrm>
                <a:off x="3681469" y="5002471"/>
                <a:ext cx="1250395" cy="710156"/>
              </a:xfrm>
              <a:custGeom>
                <a:avLst/>
                <a:gdLst>
                  <a:gd name="connsiteX0" fmla="*/ 1181805 w 1250395"/>
                  <a:gd name="connsiteY0" fmla="*/ 0 h 710156"/>
                  <a:gd name="connsiteX1" fmla="*/ 1214190 w 1250395"/>
                  <a:gd name="connsiteY1" fmla="*/ 341948 h 710156"/>
                  <a:gd name="connsiteX2" fmla="*/ 1224667 w 1250395"/>
                  <a:gd name="connsiteY2" fmla="*/ 599122 h 710156"/>
                  <a:gd name="connsiteX3" fmla="*/ 1218952 w 1250395"/>
                  <a:gd name="connsiteY3" fmla="*/ 693420 h 710156"/>
                  <a:gd name="connsiteX4" fmla="*/ 451237 w 1250395"/>
                  <a:gd name="connsiteY4" fmla="*/ 693420 h 710156"/>
                  <a:gd name="connsiteX5" fmla="*/ 137865 w 1250395"/>
                  <a:gd name="connsiteY5" fmla="*/ 675322 h 710156"/>
                  <a:gd name="connsiteX6" fmla="*/ 16897 w 1250395"/>
                  <a:gd name="connsiteY6" fmla="*/ 544830 h 710156"/>
                  <a:gd name="connsiteX7" fmla="*/ 45472 w 1250395"/>
                  <a:gd name="connsiteY7" fmla="*/ 201930 h 710156"/>
                  <a:gd name="connsiteX8" fmla="*/ 76905 w 1250395"/>
                  <a:gd name="connsiteY8" fmla="*/ 10477 h 710156"/>
                  <a:gd name="connsiteX9" fmla="*/ 1181805 w 1250395"/>
                  <a:gd name="connsiteY9" fmla="*/ 0 h 710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50395" h="710156">
                    <a:moveTo>
                      <a:pt x="1181805" y="0"/>
                    </a:moveTo>
                    <a:cubicBezTo>
                      <a:pt x="1181805" y="0"/>
                      <a:pt x="1218000" y="126683"/>
                      <a:pt x="1214190" y="341948"/>
                    </a:cubicBezTo>
                    <a:cubicBezTo>
                      <a:pt x="1212285" y="449580"/>
                      <a:pt x="1205617" y="568643"/>
                      <a:pt x="1224667" y="599122"/>
                    </a:cubicBezTo>
                    <a:cubicBezTo>
                      <a:pt x="1243717" y="629603"/>
                      <a:pt x="1274197" y="681038"/>
                      <a:pt x="1218952" y="693420"/>
                    </a:cubicBezTo>
                    <a:cubicBezTo>
                      <a:pt x="1163707" y="705803"/>
                      <a:pt x="612210" y="723900"/>
                      <a:pt x="451237" y="693420"/>
                    </a:cubicBezTo>
                    <a:cubicBezTo>
                      <a:pt x="290265" y="662940"/>
                      <a:pt x="236925" y="654368"/>
                      <a:pt x="137865" y="675322"/>
                    </a:cubicBezTo>
                    <a:cubicBezTo>
                      <a:pt x="38805" y="697230"/>
                      <a:pt x="-34538" y="630555"/>
                      <a:pt x="16897" y="544830"/>
                    </a:cubicBezTo>
                    <a:cubicBezTo>
                      <a:pt x="68332" y="459105"/>
                      <a:pt x="48330" y="303848"/>
                      <a:pt x="45472" y="201930"/>
                    </a:cubicBezTo>
                    <a:cubicBezTo>
                      <a:pt x="42615" y="100013"/>
                      <a:pt x="76905" y="10477"/>
                      <a:pt x="76905" y="10477"/>
                    </a:cubicBezTo>
                    <a:lnTo>
                      <a:pt x="1181805" y="0"/>
                    </a:lnTo>
                    <a:close/>
                  </a:path>
                </a:pathLst>
              </a:custGeom>
              <a:solidFill>
                <a:srgbClr val="6755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1D67AF28-F88D-4F7B-8E19-63A76A07D964}"/>
                  </a:ext>
                </a:extLst>
              </p:cNvPr>
              <p:cNvSpPr/>
              <p:nvPr/>
            </p:nvSpPr>
            <p:spPr>
              <a:xfrm>
                <a:off x="4387976" y="4499551"/>
                <a:ext cx="190500" cy="190500"/>
              </a:xfrm>
              <a:custGeom>
                <a:avLst/>
                <a:gdLst>
                  <a:gd name="connsiteX0" fmla="*/ 190500 w 190500"/>
                  <a:gd name="connsiteY0" fmla="*/ 95250 h 190500"/>
                  <a:gd name="connsiteX1" fmla="*/ 95250 w 190500"/>
                  <a:gd name="connsiteY1" fmla="*/ 190500 h 190500"/>
                  <a:gd name="connsiteX2" fmla="*/ 0 w 190500"/>
                  <a:gd name="connsiteY2" fmla="*/ 95250 h 190500"/>
                  <a:gd name="connsiteX3" fmla="*/ 95250 w 190500"/>
                  <a:gd name="connsiteY3" fmla="*/ 0 h 190500"/>
                  <a:gd name="connsiteX4" fmla="*/ 190500 w 190500"/>
                  <a:gd name="connsiteY4" fmla="*/ 952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90500" y="95250"/>
                    </a:move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cubicBezTo>
                      <a:pt x="0" y="42645"/>
                      <a:pt x="42645" y="0"/>
                      <a:pt x="95250" y="0"/>
                    </a:cubicBezTo>
                    <a:cubicBezTo>
                      <a:pt x="147855" y="0"/>
                      <a:pt x="190500" y="42645"/>
                      <a:pt x="190500" y="9525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5A5BC1BD-2E0A-4A08-8AD7-2FD22A820FB5}"/>
                  </a:ext>
                </a:extLst>
              </p:cNvPr>
              <p:cNvSpPr/>
              <p:nvPr/>
            </p:nvSpPr>
            <p:spPr>
              <a:xfrm>
                <a:off x="4419409" y="4588133"/>
                <a:ext cx="51434" cy="51435"/>
              </a:xfrm>
              <a:custGeom>
                <a:avLst/>
                <a:gdLst>
                  <a:gd name="connsiteX0" fmla="*/ 51435 w 51434"/>
                  <a:gd name="connsiteY0" fmla="*/ 25718 h 51435"/>
                  <a:gd name="connsiteX1" fmla="*/ 25718 w 51434"/>
                  <a:gd name="connsiteY1" fmla="*/ 51435 h 51435"/>
                  <a:gd name="connsiteX2" fmla="*/ 0 w 51434"/>
                  <a:gd name="connsiteY2" fmla="*/ 25718 h 51435"/>
                  <a:gd name="connsiteX3" fmla="*/ 25718 w 51434"/>
                  <a:gd name="connsiteY3" fmla="*/ 0 h 51435"/>
                  <a:gd name="connsiteX4" fmla="*/ 51435 w 51434"/>
                  <a:gd name="connsiteY4" fmla="*/ 25718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34" h="51435">
                    <a:moveTo>
                      <a:pt x="51435" y="25718"/>
                    </a:moveTo>
                    <a:cubicBezTo>
                      <a:pt x="51435" y="39921"/>
                      <a:pt x="39921" y="51435"/>
                      <a:pt x="25718" y="51435"/>
                    </a:cubicBezTo>
                    <a:cubicBezTo>
                      <a:pt x="11514" y="51435"/>
                      <a:pt x="0" y="39921"/>
                      <a:pt x="0" y="25718"/>
                    </a:cubicBezTo>
                    <a:cubicBezTo>
                      <a:pt x="0" y="11514"/>
                      <a:pt x="11514" y="0"/>
                      <a:pt x="25718" y="0"/>
                    </a:cubicBezTo>
                    <a:cubicBezTo>
                      <a:pt x="39921" y="0"/>
                      <a:pt x="51435" y="11514"/>
                      <a:pt x="51435" y="257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757DC430-0BA0-4F39-9B50-FB19A0078EF4}"/>
                  </a:ext>
                </a:extLst>
              </p:cNvPr>
              <p:cNvSpPr/>
              <p:nvPr/>
            </p:nvSpPr>
            <p:spPr>
              <a:xfrm>
                <a:off x="3816476" y="4499551"/>
                <a:ext cx="190500" cy="190500"/>
              </a:xfrm>
              <a:custGeom>
                <a:avLst/>
                <a:gdLst>
                  <a:gd name="connsiteX0" fmla="*/ 190500 w 190500"/>
                  <a:gd name="connsiteY0" fmla="*/ 95250 h 190500"/>
                  <a:gd name="connsiteX1" fmla="*/ 95250 w 190500"/>
                  <a:gd name="connsiteY1" fmla="*/ 190500 h 190500"/>
                  <a:gd name="connsiteX2" fmla="*/ 0 w 190500"/>
                  <a:gd name="connsiteY2" fmla="*/ 95250 h 190500"/>
                  <a:gd name="connsiteX3" fmla="*/ 95250 w 190500"/>
                  <a:gd name="connsiteY3" fmla="*/ 0 h 190500"/>
                  <a:gd name="connsiteX4" fmla="*/ 190500 w 190500"/>
                  <a:gd name="connsiteY4" fmla="*/ 952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90500" y="95250"/>
                    </a:move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cubicBezTo>
                      <a:pt x="0" y="42645"/>
                      <a:pt x="42645" y="0"/>
                      <a:pt x="95250" y="0"/>
                    </a:cubicBezTo>
                    <a:cubicBezTo>
                      <a:pt x="147855" y="0"/>
                      <a:pt x="190500" y="42645"/>
                      <a:pt x="190500" y="9525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622E2E21-4896-4A29-80BF-B2E87D58A120}"/>
                  </a:ext>
                </a:extLst>
              </p:cNvPr>
              <p:cNvSpPr/>
              <p:nvPr/>
            </p:nvSpPr>
            <p:spPr>
              <a:xfrm>
                <a:off x="3847909" y="4588133"/>
                <a:ext cx="51435" cy="51435"/>
              </a:xfrm>
              <a:custGeom>
                <a:avLst/>
                <a:gdLst>
                  <a:gd name="connsiteX0" fmla="*/ 51435 w 51435"/>
                  <a:gd name="connsiteY0" fmla="*/ 25718 h 51435"/>
                  <a:gd name="connsiteX1" fmla="*/ 25718 w 51435"/>
                  <a:gd name="connsiteY1" fmla="*/ 51435 h 51435"/>
                  <a:gd name="connsiteX2" fmla="*/ 0 w 51435"/>
                  <a:gd name="connsiteY2" fmla="*/ 25718 h 51435"/>
                  <a:gd name="connsiteX3" fmla="*/ 25718 w 51435"/>
                  <a:gd name="connsiteY3" fmla="*/ 0 h 51435"/>
                  <a:gd name="connsiteX4" fmla="*/ 51435 w 51435"/>
                  <a:gd name="connsiteY4" fmla="*/ 25718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35" h="51435">
                    <a:moveTo>
                      <a:pt x="51435" y="25718"/>
                    </a:moveTo>
                    <a:cubicBezTo>
                      <a:pt x="51435" y="39921"/>
                      <a:pt x="39921" y="51435"/>
                      <a:pt x="25718" y="51435"/>
                    </a:cubicBezTo>
                    <a:cubicBezTo>
                      <a:pt x="11514" y="51435"/>
                      <a:pt x="0" y="39921"/>
                      <a:pt x="0" y="25718"/>
                    </a:cubicBezTo>
                    <a:cubicBezTo>
                      <a:pt x="0" y="11514"/>
                      <a:pt x="11514" y="0"/>
                      <a:pt x="25718" y="0"/>
                    </a:cubicBezTo>
                    <a:cubicBezTo>
                      <a:pt x="39921" y="0"/>
                      <a:pt x="51435" y="11514"/>
                      <a:pt x="51435" y="257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5B0B6A38-990D-4982-8495-04178B856076}"/>
                  </a:ext>
                </a:extLst>
              </p:cNvPr>
              <p:cNvSpPr/>
              <p:nvPr/>
            </p:nvSpPr>
            <p:spPr>
              <a:xfrm>
                <a:off x="4127943" y="4327995"/>
                <a:ext cx="185737" cy="14393"/>
              </a:xfrm>
              <a:custGeom>
                <a:avLst/>
                <a:gdLst>
                  <a:gd name="connsiteX0" fmla="*/ 0 w 185737"/>
                  <a:gd name="connsiteY0" fmla="*/ 14393 h 14393"/>
                  <a:gd name="connsiteX1" fmla="*/ 185738 w 185737"/>
                  <a:gd name="connsiteY1" fmla="*/ 14393 h 1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5737" h="14393">
                    <a:moveTo>
                      <a:pt x="0" y="14393"/>
                    </a:moveTo>
                    <a:cubicBezTo>
                      <a:pt x="0" y="14393"/>
                      <a:pt x="85725" y="-17992"/>
                      <a:pt x="185738" y="14393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058114E1-FCE3-47B7-8619-89F9A0C7F7E2}"/>
                  </a:ext>
                </a:extLst>
              </p:cNvPr>
              <p:cNvSpPr/>
              <p:nvPr/>
            </p:nvSpPr>
            <p:spPr>
              <a:xfrm>
                <a:off x="4158424" y="4279311"/>
                <a:ext cx="124777" cy="9736"/>
              </a:xfrm>
              <a:custGeom>
                <a:avLst/>
                <a:gdLst>
                  <a:gd name="connsiteX0" fmla="*/ 0 w 124777"/>
                  <a:gd name="connsiteY0" fmla="*/ 9737 h 9736"/>
                  <a:gd name="connsiteX1" fmla="*/ 124777 w 124777"/>
                  <a:gd name="connsiteY1" fmla="*/ 9737 h 9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777" h="9736">
                    <a:moveTo>
                      <a:pt x="0" y="9737"/>
                    </a:moveTo>
                    <a:cubicBezTo>
                      <a:pt x="0" y="9737"/>
                      <a:pt x="58102" y="-12171"/>
                      <a:pt x="124777" y="9737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8C70520C-D284-4C75-9048-8A6705B7E37E}"/>
                  </a:ext>
                </a:extLst>
              </p:cNvPr>
              <p:cNvSpPr/>
              <p:nvPr/>
            </p:nvSpPr>
            <p:spPr>
              <a:xfrm>
                <a:off x="3726456" y="4722312"/>
                <a:ext cx="556105" cy="455883"/>
              </a:xfrm>
              <a:custGeom>
                <a:avLst/>
                <a:gdLst>
                  <a:gd name="connsiteX0" fmla="*/ 504358 w 556105"/>
                  <a:gd name="connsiteY0" fmla="*/ 84896 h 455883"/>
                  <a:gd name="connsiteX1" fmla="*/ 46205 w 556105"/>
                  <a:gd name="connsiteY1" fmla="*/ 1076 h 455883"/>
                  <a:gd name="connsiteX2" fmla="*/ 13820 w 556105"/>
                  <a:gd name="connsiteY2" fmla="*/ 27746 h 455883"/>
                  <a:gd name="connsiteX3" fmla="*/ 14773 w 556105"/>
                  <a:gd name="connsiteY3" fmla="*/ 280159 h 455883"/>
                  <a:gd name="connsiteX4" fmla="*/ 37633 w 556105"/>
                  <a:gd name="connsiteY4" fmla="*/ 315401 h 455883"/>
                  <a:gd name="connsiteX5" fmla="*/ 473878 w 556105"/>
                  <a:gd name="connsiteY5" fmla="*/ 455419 h 455883"/>
                  <a:gd name="connsiteX6" fmla="*/ 507215 w 556105"/>
                  <a:gd name="connsiteY6" fmla="*/ 432559 h 455883"/>
                  <a:gd name="connsiteX7" fmla="*/ 544363 w 556105"/>
                  <a:gd name="connsiteY7" fmla="*/ 127759 h 455883"/>
                  <a:gd name="connsiteX8" fmla="*/ 504358 w 556105"/>
                  <a:gd name="connsiteY8" fmla="*/ 84896 h 455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6105" h="455883">
                    <a:moveTo>
                      <a:pt x="504358" y="84896"/>
                    </a:moveTo>
                    <a:cubicBezTo>
                      <a:pt x="428158" y="79181"/>
                      <a:pt x="220513" y="59179"/>
                      <a:pt x="46205" y="1076"/>
                    </a:cubicBezTo>
                    <a:cubicBezTo>
                      <a:pt x="31918" y="-3686"/>
                      <a:pt x="17630" y="7744"/>
                      <a:pt x="13820" y="27746"/>
                    </a:cubicBezTo>
                    <a:cubicBezTo>
                      <a:pt x="2390" y="78229"/>
                      <a:pt x="-10945" y="178241"/>
                      <a:pt x="14773" y="280159"/>
                    </a:cubicBezTo>
                    <a:cubicBezTo>
                      <a:pt x="18583" y="295399"/>
                      <a:pt x="27155" y="307781"/>
                      <a:pt x="37633" y="315401"/>
                    </a:cubicBezTo>
                    <a:cubicBezTo>
                      <a:pt x="94783" y="351596"/>
                      <a:pt x="290998" y="463991"/>
                      <a:pt x="473878" y="455419"/>
                    </a:cubicBezTo>
                    <a:cubicBezTo>
                      <a:pt x="487213" y="454466"/>
                      <a:pt x="499595" y="446846"/>
                      <a:pt x="507215" y="432559"/>
                    </a:cubicBezTo>
                    <a:cubicBezTo>
                      <a:pt x="531980" y="389696"/>
                      <a:pt x="577700" y="285874"/>
                      <a:pt x="544363" y="127759"/>
                    </a:cubicBezTo>
                    <a:cubicBezTo>
                      <a:pt x="538648" y="102994"/>
                      <a:pt x="522455" y="85849"/>
                      <a:pt x="504358" y="84896"/>
                    </a:cubicBezTo>
                    <a:close/>
                  </a:path>
                </a:pathLst>
              </a:custGeom>
              <a:solidFill>
                <a:srgbClr val="8F7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4F0B4AAB-1E76-4AFA-8634-0AA9211563A0}"/>
                  </a:ext>
                </a:extLst>
              </p:cNvPr>
              <p:cNvSpPr/>
              <p:nvPr/>
            </p:nvSpPr>
            <p:spPr>
              <a:xfrm>
                <a:off x="4135276" y="4685484"/>
                <a:ext cx="770933" cy="502183"/>
              </a:xfrm>
              <a:custGeom>
                <a:avLst/>
                <a:gdLst>
                  <a:gd name="connsiteX0" fmla="*/ 688945 w 770933"/>
                  <a:gd name="connsiteY0" fmla="*/ 1709 h 502183"/>
                  <a:gd name="connsiteX1" fmla="*/ 38387 w 770933"/>
                  <a:gd name="connsiteY1" fmla="*/ 132201 h 502183"/>
                  <a:gd name="connsiteX2" fmla="*/ 1240 w 770933"/>
                  <a:gd name="connsiteY2" fmla="*/ 173159 h 502183"/>
                  <a:gd name="connsiteX3" fmla="*/ 65057 w 770933"/>
                  <a:gd name="connsiteY3" fmla="*/ 455099 h 502183"/>
                  <a:gd name="connsiteX4" fmla="*/ 719425 w 770933"/>
                  <a:gd name="connsiteY4" fmla="*/ 336989 h 502183"/>
                  <a:gd name="connsiteX5" fmla="*/ 732760 w 770933"/>
                  <a:gd name="connsiteY5" fmla="*/ 322701 h 502183"/>
                  <a:gd name="connsiteX6" fmla="*/ 745142 w 770933"/>
                  <a:gd name="connsiteY6" fmla="*/ 33141 h 502183"/>
                  <a:gd name="connsiteX7" fmla="*/ 688945 w 770933"/>
                  <a:gd name="connsiteY7" fmla="*/ 1709 h 502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0933" h="502183">
                    <a:moveTo>
                      <a:pt x="688945" y="1709"/>
                    </a:moveTo>
                    <a:cubicBezTo>
                      <a:pt x="587027" y="31236"/>
                      <a:pt x="299372" y="107436"/>
                      <a:pt x="38387" y="132201"/>
                    </a:cubicBezTo>
                    <a:cubicBezTo>
                      <a:pt x="18385" y="134106"/>
                      <a:pt x="2192" y="151251"/>
                      <a:pt x="1240" y="173159"/>
                    </a:cubicBezTo>
                    <a:cubicBezTo>
                      <a:pt x="-2570" y="239834"/>
                      <a:pt x="-1618" y="376041"/>
                      <a:pt x="65057" y="455099"/>
                    </a:cubicBezTo>
                    <a:cubicBezTo>
                      <a:pt x="154592" y="560826"/>
                      <a:pt x="514637" y="474149"/>
                      <a:pt x="719425" y="336989"/>
                    </a:cubicBezTo>
                    <a:cubicBezTo>
                      <a:pt x="725140" y="333179"/>
                      <a:pt x="728950" y="328416"/>
                      <a:pt x="732760" y="322701"/>
                    </a:cubicBezTo>
                    <a:cubicBezTo>
                      <a:pt x="750857" y="291269"/>
                      <a:pt x="801340" y="182684"/>
                      <a:pt x="745142" y="33141"/>
                    </a:cubicBezTo>
                    <a:cubicBezTo>
                      <a:pt x="735617" y="8376"/>
                      <a:pt x="711805" y="-4959"/>
                      <a:pt x="688945" y="1709"/>
                    </a:cubicBezTo>
                    <a:close/>
                  </a:path>
                </a:pathLst>
              </a:custGeom>
              <a:solidFill>
                <a:srgbClr val="8F7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56497C54-8A32-4261-8A17-0EF965CBC257}"/>
                  </a:ext>
                </a:extLst>
              </p:cNvPr>
              <p:cNvSpPr/>
              <p:nvPr/>
            </p:nvSpPr>
            <p:spPr>
              <a:xfrm>
                <a:off x="4693729" y="4278270"/>
                <a:ext cx="1007583" cy="435427"/>
              </a:xfrm>
              <a:custGeom>
                <a:avLst/>
                <a:gdLst>
                  <a:gd name="connsiteX0" fmla="*/ 0 w 1007583"/>
                  <a:gd name="connsiteY0" fmla="*/ 85073 h 435427"/>
                  <a:gd name="connsiteX1" fmla="*/ 504825 w 1007583"/>
                  <a:gd name="connsiteY1" fmla="*/ 300 h 435427"/>
                  <a:gd name="connsiteX2" fmla="*/ 984885 w 1007583"/>
                  <a:gd name="connsiteY2" fmla="*/ 49830 h 435427"/>
                  <a:gd name="connsiteX3" fmla="*/ 990600 w 1007583"/>
                  <a:gd name="connsiteY3" fmla="*/ 102218 h 435427"/>
                  <a:gd name="connsiteX4" fmla="*/ 788670 w 1007583"/>
                  <a:gd name="connsiteY4" fmla="*/ 190800 h 435427"/>
                  <a:gd name="connsiteX5" fmla="*/ 38100 w 1007583"/>
                  <a:gd name="connsiteY5" fmla="*/ 422258 h 435427"/>
                  <a:gd name="connsiteX6" fmla="*/ 0 w 1007583"/>
                  <a:gd name="connsiteY6" fmla="*/ 85073 h 435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5427">
                    <a:moveTo>
                      <a:pt x="0" y="85073"/>
                    </a:moveTo>
                    <a:cubicBezTo>
                      <a:pt x="0" y="85073"/>
                      <a:pt x="172403" y="6015"/>
                      <a:pt x="504825" y="300"/>
                    </a:cubicBezTo>
                    <a:cubicBezTo>
                      <a:pt x="754380" y="-3510"/>
                      <a:pt x="882968" y="29828"/>
                      <a:pt x="984885" y="49830"/>
                    </a:cubicBezTo>
                    <a:cubicBezTo>
                      <a:pt x="1011555" y="54593"/>
                      <a:pt x="1016318" y="91740"/>
                      <a:pt x="990600" y="102218"/>
                    </a:cubicBezTo>
                    <a:cubicBezTo>
                      <a:pt x="939165" y="124125"/>
                      <a:pt x="868680" y="155558"/>
                      <a:pt x="788670" y="190800"/>
                    </a:cubicBezTo>
                    <a:cubicBezTo>
                      <a:pt x="620078" y="267000"/>
                      <a:pt x="282892" y="491790"/>
                      <a:pt x="38100" y="422258"/>
                    </a:cubicBezTo>
                    <a:lnTo>
                      <a:pt x="0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49AFE06B-F9EA-410D-A031-EA6B9E7A63D6}"/>
                  </a:ext>
                </a:extLst>
              </p:cNvPr>
              <p:cNvSpPr/>
              <p:nvPr/>
            </p:nvSpPr>
            <p:spPr>
              <a:xfrm>
                <a:off x="4745038" y="4366502"/>
                <a:ext cx="683067" cy="226222"/>
              </a:xfrm>
              <a:custGeom>
                <a:avLst/>
                <a:gdLst>
                  <a:gd name="connsiteX0" fmla="*/ 49655 w 683067"/>
                  <a:gd name="connsiteY0" fmla="*/ 73041 h 226222"/>
                  <a:gd name="connsiteX1" fmla="*/ 683068 w 683067"/>
                  <a:gd name="connsiteY1" fmla="*/ 1603 h 226222"/>
                  <a:gd name="connsiteX2" fmla="*/ 243013 w 683067"/>
                  <a:gd name="connsiteY2" fmla="*/ 93043 h 226222"/>
                  <a:gd name="connsiteX3" fmla="*/ 65848 w 683067"/>
                  <a:gd name="connsiteY3" fmla="*/ 217821 h 226222"/>
                  <a:gd name="connsiteX4" fmla="*/ 3935 w 683067"/>
                  <a:gd name="connsiteY4" fmla="*/ 191151 h 226222"/>
                  <a:gd name="connsiteX5" fmla="*/ 125 w 683067"/>
                  <a:gd name="connsiteY5" fmla="*/ 146383 h 226222"/>
                  <a:gd name="connsiteX6" fmla="*/ 49655 w 683067"/>
                  <a:gd name="connsiteY6" fmla="*/ 73041 h 226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3067" h="226222">
                    <a:moveTo>
                      <a:pt x="49655" y="73041"/>
                    </a:moveTo>
                    <a:cubicBezTo>
                      <a:pt x="142048" y="42561"/>
                      <a:pt x="353503" y="-9827"/>
                      <a:pt x="683068" y="1603"/>
                    </a:cubicBezTo>
                    <a:cubicBezTo>
                      <a:pt x="683068" y="1603"/>
                      <a:pt x="355408" y="28273"/>
                      <a:pt x="243013" y="93043"/>
                    </a:cubicBezTo>
                    <a:cubicBezTo>
                      <a:pt x="178243" y="130191"/>
                      <a:pt x="111568" y="180673"/>
                      <a:pt x="65848" y="217821"/>
                    </a:cubicBezTo>
                    <a:cubicBezTo>
                      <a:pt x="42035" y="236871"/>
                      <a:pt x="6793" y="221631"/>
                      <a:pt x="3935" y="191151"/>
                    </a:cubicBezTo>
                    <a:lnTo>
                      <a:pt x="125" y="146383"/>
                    </a:lnTo>
                    <a:cubicBezTo>
                      <a:pt x="-1780" y="113998"/>
                      <a:pt x="18223" y="83518"/>
                      <a:pt x="49655" y="73041"/>
                    </a:cubicBez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3144F860-4735-44DD-A946-F957155E5A01}"/>
                  </a:ext>
                </a:extLst>
              </p:cNvPr>
              <p:cNvSpPr/>
              <p:nvPr/>
            </p:nvSpPr>
            <p:spPr>
              <a:xfrm>
                <a:off x="4122680" y="4667068"/>
                <a:ext cx="133399" cy="50605"/>
              </a:xfrm>
              <a:custGeom>
                <a:avLst/>
                <a:gdLst>
                  <a:gd name="connsiteX0" fmla="*/ 7169 w 133399"/>
                  <a:gd name="connsiteY0" fmla="*/ 123 h 50605"/>
                  <a:gd name="connsiteX1" fmla="*/ 126231 w 133399"/>
                  <a:gd name="connsiteY1" fmla="*/ 123 h 50605"/>
                  <a:gd name="connsiteX2" fmla="*/ 132898 w 133399"/>
                  <a:gd name="connsiteY2" fmla="*/ 8695 h 50605"/>
                  <a:gd name="connsiteX3" fmla="*/ 66223 w 133399"/>
                  <a:gd name="connsiteY3" fmla="*/ 50605 h 50605"/>
                  <a:gd name="connsiteX4" fmla="*/ 501 w 133399"/>
                  <a:gd name="connsiteY4" fmla="*/ 8695 h 50605"/>
                  <a:gd name="connsiteX5" fmla="*/ 7169 w 133399"/>
                  <a:gd name="connsiteY5" fmla="*/ 123 h 50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3399" h="50605">
                    <a:moveTo>
                      <a:pt x="7169" y="123"/>
                    </a:moveTo>
                    <a:cubicBezTo>
                      <a:pt x="26219" y="2980"/>
                      <a:pt x="70033" y="7743"/>
                      <a:pt x="126231" y="123"/>
                    </a:cubicBezTo>
                    <a:cubicBezTo>
                      <a:pt x="130994" y="-830"/>
                      <a:pt x="134803" y="3933"/>
                      <a:pt x="132898" y="8695"/>
                    </a:cubicBezTo>
                    <a:cubicBezTo>
                      <a:pt x="125278" y="23935"/>
                      <a:pt x="107181" y="50605"/>
                      <a:pt x="66223" y="50605"/>
                    </a:cubicBezTo>
                    <a:cubicBezTo>
                      <a:pt x="26219" y="50605"/>
                      <a:pt x="7169" y="23935"/>
                      <a:pt x="501" y="8695"/>
                    </a:cubicBezTo>
                    <a:cubicBezTo>
                      <a:pt x="-1404" y="4885"/>
                      <a:pt x="2406" y="123"/>
                      <a:pt x="7169" y="123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02" name="Graphic 456">
              <a:extLst>
                <a:ext uri="{FF2B5EF4-FFF2-40B4-BE49-F238E27FC236}">
                  <a16:creationId xmlns:a16="http://schemas.microsoft.com/office/drawing/2014/main" id="{08558C6C-490A-4689-8C12-7C4991A02267}"/>
                </a:ext>
              </a:extLst>
            </p:cNvPr>
            <p:cNvGrpSpPr/>
            <p:nvPr/>
          </p:nvGrpSpPr>
          <p:grpSpPr>
            <a:xfrm>
              <a:off x="7227310" y="-1021427"/>
              <a:ext cx="432779" cy="593386"/>
              <a:chOff x="4608764" y="4941637"/>
              <a:chExt cx="432779" cy="59338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BA75C830-E2DB-4358-92D4-A6F9AAE52276}"/>
                  </a:ext>
                </a:extLst>
              </p:cNvPr>
              <p:cNvSpPr/>
              <p:nvPr/>
            </p:nvSpPr>
            <p:spPr>
              <a:xfrm>
                <a:off x="4809933" y="5355899"/>
                <a:ext cx="175419" cy="179124"/>
              </a:xfrm>
              <a:custGeom>
                <a:avLst/>
                <a:gdLst>
                  <a:gd name="connsiteX0" fmla="*/ 8573 w 175419"/>
                  <a:gd name="connsiteY0" fmla="*/ 81864 h 179124"/>
                  <a:gd name="connsiteX1" fmla="*/ 50483 w 175419"/>
                  <a:gd name="connsiteY1" fmla="*/ 179019 h 179124"/>
                  <a:gd name="connsiteX2" fmla="*/ 68580 w 175419"/>
                  <a:gd name="connsiteY2" fmla="*/ 114249 h 179124"/>
                  <a:gd name="connsiteX3" fmla="*/ 110490 w 175419"/>
                  <a:gd name="connsiteY3" fmla="*/ 169494 h 179124"/>
                  <a:gd name="connsiteX4" fmla="*/ 114300 w 175419"/>
                  <a:gd name="connsiteY4" fmla="*/ 92342 h 179124"/>
                  <a:gd name="connsiteX5" fmla="*/ 171450 w 175419"/>
                  <a:gd name="connsiteY5" fmla="*/ 136157 h 179124"/>
                  <a:gd name="connsiteX6" fmla="*/ 138113 w 175419"/>
                  <a:gd name="connsiteY6" fmla="*/ 34239 h 179124"/>
                  <a:gd name="connsiteX7" fmla="*/ 92392 w 175419"/>
                  <a:gd name="connsiteY7" fmla="*/ 902 h 179124"/>
                  <a:gd name="connsiteX8" fmla="*/ 0 w 175419"/>
                  <a:gd name="connsiteY8" fmla="*/ 39954 h 179124"/>
                  <a:gd name="connsiteX9" fmla="*/ 8573 w 175419"/>
                  <a:gd name="connsiteY9" fmla="*/ 81864 h 1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5419" h="179124">
                    <a:moveTo>
                      <a:pt x="8573" y="81864"/>
                    </a:moveTo>
                    <a:cubicBezTo>
                      <a:pt x="8573" y="81864"/>
                      <a:pt x="26670" y="182829"/>
                      <a:pt x="50483" y="179019"/>
                    </a:cubicBezTo>
                    <a:cubicBezTo>
                      <a:pt x="74295" y="175209"/>
                      <a:pt x="70485" y="141872"/>
                      <a:pt x="68580" y="114249"/>
                    </a:cubicBezTo>
                    <a:cubicBezTo>
                      <a:pt x="68580" y="114249"/>
                      <a:pt x="92392" y="177114"/>
                      <a:pt x="110490" y="169494"/>
                    </a:cubicBezTo>
                    <a:cubicBezTo>
                      <a:pt x="128588" y="161874"/>
                      <a:pt x="127635" y="122822"/>
                      <a:pt x="114300" y="92342"/>
                    </a:cubicBezTo>
                    <a:cubicBezTo>
                      <a:pt x="114300" y="92342"/>
                      <a:pt x="159067" y="155207"/>
                      <a:pt x="171450" y="136157"/>
                    </a:cubicBezTo>
                    <a:cubicBezTo>
                      <a:pt x="183833" y="117107"/>
                      <a:pt x="165735" y="76149"/>
                      <a:pt x="138113" y="34239"/>
                    </a:cubicBezTo>
                    <a:cubicBezTo>
                      <a:pt x="110490" y="-8623"/>
                      <a:pt x="92392" y="902"/>
                      <a:pt x="92392" y="902"/>
                    </a:cubicBezTo>
                    <a:lnTo>
                      <a:pt x="0" y="39954"/>
                    </a:lnTo>
                    <a:lnTo>
                      <a:pt x="8573" y="81864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00695F68-ED42-46F3-8C62-B40008008535}"/>
                  </a:ext>
                </a:extLst>
              </p:cNvPr>
              <p:cNvSpPr/>
              <p:nvPr/>
            </p:nvSpPr>
            <p:spPr>
              <a:xfrm>
                <a:off x="4608764" y="4941637"/>
                <a:ext cx="432779" cy="547617"/>
              </a:xfrm>
              <a:custGeom>
                <a:avLst/>
                <a:gdLst>
                  <a:gd name="connsiteX0" fmla="*/ 205932 w 432779"/>
                  <a:gd name="connsiteY0" fmla="*/ 3684 h 547617"/>
                  <a:gd name="connsiteX1" fmla="*/ 268797 w 432779"/>
                  <a:gd name="connsiteY1" fmla="*/ 25591 h 547617"/>
                  <a:gd name="connsiteX2" fmla="*/ 365952 w 432779"/>
                  <a:gd name="connsiteY2" fmla="*/ 223711 h 547617"/>
                  <a:gd name="connsiteX3" fmla="*/ 426912 w 432779"/>
                  <a:gd name="connsiteY3" fmla="*/ 355156 h 547617"/>
                  <a:gd name="connsiteX4" fmla="*/ 407862 w 432779"/>
                  <a:gd name="connsiteY4" fmla="*/ 422784 h 547617"/>
                  <a:gd name="connsiteX5" fmla="*/ 183072 w 432779"/>
                  <a:gd name="connsiteY5" fmla="*/ 535179 h 547617"/>
                  <a:gd name="connsiteX6" fmla="*/ 144019 w 432779"/>
                  <a:gd name="connsiteY6" fmla="*/ 545656 h 547617"/>
                  <a:gd name="connsiteX7" fmla="*/ 81154 w 432779"/>
                  <a:gd name="connsiteY7" fmla="*/ 511366 h 547617"/>
                  <a:gd name="connsiteX8" fmla="*/ 61152 w 432779"/>
                  <a:gd name="connsiteY8" fmla="*/ 455169 h 547617"/>
                  <a:gd name="connsiteX9" fmla="*/ 10669 w 432779"/>
                  <a:gd name="connsiteY9" fmla="*/ 226569 h 547617"/>
                  <a:gd name="connsiteX10" fmla="*/ 192 w 432779"/>
                  <a:gd name="connsiteY10" fmla="*/ 121794 h 547617"/>
                  <a:gd name="connsiteX11" fmla="*/ 32577 w 432779"/>
                  <a:gd name="connsiteY11" fmla="*/ 69406 h 547617"/>
                  <a:gd name="connsiteX12" fmla="*/ 205932 w 432779"/>
                  <a:gd name="connsiteY12" fmla="*/ 3684 h 547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2779" h="547617">
                    <a:moveTo>
                      <a:pt x="205932" y="3684"/>
                    </a:moveTo>
                    <a:cubicBezTo>
                      <a:pt x="229744" y="-5841"/>
                      <a:pt x="256414" y="3684"/>
                      <a:pt x="268797" y="25591"/>
                    </a:cubicBezTo>
                    <a:cubicBezTo>
                      <a:pt x="290704" y="63691"/>
                      <a:pt x="325947" y="129414"/>
                      <a:pt x="365952" y="223711"/>
                    </a:cubicBezTo>
                    <a:cubicBezTo>
                      <a:pt x="394527" y="289434"/>
                      <a:pt x="413577" y="329439"/>
                      <a:pt x="426912" y="355156"/>
                    </a:cubicBezTo>
                    <a:cubicBezTo>
                      <a:pt x="439294" y="378969"/>
                      <a:pt x="431674" y="408496"/>
                      <a:pt x="407862" y="422784"/>
                    </a:cubicBezTo>
                    <a:cubicBezTo>
                      <a:pt x="348807" y="458026"/>
                      <a:pt x="244984" y="518034"/>
                      <a:pt x="183072" y="535179"/>
                    </a:cubicBezTo>
                    <a:lnTo>
                      <a:pt x="144019" y="545656"/>
                    </a:lnTo>
                    <a:cubicBezTo>
                      <a:pt x="117349" y="553276"/>
                      <a:pt x="89727" y="538036"/>
                      <a:pt x="81154" y="511366"/>
                    </a:cubicBezTo>
                    <a:cubicBezTo>
                      <a:pt x="76392" y="495174"/>
                      <a:pt x="69724" y="476124"/>
                      <a:pt x="61152" y="455169"/>
                    </a:cubicBezTo>
                    <a:cubicBezTo>
                      <a:pt x="36387" y="395161"/>
                      <a:pt x="14479" y="262764"/>
                      <a:pt x="10669" y="226569"/>
                    </a:cubicBezTo>
                    <a:lnTo>
                      <a:pt x="192" y="121794"/>
                    </a:lnTo>
                    <a:cubicBezTo>
                      <a:pt x="-1713" y="98934"/>
                      <a:pt x="10669" y="77026"/>
                      <a:pt x="32577" y="69406"/>
                    </a:cubicBezTo>
                    <a:lnTo>
                      <a:pt x="205932" y="3684"/>
                    </a:ln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06" name="Graphic 456">
            <a:extLst>
              <a:ext uri="{FF2B5EF4-FFF2-40B4-BE49-F238E27FC236}">
                <a16:creationId xmlns:a16="http://schemas.microsoft.com/office/drawing/2014/main" id="{F8304AD5-1087-44BC-B6B5-992792851F11}"/>
              </a:ext>
            </a:extLst>
          </p:cNvPr>
          <p:cNvGrpSpPr/>
          <p:nvPr/>
        </p:nvGrpSpPr>
        <p:grpSpPr>
          <a:xfrm>
            <a:off x="2367675" y="5053893"/>
            <a:ext cx="474911" cy="577201"/>
            <a:chOff x="3513350" y="4986003"/>
            <a:chExt cx="474911" cy="577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5675CDF-CAB6-4F9E-A7E5-760AA13F6568}"/>
                </a:ext>
              </a:extLst>
            </p:cNvPr>
            <p:cNvSpPr/>
            <p:nvPr/>
          </p:nvSpPr>
          <p:spPr>
            <a:xfrm>
              <a:off x="3539544" y="5374759"/>
              <a:ext cx="187396" cy="188444"/>
            </a:xfrm>
            <a:custGeom>
              <a:avLst/>
              <a:gdLst>
                <a:gd name="connsiteX0" fmla="*/ 171204 w 187396"/>
                <a:gd name="connsiteY0" fmla="*/ 101104 h 188444"/>
                <a:gd name="connsiteX1" fmla="*/ 111197 w 187396"/>
                <a:gd name="connsiteY1" fmla="*/ 187781 h 188444"/>
                <a:gd name="connsiteX2" fmla="*/ 106434 w 187396"/>
                <a:gd name="connsiteY2" fmla="*/ 120154 h 188444"/>
                <a:gd name="connsiteX3" fmla="*/ 54999 w 187396"/>
                <a:gd name="connsiteY3" fmla="*/ 165874 h 188444"/>
                <a:gd name="connsiteX4" fmla="*/ 66429 w 187396"/>
                <a:gd name="connsiteY4" fmla="*/ 88721 h 188444"/>
                <a:gd name="connsiteX5" fmla="*/ 1659 w 187396"/>
                <a:gd name="connsiteY5" fmla="*/ 120154 h 188444"/>
                <a:gd name="connsiteX6" fmla="*/ 54047 w 187396"/>
                <a:gd name="connsiteY6" fmla="*/ 25856 h 188444"/>
                <a:gd name="connsiteX7" fmla="*/ 104529 w 187396"/>
                <a:gd name="connsiteY7" fmla="*/ 2044 h 188444"/>
                <a:gd name="connsiteX8" fmla="*/ 187397 w 187396"/>
                <a:gd name="connsiteY8" fmla="*/ 58241 h 188444"/>
                <a:gd name="connsiteX9" fmla="*/ 171204 w 187396"/>
                <a:gd name="connsiteY9" fmla="*/ 101104 h 18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396" h="188444">
                  <a:moveTo>
                    <a:pt x="171204" y="101104"/>
                  </a:moveTo>
                  <a:cubicBezTo>
                    <a:pt x="171204" y="101104"/>
                    <a:pt x="134057" y="197306"/>
                    <a:pt x="111197" y="187781"/>
                  </a:cubicBezTo>
                  <a:cubicBezTo>
                    <a:pt x="89289" y="179209"/>
                    <a:pt x="98814" y="146824"/>
                    <a:pt x="106434" y="120154"/>
                  </a:cubicBezTo>
                  <a:cubicBezTo>
                    <a:pt x="106434" y="120154"/>
                    <a:pt x="71192" y="177304"/>
                    <a:pt x="54999" y="165874"/>
                  </a:cubicBezTo>
                  <a:cubicBezTo>
                    <a:pt x="38807" y="154444"/>
                    <a:pt x="47379" y="117296"/>
                    <a:pt x="66429" y="88721"/>
                  </a:cubicBezTo>
                  <a:cubicBezTo>
                    <a:pt x="66429" y="88721"/>
                    <a:pt x="10232" y="141109"/>
                    <a:pt x="1659" y="120154"/>
                  </a:cubicBezTo>
                  <a:cubicBezTo>
                    <a:pt x="-6913" y="99199"/>
                    <a:pt x="18804" y="63004"/>
                    <a:pt x="54047" y="25856"/>
                  </a:cubicBezTo>
                  <a:cubicBezTo>
                    <a:pt x="89289" y="-10339"/>
                    <a:pt x="104529" y="2044"/>
                    <a:pt x="104529" y="2044"/>
                  </a:cubicBezTo>
                  <a:lnTo>
                    <a:pt x="187397" y="58241"/>
                  </a:lnTo>
                  <a:lnTo>
                    <a:pt x="171204" y="10110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E6021655-4A0D-4090-B89D-D2BC440A6712}"/>
                </a:ext>
              </a:extLst>
            </p:cNvPr>
            <p:cNvSpPr/>
            <p:nvPr/>
          </p:nvSpPr>
          <p:spPr>
            <a:xfrm>
              <a:off x="3513350" y="4986003"/>
              <a:ext cx="474911" cy="557182"/>
            </a:xfrm>
            <a:custGeom>
              <a:avLst/>
              <a:gdLst>
                <a:gd name="connsiteX0" fmla="*/ 297411 w 474911"/>
                <a:gd name="connsiteY0" fmla="*/ 7895 h 557182"/>
                <a:gd name="connsiteX1" fmla="*/ 231689 w 474911"/>
                <a:gd name="connsiteY1" fmla="*/ 17420 h 557182"/>
                <a:gd name="connsiteX2" fmla="*/ 97386 w 474911"/>
                <a:gd name="connsiteY2" fmla="*/ 192680 h 557182"/>
                <a:gd name="connsiteX3" fmla="*/ 11661 w 474911"/>
                <a:gd name="connsiteY3" fmla="*/ 309837 h 557182"/>
                <a:gd name="connsiteX4" fmla="*/ 16424 w 474911"/>
                <a:gd name="connsiteY4" fmla="*/ 379370 h 557182"/>
                <a:gd name="connsiteX5" fmla="*/ 214544 w 474911"/>
                <a:gd name="connsiteY5" fmla="*/ 533675 h 557182"/>
                <a:gd name="connsiteX6" fmla="*/ 250739 w 474911"/>
                <a:gd name="connsiteY6" fmla="*/ 551772 h 557182"/>
                <a:gd name="connsiteX7" fmla="*/ 318366 w 474911"/>
                <a:gd name="connsiteY7" fmla="*/ 529865 h 557182"/>
                <a:gd name="connsiteX8" fmla="*/ 348846 w 474911"/>
                <a:gd name="connsiteY8" fmla="*/ 479382 h 557182"/>
                <a:gd name="connsiteX9" fmla="*/ 442191 w 474911"/>
                <a:gd name="connsiteY9" fmla="*/ 265070 h 557182"/>
                <a:gd name="connsiteX10" fmla="*/ 472671 w 474911"/>
                <a:gd name="connsiteY10" fmla="*/ 165057 h 557182"/>
                <a:gd name="connsiteX11" fmla="*/ 451716 w 474911"/>
                <a:gd name="connsiteY11" fmla="*/ 106955 h 557182"/>
                <a:gd name="connsiteX12" fmla="*/ 297411 w 474911"/>
                <a:gd name="connsiteY12" fmla="*/ 7895 h 55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4911" h="557182">
                  <a:moveTo>
                    <a:pt x="297411" y="7895"/>
                  </a:moveTo>
                  <a:cubicBezTo>
                    <a:pt x="276456" y="-5440"/>
                    <a:pt x="247881" y="-1630"/>
                    <a:pt x="231689" y="17420"/>
                  </a:cubicBezTo>
                  <a:cubicBezTo>
                    <a:pt x="203114" y="49805"/>
                    <a:pt x="155489" y="107907"/>
                    <a:pt x="97386" y="192680"/>
                  </a:cubicBezTo>
                  <a:cubicBezTo>
                    <a:pt x="57381" y="250782"/>
                    <a:pt x="29759" y="286977"/>
                    <a:pt x="11661" y="309837"/>
                  </a:cubicBezTo>
                  <a:cubicBezTo>
                    <a:pt x="-5484" y="330792"/>
                    <a:pt x="-3579" y="361272"/>
                    <a:pt x="16424" y="379370"/>
                  </a:cubicBezTo>
                  <a:cubicBezTo>
                    <a:pt x="66906" y="426042"/>
                    <a:pt x="157394" y="505100"/>
                    <a:pt x="214544" y="533675"/>
                  </a:cubicBezTo>
                  <a:lnTo>
                    <a:pt x="250739" y="551772"/>
                  </a:lnTo>
                  <a:cubicBezTo>
                    <a:pt x="275504" y="564155"/>
                    <a:pt x="305984" y="554630"/>
                    <a:pt x="318366" y="529865"/>
                  </a:cubicBezTo>
                  <a:cubicBezTo>
                    <a:pt x="325986" y="515577"/>
                    <a:pt x="336464" y="497480"/>
                    <a:pt x="348846" y="479382"/>
                  </a:cubicBezTo>
                  <a:cubicBezTo>
                    <a:pt x="385041" y="425090"/>
                    <a:pt x="431714" y="299360"/>
                    <a:pt x="442191" y="265070"/>
                  </a:cubicBezTo>
                  <a:lnTo>
                    <a:pt x="472671" y="165057"/>
                  </a:lnTo>
                  <a:cubicBezTo>
                    <a:pt x="479339" y="143150"/>
                    <a:pt x="470766" y="119337"/>
                    <a:pt x="451716" y="106955"/>
                  </a:cubicBezTo>
                  <a:lnTo>
                    <a:pt x="297411" y="7895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7" name="Graphic 456">
            <a:extLst>
              <a:ext uri="{FF2B5EF4-FFF2-40B4-BE49-F238E27FC236}">
                <a16:creationId xmlns:a16="http://schemas.microsoft.com/office/drawing/2014/main" id="{58E2939D-2265-4061-9276-57EC2A2B125D}"/>
              </a:ext>
            </a:extLst>
          </p:cNvPr>
          <p:cNvGrpSpPr/>
          <p:nvPr/>
        </p:nvGrpSpPr>
        <p:grpSpPr>
          <a:xfrm>
            <a:off x="1833281" y="4232161"/>
            <a:ext cx="2722355" cy="1548356"/>
            <a:chOff x="2978956" y="4164271"/>
            <a:chExt cx="2722355" cy="15483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C53DF79-29E5-4420-8711-87F7BE43D087}"/>
                </a:ext>
              </a:extLst>
            </p:cNvPr>
            <p:cNvSpPr/>
            <p:nvPr/>
          </p:nvSpPr>
          <p:spPr>
            <a:xfrm>
              <a:off x="2978956" y="4314420"/>
              <a:ext cx="857522" cy="369647"/>
            </a:xfrm>
            <a:custGeom>
              <a:avLst/>
              <a:gdLst>
                <a:gd name="connsiteX0" fmla="*/ 857522 w 857522"/>
                <a:gd name="connsiteY0" fmla="*/ 71783 h 369647"/>
                <a:gd name="connsiteX1" fmla="*/ 427945 w 857522"/>
                <a:gd name="connsiteY1" fmla="*/ 346 h 369647"/>
                <a:gd name="connsiteX2" fmla="*/ 19322 w 857522"/>
                <a:gd name="connsiteY2" fmla="*/ 42256 h 369647"/>
                <a:gd name="connsiteX3" fmla="*/ 14560 w 857522"/>
                <a:gd name="connsiteY3" fmla="*/ 87023 h 369647"/>
                <a:gd name="connsiteX4" fmla="*/ 186010 w 857522"/>
                <a:gd name="connsiteY4" fmla="*/ 162271 h 369647"/>
                <a:gd name="connsiteX5" fmla="*/ 825137 w 857522"/>
                <a:gd name="connsiteY5" fmla="*/ 358486 h 369647"/>
                <a:gd name="connsiteX6" fmla="*/ 857522 w 857522"/>
                <a:gd name="connsiteY6" fmla="*/ 71783 h 369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522" h="369647">
                  <a:moveTo>
                    <a:pt x="857522" y="71783"/>
                  </a:moveTo>
                  <a:cubicBezTo>
                    <a:pt x="857522" y="71783"/>
                    <a:pt x="710837" y="4156"/>
                    <a:pt x="427945" y="346"/>
                  </a:cubicBezTo>
                  <a:cubicBezTo>
                    <a:pt x="215537" y="-3464"/>
                    <a:pt x="106000" y="25111"/>
                    <a:pt x="19322" y="42256"/>
                  </a:cubicBezTo>
                  <a:cubicBezTo>
                    <a:pt x="-3538" y="47018"/>
                    <a:pt x="-7348" y="77498"/>
                    <a:pt x="14560" y="87023"/>
                  </a:cubicBezTo>
                  <a:cubicBezTo>
                    <a:pt x="58375" y="106073"/>
                    <a:pt x="117430" y="131791"/>
                    <a:pt x="186010" y="162271"/>
                  </a:cubicBezTo>
                  <a:cubicBezTo>
                    <a:pt x="329837" y="226088"/>
                    <a:pt x="617492" y="417541"/>
                    <a:pt x="825137" y="358486"/>
                  </a:cubicBezTo>
                  <a:lnTo>
                    <a:pt x="857522" y="71783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A2305956-79AD-4607-AFAD-42F93A9FEA11}"/>
                </a:ext>
              </a:extLst>
            </p:cNvPr>
            <p:cNvSpPr/>
            <p:nvPr/>
          </p:nvSpPr>
          <p:spPr>
            <a:xfrm>
              <a:off x="3224021" y="4388498"/>
              <a:ext cx="583882" cy="225352"/>
            </a:xfrm>
            <a:custGeom>
              <a:avLst/>
              <a:gdLst>
                <a:gd name="connsiteX0" fmla="*/ 583883 w 583882"/>
                <a:gd name="connsiteY0" fmla="*/ 78668 h 225352"/>
                <a:gd name="connsiteX1" fmla="*/ 0 w 583882"/>
                <a:gd name="connsiteY1" fmla="*/ 1515 h 225352"/>
                <a:gd name="connsiteX2" fmla="*/ 374333 w 583882"/>
                <a:gd name="connsiteY2" fmla="*/ 78668 h 225352"/>
                <a:gd name="connsiteX3" fmla="*/ 572453 w 583882"/>
                <a:gd name="connsiteY3" fmla="*/ 225353 h 225352"/>
                <a:gd name="connsiteX4" fmla="*/ 583883 w 583882"/>
                <a:gd name="connsiteY4" fmla="*/ 78668 h 225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882" h="225352">
                  <a:moveTo>
                    <a:pt x="583883" y="78668"/>
                  </a:moveTo>
                  <a:cubicBezTo>
                    <a:pt x="583883" y="78668"/>
                    <a:pt x="387668" y="-12772"/>
                    <a:pt x="0" y="1515"/>
                  </a:cubicBezTo>
                  <a:cubicBezTo>
                    <a:pt x="0" y="1515"/>
                    <a:pt x="278130" y="24375"/>
                    <a:pt x="374333" y="78668"/>
                  </a:cubicBezTo>
                  <a:cubicBezTo>
                    <a:pt x="470535" y="132960"/>
                    <a:pt x="572453" y="225353"/>
                    <a:pt x="572453" y="225353"/>
                  </a:cubicBezTo>
                  <a:lnTo>
                    <a:pt x="583883" y="78668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094FB28D-129A-4F24-A473-0BC50E5C29BD}"/>
                </a:ext>
              </a:extLst>
            </p:cNvPr>
            <p:cNvSpPr/>
            <p:nvPr/>
          </p:nvSpPr>
          <p:spPr>
            <a:xfrm>
              <a:off x="3770756" y="4164271"/>
              <a:ext cx="1046797" cy="1484947"/>
            </a:xfrm>
            <a:custGeom>
              <a:avLst/>
              <a:gdLst>
                <a:gd name="connsiteX0" fmla="*/ 142875 w 1046797"/>
                <a:gd name="connsiteY0" fmla="*/ 1484948 h 1484947"/>
                <a:gd name="connsiteX1" fmla="*/ 903923 w 1046797"/>
                <a:gd name="connsiteY1" fmla="*/ 1484948 h 1484947"/>
                <a:gd name="connsiteX2" fmla="*/ 1046798 w 1046797"/>
                <a:gd name="connsiteY2" fmla="*/ 1342073 h 1484947"/>
                <a:gd name="connsiteX3" fmla="*/ 1046798 w 1046797"/>
                <a:gd name="connsiteY3" fmla="*/ 432435 h 1484947"/>
                <a:gd name="connsiteX4" fmla="*/ 522923 w 1046797"/>
                <a:gd name="connsiteY4" fmla="*/ 0 h 1484947"/>
                <a:gd name="connsiteX5" fmla="*/ 522923 w 1046797"/>
                <a:gd name="connsiteY5" fmla="*/ 0 h 1484947"/>
                <a:gd name="connsiteX6" fmla="*/ 0 w 1046797"/>
                <a:gd name="connsiteY6" fmla="*/ 432435 h 1484947"/>
                <a:gd name="connsiteX7" fmla="*/ 0 w 1046797"/>
                <a:gd name="connsiteY7" fmla="*/ 1342073 h 1484947"/>
                <a:gd name="connsiteX8" fmla="*/ 142875 w 1046797"/>
                <a:gd name="connsiteY8" fmla="*/ 1484948 h 148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97" h="1484947">
                  <a:moveTo>
                    <a:pt x="142875" y="1484948"/>
                  </a:moveTo>
                  <a:lnTo>
                    <a:pt x="903923" y="1484948"/>
                  </a:lnTo>
                  <a:cubicBezTo>
                    <a:pt x="982980" y="1484948"/>
                    <a:pt x="1046798" y="1421130"/>
                    <a:pt x="1046798" y="1342073"/>
                  </a:cubicBezTo>
                  <a:lnTo>
                    <a:pt x="1046798" y="432435"/>
                  </a:lnTo>
                  <a:cubicBezTo>
                    <a:pt x="1045845" y="143828"/>
                    <a:pt x="812482" y="0"/>
                    <a:pt x="522923" y="0"/>
                  </a:cubicBezTo>
                  <a:lnTo>
                    <a:pt x="522923" y="0"/>
                  </a:lnTo>
                  <a:cubicBezTo>
                    <a:pt x="234315" y="0"/>
                    <a:pt x="0" y="143828"/>
                    <a:pt x="0" y="432435"/>
                  </a:cubicBezTo>
                  <a:lnTo>
                    <a:pt x="0" y="1342073"/>
                  </a:lnTo>
                  <a:cubicBezTo>
                    <a:pt x="0" y="1421130"/>
                    <a:pt x="63818" y="1484948"/>
                    <a:pt x="142875" y="1484948"/>
                  </a:cubicBez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F113A0FB-D91C-48C4-822B-15406C7CAC94}"/>
                </a:ext>
              </a:extLst>
            </p:cNvPr>
            <p:cNvSpPr/>
            <p:nvPr/>
          </p:nvSpPr>
          <p:spPr>
            <a:xfrm>
              <a:off x="3681469" y="5002471"/>
              <a:ext cx="1250395" cy="710156"/>
            </a:xfrm>
            <a:custGeom>
              <a:avLst/>
              <a:gdLst>
                <a:gd name="connsiteX0" fmla="*/ 1181805 w 1250395"/>
                <a:gd name="connsiteY0" fmla="*/ 0 h 710156"/>
                <a:gd name="connsiteX1" fmla="*/ 1214190 w 1250395"/>
                <a:gd name="connsiteY1" fmla="*/ 341948 h 710156"/>
                <a:gd name="connsiteX2" fmla="*/ 1224667 w 1250395"/>
                <a:gd name="connsiteY2" fmla="*/ 599122 h 710156"/>
                <a:gd name="connsiteX3" fmla="*/ 1218952 w 1250395"/>
                <a:gd name="connsiteY3" fmla="*/ 693420 h 710156"/>
                <a:gd name="connsiteX4" fmla="*/ 451237 w 1250395"/>
                <a:gd name="connsiteY4" fmla="*/ 693420 h 710156"/>
                <a:gd name="connsiteX5" fmla="*/ 137865 w 1250395"/>
                <a:gd name="connsiteY5" fmla="*/ 675322 h 710156"/>
                <a:gd name="connsiteX6" fmla="*/ 16897 w 1250395"/>
                <a:gd name="connsiteY6" fmla="*/ 544830 h 710156"/>
                <a:gd name="connsiteX7" fmla="*/ 45472 w 1250395"/>
                <a:gd name="connsiteY7" fmla="*/ 201930 h 710156"/>
                <a:gd name="connsiteX8" fmla="*/ 76905 w 1250395"/>
                <a:gd name="connsiteY8" fmla="*/ 10477 h 710156"/>
                <a:gd name="connsiteX9" fmla="*/ 1181805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1181805" y="0"/>
                  </a:moveTo>
                  <a:cubicBezTo>
                    <a:pt x="1181805" y="0"/>
                    <a:pt x="1218000" y="126683"/>
                    <a:pt x="1214190" y="341948"/>
                  </a:cubicBezTo>
                  <a:cubicBezTo>
                    <a:pt x="1212285" y="449580"/>
                    <a:pt x="1205617" y="568643"/>
                    <a:pt x="1224667" y="599122"/>
                  </a:cubicBezTo>
                  <a:cubicBezTo>
                    <a:pt x="1243717" y="629603"/>
                    <a:pt x="1274197" y="681038"/>
                    <a:pt x="1218952" y="693420"/>
                  </a:cubicBezTo>
                  <a:cubicBezTo>
                    <a:pt x="1163707" y="705803"/>
                    <a:pt x="612210" y="723900"/>
                    <a:pt x="451237" y="693420"/>
                  </a:cubicBezTo>
                  <a:cubicBezTo>
                    <a:pt x="290265" y="662940"/>
                    <a:pt x="236925" y="654368"/>
                    <a:pt x="137865" y="675322"/>
                  </a:cubicBezTo>
                  <a:cubicBezTo>
                    <a:pt x="38805" y="697230"/>
                    <a:pt x="-34538" y="630555"/>
                    <a:pt x="16897" y="544830"/>
                  </a:cubicBezTo>
                  <a:cubicBezTo>
                    <a:pt x="68332" y="459105"/>
                    <a:pt x="48330" y="303848"/>
                    <a:pt x="45472" y="201930"/>
                  </a:cubicBezTo>
                  <a:cubicBezTo>
                    <a:pt x="42615" y="100013"/>
                    <a:pt x="76905" y="10477"/>
                    <a:pt x="76905" y="10477"/>
                  </a:cubicBezTo>
                  <a:lnTo>
                    <a:pt x="1181805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72E91D93-CB76-4BC1-9842-0A40ECA519A5}"/>
                </a:ext>
              </a:extLst>
            </p:cNvPr>
            <p:cNvSpPr/>
            <p:nvPr/>
          </p:nvSpPr>
          <p:spPr>
            <a:xfrm>
              <a:off x="4387976" y="4499551"/>
              <a:ext cx="190500" cy="1905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7B7E35D-4F94-440B-B71A-A6503EE4D261}"/>
                </a:ext>
              </a:extLst>
            </p:cNvPr>
            <p:cNvSpPr/>
            <p:nvPr/>
          </p:nvSpPr>
          <p:spPr>
            <a:xfrm>
              <a:off x="4419409" y="4588133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8 w 51434"/>
                <a:gd name="connsiteY1" fmla="*/ 51435 h 51435"/>
                <a:gd name="connsiteX2" fmla="*/ 0 w 51434"/>
                <a:gd name="connsiteY2" fmla="*/ 25718 h 51435"/>
                <a:gd name="connsiteX3" fmla="*/ 25718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FD5DAD7E-2BF2-4E82-AC89-1B800F243A51}"/>
                </a:ext>
              </a:extLst>
            </p:cNvPr>
            <p:cNvSpPr/>
            <p:nvPr/>
          </p:nvSpPr>
          <p:spPr>
            <a:xfrm>
              <a:off x="3816476" y="4499551"/>
              <a:ext cx="190500" cy="1905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7F3CF7F3-08CB-454A-890C-A07A7DA507CA}"/>
                </a:ext>
              </a:extLst>
            </p:cNvPr>
            <p:cNvSpPr/>
            <p:nvPr/>
          </p:nvSpPr>
          <p:spPr>
            <a:xfrm>
              <a:off x="3847909" y="4588133"/>
              <a:ext cx="51435" cy="51435"/>
            </a:xfrm>
            <a:custGeom>
              <a:avLst/>
              <a:gdLst>
                <a:gd name="connsiteX0" fmla="*/ 51435 w 51435"/>
                <a:gd name="connsiteY0" fmla="*/ 25718 h 51435"/>
                <a:gd name="connsiteX1" fmla="*/ 25718 w 51435"/>
                <a:gd name="connsiteY1" fmla="*/ 51435 h 51435"/>
                <a:gd name="connsiteX2" fmla="*/ 0 w 51435"/>
                <a:gd name="connsiteY2" fmla="*/ 25718 h 51435"/>
                <a:gd name="connsiteX3" fmla="*/ 25718 w 51435"/>
                <a:gd name="connsiteY3" fmla="*/ 0 h 51435"/>
                <a:gd name="connsiteX4" fmla="*/ 51435 w 51435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D0CE1AB3-751B-475C-AB46-BEDDD8AAAD56}"/>
                </a:ext>
              </a:extLst>
            </p:cNvPr>
            <p:cNvSpPr/>
            <p:nvPr/>
          </p:nvSpPr>
          <p:spPr>
            <a:xfrm>
              <a:off x="4127943" y="4327995"/>
              <a:ext cx="185737" cy="14393"/>
            </a:xfrm>
            <a:custGeom>
              <a:avLst/>
              <a:gdLst>
                <a:gd name="connsiteX0" fmla="*/ 0 w 185737"/>
                <a:gd name="connsiteY0" fmla="*/ 14393 h 14393"/>
                <a:gd name="connsiteX1" fmla="*/ 185738 w 185737"/>
                <a:gd name="connsiteY1" fmla="*/ 14393 h 1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737" h="14393">
                  <a:moveTo>
                    <a:pt x="0" y="14393"/>
                  </a:moveTo>
                  <a:cubicBezTo>
                    <a:pt x="0" y="14393"/>
                    <a:pt x="85725" y="-17992"/>
                    <a:pt x="185738" y="14393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FB9DB134-3510-4F0D-9AB3-2399BF74C2F3}"/>
                </a:ext>
              </a:extLst>
            </p:cNvPr>
            <p:cNvSpPr/>
            <p:nvPr/>
          </p:nvSpPr>
          <p:spPr>
            <a:xfrm>
              <a:off x="4158424" y="4279311"/>
              <a:ext cx="124777" cy="9736"/>
            </a:xfrm>
            <a:custGeom>
              <a:avLst/>
              <a:gdLst>
                <a:gd name="connsiteX0" fmla="*/ 0 w 124777"/>
                <a:gd name="connsiteY0" fmla="*/ 9737 h 9736"/>
                <a:gd name="connsiteX1" fmla="*/ 124777 w 124777"/>
                <a:gd name="connsiteY1" fmla="*/ 9737 h 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9736">
                  <a:moveTo>
                    <a:pt x="0" y="9737"/>
                  </a:moveTo>
                  <a:cubicBezTo>
                    <a:pt x="0" y="9737"/>
                    <a:pt x="58102" y="-12171"/>
                    <a:pt x="124777" y="9737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EC169F5-3006-4036-A237-58BF0EE700DE}"/>
                </a:ext>
              </a:extLst>
            </p:cNvPr>
            <p:cNvSpPr/>
            <p:nvPr/>
          </p:nvSpPr>
          <p:spPr>
            <a:xfrm>
              <a:off x="3726456" y="4722312"/>
              <a:ext cx="556105" cy="455883"/>
            </a:xfrm>
            <a:custGeom>
              <a:avLst/>
              <a:gdLst>
                <a:gd name="connsiteX0" fmla="*/ 504358 w 556105"/>
                <a:gd name="connsiteY0" fmla="*/ 84896 h 455883"/>
                <a:gd name="connsiteX1" fmla="*/ 46205 w 556105"/>
                <a:gd name="connsiteY1" fmla="*/ 1076 h 455883"/>
                <a:gd name="connsiteX2" fmla="*/ 13820 w 556105"/>
                <a:gd name="connsiteY2" fmla="*/ 27746 h 455883"/>
                <a:gd name="connsiteX3" fmla="*/ 14773 w 556105"/>
                <a:gd name="connsiteY3" fmla="*/ 280159 h 455883"/>
                <a:gd name="connsiteX4" fmla="*/ 37633 w 556105"/>
                <a:gd name="connsiteY4" fmla="*/ 315401 h 455883"/>
                <a:gd name="connsiteX5" fmla="*/ 473878 w 556105"/>
                <a:gd name="connsiteY5" fmla="*/ 455419 h 455883"/>
                <a:gd name="connsiteX6" fmla="*/ 507215 w 556105"/>
                <a:gd name="connsiteY6" fmla="*/ 432559 h 455883"/>
                <a:gd name="connsiteX7" fmla="*/ 544363 w 556105"/>
                <a:gd name="connsiteY7" fmla="*/ 127759 h 455883"/>
                <a:gd name="connsiteX8" fmla="*/ 504358 w 556105"/>
                <a:gd name="connsiteY8" fmla="*/ 84896 h 45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6105" h="455883">
                  <a:moveTo>
                    <a:pt x="504358" y="84896"/>
                  </a:moveTo>
                  <a:cubicBezTo>
                    <a:pt x="428158" y="79181"/>
                    <a:pt x="220513" y="59179"/>
                    <a:pt x="46205" y="1076"/>
                  </a:cubicBezTo>
                  <a:cubicBezTo>
                    <a:pt x="31918" y="-3686"/>
                    <a:pt x="17630" y="7744"/>
                    <a:pt x="13820" y="27746"/>
                  </a:cubicBezTo>
                  <a:cubicBezTo>
                    <a:pt x="2390" y="78229"/>
                    <a:pt x="-10945" y="178241"/>
                    <a:pt x="14773" y="280159"/>
                  </a:cubicBezTo>
                  <a:cubicBezTo>
                    <a:pt x="18583" y="295399"/>
                    <a:pt x="27155" y="307781"/>
                    <a:pt x="37633" y="315401"/>
                  </a:cubicBezTo>
                  <a:cubicBezTo>
                    <a:pt x="94783" y="351596"/>
                    <a:pt x="290998" y="463991"/>
                    <a:pt x="473878" y="455419"/>
                  </a:cubicBezTo>
                  <a:cubicBezTo>
                    <a:pt x="487213" y="454466"/>
                    <a:pt x="499595" y="446846"/>
                    <a:pt x="507215" y="432559"/>
                  </a:cubicBezTo>
                  <a:cubicBezTo>
                    <a:pt x="531980" y="389696"/>
                    <a:pt x="577700" y="285874"/>
                    <a:pt x="544363" y="127759"/>
                  </a:cubicBezTo>
                  <a:cubicBezTo>
                    <a:pt x="538648" y="102994"/>
                    <a:pt x="522455" y="85849"/>
                    <a:pt x="504358" y="84896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96F01EB3-DF75-42B6-953B-DCB3B35C48B9}"/>
                </a:ext>
              </a:extLst>
            </p:cNvPr>
            <p:cNvSpPr/>
            <p:nvPr/>
          </p:nvSpPr>
          <p:spPr>
            <a:xfrm>
              <a:off x="4135276" y="4685484"/>
              <a:ext cx="770933" cy="502183"/>
            </a:xfrm>
            <a:custGeom>
              <a:avLst/>
              <a:gdLst>
                <a:gd name="connsiteX0" fmla="*/ 688945 w 770933"/>
                <a:gd name="connsiteY0" fmla="*/ 1709 h 502183"/>
                <a:gd name="connsiteX1" fmla="*/ 38387 w 770933"/>
                <a:gd name="connsiteY1" fmla="*/ 132201 h 502183"/>
                <a:gd name="connsiteX2" fmla="*/ 1240 w 770933"/>
                <a:gd name="connsiteY2" fmla="*/ 173159 h 502183"/>
                <a:gd name="connsiteX3" fmla="*/ 65057 w 770933"/>
                <a:gd name="connsiteY3" fmla="*/ 455099 h 502183"/>
                <a:gd name="connsiteX4" fmla="*/ 719425 w 770933"/>
                <a:gd name="connsiteY4" fmla="*/ 336989 h 502183"/>
                <a:gd name="connsiteX5" fmla="*/ 732760 w 770933"/>
                <a:gd name="connsiteY5" fmla="*/ 322701 h 502183"/>
                <a:gd name="connsiteX6" fmla="*/ 745142 w 770933"/>
                <a:gd name="connsiteY6" fmla="*/ 33141 h 502183"/>
                <a:gd name="connsiteX7" fmla="*/ 688945 w 770933"/>
                <a:gd name="connsiteY7" fmla="*/ 1709 h 50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933" h="502183">
                  <a:moveTo>
                    <a:pt x="688945" y="1709"/>
                  </a:moveTo>
                  <a:cubicBezTo>
                    <a:pt x="587027" y="31236"/>
                    <a:pt x="299372" y="107436"/>
                    <a:pt x="38387" y="132201"/>
                  </a:cubicBezTo>
                  <a:cubicBezTo>
                    <a:pt x="18385" y="134106"/>
                    <a:pt x="2192" y="151251"/>
                    <a:pt x="1240" y="173159"/>
                  </a:cubicBezTo>
                  <a:cubicBezTo>
                    <a:pt x="-2570" y="239834"/>
                    <a:pt x="-1618" y="376041"/>
                    <a:pt x="65057" y="455099"/>
                  </a:cubicBezTo>
                  <a:cubicBezTo>
                    <a:pt x="154592" y="560826"/>
                    <a:pt x="514637" y="474149"/>
                    <a:pt x="719425" y="336989"/>
                  </a:cubicBezTo>
                  <a:cubicBezTo>
                    <a:pt x="725140" y="333179"/>
                    <a:pt x="728950" y="328416"/>
                    <a:pt x="732760" y="322701"/>
                  </a:cubicBezTo>
                  <a:cubicBezTo>
                    <a:pt x="750857" y="291269"/>
                    <a:pt x="801340" y="182684"/>
                    <a:pt x="745142" y="33141"/>
                  </a:cubicBezTo>
                  <a:cubicBezTo>
                    <a:pt x="735617" y="8376"/>
                    <a:pt x="711805" y="-4959"/>
                    <a:pt x="688945" y="1709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E5EC4EC-9601-42E8-9C40-0EB5E37FD494}"/>
                </a:ext>
              </a:extLst>
            </p:cNvPr>
            <p:cNvSpPr/>
            <p:nvPr/>
          </p:nvSpPr>
          <p:spPr>
            <a:xfrm>
              <a:off x="4693729" y="4278270"/>
              <a:ext cx="1007583" cy="435427"/>
            </a:xfrm>
            <a:custGeom>
              <a:avLst/>
              <a:gdLst>
                <a:gd name="connsiteX0" fmla="*/ 0 w 1007583"/>
                <a:gd name="connsiteY0" fmla="*/ 85073 h 435427"/>
                <a:gd name="connsiteX1" fmla="*/ 504825 w 1007583"/>
                <a:gd name="connsiteY1" fmla="*/ 300 h 435427"/>
                <a:gd name="connsiteX2" fmla="*/ 984885 w 1007583"/>
                <a:gd name="connsiteY2" fmla="*/ 49830 h 435427"/>
                <a:gd name="connsiteX3" fmla="*/ 990600 w 1007583"/>
                <a:gd name="connsiteY3" fmla="*/ 102218 h 435427"/>
                <a:gd name="connsiteX4" fmla="*/ 788670 w 1007583"/>
                <a:gd name="connsiteY4" fmla="*/ 190800 h 435427"/>
                <a:gd name="connsiteX5" fmla="*/ 38100 w 1007583"/>
                <a:gd name="connsiteY5" fmla="*/ 422258 h 435427"/>
                <a:gd name="connsiteX6" fmla="*/ 0 w 1007583"/>
                <a:gd name="connsiteY6" fmla="*/ 85073 h 43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7583" h="435427">
                  <a:moveTo>
                    <a:pt x="0" y="85073"/>
                  </a:moveTo>
                  <a:cubicBezTo>
                    <a:pt x="0" y="85073"/>
                    <a:pt x="172403" y="6015"/>
                    <a:pt x="504825" y="300"/>
                  </a:cubicBezTo>
                  <a:cubicBezTo>
                    <a:pt x="754380" y="-3510"/>
                    <a:pt x="882968" y="29828"/>
                    <a:pt x="984885" y="49830"/>
                  </a:cubicBezTo>
                  <a:cubicBezTo>
                    <a:pt x="1011555" y="54593"/>
                    <a:pt x="1016318" y="91740"/>
                    <a:pt x="990600" y="102218"/>
                  </a:cubicBezTo>
                  <a:cubicBezTo>
                    <a:pt x="939165" y="124125"/>
                    <a:pt x="868680" y="155558"/>
                    <a:pt x="788670" y="190800"/>
                  </a:cubicBezTo>
                  <a:cubicBezTo>
                    <a:pt x="620078" y="267000"/>
                    <a:pt x="282892" y="491790"/>
                    <a:pt x="38100" y="422258"/>
                  </a:cubicBezTo>
                  <a:lnTo>
                    <a:pt x="0" y="85073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8045E8A-95C5-44AC-8ED9-2EC94B86D4FE}"/>
                </a:ext>
              </a:extLst>
            </p:cNvPr>
            <p:cNvSpPr/>
            <p:nvPr/>
          </p:nvSpPr>
          <p:spPr>
            <a:xfrm>
              <a:off x="4745038" y="4366502"/>
              <a:ext cx="683067" cy="226222"/>
            </a:xfrm>
            <a:custGeom>
              <a:avLst/>
              <a:gdLst>
                <a:gd name="connsiteX0" fmla="*/ 49655 w 683067"/>
                <a:gd name="connsiteY0" fmla="*/ 73041 h 226222"/>
                <a:gd name="connsiteX1" fmla="*/ 683068 w 683067"/>
                <a:gd name="connsiteY1" fmla="*/ 1603 h 226222"/>
                <a:gd name="connsiteX2" fmla="*/ 243013 w 683067"/>
                <a:gd name="connsiteY2" fmla="*/ 93043 h 226222"/>
                <a:gd name="connsiteX3" fmla="*/ 65848 w 683067"/>
                <a:gd name="connsiteY3" fmla="*/ 217821 h 226222"/>
                <a:gd name="connsiteX4" fmla="*/ 3935 w 683067"/>
                <a:gd name="connsiteY4" fmla="*/ 191151 h 226222"/>
                <a:gd name="connsiteX5" fmla="*/ 125 w 683067"/>
                <a:gd name="connsiteY5" fmla="*/ 146383 h 226222"/>
                <a:gd name="connsiteX6" fmla="*/ 49655 w 683067"/>
                <a:gd name="connsiteY6" fmla="*/ 73041 h 2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3067" h="226222">
                  <a:moveTo>
                    <a:pt x="49655" y="73041"/>
                  </a:moveTo>
                  <a:cubicBezTo>
                    <a:pt x="142048" y="42561"/>
                    <a:pt x="353503" y="-9827"/>
                    <a:pt x="683068" y="1603"/>
                  </a:cubicBezTo>
                  <a:cubicBezTo>
                    <a:pt x="683068" y="1603"/>
                    <a:pt x="355408" y="28273"/>
                    <a:pt x="243013" y="93043"/>
                  </a:cubicBezTo>
                  <a:cubicBezTo>
                    <a:pt x="178243" y="130191"/>
                    <a:pt x="111568" y="180673"/>
                    <a:pt x="65848" y="217821"/>
                  </a:cubicBezTo>
                  <a:cubicBezTo>
                    <a:pt x="42035" y="236871"/>
                    <a:pt x="6793" y="221631"/>
                    <a:pt x="3935" y="191151"/>
                  </a:cubicBezTo>
                  <a:lnTo>
                    <a:pt x="125" y="146383"/>
                  </a:lnTo>
                  <a:cubicBezTo>
                    <a:pt x="-1780" y="113998"/>
                    <a:pt x="18223" y="83518"/>
                    <a:pt x="49655" y="7304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BE9AD700-9AB3-463A-BFDF-28D947911630}"/>
                </a:ext>
              </a:extLst>
            </p:cNvPr>
            <p:cNvSpPr/>
            <p:nvPr/>
          </p:nvSpPr>
          <p:spPr>
            <a:xfrm>
              <a:off x="4122680" y="4667068"/>
              <a:ext cx="133399" cy="50605"/>
            </a:xfrm>
            <a:custGeom>
              <a:avLst/>
              <a:gdLst>
                <a:gd name="connsiteX0" fmla="*/ 7169 w 133399"/>
                <a:gd name="connsiteY0" fmla="*/ 123 h 50605"/>
                <a:gd name="connsiteX1" fmla="*/ 126231 w 133399"/>
                <a:gd name="connsiteY1" fmla="*/ 123 h 50605"/>
                <a:gd name="connsiteX2" fmla="*/ 132898 w 133399"/>
                <a:gd name="connsiteY2" fmla="*/ 8695 h 50605"/>
                <a:gd name="connsiteX3" fmla="*/ 66223 w 133399"/>
                <a:gd name="connsiteY3" fmla="*/ 50605 h 50605"/>
                <a:gd name="connsiteX4" fmla="*/ 501 w 133399"/>
                <a:gd name="connsiteY4" fmla="*/ 8695 h 50605"/>
                <a:gd name="connsiteX5" fmla="*/ 7169 w 133399"/>
                <a:gd name="connsiteY5" fmla="*/ 123 h 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99" h="50605">
                  <a:moveTo>
                    <a:pt x="7169" y="123"/>
                  </a:moveTo>
                  <a:cubicBezTo>
                    <a:pt x="26219" y="2980"/>
                    <a:pt x="70033" y="7743"/>
                    <a:pt x="126231" y="123"/>
                  </a:cubicBezTo>
                  <a:cubicBezTo>
                    <a:pt x="130994" y="-830"/>
                    <a:pt x="134803" y="3933"/>
                    <a:pt x="132898" y="8695"/>
                  </a:cubicBezTo>
                  <a:cubicBezTo>
                    <a:pt x="125278" y="23935"/>
                    <a:pt x="107181" y="50605"/>
                    <a:pt x="66223" y="50605"/>
                  </a:cubicBezTo>
                  <a:cubicBezTo>
                    <a:pt x="26219" y="50605"/>
                    <a:pt x="7169" y="23935"/>
                    <a:pt x="501" y="8695"/>
                  </a:cubicBezTo>
                  <a:cubicBezTo>
                    <a:pt x="-1404" y="4885"/>
                    <a:pt x="2406" y="123"/>
                    <a:pt x="7169" y="12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8" name="Graphic 456">
            <a:extLst>
              <a:ext uri="{FF2B5EF4-FFF2-40B4-BE49-F238E27FC236}">
                <a16:creationId xmlns:a16="http://schemas.microsoft.com/office/drawing/2014/main" id="{DBEBD032-68BD-4E70-8E03-A5035745A725}"/>
              </a:ext>
            </a:extLst>
          </p:cNvPr>
          <p:cNvGrpSpPr/>
          <p:nvPr/>
        </p:nvGrpSpPr>
        <p:grpSpPr>
          <a:xfrm>
            <a:off x="3463089" y="5009527"/>
            <a:ext cx="432779" cy="593386"/>
            <a:chOff x="4608764" y="4941637"/>
            <a:chExt cx="432779" cy="5933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8DFE35-77D9-436E-8C8A-2860F4716B7A}"/>
                </a:ext>
              </a:extLst>
            </p:cNvPr>
            <p:cNvSpPr/>
            <p:nvPr/>
          </p:nvSpPr>
          <p:spPr>
            <a:xfrm>
              <a:off x="4809933" y="5355899"/>
              <a:ext cx="175419" cy="179124"/>
            </a:xfrm>
            <a:custGeom>
              <a:avLst/>
              <a:gdLst>
                <a:gd name="connsiteX0" fmla="*/ 8573 w 175419"/>
                <a:gd name="connsiteY0" fmla="*/ 81864 h 179124"/>
                <a:gd name="connsiteX1" fmla="*/ 50483 w 175419"/>
                <a:gd name="connsiteY1" fmla="*/ 179019 h 179124"/>
                <a:gd name="connsiteX2" fmla="*/ 68580 w 175419"/>
                <a:gd name="connsiteY2" fmla="*/ 114249 h 179124"/>
                <a:gd name="connsiteX3" fmla="*/ 110490 w 175419"/>
                <a:gd name="connsiteY3" fmla="*/ 169494 h 179124"/>
                <a:gd name="connsiteX4" fmla="*/ 114300 w 175419"/>
                <a:gd name="connsiteY4" fmla="*/ 92342 h 179124"/>
                <a:gd name="connsiteX5" fmla="*/ 171450 w 175419"/>
                <a:gd name="connsiteY5" fmla="*/ 136157 h 179124"/>
                <a:gd name="connsiteX6" fmla="*/ 138113 w 175419"/>
                <a:gd name="connsiteY6" fmla="*/ 34239 h 179124"/>
                <a:gd name="connsiteX7" fmla="*/ 92392 w 175419"/>
                <a:gd name="connsiteY7" fmla="*/ 902 h 179124"/>
                <a:gd name="connsiteX8" fmla="*/ 0 w 175419"/>
                <a:gd name="connsiteY8" fmla="*/ 39954 h 179124"/>
                <a:gd name="connsiteX9" fmla="*/ 8573 w 175419"/>
                <a:gd name="connsiteY9" fmla="*/ 81864 h 1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419" h="179124">
                  <a:moveTo>
                    <a:pt x="8573" y="81864"/>
                  </a:moveTo>
                  <a:cubicBezTo>
                    <a:pt x="8573" y="81864"/>
                    <a:pt x="26670" y="182829"/>
                    <a:pt x="50483" y="179019"/>
                  </a:cubicBezTo>
                  <a:cubicBezTo>
                    <a:pt x="74295" y="175209"/>
                    <a:pt x="70485" y="141872"/>
                    <a:pt x="68580" y="114249"/>
                  </a:cubicBezTo>
                  <a:cubicBezTo>
                    <a:pt x="68580" y="114249"/>
                    <a:pt x="92392" y="177114"/>
                    <a:pt x="110490" y="169494"/>
                  </a:cubicBezTo>
                  <a:cubicBezTo>
                    <a:pt x="128588" y="161874"/>
                    <a:pt x="127635" y="122822"/>
                    <a:pt x="114300" y="92342"/>
                  </a:cubicBezTo>
                  <a:cubicBezTo>
                    <a:pt x="114300" y="92342"/>
                    <a:pt x="159067" y="155207"/>
                    <a:pt x="171450" y="136157"/>
                  </a:cubicBezTo>
                  <a:cubicBezTo>
                    <a:pt x="183833" y="117107"/>
                    <a:pt x="165735" y="76149"/>
                    <a:pt x="138113" y="34239"/>
                  </a:cubicBezTo>
                  <a:cubicBezTo>
                    <a:pt x="110490" y="-8623"/>
                    <a:pt x="92392" y="902"/>
                    <a:pt x="92392" y="902"/>
                  </a:cubicBezTo>
                  <a:lnTo>
                    <a:pt x="0" y="39954"/>
                  </a:lnTo>
                  <a:lnTo>
                    <a:pt x="8573" y="8186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6021912-B2E1-4ADE-9103-338C5AC865CA}"/>
                </a:ext>
              </a:extLst>
            </p:cNvPr>
            <p:cNvSpPr/>
            <p:nvPr/>
          </p:nvSpPr>
          <p:spPr>
            <a:xfrm>
              <a:off x="4608764" y="4941637"/>
              <a:ext cx="432779" cy="547617"/>
            </a:xfrm>
            <a:custGeom>
              <a:avLst/>
              <a:gdLst>
                <a:gd name="connsiteX0" fmla="*/ 205932 w 432779"/>
                <a:gd name="connsiteY0" fmla="*/ 3684 h 547617"/>
                <a:gd name="connsiteX1" fmla="*/ 268797 w 432779"/>
                <a:gd name="connsiteY1" fmla="*/ 25591 h 547617"/>
                <a:gd name="connsiteX2" fmla="*/ 365952 w 432779"/>
                <a:gd name="connsiteY2" fmla="*/ 223711 h 547617"/>
                <a:gd name="connsiteX3" fmla="*/ 426912 w 432779"/>
                <a:gd name="connsiteY3" fmla="*/ 355156 h 547617"/>
                <a:gd name="connsiteX4" fmla="*/ 407862 w 432779"/>
                <a:gd name="connsiteY4" fmla="*/ 422784 h 547617"/>
                <a:gd name="connsiteX5" fmla="*/ 183072 w 432779"/>
                <a:gd name="connsiteY5" fmla="*/ 535179 h 547617"/>
                <a:gd name="connsiteX6" fmla="*/ 144019 w 432779"/>
                <a:gd name="connsiteY6" fmla="*/ 545656 h 547617"/>
                <a:gd name="connsiteX7" fmla="*/ 81154 w 432779"/>
                <a:gd name="connsiteY7" fmla="*/ 511366 h 547617"/>
                <a:gd name="connsiteX8" fmla="*/ 61152 w 432779"/>
                <a:gd name="connsiteY8" fmla="*/ 455169 h 547617"/>
                <a:gd name="connsiteX9" fmla="*/ 10669 w 432779"/>
                <a:gd name="connsiteY9" fmla="*/ 226569 h 547617"/>
                <a:gd name="connsiteX10" fmla="*/ 192 w 432779"/>
                <a:gd name="connsiteY10" fmla="*/ 121794 h 547617"/>
                <a:gd name="connsiteX11" fmla="*/ 32577 w 432779"/>
                <a:gd name="connsiteY11" fmla="*/ 69406 h 547617"/>
                <a:gd name="connsiteX12" fmla="*/ 205932 w 432779"/>
                <a:gd name="connsiteY12" fmla="*/ 3684 h 5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779" h="547617">
                  <a:moveTo>
                    <a:pt x="205932" y="3684"/>
                  </a:moveTo>
                  <a:cubicBezTo>
                    <a:pt x="229744" y="-5841"/>
                    <a:pt x="256414" y="3684"/>
                    <a:pt x="268797" y="25591"/>
                  </a:cubicBezTo>
                  <a:cubicBezTo>
                    <a:pt x="290704" y="63691"/>
                    <a:pt x="325947" y="129414"/>
                    <a:pt x="365952" y="223711"/>
                  </a:cubicBezTo>
                  <a:cubicBezTo>
                    <a:pt x="394527" y="289434"/>
                    <a:pt x="413577" y="329439"/>
                    <a:pt x="426912" y="355156"/>
                  </a:cubicBezTo>
                  <a:cubicBezTo>
                    <a:pt x="439294" y="378969"/>
                    <a:pt x="431674" y="408496"/>
                    <a:pt x="407862" y="422784"/>
                  </a:cubicBezTo>
                  <a:cubicBezTo>
                    <a:pt x="348807" y="458026"/>
                    <a:pt x="244984" y="518034"/>
                    <a:pt x="183072" y="535179"/>
                  </a:cubicBezTo>
                  <a:lnTo>
                    <a:pt x="144019" y="545656"/>
                  </a:lnTo>
                  <a:cubicBezTo>
                    <a:pt x="117349" y="553276"/>
                    <a:pt x="89727" y="538036"/>
                    <a:pt x="81154" y="511366"/>
                  </a:cubicBezTo>
                  <a:cubicBezTo>
                    <a:pt x="76392" y="495174"/>
                    <a:pt x="69724" y="476124"/>
                    <a:pt x="61152" y="455169"/>
                  </a:cubicBezTo>
                  <a:cubicBezTo>
                    <a:pt x="36387" y="395161"/>
                    <a:pt x="14479" y="262764"/>
                    <a:pt x="10669" y="226569"/>
                  </a:cubicBezTo>
                  <a:lnTo>
                    <a:pt x="192" y="121794"/>
                  </a:lnTo>
                  <a:cubicBezTo>
                    <a:pt x="-1713" y="98934"/>
                    <a:pt x="10669" y="77026"/>
                    <a:pt x="32577" y="69406"/>
                  </a:cubicBezTo>
                  <a:lnTo>
                    <a:pt x="205932" y="3684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66" name="Graphic 1">
            <a:extLst>
              <a:ext uri="{FF2B5EF4-FFF2-40B4-BE49-F238E27FC236}">
                <a16:creationId xmlns:a16="http://schemas.microsoft.com/office/drawing/2014/main" id="{FC0646BE-2B7E-43EC-9DB6-2C40B38BDCDD}"/>
              </a:ext>
            </a:extLst>
          </p:cNvPr>
          <p:cNvGrpSpPr/>
          <p:nvPr/>
        </p:nvGrpSpPr>
        <p:grpSpPr>
          <a:xfrm>
            <a:off x="2179346" y="4746906"/>
            <a:ext cx="796290" cy="892527"/>
            <a:chOff x="2179346" y="4746906"/>
            <a:chExt cx="796290" cy="892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67" name="Graphic 1">
              <a:extLst>
                <a:ext uri="{FF2B5EF4-FFF2-40B4-BE49-F238E27FC236}">
                  <a16:creationId xmlns:a16="http://schemas.microsoft.com/office/drawing/2014/main" id="{FC0646BE-2B7E-43EC-9DB6-2C40B38BDCDD}"/>
                </a:ext>
              </a:extLst>
            </p:cNvPr>
            <p:cNvGrpSpPr/>
            <p:nvPr/>
          </p:nvGrpSpPr>
          <p:grpSpPr>
            <a:xfrm>
              <a:off x="2293646" y="4746906"/>
              <a:ext cx="567689" cy="245301"/>
              <a:chOff x="2293646" y="4746906"/>
              <a:chExt cx="567689" cy="245301"/>
            </a:xfrm>
            <a:solidFill>
              <a:srgbClr val="87AE4F"/>
            </a:solidFill>
          </p:grpSpPr>
          <p:sp>
            <p:nvSpPr>
              <p:cNvPr id="591" name="Freeform: Shape 590">
                <a:extLst>
                  <a:ext uri="{FF2B5EF4-FFF2-40B4-BE49-F238E27FC236}">
                    <a16:creationId xmlns:a16="http://schemas.microsoft.com/office/drawing/2014/main" id="{D72EB9A4-1FDA-4096-A88C-68E79D1C644A}"/>
                  </a:ext>
                </a:extLst>
              </p:cNvPr>
              <p:cNvSpPr/>
              <p:nvPr/>
            </p:nvSpPr>
            <p:spPr>
              <a:xfrm>
                <a:off x="2293646" y="4746906"/>
                <a:ext cx="339090" cy="244861"/>
              </a:xfrm>
              <a:custGeom>
                <a:avLst/>
                <a:gdLst>
                  <a:gd name="connsiteX0" fmla="*/ 0 w 339090"/>
                  <a:gd name="connsiteY0" fmla="*/ 156245 h 244861"/>
                  <a:gd name="connsiteX1" fmla="*/ 0 w 339090"/>
                  <a:gd name="connsiteY1" fmla="*/ 88617 h 244861"/>
                  <a:gd name="connsiteX2" fmla="*/ 130492 w 339090"/>
                  <a:gd name="connsiteY2" fmla="*/ 10512 h 244861"/>
                  <a:gd name="connsiteX3" fmla="*/ 339090 w 339090"/>
                  <a:gd name="connsiteY3" fmla="*/ 122907 h 244861"/>
                  <a:gd name="connsiteX4" fmla="*/ 130492 w 339090"/>
                  <a:gd name="connsiteY4" fmla="*/ 234350 h 244861"/>
                  <a:gd name="connsiteX5" fmla="*/ 0 w 339090"/>
                  <a:gd name="connsiteY5" fmla="*/ 156245 h 24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9090" h="244861">
                    <a:moveTo>
                      <a:pt x="0" y="156245"/>
                    </a:moveTo>
                    <a:lnTo>
                      <a:pt x="0" y="88617"/>
                    </a:lnTo>
                    <a:cubicBezTo>
                      <a:pt x="0" y="21942"/>
                      <a:pt x="71438" y="-20920"/>
                      <a:pt x="130492" y="10512"/>
                    </a:cubicBezTo>
                    <a:lnTo>
                      <a:pt x="339090" y="122907"/>
                    </a:lnTo>
                    <a:lnTo>
                      <a:pt x="130492" y="234350"/>
                    </a:lnTo>
                    <a:cubicBezTo>
                      <a:pt x="71438" y="265782"/>
                      <a:pt x="0" y="222920"/>
                      <a:pt x="0" y="156245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2" name="Freeform: Shape 591">
                <a:extLst>
                  <a:ext uri="{FF2B5EF4-FFF2-40B4-BE49-F238E27FC236}">
                    <a16:creationId xmlns:a16="http://schemas.microsoft.com/office/drawing/2014/main" id="{537A2852-72DE-4FED-AA73-15FE5AEE9CC5}"/>
                  </a:ext>
                </a:extLst>
              </p:cNvPr>
              <p:cNvSpPr/>
              <p:nvPr/>
            </p:nvSpPr>
            <p:spPr>
              <a:xfrm>
                <a:off x="2521294" y="4746906"/>
                <a:ext cx="340042" cy="245301"/>
              </a:xfrm>
              <a:custGeom>
                <a:avLst/>
                <a:gdLst>
                  <a:gd name="connsiteX0" fmla="*/ 340042 w 340042"/>
                  <a:gd name="connsiteY0" fmla="*/ 156245 h 245301"/>
                  <a:gd name="connsiteX1" fmla="*/ 340042 w 340042"/>
                  <a:gd name="connsiteY1" fmla="*/ 88617 h 245301"/>
                  <a:gd name="connsiteX2" fmla="*/ 209550 w 340042"/>
                  <a:gd name="connsiteY2" fmla="*/ 10512 h 245301"/>
                  <a:gd name="connsiteX3" fmla="*/ 0 w 340042"/>
                  <a:gd name="connsiteY3" fmla="*/ 122907 h 245301"/>
                  <a:gd name="connsiteX4" fmla="*/ 208598 w 340042"/>
                  <a:gd name="connsiteY4" fmla="*/ 235302 h 245301"/>
                  <a:gd name="connsiteX5" fmla="*/ 340042 w 340042"/>
                  <a:gd name="connsiteY5" fmla="*/ 156245 h 245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0042" h="245301">
                    <a:moveTo>
                      <a:pt x="340042" y="156245"/>
                    </a:moveTo>
                    <a:lnTo>
                      <a:pt x="340042" y="88617"/>
                    </a:lnTo>
                    <a:cubicBezTo>
                      <a:pt x="340042" y="21942"/>
                      <a:pt x="268605" y="-20920"/>
                      <a:pt x="209550" y="10512"/>
                    </a:cubicBezTo>
                    <a:lnTo>
                      <a:pt x="0" y="122907"/>
                    </a:lnTo>
                    <a:lnTo>
                      <a:pt x="208598" y="235302"/>
                    </a:lnTo>
                    <a:cubicBezTo>
                      <a:pt x="267653" y="265782"/>
                      <a:pt x="340042" y="222920"/>
                      <a:pt x="340042" y="156245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3" name="Freeform: Shape 592">
                <a:extLst>
                  <a:ext uri="{FF2B5EF4-FFF2-40B4-BE49-F238E27FC236}">
                    <a16:creationId xmlns:a16="http://schemas.microsoft.com/office/drawing/2014/main" id="{BA18F27D-9939-46DC-B397-A98C4DE34FE1}"/>
                  </a:ext>
                </a:extLst>
              </p:cNvPr>
              <p:cNvSpPr/>
              <p:nvPr/>
            </p:nvSpPr>
            <p:spPr>
              <a:xfrm rot="-4848310">
                <a:off x="2501050" y="4787319"/>
                <a:ext cx="156217" cy="156217"/>
              </a:xfrm>
              <a:custGeom>
                <a:avLst/>
                <a:gdLst>
                  <a:gd name="connsiteX0" fmla="*/ 156218 w 156217"/>
                  <a:gd name="connsiteY0" fmla="*/ 78109 h 156217"/>
                  <a:gd name="connsiteX1" fmla="*/ 78109 w 156217"/>
                  <a:gd name="connsiteY1" fmla="*/ 156218 h 156217"/>
                  <a:gd name="connsiteX2" fmla="*/ 0 w 156217"/>
                  <a:gd name="connsiteY2" fmla="*/ 78109 h 156217"/>
                  <a:gd name="connsiteX3" fmla="*/ 78109 w 156217"/>
                  <a:gd name="connsiteY3" fmla="*/ 0 h 156217"/>
                  <a:gd name="connsiteX4" fmla="*/ 156218 w 156217"/>
                  <a:gd name="connsiteY4" fmla="*/ 78109 h 156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217" h="156217">
                    <a:moveTo>
                      <a:pt x="156218" y="78109"/>
                    </a:moveTo>
                    <a:cubicBezTo>
                      <a:pt x="156218" y="121247"/>
                      <a:pt x="121247" y="156218"/>
                      <a:pt x="78109" y="156218"/>
                    </a:cubicBezTo>
                    <a:cubicBezTo>
                      <a:pt x="34970" y="156218"/>
                      <a:pt x="0" y="121247"/>
                      <a:pt x="0" y="78109"/>
                    </a:cubicBezTo>
                    <a:cubicBezTo>
                      <a:pt x="0" y="34971"/>
                      <a:pt x="34970" y="0"/>
                      <a:pt x="78109" y="0"/>
                    </a:cubicBezTo>
                    <a:cubicBezTo>
                      <a:pt x="121247" y="0"/>
                      <a:pt x="156218" y="34971"/>
                      <a:pt x="156218" y="78109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BC42F956-6356-4602-921B-5EBAB3CAD2DB}"/>
                </a:ext>
              </a:extLst>
            </p:cNvPr>
            <p:cNvSpPr/>
            <p:nvPr/>
          </p:nvSpPr>
          <p:spPr>
            <a:xfrm>
              <a:off x="2200301" y="4885054"/>
              <a:ext cx="754379" cy="754380"/>
            </a:xfrm>
            <a:custGeom>
              <a:avLst/>
              <a:gdLst>
                <a:gd name="connsiteX0" fmla="*/ 0 w 754379"/>
                <a:gd name="connsiteY0" fmla="*/ 0 h 754380"/>
                <a:gd name="connsiteX1" fmla="*/ 754380 w 754379"/>
                <a:gd name="connsiteY1" fmla="*/ 0 h 754380"/>
                <a:gd name="connsiteX2" fmla="*/ 754380 w 754379"/>
                <a:gd name="connsiteY2" fmla="*/ 754380 h 754380"/>
                <a:gd name="connsiteX3" fmla="*/ 0 w 754379"/>
                <a:gd name="connsiteY3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754380">
                  <a:moveTo>
                    <a:pt x="0" y="0"/>
                  </a:moveTo>
                  <a:lnTo>
                    <a:pt x="754380" y="0"/>
                  </a:lnTo>
                  <a:lnTo>
                    <a:pt x="754380" y="754380"/>
                  </a:lnTo>
                  <a:lnTo>
                    <a:pt x="0" y="754380"/>
                  </a:lnTo>
                  <a:close/>
                </a:path>
              </a:pathLst>
            </a:custGeom>
            <a:solidFill>
              <a:srgbClr val="AB33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FC60660B-288A-4F02-BC99-9D23E2FF0817}"/>
                </a:ext>
              </a:extLst>
            </p:cNvPr>
            <p:cNvSpPr/>
            <p:nvPr/>
          </p:nvSpPr>
          <p:spPr>
            <a:xfrm>
              <a:off x="2200301" y="4885054"/>
              <a:ext cx="754379" cy="133350"/>
            </a:xfrm>
            <a:custGeom>
              <a:avLst/>
              <a:gdLst>
                <a:gd name="connsiteX0" fmla="*/ 0 w 754379"/>
                <a:gd name="connsiteY0" fmla="*/ 0 h 133350"/>
                <a:gd name="connsiteX1" fmla="*/ 754380 w 754379"/>
                <a:gd name="connsiteY1" fmla="*/ 0 h 133350"/>
                <a:gd name="connsiteX2" fmla="*/ 754380 w 754379"/>
                <a:gd name="connsiteY2" fmla="*/ 133350 h 133350"/>
                <a:gd name="connsiteX3" fmla="*/ 0 w 754379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133350">
                  <a:moveTo>
                    <a:pt x="0" y="0"/>
                  </a:moveTo>
                  <a:lnTo>
                    <a:pt x="754380" y="0"/>
                  </a:lnTo>
                  <a:lnTo>
                    <a:pt x="75438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7F000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39D6BDF6-CEBA-48D5-B0D9-47BB621BCE51}"/>
                </a:ext>
              </a:extLst>
            </p:cNvPr>
            <p:cNvSpPr/>
            <p:nvPr/>
          </p:nvSpPr>
          <p:spPr>
            <a:xfrm>
              <a:off x="2179346" y="4885054"/>
              <a:ext cx="796290" cy="97155"/>
            </a:xfrm>
            <a:custGeom>
              <a:avLst/>
              <a:gdLst>
                <a:gd name="connsiteX0" fmla="*/ 0 w 796290"/>
                <a:gd name="connsiteY0" fmla="*/ 0 h 97155"/>
                <a:gd name="connsiteX1" fmla="*/ 796290 w 796290"/>
                <a:gd name="connsiteY1" fmla="*/ 0 h 97155"/>
                <a:gd name="connsiteX2" fmla="*/ 796290 w 796290"/>
                <a:gd name="connsiteY2" fmla="*/ 97155 h 97155"/>
                <a:gd name="connsiteX3" fmla="*/ 0 w 796290"/>
                <a:gd name="connsiteY3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90" h="97155">
                  <a:moveTo>
                    <a:pt x="0" y="0"/>
                  </a:moveTo>
                  <a:lnTo>
                    <a:pt x="796290" y="0"/>
                  </a:lnTo>
                  <a:lnTo>
                    <a:pt x="796290" y="97155"/>
                  </a:lnTo>
                  <a:lnTo>
                    <a:pt x="0" y="97155"/>
                  </a:lnTo>
                  <a:close/>
                </a:path>
              </a:pathLst>
            </a:custGeom>
            <a:solidFill>
              <a:srgbClr val="AB33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51EFEFAC-EBF9-40F2-B1DB-80B2160F0E88}"/>
                </a:ext>
              </a:extLst>
            </p:cNvPr>
            <p:cNvSpPr/>
            <p:nvPr/>
          </p:nvSpPr>
          <p:spPr>
            <a:xfrm>
              <a:off x="2519389" y="4885054"/>
              <a:ext cx="116205" cy="754380"/>
            </a:xfrm>
            <a:custGeom>
              <a:avLst/>
              <a:gdLst>
                <a:gd name="connsiteX0" fmla="*/ 0 w 116205"/>
                <a:gd name="connsiteY0" fmla="*/ 0 h 754380"/>
                <a:gd name="connsiteX1" fmla="*/ 116205 w 116205"/>
                <a:gd name="connsiteY1" fmla="*/ 0 h 754380"/>
                <a:gd name="connsiteX2" fmla="*/ 116205 w 116205"/>
                <a:gd name="connsiteY2" fmla="*/ 754380 h 754380"/>
                <a:gd name="connsiteX3" fmla="*/ 0 w 116205"/>
                <a:gd name="connsiteY3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5" h="754380">
                  <a:moveTo>
                    <a:pt x="0" y="0"/>
                  </a:moveTo>
                  <a:lnTo>
                    <a:pt x="116205" y="0"/>
                  </a:lnTo>
                  <a:lnTo>
                    <a:pt x="116205" y="754380"/>
                  </a:lnTo>
                  <a:lnTo>
                    <a:pt x="0" y="754380"/>
                  </a:ln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574DF60F-CC06-49D3-9C95-7ECE64371369}"/>
                </a:ext>
              </a:extLst>
            </p:cNvPr>
            <p:cNvSpPr/>
            <p:nvPr/>
          </p:nvSpPr>
          <p:spPr>
            <a:xfrm>
              <a:off x="2519389" y="4983161"/>
              <a:ext cx="116205" cy="36194"/>
            </a:xfrm>
            <a:custGeom>
              <a:avLst/>
              <a:gdLst>
                <a:gd name="connsiteX0" fmla="*/ 0 w 116205"/>
                <a:gd name="connsiteY0" fmla="*/ 0 h 36194"/>
                <a:gd name="connsiteX1" fmla="*/ 116205 w 116205"/>
                <a:gd name="connsiteY1" fmla="*/ 0 h 36194"/>
                <a:gd name="connsiteX2" fmla="*/ 116205 w 116205"/>
                <a:gd name="connsiteY2" fmla="*/ 36195 h 36194"/>
                <a:gd name="connsiteX3" fmla="*/ 0 w 116205"/>
                <a:gd name="connsiteY3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5" h="36194">
                  <a:moveTo>
                    <a:pt x="0" y="0"/>
                  </a:moveTo>
                  <a:lnTo>
                    <a:pt x="116205" y="0"/>
                  </a:lnTo>
                  <a:lnTo>
                    <a:pt x="116205" y="36195"/>
                  </a:lnTo>
                  <a:lnTo>
                    <a:pt x="0" y="36195"/>
                  </a:lnTo>
                  <a:close/>
                </a:path>
              </a:pathLst>
            </a:custGeom>
            <a:solidFill>
              <a:srgbClr val="608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0B4E812A-90C2-47A5-951F-3C42F1B84603}"/>
                </a:ext>
              </a:extLst>
            </p:cNvPr>
            <p:cNvSpPr/>
            <p:nvPr/>
          </p:nvSpPr>
          <p:spPr>
            <a:xfrm>
              <a:off x="2200301" y="5204141"/>
              <a:ext cx="754379" cy="116205"/>
            </a:xfrm>
            <a:custGeom>
              <a:avLst/>
              <a:gdLst>
                <a:gd name="connsiteX0" fmla="*/ 0 w 754379"/>
                <a:gd name="connsiteY0" fmla="*/ 0 h 116205"/>
                <a:gd name="connsiteX1" fmla="*/ 754380 w 754379"/>
                <a:gd name="connsiteY1" fmla="*/ 0 h 116205"/>
                <a:gd name="connsiteX2" fmla="*/ 754380 w 754379"/>
                <a:gd name="connsiteY2" fmla="*/ 116205 h 116205"/>
                <a:gd name="connsiteX3" fmla="*/ 0 w 754379"/>
                <a:gd name="connsiteY3" fmla="*/ 116205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116205">
                  <a:moveTo>
                    <a:pt x="0" y="0"/>
                  </a:moveTo>
                  <a:lnTo>
                    <a:pt x="754380" y="0"/>
                  </a:lnTo>
                  <a:lnTo>
                    <a:pt x="754380" y="116205"/>
                  </a:lnTo>
                  <a:lnTo>
                    <a:pt x="0" y="116205"/>
                  </a:ln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36" name="Freeform: Shape 335">
            <a:extLst>
              <a:ext uri="{FF2B5EF4-FFF2-40B4-BE49-F238E27FC236}">
                <a16:creationId xmlns:a16="http://schemas.microsoft.com/office/drawing/2014/main" id="{88368FAA-3775-486C-AF6E-EFFC0871CF6D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19AAA42F-A078-6C44-A144-6CB272176916}"/>
              </a:ext>
            </a:extLst>
          </p:cNvPr>
          <p:cNvSpPr txBox="1"/>
          <p:nvPr/>
        </p:nvSpPr>
        <p:spPr>
          <a:xfrm>
            <a:off x="2006313" y="1877535"/>
            <a:ext cx="2340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Wait, what’s this?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D4897210-5CC7-4954-97F5-613932E40682}"/>
              </a:ext>
            </a:extLst>
          </p:cNvPr>
          <p:cNvSpPr txBox="1"/>
          <p:nvPr/>
        </p:nvSpPr>
        <p:spPr>
          <a:xfrm>
            <a:off x="5228207" y="5551340"/>
            <a:ext cx="2340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A gift for Baby Yoda?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99996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 advClick="0" advTm="100">
        <p159:morph option="byObject"/>
      </p:transition>
    </mc:Choice>
    <mc:Fallback xmlns="">
      <p:transition spd="slow" advClick="0" advTm="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C -0.00312 -0.00833 -0.01367 -0.01342 -0.02435 -0.01342 C -0.03502 -0.01342 -0.04401 -0.00833 -0.04687 -4.81481E-6 C -0.05143 -0.00833 -0.06054 -0.01342 -0.07109 -0.01342 C -0.08164 -0.01342 -0.09075 -0.00833 -0.09375 -4.81481E-6 C -0.09817 -0.00833 -0.10742 -0.01342 -0.11784 -0.01342 C -0.12851 -0.01342 -0.13919 -0.00833 -0.14218 -4.81481E-6 C -0.14492 -0.00833 -0.15403 -0.01342 -0.16627 -0.01342 C -0.17526 -0.01342 -0.18593 -0.00833 -0.1888 -4.81481E-6 C -0.19179 -0.00833 -0.20234 -0.01342 -0.21302 -0.01342 C -0.22369 -0.01342 -0.23268 -0.00833 -0.23567 -4.81481E-6 C -0.2401 -0.00833 -0.24909 -0.01342 -0.25989 -0.01342 C -0.27044 -0.01342 -0.27942 -0.00833 -0.28398 -4.81481E-6 C -0.28698 -0.00833 -0.29596 -0.01342 -0.30651 -0.01342 C -0.31718 -0.01342 -0.32773 -0.00833 -0.33073 -4.81481E-6 C -0.33372 -0.00833 -0.3427 -0.01342 -0.35494 -0.01342 C -0.36549 -0.01342 -0.37461 -0.00833 -0.37734 -4.81481E-6 " pathEditMode="relative" rAng="0" ptsTypes="AAAAAAAAAAAAAAAAA">
                                      <p:cBhvr>
                                        <p:cTn id="6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67" y="-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47" presetClass="path" presetSubtype="0" repeatDur="0" decel="5000" restart="neve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735 -4.81481E-6 C -0.38047 -0.00763 -0.39102 -0.01226 -0.40157 -0.01226 C -0.41224 -0.01226 -0.4211 -0.00763 -0.42396 -4.81481E-6 C -0.42852 -0.00763 -0.4375 -0.01226 -0.44805 -0.01226 C -0.45847 -0.01226 -0.46745 -0.00763 -0.47045 -4.81481E-6 C -0.47487 -0.00763 -0.48412 -0.01226 -0.4944 -0.01226 C -0.50495 -0.01226 -0.51563 -0.00763 -0.51862 -4.81481E-6 C -0.52123 -0.00763 -0.53034 -0.01226 -0.54245 -0.01226 C -0.55144 -0.01226 -0.56198 -0.00763 -0.56485 -4.81481E-6 C -0.56784 -0.00763 -0.57826 -0.01226 -0.58894 -0.01226 C -0.59948 -0.01226 -0.60847 -0.00763 -0.61133 -4.81481E-6 C -0.61576 -0.00763 -0.62474 -0.01226 -0.63542 -0.01226 C -0.64584 -0.01226 -0.65482 -0.00763 -0.65938 -4.81481E-6 C -0.66237 -0.00763 -0.67123 -0.01226 -0.68164 -0.01226 C -0.69232 -0.01226 -0.70274 -0.00763 -0.70573 -4.81481E-6 C -0.70873 -0.00763 -0.71758 -0.01226 -0.72982 -0.01226 C -0.74024 -0.01226 -0.74935 -0.00763 -0.75196 -4.81481E-6 " pathEditMode="relative" rAng="0" ptsTypes="AAAAAAAAAAAAAAAAA">
                                      <p:cBhvr additive="base">
                                        <p:cTn id="9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37" y="-62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3" dur="350" fill="hold"/>
                                        <p:tgtEl>
                                          <p:spTgt spid="27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xit" presetSubtype="3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" dur="3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7.40741E-7 L -2.5E-6 -0.04445 " pathEditMode="relative" rAng="0" ptsTypes="AA">
                                      <p:cBhvr>
                                        <p:cTn id="30" dur="15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9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9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900"/>
                            </p:stCondLst>
                            <p:childTnLst>
                              <p:par>
                                <p:cTn id="3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00023 L -0.02643 -0.01134 C -0.0319 -0.01388 -0.03997 -0.01504 -0.04856 -0.01504 C -0.0582 -0.01504 -0.06601 -0.01388 -0.07148 -0.01134 L -0.09739 -0.00023 " pathEditMode="relative" rAng="0" ptsTypes="AAAAA">
                                      <p:cBhvr>
                                        <p:cTn id="39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74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4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/>
      <p:bldP spid="267" grpId="1"/>
      <p:bldP spid="3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640614" y="0"/>
            <a:ext cx="52732028" cy="6871452"/>
          </a:xfrm>
          <a:prstGeom prst="rect">
            <a:avLst/>
          </a:prstGeom>
        </p:spPr>
      </p:pic>
      <p:grpSp>
        <p:nvGrpSpPr>
          <p:cNvPr id="127" name="Graphic 266">
            <a:extLst>
              <a:ext uri="{FF2B5EF4-FFF2-40B4-BE49-F238E27FC236}">
                <a16:creationId xmlns:a16="http://schemas.microsoft.com/office/drawing/2014/main" id="{C05A11F8-1D19-4900-9166-847AAEA75D89}"/>
              </a:ext>
            </a:extLst>
          </p:cNvPr>
          <p:cNvGrpSpPr/>
          <p:nvPr/>
        </p:nvGrpSpPr>
        <p:grpSpPr>
          <a:xfrm rot="18958161">
            <a:off x="6133088" y="1500709"/>
            <a:ext cx="1892627" cy="1692033"/>
            <a:chOff x="6132086" y="1449328"/>
            <a:chExt cx="1892627" cy="16920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A497595-B8B7-4BD7-8C4C-4F44C882D7E7}"/>
                </a:ext>
              </a:extLst>
            </p:cNvPr>
            <p:cNvSpPr/>
            <p:nvPr/>
          </p:nvSpPr>
          <p:spPr>
            <a:xfrm>
              <a:off x="6322624" y="2630951"/>
              <a:ext cx="1572197" cy="510409"/>
            </a:xfrm>
            <a:custGeom>
              <a:avLst/>
              <a:gdLst>
                <a:gd name="connsiteX0" fmla="*/ 0 w 1572197"/>
                <a:gd name="connsiteY0" fmla="*/ 358140 h 510409"/>
                <a:gd name="connsiteX1" fmla="*/ 287810 w 1572197"/>
                <a:gd name="connsiteY1" fmla="*/ 510410 h 510409"/>
                <a:gd name="connsiteX2" fmla="*/ 1290534 w 1572197"/>
                <a:gd name="connsiteY2" fmla="*/ 510410 h 510409"/>
                <a:gd name="connsiteX3" fmla="*/ 1572198 w 1572197"/>
                <a:gd name="connsiteY3" fmla="*/ 347556 h 510409"/>
                <a:gd name="connsiteX4" fmla="*/ 1442803 w 1572197"/>
                <a:gd name="connsiteY4" fmla="*/ 0 h 510409"/>
                <a:gd name="connsiteX5" fmla="*/ 212358 w 1572197"/>
                <a:gd name="connsiteY5" fmla="*/ 40286 h 510409"/>
                <a:gd name="connsiteX6" fmla="*/ 72721 w 1572197"/>
                <a:gd name="connsiteY6" fmla="*/ 133833 h 510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2197" h="510409">
                  <a:moveTo>
                    <a:pt x="0" y="358140"/>
                  </a:moveTo>
                  <a:lnTo>
                    <a:pt x="287810" y="510410"/>
                  </a:lnTo>
                  <a:lnTo>
                    <a:pt x="1290534" y="510410"/>
                  </a:lnTo>
                  <a:lnTo>
                    <a:pt x="1572198" y="347556"/>
                  </a:lnTo>
                  <a:lnTo>
                    <a:pt x="1442803" y="0"/>
                  </a:lnTo>
                  <a:lnTo>
                    <a:pt x="212358" y="40286"/>
                  </a:lnTo>
                  <a:lnTo>
                    <a:pt x="72721" y="133833"/>
                  </a:lnTo>
                  <a:close/>
                </a:path>
              </a:pathLst>
            </a:custGeom>
            <a:solidFill>
              <a:srgbClr val="67554B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D35E593-7D41-48B6-BED2-AACF007A746A}"/>
                </a:ext>
              </a:extLst>
            </p:cNvPr>
            <p:cNvSpPr/>
            <p:nvPr/>
          </p:nvSpPr>
          <p:spPr>
            <a:xfrm>
              <a:off x="6787284" y="2305245"/>
              <a:ext cx="525431" cy="299076"/>
            </a:xfrm>
            <a:custGeom>
              <a:avLst/>
              <a:gdLst>
                <a:gd name="connsiteX0" fmla="*/ 0 w 525431"/>
                <a:gd name="connsiteY0" fmla="*/ 0 h 299076"/>
                <a:gd name="connsiteX1" fmla="*/ 525432 w 525431"/>
                <a:gd name="connsiteY1" fmla="*/ 0 h 299076"/>
                <a:gd name="connsiteX2" fmla="*/ 525432 w 525431"/>
                <a:gd name="connsiteY2" fmla="*/ 299076 h 299076"/>
                <a:gd name="connsiteX3" fmla="*/ 0 w 525431"/>
                <a:gd name="connsiteY3" fmla="*/ 299076 h 29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5431" h="299076">
                  <a:moveTo>
                    <a:pt x="0" y="0"/>
                  </a:moveTo>
                  <a:lnTo>
                    <a:pt x="525432" y="0"/>
                  </a:lnTo>
                  <a:lnTo>
                    <a:pt x="525432" y="299076"/>
                  </a:lnTo>
                  <a:lnTo>
                    <a:pt x="0" y="299076"/>
                  </a:lnTo>
                  <a:close/>
                </a:path>
              </a:pathLst>
            </a:custGeom>
            <a:solidFill>
              <a:srgbClr val="67554B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FD6F6AD-BDC7-4336-8E07-4A640C55DF85}"/>
                </a:ext>
              </a:extLst>
            </p:cNvPr>
            <p:cNvSpPr/>
            <p:nvPr/>
          </p:nvSpPr>
          <p:spPr>
            <a:xfrm>
              <a:off x="6132117" y="1449328"/>
              <a:ext cx="3414" cy="3414"/>
            </a:xfrm>
            <a:custGeom>
              <a:avLst/>
              <a:gdLst/>
              <a:ahLst/>
              <a:cxnLst/>
              <a:rect l="l" t="t" r="r" b="b"/>
              <a:pathLst>
                <a:path w="3414" h="3414"/>
              </a:pathLst>
            </a:custGeom>
            <a:solidFill>
              <a:srgbClr val="333333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6495D72-5559-4272-9817-239B122E9871}"/>
                </a:ext>
              </a:extLst>
            </p:cNvPr>
            <p:cNvSpPr/>
            <p:nvPr/>
          </p:nvSpPr>
          <p:spPr>
            <a:xfrm>
              <a:off x="6366324" y="2304904"/>
              <a:ext cx="488141" cy="459880"/>
            </a:xfrm>
            <a:custGeom>
              <a:avLst/>
              <a:gdLst>
                <a:gd name="connsiteX0" fmla="*/ 458856 w 488141"/>
                <a:gd name="connsiteY0" fmla="*/ 459881 h 459880"/>
                <a:gd name="connsiteX1" fmla="*/ 134175 w 488141"/>
                <a:gd name="connsiteY1" fmla="*/ 459881 h 459880"/>
                <a:gd name="connsiteX2" fmla="*/ 29020 w 488141"/>
                <a:gd name="connsiteY2" fmla="*/ 342777 h 459880"/>
                <a:gd name="connsiteX3" fmla="*/ 13998 w 488141"/>
                <a:gd name="connsiteY3" fmla="*/ 326048 h 459880"/>
                <a:gd name="connsiteX4" fmla="*/ 0 w 488141"/>
                <a:gd name="connsiteY4" fmla="*/ 279616 h 459880"/>
                <a:gd name="connsiteX5" fmla="*/ 82621 w 488141"/>
                <a:gd name="connsiteY5" fmla="*/ 196994 h 459880"/>
                <a:gd name="connsiteX6" fmla="*/ 134175 w 488141"/>
                <a:gd name="connsiteY6" fmla="*/ 215089 h 459880"/>
                <a:gd name="connsiteX7" fmla="*/ 133833 w 488141"/>
                <a:gd name="connsiteY7" fmla="*/ 210309 h 459880"/>
                <a:gd name="connsiteX8" fmla="*/ 189825 w 488141"/>
                <a:gd name="connsiteY8" fmla="*/ 154318 h 459880"/>
                <a:gd name="connsiteX9" fmla="*/ 206212 w 488141"/>
                <a:gd name="connsiteY9" fmla="*/ 156708 h 459880"/>
                <a:gd name="connsiteX10" fmla="*/ 264252 w 488141"/>
                <a:gd name="connsiteY10" fmla="*/ 117787 h 459880"/>
                <a:gd name="connsiteX11" fmla="*/ 262204 w 488141"/>
                <a:gd name="connsiteY11" fmla="*/ 98326 h 459880"/>
                <a:gd name="connsiteX12" fmla="*/ 360530 w 488141"/>
                <a:gd name="connsiteY12" fmla="*/ 0 h 459880"/>
                <a:gd name="connsiteX13" fmla="*/ 458856 w 488141"/>
                <a:gd name="connsiteY13" fmla="*/ 98326 h 459880"/>
                <a:gd name="connsiteX14" fmla="*/ 458856 w 488141"/>
                <a:gd name="connsiteY14" fmla="*/ 459881 h 459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8141" h="459880">
                  <a:moveTo>
                    <a:pt x="458856" y="459881"/>
                  </a:moveTo>
                  <a:lnTo>
                    <a:pt x="134175" y="459881"/>
                  </a:lnTo>
                  <a:lnTo>
                    <a:pt x="29020" y="342777"/>
                  </a:lnTo>
                  <a:lnTo>
                    <a:pt x="13998" y="326048"/>
                  </a:lnTo>
                  <a:cubicBezTo>
                    <a:pt x="5121" y="312733"/>
                    <a:pt x="0" y="297028"/>
                    <a:pt x="0" y="279616"/>
                  </a:cubicBezTo>
                  <a:cubicBezTo>
                    <a:pt x="0" y="233867"/>
                    <a:pt x="36872" y="196994"/>
                    <a:pt x="82621" y="196994"/>
                  </a:cubicBezTo>
                  <a:cubicBezTo>
                    <a:pt x="102082" y="196994"/>
                    <a:pt x="120177" y="203822"/>
                    <a:pt x="134175" y="215089"/>
                  </a:cubicBezTo>
                  <a:cubicBezTo>
                    <a:pt x="134175" y="213382"/>
                    <a:pt x="133833" y="212016"/>
                    <a:pt x="133833" y="210309"/>
                  </a:cubicBezTo>
                  <a:cubicBezTo>
                    <a:pt x="133833" y="179582"/>
                    <a:pt x="158756" y="154318"/>
                    <a:pt x="189825" y="154318"/>
                  </a:cubicBezTo>
                  <a:cubicBezTo>
                    <a:pt x="195629" y="154318"/>
                    <a:pt x="200750" y="155342"/>
                    <a:pt x="206212" y="156708"/>
                  </a:cubicBezTo>
                  <a:cubicBezTo>
                    <a:pt x="216113" y="134175"/>
                    <a:pt x="238305" y="118128"/>
                    <a:pt x="264252" y="117787"/>
                  </a:cubicBezTo>
                  <a:cubicBezTo>
                    <a:pt x="262887" y="111641"/>
                    <a:pt x="262204" y="105155"/>
                    <a:pt x="262204" y="98326"/>
                  </a:cubicBezTo>
                  <a:cubicBezTo>
                    <a:pt x="262204" y="44042"/>
                    <a:pt x="306246" y="0"/>
                    <a:pt x="360530" y="0"/>
                  </a:cubicBezTo>
                  <a:cubicBezTo>
                    <a:pt x="414814" y="0"/>
                    <a:pt x="458856" y="44042"/>
                    <a:pt x="458856" y="98326"/>
                  </a:cubicBezTo>
                  <a:cubicBezTo>
                    <a:pt x="458856" y="98668"/>
                    <a:pt x="524749" y="350288"/>
                    <a:pt x="458856" y="459881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AD63C48A-3E3D-487F-8330-DA67839A86EC}"/>
                </a:ext>
              </a:extLst>
            </p:cNvPr>
            <p:cNvSpPr/>
            <p:nvPr/>
          </p:nvSpPr>
          <p:spPr>
            <a:xfrm>
              <a:off x="6380322" y="2630951"/>
              <a:ext cx="15022" cy="16729"/>
            </a:xfrm>
            <a:custGeom>
              <a:avLst/>
              <a:gdLst>
                <a:gd name="connsiteX0" fmla="*/ 15022 w 15022"/>
                <a:gd name="connsiteY0" fmla="*/ 16729 h 16729"/>
                <a:gd name="connsiteX1" fmla="*/ 0 w 15022"/>
                <a:gd name="connsiteY1" fmla="*/ 0 h 16729"/>
                <a:gd name="connsiteX2" fmla="*/ 15022 w 15022"/>
                <a:gd name="connsiteY2" fmla="*/ 16729 h 1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22" h="16729">
                  <a:moveTo>
                    <a:pt x="15022" y="16729"/>
                  </a:moveTo>
                  <a:cubicBezTo>
                    <a:pt x="9218" y="11949"/>
                    <a:pt x="4097" y="6145"/>
                    <a:pt x="0" y="0"/>
                  </a:cubicBezTo>
                  <a:lnTo>
                    <a:pt x="15022" y="16729"/>
                  </a:ln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C79EC8C-B1AC-4324-A00A-93BF7A3A86F1}"/>
                </a:ext>
              </a:extLst>
            </p:cNvPr>
            <p:cNvSpPr/>
            <p:nvPr/>
          </p:nvSpPr>
          <p:spPr>
            <a:xfrm>
              <a:off x="6807427" y="2275884"/>
              <a:ext cx="1009893" cy="520651"/>
            </a:xfrm>
            <a:custGeom>
              <a:avLst/>
              <a:gdLst>
                <a:gd name="connsiteX0" fmla="*/ 1009894 w 1009893"/>
                <a:gd name="connsiteY0" fmla="*/ 229428 h 520651"/>
                <a:gd name="connsiteX1" fmla="*/ 980532 w 1009893"/>
                <a:gd name="connsiteY1" fmla="*/ 281323 h 520651"/>
                <a:gd name="connsiteX2" fmla="*/ 980532 w 1009893"/>
                <a:gd name="connsiteY2" fmla="*/ 281323 h 520651"/>
                <a:gd name="connsiteX3" fmla="*/ 908153 w 1009893"/>
                <a:gd name="connsiteY3" fmla="*/ 520652 h 520651"/>
                <a:gd name="connsiteX4" fmla="*/ 0 w 1009893"/>
                <a:gd name="connsiteY4" fmla="*/ 520652 h 520651"/>
                <a:gd name="connsiteX5" fmla="*/ 18095 w 1009893"/>
                <a:gd name="connsiteY5" fmla="*/ 183679 h 520651"/>
                <a:gd name="connsiteX6" fmla="*/ 152611 w 1009893"/>
                <a:gd name="connsiteY6" fmla="*/ 259131 h 520651"/>
                <a:gd name="connsiteX7" fmla="*/ 654485 w 1009893"/>
                <a:gd name="connsiteY7" fmla="*/ 12291 h 520651"/>
                <a:gd name="connsiteX8" fmla="*/ 700234 w 1009893"/>
                <a:gd name="connsiteY8" fmla="*/ 0 h 520651"/>
                <a:gd name="connsiteX9" fmla="*/ 791049 w 1009893"/>
                <a:gd name="connsiteY9" fmla="*/ 90815 h 520651"/>
                <a:gd name="connsiteX10" fmla="*/ 791049 w 1009893"/>
                <a:gd name="connsiteY10" fmla="*/ 91157 h 520651"/>
                <a:gd name="connsiteX11" fmla="*/ 797195 w 1009893"/>
                <a:gd name="connsiteY11" fmla="*/ 90815 h 520651"/>
                <a:gd name="connsiteX12" fmla="*/ 852503 w 1009893"/>
                <a:gd name="connsiteY12" fmla="*/ 128712 h 520651"/>
                <a:gd name="connsiteX13" fmla="*/ 869915 w 1009893"/>
                <a:gd name="connsiteY13" fmla="*/ 125639 h 520651"/>
                <a:gd name="connsiteX14" fmla="*/ 919420 w 1009893"/>
                <a:gd name="connsiteY14" fmla="*/ 175144 h 520651"/>
                <a:gd name="connsiteX15" fmla="*/ 919420 w 1009893"/>
                <a:gd name="connsiteY15" fmla="*/ 178217 h 520651"/>
                <a:gd name="connsiteX16" fmla="*/ 950147 w 1009893"/>
                <a:gd name="connsiteY16" fmla="*/ 169681 h 520651"/>
                <a:gd name="connsiteX17" fmla="*/ 1009894 w 1009893"/>
                <a:gd name="connsiteY17" fmla="*/ 229428 h 52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09893" h="520651">
                  <a:moveTo>
                    <a:pt x="1009894" y="229428"/>
                  </a:moveTo>
                  <a:cubicBezTo>
                    <a:pt x="1009894" y="251620"/>
                    <a:pt x="997944" y="270739"/>
                    <a:pt x="980532" y="281323"/>
                  </a:cubicBezTo>
                  <a:lnTo>
                    <a:pt x="980532" y="281323"/>
                  </a:lnTo>
                  <a:lnTo>
                    <a:pt x="908153" y="520652"/>
                  </a:lnTo>
                  <a:lnTo>
                    <a:pt x="0" y="520652"/>
                  </a:lnTo>
                  <a:lnTo>
                    <a:pt x="18095" y="183679"/>
                  </a:lnTo>
                  <a:lnTo>
                    <a:pt x="152611" y="259131"/>
                  </a:lnTo>
                  <a:lnTo>
                    <a:pt x="654485" y="12291"/>
                  </a:lnTo>
                  <a:cubicBezTo>
                    <a:pt x="667800" y="4438"/>
                    <a:pt x="683505" y="0"/>
                    <a:pt x="700234" y="0"/>
                  </a:cubicBezTo>
                  <a:cubicBezTo>
                    <a:pt x="750421" y="0"/>
                    <a:pt x="791049" y="40628"/>
                    <a:pt x="791049" y="90815"/>
                  </a:cubicBezTo>
                  <a:lnTo>
                    <a:pt x="791049" y="91157"/>
                  </a:lnTo>
                  <a:cubicBezTo>
                    <a:pt x="793098" y="90815"/>
                    <a:pt x="795146" y="90815"/>
                    <a:pt x="797195" y="90815"/>
                  </a:cubicBezTo>
                  <a:cubicBezTo>
                    <a:pt x="822459" y="90815"/>
                    <a:pt x="843968" y="106520"/>
                    <a:pt x="852503" y="128712"/>
                  </a:cubicBezTo>
                  <a:cubicBezTo>
                    <a:pt x="857966" y="126664"/>
                    <a:pt x="863770" y="125639"/>
                    <a:pt x="869915" y="125639"/>
                  </a:cubicBezTo>
                  <a:cubicBezTo>
                    <a:pt x="897228" y="125639"/>
                    <a:pt x="919420" y="147831"/>
                    <a:pt x="919420" y="175144"/>
                  </a:cubicBezTo>
                  <a:cubicBezTo>
                    <a:pt x="919420" y="176168"/>
                    <a:pt x="919420" y="177192"/>
                    <a:pt x="919420" y="178217"/>
                  </a:cubicBezTo>
                  <a:cubicBezTo>
                    <a:pt x="928297" y="172754"/>
                    <a:pt x="938880" y="169681"/>
                    <a:pt x="950147" y="169681"/>
                  </a:cubicBezTo>
                  <a:cubicBezTo>
                    <a:pt x="982922" y="169340"/>
                    <a:pt x="1009894" y="196311"/>
                    <a:pt x="1009894" y="229428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3ED6C44-871A-49DF-A50F-CAE0366157C5}"/>
                </a:ext>
              </a:extLst>
            </p:cNvPr>
            <p:cNvSpPr/>
            <p:nvPr/>
          </p:nvSpPr>
          <p:spPr>
            <a:xfrm>
              <a:off x="6697152" y="1784252"/>
              <a:ext cx="128029" cy="260496"/>
            </a:xfrm>
            <a:custGeom>
              <a:avLst/>
              <a:gdLst>
                <a:gd name="connsiteX0" fmla="*/ 85011 w 128029"/>
                <a:gd name="connsiteY0" fmla="*/ 260497 h 260496"/>
                <a:gd name="connsiteX1" fmla="*/ 43018 w 128029"/>
                <a:gd name="connsiteY1" fmla="*/ 260497 h 260496"/>
                <a:gd name="connsiteX2" fmla="*/ 0 w 128029"/>
                <a:gd name="connsiteY2" fmla="*/ 217479 h 260496"/>
                <a:gd name="connsiteX3" fmla="*/ 0 w 128029"/>
                <a:gd name="connsiteY3" fmla="*/ 43018 h 260496"/>
                <a:gd name="connsiteX4" fmla="*/ 43018 w 128029"/>
                <a:gd name="connsiteY4" fmla="*/ 0 h 260496"/>
                <a:gd name="connsiteX5" fmla="*/ 85011 w 128029"/>
                <a:gd name="connsiteY5" fmla="*/ 0 h 260496"/>
                <a:gd name="connsiteX6" fmla="*/ 128029 w 128029"/>
                <a:gd name="connsiteY6" fmla="*/ 43018 h 260496"/>
                <a:gd name="connsiteX7" fmla="*/ 128029 w 128029"/>
                <a:gd name="connsiteY7" fmla="*/ 217479 h 260496"/>
                <a:gd name="connsiteX8" fmla="*/ 85011 w 128029"/>
                <a:gd name="connsiteY8" fmla="*/ 260497 h 26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029" h="260496">
                  <a:moveTo>
                    <a:pt x="85011" y="260497"/>
                  </a:moveTo>
                  <a:lnTo>
                    <a:pt x="43018" y="260497"/>
                  </a:lnTo>
                  <a:cubicBezTo>
                    <a:pt x="19119" y="260497"/>
                    <a:pt x="0" y="241378"/>
                    <a:pt x="0" y="217479"/>
                  </a:cubicBezTo>
                  <a:lnTo>
                    <a:pt x="0" y="43018"/>
                  </a:lnTo>
                  <a:cubicBezTo>
                    <a:pt x="0" y="19119"/>
                    <a:pt x="19119" y="0"/>
                    <a:pt x="43018" y="0"/>
                  </a:cubicBezTo>
                  <a:lnTo>
                    <a:pt x="85011" y="0"/>
                  </a:lnTo>
                  <a:cubicBezTo>
                    <a:pt x="108910" y="0"/>
                    <a:pt x="128029" y="19119"/>
                    <a:pt x="128029" y="43018"/>
                  </a:cubicBezTo>
                  <a:lnTo>
                    <a:pt x="128029" y="217479"/>
                  </a:lnTo>
                  <a:cubicBezTo>
                    <a:pt x="128029" y="241378"/>
                    <a:pt x="108910" y="260497"/>
                    <a:pt x="85011" y="260497"/>
                  </a:cubicBez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4BBD506-43F7-4E3B-982C-E81D2A548AF6}"/>
                </a:ext>
              </a:extLst>
            </p:cNvPr>
            <p:cNvSpPr/>
            <p:nvPr/>
          </p:nvSpPr>
          <p:spPr>
            <a:xfrm>
              <a:off x="7398410" y="1784252"/>
              <a:ext cx="128029" cy="260496"/>
            </a:xfrm>
            <a:custGeom>
              <a:avLst/>
              <a:gdLst>
                <a:gd name="connsiteX0" fmla="*/ 85011 w 128029"/>
                <a:gd name="connsiteY0" fmla="*/ 260497 h 260496"/>
                <a:gd name="connsiteX1" fmla="*/ 43018 w 128029"/>
                <a:gd name="connsiteY1" fmla="*/ 260497 h 260496"/>
                <a:gd name="connsiteX2" fmla="*/ 0 w 128029"/>
                <a:gd name="connsiteY2" fmla="*/ 217479 h 260496"/>
                <a:gd name="connsiteX3" fmla="*/ 0 w 128029"/>
                <a:gd name="connsiteY3" fmla="*/ 43018 h 260496"/>
                <a:gd name="connsiteX4" fmla="*/ 43018 w 128029"/>
                <a:gd name="connsiteY4" fmla="*/ 0 h 260496"/>
                <a:gd name="connsiteX5" fmla="*/ 85011 w 128029"/>
                <a:gd name="connsiteY5" fmla="*/ 0 h 260496"/>
                <a:gd name="connsiteX6" fmla="*/ 128029 w 128029"/>
                <a:gd name="connsiteY6" fmla="*/ 43018 h 260496"/>
                <a:gd name="connsiteX7" fmla="*/ 128029 w 128029"/>
                <a:gd name="connsiteY7" fmla="*/ 217479 h 260496"/>
                <a:gd name="connsiteX8" fmla="*/ 85011 w 128029"/>
                <a:gd name="connsiteY8" fmla="*/ 260497 h 26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029" h="260496">
                  <a:moveTo>
                    <a:pt x="85011" y="260497"/>
                  </a:moveTo>
                  <a:lnTo>
                    <a:pt x="43018" y="260497"/>
                  </a:lnTo>
                  <a:cubicBezTo>
                    <a:pt x="19119" y="260497"/>
                    <a:pt x="0" y="241378"/>
                    <a:pt x="0" y="217479"/>
                  </a:cubicBezTo>
                  <a:lnTo>
                    <a:pt x="0" y="43018"/>
                  </a:lnTo>
                  <a:cubicBezTo>
                    <a:pt x="0" y="19119"/>
                    <a:pt x="19119" y="0"/>
                    <a:pt x="43018" y="0"/>
                  </a:cubicBezTo>
                  <a:lnTo>
                    <a:pt x="85011" y="0"/>
                  </a:lnTo>
                  <a:cubicBezTo>
                    <a:pt x="108910" y="0"/>
                    <a:pt x="128029" y="19119"/>
                    <a:pt x="128029" y="43018"/>
                  </a:cubicBezTo>
                  <a:lnTo>
                    <a:pt x="128029" y="217479"/>
                  </a:lnTo>
                  <a:cubicBezTo>
                    <a:pt x="128029" y="241378"/>
                    <a:pt x="108910" y="260497"/>
                    <a:pt x="85011" y="260497"/>
                  </a:cubicBez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B811597-C5F9-4422-BDA1-8F9DA92B7264}"/>
                </a:ext>
              </a:extLst>
            </p:cNvPr>
            <p:cNvSpPr/>
            <p:nvPr/>
          </p:nvSpPr>
          <p:spPr>
            <a:xfrm>
              <a:off x="6755192" y="1472202"/>
              <a:ext cx="713207" cy="987702"/>
            </a:xfrm>
            <a:custGeom>
              <a:avLst/>
              <a:gdLst>
                <a:gd name="connsiteX0" fmla="*/ 713208 w 713207"/>
                <a:gd name="connsiteY0" fmla="*/ 356433 h 987702"/>
                <a:gd name="connsiteX1" fmla="*/ 713208 w 713207"/>
                <a:gd name="connsiteY1" fmla="*/ 849431 h 987702"/>
                <a:gd name="connsiteX2" fmla="*/ 462271 w 713207"/>
                <a:gd name="connsiteY2" fmla="*/ 987702 h 987702"/>
                <a:gd name="connsiteX3" fmla="*/ 404572 w 713207"/>
                <a:gd name="connsiteY3" fmla="*/ 950489 h 987702"/>
                <a:gd name="connsiteX4" fmla="*/ 308294 w 713207"/>
                <a:gd name="connsiteY4" fmla="*/ 950489 h 987702"/>
                <a:gd name="connsiteX5" fmla="*/ 250937 w 713207"/>
                <a:gd name="connsiteY5" fmla="*/ 987361 h 987702"/>
                <a:gd name="connsiteX6" fmla="*/ 0 w 713207"/>
                <a:gd name="connsiteY6" fmla="*/ 849089 h 987702"/>
                <a:gd name="connsiteX7" fmla="*/ 0 w 713207"/>
                <a:gd name="connsiteY7" fmla="*/ 356433 h 987702"/>
                <a:gd name="connsiteX8" fmla="*/ 356433 w 713207"/>
                <a:gd name="connsiteY8" fmla="*/ 0 h 987702"/>
                <a:gd name="connsiteX9" fmla="*/ 608736 w 713207"/>
                <a:gd name="connsiteY9" fmla="*/ 104472 h 987702"/>
                <a:gd name="connsiteX10" fmla="*/ 713208 w 713207"/>
                <a:gd name="connsiteY10" fmla="*/ 356433 h 987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3207" h="987702">
                  <a:moveTo>
                    <a:pt x="713208" y="356433"/>
                  </a:moveTo>
                  <a:lnTo>
                    <a:pt x="713208" y="849431"/>
                  </a:lnTo>
                  <a:lnTo>
                    <a:pt x="462271" y="987702"/>
                  </a:lnTo>
                  <a:lnTo>
                    <a:pt x="404572" y="950489"/>
                  </a:lnTo>
                  <a:lnTo>
                    <a:pt x="308294" y="950489"/>
                  </a:lnTo>
                  <a:lnTo>
                    <a:pt x="250937" y="987361"/>
                  </a:lnTo>
                  <a:lnTo>
                    <a:pt x="0" y="849089"/>
                  </a:lnTo>
                  <a:lnTo>
                    <a:pt x="0" y="356433"/>
                  </a:lnTo>
                  <a:cubicBezTo>
                    <a:pt x="0" y="159439"/>
                    <a:pt x="159780" y="0"/>
                    <a:pt x="356433" y="0"/>
                  </a:cubicBezTo>
                  <a:cubicBezTo>
                    <a:pt x="454760" y="0"/>
                    <a:pt x="544209" y="39945"/>
                    <a:pt x="608736" y="104472"/>
                  </a:cubicBezTo>
                  <a:cubicBezTo>
                    <a:pt x="673263" y="168657"/>
                    <a:pt x="713208" y="257765"/>
                    <a:pt x="713208" y="356433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3CB4C6C4-E067-427B-BD15-FCB01917E1D5}"/>
                </a:ext>
              </a:extLst>
            </p:cNvPr>
            <p:cNvSpPr/>
            <p:nvPr/>
          </p:nvSpPr>
          <p:spPr>
            <a:xfrm>
              <a:off x="6732658" y="1449328"/>
              <a:ext cx="758273" cy="1036865"/>
            </a:xfrm>
            <a:custGeom>
              <a:avLst/>
              <a:gdLst>
                <a:gd name="connsiteX0" fmla="*/ 758274 w 758273"/>
                <a:gd name="connsiteY0" fmla="*/ 379308 h 1036865"/>
                <a:gd name="connsiteX1" fmla="*/ 758274 w 758273"/>
                <a:gd name="connsiteY1" fmla="*/ 885620 h 1036865"/>
                <a:gd name="connsiteX2" fmla="*/ 483779 w 758273"/>
                <a:gd name="connsiteY2" fmla="*/ 1036866 h 1036865"/>
                <a:gd name="connsiteX3" fmla="*/ 420618 w 758273"/>
                <a:gd name="connsiteY3" fmla="*/ 996579 h 1036865"/>
                <a:gd name="connsiteX4" fmla="*/ 337655 w 758273"/>
                <a:gd name="connsiteY4" fmla="*/ 996579 h 1036865"/>
                <a:gd name="connsiteX5" fmla="*/ 274494 w 758273"/>
                <a:gd name="connsiteY5" fmla="*/ 1036866 h 1036865"/>
                <a:gd name="connsiteX6" fmla="*/ 0 w 758273"/>
                <a:gd name="connsiteY6" fmla="*/ 885620 h 1036865"/>
                <a:gd name="connsiteX7" fmla="*/ 0 w 758273"/>
                <a:gd name="connsiteY7" fmla="*/ 379308 h 1036865"/>
                <a:gd name="connsiteX8" fmla="*/ 0 w 758273"/>
                <a:gd name="connsiteY8" fmla="*/ 375211 h 1036865"/>
                <a:gd name="connsiteX9" fmla="*/ 332876 w 758273"/>
                <a:gd name="connsiteY9" fmla="*/ 375211 h 1036865"/>
                <a:gd name="connsiteX10" fmla="*/ 332876 w 758273"/>
                <a:gd name="connsiteY10" fmla="*/ 2731 h 1036865"/>
                <a:gd name="connsiteX11" fmla="*/ 378966 w 758273"/>
                <a:gd name="connsiteY11" fmla="*/ 0 h 1036865"/>
                <a:gd name="connsiteX12" fmla="*/ 425057 w 758273"/>
                <a:gd name="connsiteY12" fmla="*/ 2731 h 1036865"/>
                <a:gd name="connsiteX13" fmla="*/ 425057 w 758273"/>
                <a:gd name="connsiteY13" fmla="*/ 375211 h 1036865"/>
                <a:gd name="connsiteX14" fmla="*/ 758274 w 758273"/>
                <a:gd name="connsiteY14" fmla="*/ 375211 h 1036865"/>
                <a:gd name="connsiteX15" fmla="*/ 758274 w 758273"/>
                <a:gd name="connsiteY15" fmla="*/ 379308 h 1036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8273" h="1036865">
                  <a:moveTo>
                    <a:pt x="758274" y="379308"/>
                  </a:moveTo>
                  <a:lnTo>
                    <a:pt x="758274" y="885620"/>
                  </a:lnTo>
                  <a:lnTo>
                    <a:pt x="483779" y="1036866"/>
                  </a:lnTo>
                  <a:lnTo>
                    <a:pt x="420618" y="996579"/>
                  </a:lnTo>
                  <a:lnTo>
                    <a:pt x="337655" y="996579"/>
                  </a:lnTo>
                  <a:lnTo>
                    <a:pt x="274494" y="1036866"/>
                  </a:lnTo>
                  <a:lnTo>
                    <a:pt x="0" y="885620"/>
                  </a:lnTo>
                  <a:lnTo>
                    <a:pt x="0" y="379308"/>
                  </a:lnTo>
                  <a:cubicBezTo>
                    <a:pt x="0" y="377942"/>
                    <a:pt x="0" y="376576"/>
                    <a:pt x="0" y="375211"/>
                  </a:cubicBezTo>
                  <a:lnTo>
                    <a:pt x="332876" y="375211"/>
                  </a:lnTo>
                  <a:lnTo>
                    <a:pt x="332876" y="2731"/>
                  </a:lnTo>
                  <a:cubicBezTo>
                    <a:pt x="347898" y="683"/>
                    <a:pt x="363603" y="0"/>
                    <a:pt x="378966" y="0"/>
                  </a:cubicBezTo>
                  <a:cubicBezTo>
                    <a:pt x="394671" y="0"/>
                    <a:pt x="410035" y="1024"/>
                    <a:pt x="425057" y="2731"/>
                  </a:cubicBezTo>
                  <a:lnTo>
                    <a:pt x="425057" y="375211"/>
                  </a:lnTo>
                  <a:lnTo>
                    <a:pt x="758274" y="375211"/>
                  </a:lnTo>
                  <a:cubicBezTo>
                    <a:pt x="758274" y="376576"/>
                    <a:pt x="758274" y="377942"/>
                    <a:pt x="758274" y="379308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AD23462-9BD9-4410-8508-115307A7338C}"/>
                </a:ext>
              </a:extLst>
            </p:cNvPr>
            <p:cNvSpPr/>
            <p:nvPr/>
          </p:nvSpPr>
          <p:spPr>
            <a:xfrm>
              <a:off x="6786943" y="1879847"/>
              <a:ext cx="649363" cy="565376"/>
            </a:xfrm>
            <a:custGeom>
              <a:avLst/>
              <a:gdLst>
                <a:gd name="connsiteX0" fmla="*/ 649364 w 649363"/>
                <a:gd name="connsiteY0" fmla="*/ 683 h 565376"/>
                <a:gd name="connsiteX1" fmla="*/ 649364 w 649363"/>
                <a:gd name="connsiteY1" fmla="*/ 46091 h 565376"/>
                <a:gd name="connsiteX2" fmla="*/ 372821 w 649363"/>
                <a:gd name="connsiteY2" fmla="*/ 111641 h 565376"/>
                <a:gd name="connsiteX3" fmla="*/ 359506 w 649363"/>
                <a:gd name="connsiteY3" fmla="*/ 565377 h 565376"/>
                <a:gd name="connsiteX4" fmla="*/ 291906 w 649363"/>
                <a:gd name="connsiteY4" fmla="*/ 565377 h 565376"/>
                <a:gd name="connsiteX5" fmla="*/ 278250 w 649363"/>
                <a:gd name="connsiteY5" fmla="*/ 163194 h 565376"/>
                <a:gd name="connsiteX6" fmla="*/ 276543 w 649363"/>
                <a:gd name="connsiteY6" fmla="*/ 111300 h 565376"/>
                <a:gd name="connsiteX7" fmla="*/ 266642 w 649363"/>
                <a:gd name="connsiteY7" fmla="*/ 108910 h 565376"/>
                <a:gd name="connsiteX8" fmla="*/ 212016 w 649363"/>
                <a:gd name="connsiteY8" fmla="*/ 95937 h 565376"/>
                <a:gd name="connsiteX9" fmla="*/ 121884 w 649363"/>
                <a:gd name="connsiteY9" fmla="*/ 74428 h 565376"/>
                <a:gd name="connsiteX10" fmla="*/ 0 w 649363"/>
                <a:gd name="connsiteY10" fmla="*/ 45408 h 565376"/>
                <a:gd name="connsiteX11" fmla="*/ 0 w 649363"/>
                <a:gd name="connsiteY11" fmla="*/ 0 h 565376"/>
                <a:gd name="connsiteX12" fmla="*/ 167633 w 649363"/>
                <a:gd name="connsiteY12" fmla="*/ 13656 h 565376"/>
                <a:gd name="connsiteX13" fmla="*/ 271080 w 649363"/>
                <a:gd name="connsiteY13" fmla="*/ 17412 h 565376"/>
                <a:gd name="connsiteX14" fmla="*/ 334924 w 649363"/>
                <a:gd name="connsiteY14" fmla="*/ 17753 h 565376"/>
                <a:gd name="connsiteX15" fmla="*/ 388184 w 649363"/>
                <a:gd name="connsiteY15" fmla="*/ 17071 h 565376"/>
                <a:gd name="connsiteX16" fmla="*/ 388184 w 649363"/>
                <a:gd name="connsiteY16" fmla="*/ 17071 h 565376"/>
                <a:gd name="connsiteX17" fmla="*/ 649364 w 649363"/>
                <a:gd name="connsiteY17" fmla="*/ 683 h 56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49363" h="565376">
                  <a:moveTo>
                    <a:pt x="649364" y="683"/>
                  </a:moveTo>
                  <a:lnTo>
                    <a:pt x="649364" y="46091"/>
                  </a:lnTo>
                  <a:lnTo>
                    <a:pt x="372821" y="111641"/>
                  </a:lnTo>
                  <a:lnTo>
                    <a:pt x="359506" y="565377"/>
                  </a:lnTo>
                  <a:lnTo>
                    <a:pt x="291906" y="565377"/>
                  </a:lnTo>
                  <a:lnTo>
                    <a:pt x="278250" y="163194"/>
                  </a:lnTo>
                  <a:lnTo>
                    <a:pt x="276543" y="111300"/>
                  </a:lnTo>
                  <a:lnTo>
                    <a:pt x="266642" y="108910"/>
                  </a:lnTo>
                  <a:lnTo>
                    <a:pt x="212016" y="95937"/>
                  </a:lnTo>
                  <a:lnTo>
                    <a:pt x="121884" y="74428"/>
                  </a:lnTo>
                  <a:lnTo>
                    <a:pt x="0" y="45408"/>
                  </a:lnTo>
                  <a:lnTo>
                    <a:pt x="0" y="0"/>
                  </a:lnTo>
                  <a:cubicBezTo>
                    <a:pt x="55991" y="6145"/>
                    <a:pt x="111641" y="10925"/>
                    <a:pt x="167633" y="13656"/>
                  </a:cubicBezTo>
                  <a:cubicBezTo>
                    <a:pt x="202115" y="15705"/>
                    <a:pt x="236598" y="16729"/>
                    <a:pt x="271080" y="17412"/>
                  </a:cubicBezTo>
                  <a:cubicBezTo>
                    <a:pt x="292248" y="17753"/>
                    <a:pt x="313757" y="18095"/>
                    <a:pt x="334924" y="17753"/>
                  </a:cubicBezTo>
                  <a:cubicBezTo>
                    <a:pt x="352678" y="17753"/>
                    <a:pt x="370431" y="17412"/>
                    <a:pt x="388184" y="17071"/>
                  </a:cubicBezTo>
                  <a:lnTo>
                    <a:pt x="388184" y="17071"/>
                  </a:lnTo>
                  <a:cubicBezTo>
                    <a:pt x="475586" y="16046"/>
                    <a:pt x="562304" y="10584"/>
                    <a:pt x="649364" y="683"/>
                  </a:cubicBezTo>
                  <a:close/>
                </a:path>
              </a:pathLst>
            </a:custGeom>
            <a:solidFill>
              <a:srgbClr val="333333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2B4A6CF-C259-465F-A9EA-D11D7BFF686A}"/>
                </a:ext>
              </a:extLst>
            </p:cNvPr>
            <p:cNvSpPr/>
            <p:nvPr/>
          </p:nvSpPr>
          <p:spPr>
            <a:xfrm>
              <a:off x="6732658" y="2010607"/>
              <a:ext cx="274494" cy="475244"/>
            </a:xfrm>
            <a:custGeom>
              <a:avLst/>
              <a:gdLst>
                <a:gd name="connsiteX0" fmla="*/ 274494 w 274494"/>
                <a:gd name="connsiteY0" fmla="*/ 475244 h 475244"/>
                <a:gd name="connsiteX1" fmla="*/ 0 w 274494"/>
                <a:gd name="connsiteY1" fmla="*/ 323999 h 475244"/>
                <a:gd name="connsiteX2" fmla="*/ 0 w 274494"/>
                <a:gd name="connsiteY2" fmla="*/ 0 h 475244"/>
                <a:gd name="connsiteX3" fmla="*/ 274494 w 274494"/>
                <a:gd name="connsiteY3" fmla="*/ 475244 h 47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494" h="475244">
                  <a:moveTo>
                    <a:pt x="274494" y="475244"/>
                  </a:moveTo>
                  <a:lnTo>
                    <a:pt x="0" y="323999"/>
                  </a:lnTo>
                  <a:lnTo>
                    <a:pt x="0" y="0"/>
                  </a:lnTo>
                  <a:cubicBezTo>
                    <a:pt x="200750" y="341"/>
                    <a:pt x="274494" y="216796"/>
                    <a:pt x="274494" y="475244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32FC05E-BA99-4540-B1D7-8D8573362035}"/>
                </a:ext>
              </a:extLst>
            </p:cNvPr>
            <p:cNvSpPr/>
            <p:nvPr/>
          </p:nvSpPr>
          <p:spPr>
            <a:xfrm>
              <a:off x="7216438" y="2010607"/>
              <a:ext cx="274494" cy="475244"/>
            </a:xfrm>
            <a:custGeom>
              <a:avLst/>
              <a:gdLst>
                <a:gd name="connsiteX0" fmla="*/ 0 w 274494"/>
                <a:gd name="connsiteY0" fmla="*/ 475244 h 475244"/>
                <a:gd name="connsiteX1" fmla="*/ 274494 w 274494"/>
                <a:gd name="connsiteY1" fmla="*/ 323999 h 475244"/>
                <a:gd name="connsiteX2" fmla="*/ 274494 w 274494"/>
                <a:gd name="connsiteY2" fmla="*/ 0 h 475244"/>
                <a:gd name="connsiteX3" fmla="*/ 0 w 274494"/>
                <a:gd name="connsiteY3" fmla="*/ 475244 h 47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494" h="475244">
                  <a:moveTo>
                    <a:pt x="0" y="475244"/>
                  </a:moveTo>
                  <a:lnTo>
                    <a:pt x="274494" y="323999"/>
                  </a:lnTo>
                  <a:lnTo>
                    <a:pt x="274494" y="0"/>
                  </a:lnTo>
                  <a:cubicBezTo>
                    <a:pt x="73745" y="341"/>
                    <a:pt x="0" y="216796"/>
                    <a:pt x="0" y="475244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D9A0756-FF04-4C88-A516-0F8975D021BD}"/>
                </a:ext>
              </a:extLst>
            </p:cNvPr>
            <p:cNvSpPr/>
            <p:nvPr/>
          </p:nvSpPr>
          <p:spPr>
            <a:xfrm>
              <a:off x="6132086" y="2484486"/>
              <a:ext cx="380704" cy="624440"/>
            </a:xfrm>
            <a:custGeom>
              <a:avLst/>
              <a:gdLst>
                <a:gd name="connsiteX0" fmla="*/ 204536 w 380704"/>
                <a:gd name="connsiteY0" fmla="*/ 624441 h 624440"/>
                <a:gd name="connsiteX1" fmla="*/ 8566 w 380704"/>
                <a:gd name="connsiteY1" fmla="*/ 394671 h 624440"/>
                <a:gd name="connsiteX2" fmla="*/ 254041 w 380704"/>
                <a:gd name="connsiteY2" fmla="*/ 0 h 624440"/>
                <a:gd name="connsiteX3" fmla="*/ 380704 w 380704"/>
                <a:gd name="connsiteY3" fmla="*/ 276884 h 624440"/>
                <a:gd name="connsiteX4" fmla="*/ 204536 w 380704"/>
                <a:gd name="connsiteY4" fmla="*/ 624441 h 62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4" h="624440">
                  <a:moveTo>
                    <a:pt x="204536" y="624441"/>
                  </a:moveTo>
                  <a:cubicBezTo>
                    <a:pt x="109282" y="585520"/>
                    <a:pt x="33831" y="502557"/>
                    <a:pt x="8566" y="394671"/>
                  </a:cubicBezTo>
                  <a:cubicBezTo>
                    <a:pt x="-32403" y="217820"/>
                    <a:pt x="77531" y="41311"/>
                    <a:pt x="254041" y="0"/>
                  </a:cubicBezTo>
                  <a:lnTo>
                    <a:pt x="380704" y="276884"/>
                  </a:lnTo>
                  <a:lnTo>
                    <a:pt x="204536" y="624441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B03F714-8ECF-49CB-9CAE-3BF36745989E}"/>
                </a:ext>
              </a:extLst>
            </p:cNvPr>
            <p:cNvSpPr/>
            <p:nvPr/>
          </p:nvSpPr>
          <p:spPr>
            <a:xfrm>
              <a:off x="7643884" y="2484486"/>
              <a:ext cx="380828" cy="624440"/>
            </a:xfrm>
            <a:custGeom>
              <a:avLst/>
              <a:gdLst>
                <a:gd name="connsiteX0" fmla="*/ 176168 w 380828"/>
                <a:gd name="connsiteY0" fmla="*/ 624441 h 624440"/>
                <a:gd name="connsiteX1" fmla="*/ 372138 w 380828"/>
                <a:gd name="connsiteY1" fmla="*/ 394671 h 624440"/>
                <a:gd name="connsiteX2" fmla="*/ 126664 w 380828"/>
                <a:gd name="connsiteY2" fmla="*/ 0 h 624440"/>
                <a:gd name="connsiteX3" fmla="*/ 0 w 380828"/>
                <a:gd name="connsiteY3" fmla="*/ 276884 h 624440"/>
                <a:gd name="connsiteX4" fmla="*/ 176168 w 380828"/>
                <a:gd name="connsiteY4" fmla="*/ 624441 h 62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828" h="624440">
                  <a:moveTo>
                    <a:pt x="176168" y="624441"/>
                  </a:moveTo>
                  <a:cubicBezTo>
                    <a:pt x="271422" y="585520"/>
                    <a:pt x="346874" y="502557"/>
                    <a:pt x="372138" y="394671"/>
                  </a:cubicBezTo>
                  <a:cubicBezTo>
                    <a:pt x="413449" y="217820"/>
                    <a:pt x="303514" y="41311"/>
                    <a:pt x="126664" y="0"/>
                  </a:cubicBezTo>
                  <a:lnTo>
                    <a:pt x="0" y="276884"/>
                  </a:lnTo>
                  <a:lnTo>
                    <a:pt x="176168" y="624441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660BB5D1-FDB7-4F5C-8FED-95C518AEB280}"/>
                </a:ext>
              </a:extLst>
            </p:cNvPr>
            <p:cNvSpPr/>
            <p:nvPr/>
          </p:nvSpPr>
          <p:spPr>
            <a:xfrm>
              <a:off x="6564343" y="2719377"/>
              <a:ext cx="1094563" cy="421984"/>
            </a:xfrm>
            <a:custGeom>
              <a:avLst/>
              <a:gdLst>
                <a:gd name="connsiteX0" fmla="*/ 1094564 w 1094563"/>
                <a:gd name="connsiteY0" fmla="*/ 285761 h 421984"/>
                <a:gd name="connsiteX1" fmla="*/ 1048815 w 1094563"/>
                <a:gd name="connsiteY1" fmla="*/ 421984 h 421984"/>
                <a:gd name="connsiteX2" fmla="*/ 46091 w 1094563"/>
                <a:gd name="connsiteY2" fmla="*/ 421984 h 421984"/>
                <a:gd name="connsiteX3" fmla="*/ 0 w 1094563"/>
                <a:gd name="connsiteY3" fmla="*/ 285761 h 421984"/>
                <a:gd name="connsiteX4" fmla="*/ 29703 w 1094563"/>
                <a:gd name="connsiteY4" fmla="*/ 0 h 421984"/>
                <a:gd name="connsiteX5" fmla="*/ 504947 w 1094563"/>
                <a:gd name="connsiteY5" fmla="*/ 26630 h 421984"/>
                <a:gd name="connsiteX6" fmla="*/ 547282 w 1094563"/>
                <a:gd name="connsiteY6" fmla="*/ 77159 h 421984"/>
                <a:gd name="connsiteX7" fmla="*/ 589617 w 1094563"/>
                <a:gd name="connsiteY7" fmla="*/ 26630 h 421984"/>
                <a:gd name="connsiteX8" fmla="*/ 1065202 w 1094563"/>
                <a:gd name="connsiteY8" fmla="*/ 0 h 42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563" h="421984">
                  <a:moveTo>
                    <a:pt x="1094564" y="285761"/>
                  </a:moveTo>
                  <a:lnTo>
                    <a:pt x="1048815" y="421984"/>
                  </a:lnTo>
                  <a:lnTo>
                    <a:pt x="46091" y="421984"/>
                  </a:lnTo>
                  <a:lnTo>
                    <a:pt x="0" y="285761"/>
                  </a:lnTo>
                  <a:lnTo>
                    <a:pt x="29703" y="0"/>
                  </a:lnTo>
                  <a:lnTo>
                    <a:pt x="504947" y="26630"/>
                  </a:lnTo>
                  <a:lnTo>
                    <a:pt x="547282" y="77159"/>
                  </a:lnTo>
                  <a:lnTo>
                    <a:pt x="589617" y="26630"/>
                  </a:lnTo>
                  <a:lnTo>
                    <a:pt x="1065202" y="0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2F09865-DA08-4660-8587-0F5389B93EAC}"/>
                </a:ext>
              </a:extLst>
            </p:cNvPr>
            <p:cNvSpPr/>
            <p:nvPr/>
          </p:nvSpPr>
          <p:spPr>
            <a:xfrm>
              <a:off x="7076459" y="2836481"/>
              <a:ext cx="64185" cy="272446"/>
            </a:xfrm>
            <a:custGeom>
              <a:avLst/>
              <a:gdLst>
                <a:gd name="connsiteX0" fmla="*/ 64185 w 64185"/>
                <a:gd name="connsiteY0" fmla="*/ 231477 h 272446"/>
                <a:gd name="connsiteX1" fmla="*/ 32093 w 64185"/>
                <a:gd name="connsiteY1" fmla="*/ 272446 h 272446"/>
                <a:gd name="connsiteX2" fmla="*/ 0 w 64185"/>
                <a:gd name="connsiteY2" fmla="*/ 231477 h 272446"/>
                <a:gd name="connsiteX3" fmla="*/ 0 w 64185"/>
                <a:gd name="connsiteY3" fmla="*/ 38238 h 272446"/>
                <a:gd name="connsiteX4" fmla="*/ 32093 w 64185"/>
                <a:gd name="connsiteY4" fmla="*/ 0 h 272446"/>
                <a:gd name="connsiteX5" fmla="*/ 64185 w 64185"/>
                <a:gd name="connsiteY5" fmla="*/ 38238 h 272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185" h="272446">
                  <a:moveTo>
                    <a:pt x="64185" y="231477"/>
                  </a:moveTo>
                  <a:lnTo>
                    <a:pt x="32093" y="272446"/>
                  </a:lnTo>
                  <a:lnTo>
                    <a:pt x="0" y="231477"/>
                  </a:lnTo>
                  <a:lnTo>
                    <a:pt x="0" y="38238"/>
                  </a:lnTo>
                  <a:lnTo>
                    <a:pt x="32093" y="0"/>
                  </a:lnTo>
                  <a:lnTo>
                    <a:pt x="64185" y="38238"/>
                  </a:ln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998F171-808C-4A27-B07C-F2111707AA4F}"/>
                </a:ext>
              </a:extLst>
            </p:cNvPr>
            <p:cNvSpPr/>
            <p:nvPr/>
          </p:nvSpPr>
          <p:spPr>
            <a:xfrm>
              <a:off x="6908827" y="1894186"/>
              <a:ext cx="149196" cy="81938"/>
            </a:xfrm>
            <a:custGeom>
              <a:avLst/>
              <a:gdLst>
                <a:gd name="connsiteX0" fmla="*/ 149197 w 149196"/>
                <a:gd name="connsiteY0" fmla="*/ 3755 h 81938"/>
                <a:gd name="connsiteX1" fmla="*/ 90132 w 149196"/>
                <a:gd name="connsiteY1" fmla="*/ 81939 h 81938"/>
                <a:gd name="connsiteX2" fmla="*/ 0 w 149196"/>
                <a:gd name="connsiteY2" fmla="*/ 60430 h 81938"/>
                <a:gd name="connsiteX3" fmla="*/ 45749 w 149196"/>
                <a:gd name="connsiteY3" fmla="*/ 0 h 81938"/>
                <a:gd name="connsiteX4" fmla="*/ 149197 w 149196"/>
                <a:gd name="connsiteY4" fmla="*/ 3755 h 8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96" h="81938">
                  <a:moveTo>
                    <a:pt x="149197" y="3755"/>
                  </a:moveTo>
                  <a:lnTo>
                    <a:pt x="90132" y="81939"/>
                  </a:lnTo>
                  <a:lnTo>
                    <a:pt x="0" y="60430"/>
                  </a:lnTo>
                  <a:lnTo>
                    <a:pt x="45749" y="0"/>
                  </a:lnTo>
                  <a:cubicBezTo>
                    <a:pt x="80573" y="2048"/>
                    <a:pt x="115056" y="3414"/>
                    <a:pt x="149197" y="3755"/>
                  </a:cubicBezTo>
                  <a:close/>
                </a:path>
              </a:pathLst>
            </a:custGeom>
            <a:solidFill>
              <a:srgbClr val="E2DFD8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37B01BC1-CFE6-423D-A4B2-12E1A4EC3FE1}"/>
                </a:ext>
              </a:extLst>
            </p:cNvPr>
            <p:cNvSpPr/>
            <p:nvPr/>
          </p:nvSpPr>
          <p:spPr>
            <a:xfrm>
              <a:off x="7053926" y="1897942"/>
              <a:ext cx="121542" cy="145441"/>
            </a:xfrm>
            <a:custGeom>
              <a:avLst/>
              <a:gdLst>
                <a:gd name="connsiteX0" fmla="*/ 121542 w 121542"/>
                <a:gd name="connsiteY0" fmla="*/ 0 h 145441"/>
                <a:gd name="connsiteX1" fmla="*/ 11608 w 121542"/>
                <a:gd name="connsiteY1" fmla="*/ 145441 h 145441"/>
                <a:gd name="connsiteX2" fmla="*/ 9901 w 121542"/>
                <a:gd name="connsiteY2" fmla="*/ 93547 h 145441"/>
                <a:gd name="connsiteX3" fmla="*/ 0 w 121542"/>
                <a:gd name="connsiteY3" fmla="*/ 91157 h 145441"/>
                <a:gd name="connsiteX4" fmla="*/ 68624 w 121542"/>
                <a:gd name="connsiteY4" fmla="*/ 683 h 145441"/>
                <a:gd name="connsiteX5" fmla="*/ 121542 w 121542"/>
                <a:gd name="connsiteY5" fmla="*/ 0 h 14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42" h="145441">
                  <a:moveTo>
                    <a:pt x="121542" y="0"/>
                  </a:moveTo>
                  <a:lnTo>
                    <a:pt x="11608" y="145441"/>
                  </a:lnTo>
                  <a:lnTo>
                    <a:pt x="9901" y="93547"/>
                  </a:lnTo>
                  <a:lnTo>
                    <a:pt x="0" y="91157"/>
                  </a:lnTo>
                  <a:lnTo>
                    <a:pt x="68624" y="683"/>
                  </a:lnTo>
                  <a:cubicBezTo>
                    <a:pt x="86036" y="683"/>
                    <a:pt x="103789" y="341"/>
                    <a:pt x="121542" y="0"/>
                  </a:cubicBezTo>
                  <a:close/>
                </a:path>
              </a:pathLst>
            </a:custGeom>
            <a:solidFill>
              <a:srgbClr val="E2DFD8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60D2CFD0-7FC1-47CA-B559-65899D2BC814}"/>
              </a:ext>
            </a:extLst>
          </p:cNvPr>
          <p:cNvGrpSpPr/>
          <p:nvPr/>
        </p:nvGrpSpPr>
        <p:grpSpPr>
          <a:xfrm>
            <a:off x="4998198" y="877382"/>
            <a:ext cx="6212526" cy="3823098"/>
            <a:chOff x="4998198" y="877382"/>
            <a:chExt cx="6212526" cy="3823098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51FBDFB1-198A-4617-BBCB-C33349ACF796}"/>
                </a:ext>
              </a:extLst>
            </p:cNvPr>
            <p:cNvSpPr/>
            <p:nvPr/>
          </p:nvSpPr>
          <p:spPr>
            <a:xfrm>
              <a:off x="5008680" y="2933014"/>
              <a:ext cx="6202044" cy="1767466"/>
            </a:xfrm>
            <a:prstGeom prst="rect">
              <a:avLst/>
            </a:prstGeom>
            <a:solidFill>
              <a:srgbClr val="CAC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5309131F-ADB6-4E99-A626-9891693D4C72}"/>
                </a:ext>
              </a:extLst>
            </p:cNvPr>
            <p:cNvSpPr/>
            <p:nvPr/>
          </p:nvSpPr>
          <p:spPr>
            <a:xfrm>
              <a:off x="7710959" y="1000177"/>
              <a:ext cx="2782347" cy="2266121"/>
            </a:xfrm>
            <a:prstGeom prst="rect">
              <a:avLst/>
            </a:prstGeom>
            <a:solidFill>
              <a:srgbClr val="CAC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50" name="Graphic 2">
              <a:extLst>
                <a:ext uri="{FF2B5EF4-FFF2-40B4-BE49-F238E27FC236}">
                  <a16:creationId xmlns:a16="http://schemas.microsoft.com/office/drawing/2014/main" id="{98B81B71-F4BA-40D2-8E6E-DBE1693AFAAF}"/>
                </a:ext>
              </a:extLst>
            </p:cNvPr>
            <p:cNvGrpSpPr/>
            <p:nvPr/>
          </p:nvGrpSpPr>
          <p:grpSpPr>
            <a:xfrm>
              <a:off x="4998198" y="877382"/>
              <a:ext cx="2848470" cy="2140966"/>
              <a:chOff x="4998198" y="877382"/>
              <a:chExt cx="2848470" cy="2140966"/>
            </a:xfrm>
          </p:grpSpPr>
          <p:grpSp>
            <p:nvGrpSpPr>
              <p:cNvPr id="151" name="Graphic 2">
                <a:extLst>
                  <a:ext uri="{FF2B5EF4-FFF2-40B4-BE49-F238E27FC236}">
                    <a16:creationId xmlns:a16="http://schemas.microsoft.com/office/drawing/2014/main" id="{5B4213F0-5CE8-4C11-8909-E15F252FA4D8}"/>
                  </a:ext>
                </a:extLst>
              </p:cNvPr>
              <p:cNvGrpSpPr/>
              <p:nvPr/>
            </p:nvGrpSpPr>
            <p:grpSpPr>
              <a:xfrm>
                <a:off x="5215794" y="1077163"/>
                <a:ext cx="2414551" cy="1826660"/>
                <a:chOff x="5215794" y="1077163"/>
                <a:chExt cx="2414551" cy="1826660"/>
              </a:xfrm>
            </p:grpSpPr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6D8AC05A-F9CF-4063-B1A6-93198F892B94}"/>
                    </a:ext>
                  </a:extLst>
                </p:cNvPr>
                <p:cNvSpPr/>
                <p:nvPr/>
              </p:nvSpPr>
              <p:spPr>
                <a:xfrm>
                  <a:off x="5215794" y="1662509"/>
                  <a:ext cx="2414551" cy="104344"/>
                </a:xfrm>
                <a:custGeom>
                  <a:avLst/>
                  <a:gdLst>
                    <a:gd name="connsiteX0" fmla="*/ 0 w 2414551"/>
                    <a:gd name="connsiteY0" fmla="*/ 0 h 104344"/>
                    <a:gd name="connsiteX1" fmla="*/ 2414552 w 2414551"/>
                    <a:gd name="connsiteY1" fmla="*/ 0 h 104344"/>
                    <a:gd name="connsiteX2" fmla="*/ 2414552 w 2414551"/>
                    <a:gd name="connsiteY2" fmla="*/ 104344 h 104344"/>
                    <a:gd name="connsiteX3" fmla="*/ 0 w 2414551"/>
                    <a:gd name="connsiteY3" fmla="*/ 104344 h 104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14551" h="104344">
                      <a:moveTo>
                        <a:pt x="0" y="0"/>
                      </a:moveTo>
                      <a:lnTo>
                        <a:pt x="2414552" y="0"/>
                      </a:lnTo>
                      <a:lnTo>
                        <a:pt x="2414552" y="104344"/>
                      </a:lnTo>
                      <a:lnTo>
                        <a:pt x="0" y="104344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14144EAF-B677-45FC-9556-14F45BC9095B}"/>
                    </a:ext>
                  </a:extLst>
                </p:cNvPr>
                <p:cNvSpPr/>
                <p:nvPr/>
              </p:nvSpPr>
              <p:spPr>
                <a:xfrm>
                  <a:off x="6370579" y="1077163"/>
                  <a:ext cx="104344" cy="1826660"/>
                </a:xfrm>
                <a:custGeom>
                  <a:avLst/>
                  <a:gdLst>
                    <a:gd name="connsiteX0" fmla="*/ 0 w 104344"/>
                    <a:gd name="connsiteY0" fmla="*/ 0 h 1826660"/>
                    <a:gd name="connsiteX1" fmla="*/ 104343 w 104344"/>
                    <a:gd name="connsiteY1" fmla="*/ 0 h 1826660"/>
                    <a:gd name="connsiteX2" fmla="*/ 104343 w 104344"/>
                    <a:gd name="connsiteY2" fmla="*/ 1826661 h 1826660"/>
                    <a:gd name="connsiteX3" fmla="*/ 0 w 104344"/>
                    <a:gd name="connsiteY3" fmla="*/ 1826661 h 1826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344" h="1826660">
                      <a:moveTo>
                        <a:pt x="0" y="0"/>
                      </a:moveTo>
                      <a:lnTo>
                        <a:pt x="104343" y="0"/>
                      </a:lnTo>
                      <a:lnTo>
                        <a:pt x="104343" y="1826661"/>
                      </a:lnTo>
                      <a:lnTo>
                        <a:pt x="0" y="1826661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561041FC-D276-47DE-B30A-F6080A668BE2}"/>
                  </a:ext>
                </a:extLst>
              </p:cNvPr>
              <p:cNvSpPr/>
              <p:nvPr/>
            </p:nvSpPr>
            <p:spPr>
              <a:xfrm>
                <a:off x="5133718" y="2866286"/>
                <a:ext cx="2578703" cy="152062"/>
              </a:xfrm>
              <a:custGeom>
                <a:avLst/>
                <a:gdLst>
                  <a:gd name="connsiteX0" fmla="*/ 0 w 2578703"/>
                  <a:gd name="connsiteY0" fmla="*/ 0 h 152062"/>
                  <a:gd name="connsiteX1" fmla="*/ 2578704 w 2578703"/>
                  <a:gd name="connsiteY1" fmla="*/ 0 h 152062"/>
                  <a:gd name="connsiteX2" fmla="*/ 2578704 w 2578703"/>
                  <a:gd name="connsiteY2" fmla="*/ 152063 h 152062"/>
                  <a:gd name="connsiteX3" fmla="*/ 0 w 2578703"/>
                  <a:gd name="connsiteY3" fmla="*/ 152063 h 152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8703" h="152062">
                    <a:moveTo>
                      <a:pt x="0" y="0"/>
                    </a:moveTo>
                    <a:lnTo>
                      <a:pt x="2578704" y="0"/>
                    </a:lnTo>
                    <a:lnTo>
                      <a:pt x="2578704" y="152063"/>
                    </a:lnTo>
                    <a:lnTo>
                      <a:pt x="0" y="152063"/>
                    </a:ln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EF379989-4C63-4B0B-91F4-2ABC8B3B96C8}"/>
                  </a:ext>
                </a:extLst>
              </p:cNvPr>
              <p:cNvSpPr/>
              <p:nvPr/>
            </p:nvSpPr>
            <p:spPr>
              <a:xfrm>
                <a:off x="5118448" y="932099"/>
                <a:ext cx="2609242" cy="68078"/>
              </a:xfrm>
              <a:custGeom>
                <a:avLst/>
                <a:gdLst>
                  <a:gd name="connsiteX0" fmla="*/ -1 w 2609242"/>
                  <a:gd name="connsiteY0" fmla="*/ 0 h 68078"/>
                  <a:gd name="connsiteX1" fmla="*/ 2609243 w 2609242"/>
                  <a:gd name="connsiteY1" fmla="*/ 0 h 68078"/>
                  <a:gd name="connsiteX2" fmla="*/ 2609243 w 2609242"/>
                  <a:gd name="connsiteY2" fmla="*/ 68078 h 68078"/>
                  <a:gd name="connsiteX3" fmla="*/ -1 w 2609242"/>
                  <a:gd name="connsiteY3" fmla="*/ 68078 h 68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42" h="68078">
                    <a:moveTo>
                      <a:pt x="-1" y="0"/>
                    </a:moveTo>
                    <a:lnTo>
                      <a:pt x="2609243" y="0"/>
                    </a:lnTo>
                    <a:lnTo>
                      <a:pt x="2609243" y="68078"/>
                    </a:lnTo>
                    <a:lnTo>
                      <a:pt x="-1" y="68078"/>
                    </a:ln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DD40AEDC-80DD-4F10-AEFA-7A64E6CD8DE3}"/>
                  </a:ext>
                </a:extLst>
              </p:cNvPr>
              <p:cNvSpPr/>
              <p:nvPr/>
            </p:nvSpPr>
            <p:spPr>
              <a:xfrm>
                <a:off x="5032555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-1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5" y="171786"/>
                      <a:pt x="-1" y="133331"/>
                      <a:pt x="-1" y="85893"/>
                    </a:cubicBezTo>
                    <a:cubicBezTo>
                      <a:pt x="-1" y="38456"/>
                      <a:pt x="38455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353AD7FA-FED4-45A1-9E38-A179DE56C128}"/>
                  </a:ext>
                </a:extLst>
              </p:cNvPr>
              <p:cNvSpPr/>
              <p:nvPr/>
            </p:nvSpPr>
            <p:spPr>
              <a:xfrm>
                <a:off x="7641798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0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6" y="171786"/>
                      <a:pt x="0" y="133331"/>
                      <a:pt x="0" y="85893"/>
                    </a:cubicBezTo>
                    <a:cubicBezTo>
                      <a:pt x="0" y="38456"/>
                      <a:pt x="38456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8D799E47-A94C-4945-951C-D561FA91187A}"/>
                  </a:ext>
                </a:extLst>
              </p:cNvPr>
              <p:cNvSpPr/>
              <p:nvPr/>
            </p:nvSpPr>
            <p:spPr>
              <a:xfrm>
                <a:off x="5031919" y="1077163"/>
                <a:ext cx="494362" cy="879291"/>
              </a:xfrm>
              <a:custGeom>
                <a:avLst/>
                <a:gdLst>
                  <a:gd name="connsiteX0" fmla="*/ 300944 w 494362"/>
                  <a:gd name="connsiteY0" fmla="*/ 879291 h 879291"/>
                  <a:gd name="connsiteX1" fmla="*/ 494362 w 494362"/>
                  <a:gd name="connsiteY1" fmla="*/ 0 h 879291"/>
                  <a:gd name="connsiteX2" fmla="*/ 0 w 494362"/>
                  <a:gd name="connsiteY2" fmla="*/ 0 h 879291"/>
                  <a:gd name="connsiteX3" fmla="*/ 0 w 494362"/>
                  <a:gd name="connsiteY3" fmla="*/ 879291 h 879291"/>
                  <a:gd name="connsiteX4" fmla="*/ 300944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879291"/>
                    </a:moveTo>
                    <a:cubicBezTo>
                      <a:pt x="300944" y="879291"/>
                      <a:pt x="494362" y="767948"/>
                      <a:pt x="494362" y="0"/>
                    </a:cubicBezTo>
                    <a:lnTo>
                      <a:pt x="0" y="0"/>
                    </a:lnTo>
                    <a:lnTo>
                      <a:pt x="0" y="879291"/>
                    </a:lnTo>
                    <a:lnTo>
                      <a:pt x="300944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2EF9EB57-FA50-41F3-8D60-49BB64B3682A}"/>
                  </a:ext>
                </a:extLst>
              </p:cNvPr>
              <p:cNvSpPr/>
              <p:nvPr/>
            </p:nvSpPr>
            <p:spPr>
              <a:xfrm>
                <a:off x="5031919" y="2042984"/>
                <a:ext cx="494362" cy="879291"/>
              </a:xfrm>
              <a:custGeom>
                <a:avLst/>
                <a:gdLst>
                  <a:gd name="connsiteX0" fmla="*/ 300944 w 494362"/>
                  <a:gd name="connsiteY0" fmla="*/ 0 h 879291"/>
                  <a:gd name="connsiteX1" fmla="*/ 494362 w 494362"/>
                  <a:gd name="connsiteY1" fmla="*/ 879291 h 879291"/>
                  <a:gd name="connsiteX2" fmla="*/ 0 w 494362"/>
                  <a:gd name="connsiteY2" fmla="*/ 879291 h 879291"/>
                  <a:gd name="connsiteX3" fmla="*/ 0 w 494362"/>
                  <a:gd name="connsiteY3" fmla="*/ 0 h 879291"/>
                  <a:gd name="connsiteX4" fmla="*/ 300944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0"/>
                    </a:moveTo>
                    <a:cubicBezTo>
                      <a:pt x="300944" y="0"/>
                      <a:pt x="494362" y="111343"/>
                      <a:pt x="494362" y="879291"/>
                    </a:cubicBezTo>
                    <a:lnTo>
                      <a:pt x="0" y="879291"/>
                    </a:lnTo>
                    <a:lnTo>
                      <a:pt x="0" y="0"/>
                    </a:lnTo>
                    <a:lnTo>
                      <a:pt x="300944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E38909B9-BE74-48C6-93B1-B3DAA7A18DDF}"/>
                  </a:ext>
                </a:extLst>
              </p:cNvPr>
              <p:cNvSpPr/>
              <p:nvPr/>
            </p:nvSpPr>
            <p:spPr>
              <a:xfrm>
                <a:off x="4998198" y="1938640"/>
                <a:ext cx="376657" cy="104344"/>
              </a:xfrm>
              <a:custGeom>
                <a:avLst/>
                <a:gdLst>
                  <a:gd name="connsiteX0" fmla="*/ 324485 w 376657"/>
                  <a:gd name="connsiteY0" fmla="*/ 104344 h 104344"/>
                  <a:gd name="connsiteX1" fmla="*/ 52172 w 376657"/>
                  <a:gd name="connsiteY1" fmla="*/ 104344 h 104344"/>
                  <a:gd name="connsiteX2" fmla="*/ 0 w 376657"/>
                  <a:gd name="connsiteY2" fmla="*/ 52172 h 104344"/>
                  <a:gd name="connsiteX3" fmla="*/ 0 w 376657"/>
                  <a:gd name="connsiteY3" fmla="*/ 52172 h 104344"/>
                  <a:gd name="connsiteX4" fmla="*/ 52172 w 376657"/>
                  <a:gd name="connsiteY4" fmla="*/ 0 h 104344"/>
                  <a:gd name="connsiteX5" fmla="*/ 324485 w 376657"/>
                  <a:gd name="connsiteY5" fmla="*/ 0 h 104344"/>
                  <a:gd name="connsiteX6" fmla="*/ 376657 w 376657"/>
                  <a:gd name="connsiteY6" fmla="*/ 52172 h 104344"/>
                  <a:gd name="connsiteX7" fmla="*/ 376657 w 376657"/>
                  <a:gd name="connsiteY7" fmla="*/ 52172 h 104344"/>
                  <a:gd name="connsiteX8" fmla="*/ 324485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324485" y="104344"/>
                    </a:moveTo>
                    <a:lnTo>
                      <a:pt x="52172" y="104344"/>
                    </a:lnTo>
                    <a:cubicBezTo>
                      <a:pt x="23541" y="104344"/>
                      <a:pt x="0" y="80803"/>
                      <a:pt x="0" y="52172"/>
                    </a:cubicBezTo>
                    <a:lnTo>
                      <a:pt x="0" y="52172"/>
                    </a:lnTo>
                    <a:cubicBezTo>
                      <a:pt x="0" y="23541"/>
                      <a:pt x="23541" y="0"/>
                      <a:pt x="52172" y="0"/>
                    </a:cubicBezTo>
                    <a:lnTo>
                      <a:pt x="324485" y="0"/>
                    </a:lnTo>
                    <a:cubicBezTo>
                      <a:pt x="353116" y="0"/>
                      <a:pt x="376657" y="23541"/>
                      <a:pt x="376657" y="52172"/>
                    </a:cubicBezTo>
                    <a:lnTo>
                      <a:pt x="376657" y="52172"/>
                    </a:lnTo>
                    <a:cubicBezTo>
                      <a:pt x="376657" y="80803"/>
                      <a:pt x="353116" y="104344"/>
                      <a:pt x="324485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859E3807-85B0-4423-9E7B-37ABD4B4A976}"/>
                  </a:ext>
                </a:extLst>
              </p:cNvPr>
              <p:cNvSpPr/>
              <p:nvPr/>
            </p:nvSpPr>
            <p:spPr>
              <a:xfrm>
                <a:off x="7318585" y="1077163"/>
                <a:ext cx="494362" cy="879291"/>
              </a:xfrm>
              <a:custGeom>
                <a:avLst/>
                <a:gdLst>
                  <a:gd name="connsiteX0" fmla="*/ 193420 w 494362"/>
                  <a:gd name="connsiteY0" fmla="*/ 879291 h 879291"/>
                  <a:gd name="connsiteX1" fmla="*/ 0 w 494362"/>
                  <a:gd name="connsiteY1" fmla="*/ 0 h 879291"/>
                  <a:gd name="connsiteX2" fmla="*/ 494362 w 494362"/>
                  <a:gd name="connsiteY2" fmla="*/ 0 h 879291"/>
                  <a:gd name="connsiteX3" fmla="*/ 494362 w 494362"/>
                  <a:gd name="connsiteY3" fmla="*/ 879291 h 879291"/>
                  <a:gd name="connsiteX4" fmla="*/ 193420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879291"/>
                    </a:moveTo>
                    <a:cubicBezTo>
                      <a:pt x="193420" y="879291"/>
                      <a:pt x="0" y="767948"/>
                      <a:pt x="0" y="0"/>
                    </a:cubicBezTo>
                    <a:lnTo>
                      <a:pt x="494362" y="0"/>
                    </a:lnTo>
                    <a:lnTo>
                      <a:pt x="494362" y="879291"/>
                    </a:lnTo>
                    <a:lnTo>
                      <a:pt x="193420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F483C1FD-9DC5-41F1-A564-B64B4F61C51E}"/>
                  </a:ext>
                </a:extLst>
              </p:cNvPr>
              <p:cNvSpPr/>
              <p:nvPr/>
            </p:nvSpPr>
            <p:spPr>
              <a:xfrm>
                <a:off x="7318585" y="2042984"/>
                <a:ext cx="494362" cy="879291"/>
              </a:xfrm>
              <a:custGeom>
                <a:avLst/>
                <a:gdLst>
                  <a:gd name="connsiteX0" fmla="*/ 193420 w 494362"/>
                  <a:gd name="connsiteY0" fmla="*/ 0 h 879291"/>
                  <a:gd name="connsiteX1" fmla="*/ 0 w 494362"/>
                  <a:gd name="connsiteY1" fmla="*/ 879291 h 879291"/>
                  <a:gd name="connsiteX2" fmla="*/ 494362 w 494362"/>
                  <a:gd name="connsiteY2" fmla="*/ 879291 h 879291"/>
                  <a:gd name="connsiteX3" fmla="*/ 494362 w 494362"/>
                  <a:gd name="connsiteY3" fmla="*/ 0 h 879291"/>
                  <a:gd name="connsiteX4" fmla="*/ 193420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0"/>
                    </a:moveTo>
                    <a:cubicBezTo>
                      <a:pt x="193420" y="0"/>
                      <a:pt x="0" y="111343"/>
                      <a:pt x="0" y="879291"/>
                    </a:cubicBezTo>
                    <a:lnTo>
                      <a:pt x="494362" y="879291"/>
                    </a:lnTo>
                    <a:lnTo>
                      <a:pt x="494362" y="0"/>
                    </a:lnTo>
                    <a:lnTo>
                      <a:pt x="193420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F69DC3F-4460-40BC-9636-234A2501CBC9}"/>
                  </a:ext>
                </a:extLst>
              </p:cNvPr>
              <p:cNvSpPr/>
              <p:nvPr/>
            </p:nvSpPr>
            <p:spPr>
              <a:xfrm>
                <a:off x="7470012" y="1938640"/>
                <a:ext cx="376657" cy="104344"/>
              </a:xfrm>
              <a:custGeom>
                <a:avLst/>
                <a:gdLst>
                  <a:gd name="connsiteX0" fmla="*/ 52172 w 376657"/>
                  <a:gd name="connsiteY0" fmla="*/ 104344 h 104344"/>
                  <a:gd name="connsiteX1" fmla="*/ 324485 w 376657"/>
                  <a:gd name="connsiteY1" fmla="*/ 104344 h 104344"/>
                  <a:gd name="connsiteX2" fmla="*/ 376657 w 376657"/>
                  <a:gd name="connsiteY2" fmla="*/ 52172 h 104344"/>
                  <a:gd name="connsiteX3" fmla="*/ 376657 w 376657"/>
                  <a:gd name="connsiteY3" fmla="*/ 52172 h 104344"/>
                  <a:gd name="connsiteX4" fmla="*/ 324485 w 376657"/>
                  <a:gd name="connsiteY4" fmla="*/ 0 h 104344"/>
                  <a:gd name="connsiteX5" fmla="*/ 52172 w 376657"/>
                  <a:gd name="connsiteY5" fmla="*/ 0 h 104344"/>
                  <a:gd name="connsiteX6" fmla="*/ 0 w 376657"/>
                  <a:gd name="connsiteY6" fmla="*/ 52172 h 104344"/>
                  <a:gd name="connsiteX7" fmla="*/ 0 w 376657"/>
                  <a:gd name="connsiteY7" fmla="*/ 52172 h 104344"/>
                  <a:gd name="connsiteX8" fmla="*/ 52172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52172" y="104344"/>
                    </a:moveTo>
                    <a:lnTo>
                      <a:pt x="324485" y="104344"/>
                    </a:lnTo>
                    <a:cubicBezTo>
                      <a:pt x="353116" y="104344"/>
                      <a:pt x="376657" y="80803"/>
                      <a:pt x="376657" y="52172"/>
                    </a:cubicBezTo>
                    <a:lnTo>
                      <a:pt x="376657" y="52172"/>
                    </a:lnTo>
                    <a:cubicBezTo>
                      <a:pt x="376657" y="23541"/>
                      <a:pt x="353116" y="0"/>
                      <a:pt x="324485" y="0"/>
                    </a:cubicBezTo>
                    <a:lnTo>
                      <a:pt x="52172" y="0"/>
                    </a:lnTo>
                    <a:cubicBezTo>
                      <a:pt x="23541" y="0"/>
                      <a:pt x="0" y="23541"/>
                      <a:pt x="0" y="52172"/>
                    </a:cubicBezTo>
                    <a:lnTo>
                      <a:pt x="0" y="52172"/>
                    </a:lnTo>
                    <a:cubicBezTo>
                      <a:pt x="0" y="80803"/>
                      <a:pt x="23541" y="104344"/>
                      <a:pt x="52172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330ADF-AB6B-4D0A-87CF-3D4696ED2FD2}"/>
              </a:ext>
            </a:extLst>
          </p:cNvPr>
          <p:cNvSpPr/>
          <p:nvPr/>
        </p:nvSpPr>
        <p:spPr>
          <a:xfrm>
            <a:off x="-4148291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566678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634E50-A41E-49B4-85B2-6B46C8E81E1F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B1ACA8-9BF4-45C9-A324-506AB44D981E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04E41BB-2794-4232-A2F3-54F31A3B8C83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56654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1909269-B0A0-4C1E-ABD7-7497AC86D7ED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3044E-C765-49A6-9A23-9519CFB5273C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01EEF3-A481-47AB-9D5E-0B0CB9188C6F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325112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C636CC-540D-46F9-9A7B-CCFF48094B9C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DDFEC-9BAF-4633-B94C-BF5B418BC53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1C7B9B-B2A6-4380-A99D-F5163C22133E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212469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9DC934-2E4B-4FB8-8804-0305980EBDA7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578D53E-E8D1-4912-A5D7-87EEB8EF9850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461BF-029E-4A8F-9231-78EBF929B058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09413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B68A6F-B4CE-436B-8CF1-FC817D23258B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CF915E-295B-4359-A6B1-CD5497BC5785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FB08DE-EEDE-4BB4-B1B5-38D5DB11D8C7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403305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BC059A-EDA8-411C-980B-5E79CEB2A792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3B90747-B5F9-448A-8812-0BFC2380785D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DA7667-73C5-41EE-A9BB-7BC53DD45034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614860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EAAAC1-88AF-409B-93C9-E42A64C02BD1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2FEAC5-13BF-49E9-A880-0524D7F1A72A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88E37A-7959-4ECA-9B25-FD70ED43303D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4029314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DC22C6-95F3-4E2A-9A21-67DA4EDD87C3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C32DCB-6881-4573-8EA8-5B91F8E7B81B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0869C-5DB0-41F3-8905-EA9B43B3DA8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EA2FDE91-2912-458C-BD8B-5D06621652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445117" y="2006600"/>
            <a:ext cx="15520956" cy="4890252"/>
          </a:xfrm>
          <a:prstGeom prst="rect">
            <a:avLst/>
          </a:prstGeom>
        </p:spPr>
      </p:pic>
      <p:sp>
        <p:nvSpPr>
          <p:cNvPr id="534" name="Freeform: Shape 533">
            <a:extLst>
              <a:ext uri="{FF2B5EF4-FFF2-40B4-BE49-F238E27FC236}">
                <a16:creationId xmlns:a16="http://schemas.microsoft.com/office/drawing/2014/main" id="{E166C3DB-014A-4604-9191-DBCCB1BB5D46}"/>
              </a:ext>
            </a:extLst>
          </p:cNvPr>
          <p:cNvSpPr/>
          <p:nvPr/>
        </p:nvSpPr>
        <p:spPr>
          <a:xfrm>
            <a:off x="26642184" y="4672902"/>
            <a:ext cx="2087592" cy="1947250"/>
          </a:xfrm>
          <a:custGeom>
            <a:avLst/>
            <a:gdLst>
              <a:gd name="connsiteX0" fmla="*/ 914727 w 3087483"/>
              <a:gd name="connsiteY0" fmla="*/ 181656 h 2879922"/>
              <a:gd name="connsiteX1" fmla="*/ 1653867 w 3087483"/>
              <a:gd name="connsiteY1" fmla="*/ 14969 h 2879922"/>
              <a:gd name="connsiteX2" fmla="*/ 1856749 w 3087483"/>
              <a:gd name="connsiteY2" fmla="*/ 4491 h 2879922"/>
              <a:gd name="connsiteX3" fmla="*/ 2119639 w 3087483"/>
              <a:gd name="connsiteY3" fmla="*/ 34971 h 2879922"/>
              <a:gd name="connsiteX4" fmla="*/ 2314902 w 3087483"/>
              <a:gd name="connsiteY4" fmla="*/ 91169 h 2879922"/>
              <a:gd name="connsiteX5" fmla="*/ 2509212 w 3087483"/>
              <a:gd name="connsiteY5" fmla="*/ 184514 h 2879922"/>
              <a:gd name="connsiteX6" fmla="*/ 2686377 w 3087483"/>
              <a:gd name="connsiteY6" fmla="*/ 314054 h 2879922"/>
              <a:gd name="connsiteX7" fmla="*/ 2861637 w 3087483"/>
              <a:gd name="connsiteY7" fmla="*/ 498839 h 2879922"/>
              <a:gd name="connsiteX8" fmla="*/ 3004512 w 3087483"/>
              <a:gd name="connsiteY8" fmla="*/ 749346 h 2879922"/>
              <a:gd name="connsiteX9" fmla="*/ 3052137 w 3087483"/>
              <a:gd name="connsiteY9" fmla="*/ 915081 h 2879922"/>
              <a:gd name="connsiteX10" fmla="*/ 3074997 w 3087483"/>
              <a:gd name="connsiteY10" fmla="*/ 1048431 h 2879922"/>
              <a:gd name="connsiteX11" fmla="*/ 3086427 w 3087483"/>
              <a:gd name="connsiteY11" fmla="*/ 1248456 h 2879922"/>
              <a:gd name="connsiteX12" fmla="*/ 3069282 w 3087483"/>
              <a:gd name="connsiteY12" fmla="*/ 1431336 h 2879922"/>
              <a:gd name="connsiteX13" fmla="*/ 2917834 w 3087483"/>
              <a:gd name="connsiteY13" fmla="*/ 2031411 h 2879922"/>
              <a:gd name="connsiteX14" fmla="*/ 2851159 w 3087483"/>
              <a:gd name="connsiteY14" fmla="*/ 2467657 h 2879922"/>
              <a:gd name="connsiteX15" fmla="*/ 2706379 w 3087483"/>
              <a:gd name="connsiteY15" fmla="*/ 2637201 h 2879922"/>
              <a:gd name="connsiteX16" fmla="*/ 2516832 w 3087483"/>
              <a:gd name="connsiteY16" fmla="*/ 2751501 h 2879922"/>
              <a:gd name="connsiteX17" fmla="*/ 2277754 w 3087483"/>
              <a:gd name="connsiteY17" fmla="*/ 2841037 h 2879922"/>
              <a:gd name="connsiteX18" fmla="*/ 1919614 w 3087483"/>
              <a:gd name="connsiteY18" fmla="*/ 2862944 h 2879922"/>
              <a:gd name="connsiteX19" fmla="*/ 1689109 w 3087483"/>
              <a:gd name="connsiteY19" fmla="*/ 2806747 h 2879922"/>
              <a:gd name="connsiteX20" fmla="*/ 1417647 w 3087483"/>
              <a:gd name="connsiteY20" fmla="*/ 2802937 h 2879922"/>
              <a:gd name="connsiteX21" fmla="*/ 1417647 w 3087483"/>
              <a:gd name="connsiteY21" fmla="*/ 2802937 h 2879922"/>
              <a:gd name="connsiteX22" fmla="*/ 1130944 w 3087483"/>
              <a:gd name="connsiteY22" fmla="*/ 2795316 h 2879922"/>
              <a:gd name="connsiteX23" fmla="*/ 651837 w 3087483"/>
              <a:gd name="connsiteY23" fmla="*/ 2664824 h 2879922"/>
              <a:gd name="connsiteX24" fmla="*/ 249882 w 3087483"/>
              <a:gd name="connsiteY24" fmla="*/ 2311447 h 2879922"/>
              <a:gd name="connsiteX25" fmla="*/ 46999 w 3087483"/>
              <a:gd name="connsiteY25" fmla="*/ 1824719 h 2879922"/>
              <a:gd name="connsiteX26" fmla="*/ 26044 w 3087483"/>
              <a:gd name="connsiteY26" fmla="*/ 1416097 h 2879922"/>
              <a:gd name="connsiteX27" fmla="*/ 250834 w 3087483"/>
              <a:gd name="connsiteY27" fmla="*/ 666479 h 2879922"/>
              <a:gd name="connsiteX28" fmla="*/ 655647 w 3087483"/>
              <a:gd name="connsiteY28" fmla="*/ 259761 h 2879922"/>
              <a:gd name="connsiteX29" fmla="*/ 869959 w 3087483"/>
              <a:gd name="connsiteY29" fmla="*/ 194039 h 2879922"/>
              <a:gd name="connsiteX30" fmla="*/ 914727 w 3087483"/>
              <a:gd name="connsiteY30" fmla="*/ 181656 h 287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87483" h="2879922">
                <a:moveTo>
                  <a:pt x="914727" y="181656"/>
                </a:moveTo>
                <a:lnTo>
                  <a:pt x="1653867" y="14969"/>
                </a:lnTo>
                <a:cubicBezTo>
                  <a:pt x="1720542" y="-271"/>
                  <a:pt x="1789122" y="-4081"/>
                  <a:pt x="1856749" y="4491"/>
                </a:cubicBezTo>
                <a:lnTo>
                  <a:pt x="2119639" y="34971"/>
                </a:lnTo>
                <a:cubicBezTo>
                  <a:pt x="2187267" y="42591"/>
                  <a:pt x="2253942" y="61641"/>
                  <a:pt x="2314902" y="91169"/>
                </a:cubicBezTo>
                <a:lnTo>
                  <a:pt x="2509212" y="184514"/>
                </a:lnTo>
                <a:cubicBezTo>
                  <a:pt x="2575887" y="216899"/>
                  <a:pt x="2635894" y="260714"/>
                  <a:pt x="2686377" y="314054"/>
                </a:cubicBezTo>
                <a:lnTo>
                  <a:pt x="2861637" y="498839"/>
                </a:lnTo>
                <a:cubicBezTo>
                  <a:pt x="2928312" y="569324"/>
                  <a:pt x="2977842" y="656001"/>
                  <a:pt x="3004512" y="749346"/>
                </a:cubicBezTo>
                <a:lnTo>
                  <a:pt x="3052137" y="915081"/>
                </a:lnTo>
                <a:cubicBezTo>
                  <a:pt x="3064519" y="958896"/>
                  <a:pt x="3072139" y="1003664"/>
                  <a:pt x="3074997" y="1048431"/>
                </a:cubicBezTo>
                <a:lnTo>
                  <a:pt x="3086427" y="1248456"/>
                </a:lnTo>
                <a:cubicBezTo>
                  <a:pt x="3090237" y="1309416"/>
                  <a:pt x="3083569" y="1371329"/>
                  <a:pt x="3069282" y="1431336"/>
                </a:cubicBezTo>
                <a:lnTo>
                  <a:pt x="2917834" y="2031411"/>
                </a:lnTo>
                <a:cubicBezTo>
                  <a:pt x="2917834" y="2031411"/>
                  <a:pt x="2831157" y="2428604"/>
                  <a:pt x="2851159" y="2467657"/>
                </a:cubicBezTo>
                <a:cubicBezTo>
                  <a:pt x="2863542" y="2490516"/>
                  <a:pt x="2777817" y="2573384"/>
                  <a:pt x="2706379" y="2637201"/>
                </a:cubicBezTo>
                <a:cubicBezTo>
                  <a:pt x="2651134" y="2686732"/>
                  <a:pt x="2586364" y="2724832"/>
                  <a:pt x="2516832" y="2751501"/>
                </a:cubicBezTo>
                <a:lnTo>
                  <a:pt x="2277754" y="2841037"/>
                </a:lnTo>
                <a:cubicBezTo>
                  <a:pt x="2163454" y="2883899"/>
                  <a:pt x="2038677" y="2891519"/>
                  <a:pt x="1919614" y="2862944"/>
                </a:cubicBezTo>
                <a:lnTo>
                  <a:pt x="1689109" y="2806747"/>
                </a:lnTo>
                <a:cubicBezTo>
                  <a:pt x="1599574" y="2784839"/>
                  <a:pt x="1507182" y="2783887"/>
                  <a:pt x="1417647" y="2802937"/>
                </a:cubicBezTo>
                <a:lnTo>
                  <a:pt x="1417647" y="2802937"/>
                </a:lnTo>
                <a:cubicBezTo>
                  <a:pt x="1322397" y="2822939"/>
                  <a:pt x="1224289" y="2821034"/>
                  <a:pt x="1130944" y="2795316"/>
                </a:cubicBezTo>
                <a:lnTo>
                  <a:pt x="651837" y="2664824"/>
                </a:lnTo>
                <a:cubicBezTo>
                  <a:pt x="470862" y="2615294"/>
                  <a:pt x="322272" y="2484801"/>
                  <a:pt x="249882" y="2311447"/>
                </a:cubicBezTo>
                <a:lnTo>
                  <a:pt x="46999" y="1824719"/>
                </a:lnTo>
                <a:cubicBezTo>
                  <a:pt x="-7293" y="1695179"/>
                  <a:pt x="-14913" y="1550399"/>
                  <a:pt x="26044" y="1416097"/>
                </a:cubicBezTo>
                <a:lnTo>
                  <a:pt x="250834" y="666479"/>
                </a:lnTo>
                <a:cubicBezTo>
                  <a:pt x="308937" y="471216"/>
                  <a:pt x="461337" y="318816"/>
                  <a:pt x="655647" y="259761"/>
                </a:cubicBezTo>
                <a:lnTo>
                  <a:pt x="869959" y="194039"/>
                </a:lnTo>
                <a:cubicBezTo>
                  <a:pt x="885199" y="189276"/>
                  <a:pt x="899487" y="185466"/>
                  <a:pt x="914727" y="181656"/>
                </a:cubicBezTo>
                <a:close/>
              </a:path>
            </a:pathLst>
          </a:custGeom>
          <a:solidFill>
            <a:srgbClr val="FBFCF8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D5BF290F-1EEA-41EE-A243-2466F5A96D60}"/>
              </a:ext>
            </a:extLst>
          </p:cNvPr>
          <p:cNvGrpSpPr/>
          <p:nvPr/>
        </p:nvGrpSpPr>
        <p:grpSpPr>
          <a:xfrm>
            <a:off x="26391848" y="4135120"/>
            <a:ext cx="2592734" cy="4955898"/>
            <a:chOff x="2171846" y="4045935"/>
            <a:chExt cx="2686050" cy="5134268"/>
          </a:xfrm>
        </p:grpSpPr>
        <p:pic>
          <p:nvPicPr>
            <p:cNvPr id="544" name="Graphic 543">
              <a:extLst>
                <a:ext uri="{FF2B5EF4-FFF2-40B4-BE49-F238E27FC236}">
                  <a16:creationId xmlns:a16="http://schemas.microsoft.com/office/drawing/2014/main" id="{467901D9-D5F3-4D33-A353-45CCECF83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71846" y="4045935"/>
              <a:ext cx="2686050" cy="1552575"/>
            </a:xfrm>
            <a:prstGeom prst="rect">
              <a:avLst/>
            </a:prstGeom>
          </p:spPr>
        </p:pic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2BDADB6C-7A7D-4AA5-927C-347E4D90B912}"/>
                </a:ext>
              </a:extLst>
            </p:cNvPr>
            <p:cNvSpPr/>
            <p:nvPr/>
          </p:nvSpPr>
          <p:spPr>
            <a:xfrm>
              <a:off x="3535680" y="8818880"/>
              <a:ext cx="274320" cy="36132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5" name="Graphic 524">
            <a:extLst>
              <a:ext uri="{FF2B5EF4-FFF2-40B4-BE49-F238E27FC236}">
                <a16:creationId xmlns:a16="http://schemas.microsoft.com/office/drawing/2014/main" id="{9CD46D46-83B4-4C2E-87AD-A2A6B35E0C06}"/>
              </a:ext>
            </a:extLst>
          </p:cNvPr>
          <p:cNvGrpSpPr/>
          <p:nvPr/>
        </p:nvGrpSpPr>
        <p:grpSpPr>
          <a:xfrm>
            <a:off x="26867328" y="4782848"/>
            <a:ext cx="1723076" cy="1650648"/>
            <a:chOff x="4820833" y="2081212"/>
            <a:chExt cx="2548376" cy="2441257"/>
          </a:xfrm>
        </p:grpSpPr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3D88F04D-7768-4229-A8E5-7A0BA217262B}"/>
                </a:ext>
              </a:extLst>
            </p:cNvPr>
            <p:cNvSpPr/>
            <p:nvPr/>
          </p:nvSpPr>
          <p:spPr>
            <a:xfrm>
              <a:off x="4820833" y="2081212"/>
              <a:ext cx="2548376" cy="2441257"/>
            </a:xfrm>
            <a:custGeom>
              <a:avLst/>
              <a:gdLst>
                <a:gd name="connsiteX0" fmla="*/ 2542943 w 2548376"/>
                <a:gd name="connsiteY0" fmla="*/ 1038225 h 2441257"/>
                <a:gd name="connsiteX1" fmla="*/ 2458171 w 2548376"/>
                <a:gd name="connsiteY1" fmla="*/ 1650683 h 2441257"/>
                <a:gd name="connsiteX2" fmla="*/ 2145751 w 2548376"/>
                <a:gd name="connsiteY2" fmla="*/ 2080260 h 2441257"/>
                <a:gd name="connsiteX3" fmla="*/ 1985731 w 2548376"/>
                <a:gd name="connsiteY3" fmla="*/ 2157413 h 2441257"/>
                <a:gd name="connsiteX4" fmla="*/ 1947631 w 2548376"/>
                <a:gd name="connsiteY4" fmla="*/ 2174558 h 2441257"/>
                <a:gd name="connsiteX5" fmla="*/ 1390418 w 2548376"/>
                <a:gd name="connsiteY5" fmla="*/ 2393633 h 2441257"/>
                <a:gd name="connsiteX6" fmla="*/ 1206586 w 2548376"/>
                <a:gd name="connsiteY6" fmla="*/ 2432685 h 2441257"/>
                <a:gd name="connsiteX7" fmla="*/ 997988 w 2548376"/>
                <a:gd name="connsiteY7" fmla="*/ 2441258 h 2441257"/>
                <a:gd name="connsiteX8" fmla="*/ 975128 w 2548376"/>
                <a:gd name="connsiteY8" fmla="*/ 2441258 h 2441257"/>
                <a:gd name="connsiteX9" fmla="*/ 811298 w 2548376"/>
                <a:gd name="connsiteY9" fmla="*/ 2416493 h 2441257"/>
                <a:gd name="connsiteX10" fmla="*/ 648421 w 2548376"/>
                <a:gd name="connsiteY10" fmla="*/ 2366963 h 2441257"/>
                <a:gd name="connsiteX11" fmla="*/ 467446 w 2548376"/>
                <a:gd name="connsiteY11" fmla="*/ 2273618 h 2441257"/>
                <a:gd name="connsiteX12" fmla="*/ 308378 w 2548376"/>
                <a:gd name="connsiteY12" fmla="*/ 2150745 h 2441257"/>
                <a:gd name="connsiteX13" fmla="*/ 141691 w 2548376"/>
                <a:gd name="connsiteY13" fmla="*/ 1941195 h 2441257"/>
                <a:gd name="connsiteX14" fmla="*/ 84541 w 2548376"/>
                <a:gd name="connsiteY14" fmla="*/ 1817370 h 2441257"/>
                <a:gd name="connsiteX15" fmla="*/ 45488 w 2548376"/>
                <a:gd name="connsiteY15" fmla="*/ 1698308 h 2441257"/>
                <a:gd name="connsiteX16" fmla="*/ 12151 w 2548376"/>
                <a:gd name="connsiteY16" fmla="*/ 1543050 h 2441257"/>
                <a:gd name="connsiteX17" fmla="*/ 2626 w 2548376"/>
                <a:gd name="connsiteY17" fmla="*/ 1373505 h 2441257"/>
                <a:gd name="connsiteX18" fmla="*/ 48346 w 2548376"/>
                <a:gd name="connsiteY18" fmla="*/ 889635 h 2441257"/>
                <a:gd name="connsiteX19" fmla="*/ 54061 w 2548376"/>
                <a:gd name="connsiteY19" fmla="*/ 581025 h 2441257"/>
                <a:gd name="connsiteX20" fmla="*/ 158836 w 2548376"/>
                <a:gd name="connsiteY20" fmla="*/ 345758 h 2441257"/>
                <a:gd name="connsiteX21" fmla="*/ 165503 w 2548376"/>
                <a:gd name="connsiteY21" fmla="*/ 338138 h 2441257"/>
                <a:gd name="connsiteX22" fmla="*/ 315998 w 2548376"/>
                <a:gd name="connsiteY22" fmla="*/ 215265 h 2441257"/>
                <a:gd name="connsiteX23" fmla="*/ 491258 w 2548376"/>
                <a:gd name="connsiteY23" fmla="*/ 116205 h 2441257"/>
                <a:gd name="connsiteX24" fmla="*/ 768436 w 2548376"/>
                <a:gd name="connsiteY24" fmla="*/ 43815 h 2441257"/>
                <a:gd name="connsiteX25" fmla="*/ 816061 w 2548376"/>
                <a:gd name="connsiteY25" fmla="*/ 45720 h 2441257"/>
                <a:gd name="connsiteX26" fmla="*/ 1002751 w 2548376"/>
                <a:gd name="connsiteY26" fmla="*/ 61913 h 2441257"/>
                <a:gd name="connsiteX27" fmla="*/ 1037041 w 2548376"/>
                <a:gd name="connsiteY27" fmla="*/ 62865 h 2441257"/>
                <a:gd name="connsiteX28" fmla="*/ 1178963 w 2548376"/>
                <a:gd name="connsiteY28" fmla="*/ 37147 h 2441257"/>
                <a:gd name="connsiteX29" fmla="*/ 1379941 w 2548376"/>
                <a:gd name="connsiteY29" fmla="*/ 0 h 2441257"/>
                <a:gd name="connsiteX30" fmla="*/ 1442806 w 2548376"/>
                <a:gd name="connsiteY30" fmla="*/ 3810 h 2441257"/>
                <a:gd name="connsiteX31" fmla="*/ 1832378 w 2548376"/>
                <a:gd name="connsiteY31" fmla="*/ 47625 h 2441257"/>
                <a:gd name="connsiteX32" fmla="*/ 2118128 w 2548376"/>
                <a:gd name="connsiteY32" fmla="*/ 164783 h 2441257"/>
                <a:gd name="connsiteX33" fmla="*/ 2250526 w 2548376"/>
                <a:gd name="connsiteY33" fmla="*/ 314325 h 2441257"/>
                <a:gd name="connsiteX34" fmla="*/ 2467696 w 2548376"/>
                <a:gd name="connsiteY34" fmla="*/ 669608 h 2441257"/>
                <a:gd name="connsiteX35" fmla="*/ 2542943 w 2548376"/>
                <a:gd name="connsiteY35" fmla="*/ 1038225 h 244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548376" h="2441257">
                  <a:moveTo>
                    <a:pt x="2542943" y="1038225"/>
                  </a:moveTo>
                  <a:lnTo>
                    <a:pt x="2458171" y="1650683"/>
                  </a:lnTo>
                  <a:cubicBezTo>
                    <a:pt x="2432453" y="1837373"/>
                    <a:pt x="2315296" y="1998345"/>
                    <a:pt x="2145751" y="2080260"/>
                  </a:cubicBezTo>
                  <a:lnTo>
                    <a:pt x="1985731" y="2157413"/>
                  </a:lnTo>
                  <a:cubicBezTo>
                    <a:pt x="1973348" y="2163128"/>
                    <a:pt x="1960013" y="2168843"/>
                    <a:pt x="1947631" y="2174558"/>
                  </a:cubicBezTo>
                  <a:lnTo>
                    <a:pt x="1390418" y="2393633"/>
                  </a:lnTo>
                  <a:cubicBezTo>
                    <a:pt x="1331363" y="2416493"/>
                    <a:pt x="1269451" y="2429828"/>
                    <a:pt x="1206586" y="2432685"/>
                  </a:cubicBezTo>
                  <a:lnTo>
                    <a:pt x="997988" y="2441258"/>
                  </a:lnTo>
                  <a:cubicBezTo>
                    <a:pt x="990368" y="2441258"/>
                    <a:pt x="982748" y="2441258"/>
                    <a:pt x="975128" y="2441258"/>
                  </a:cubicBezTo>
                  <a:cubicBezTo>
                    <a:pt x="919883" y="2441258"/>
                    <a:pt x="864638" y="2432685"/>
                    <a:pt x="811298" y="2416493"/>
                  </a:cubicBezTo>
                  <a:lnTo>
                    <a:pt x="648421" y="2366963"/>
                  </a:lnTo>
                  <a:cubicBezTo>
                    <a:pt x="582698" y="2346960"/>
                    <a:pt x="521738" y="2315528"/>
                    <a:pt x="467446" y="2273618"/>
                  </a:cubicBezTo>
                  <a:lnTo>
                    <a:pt x="308378" y="2150745"/>
                  </a:lnTo>
                  <a:cubicBezTo>
                    <a:pt x="236941" y="2095500"/>
                    <a:pt x="179791" y="2023110"/>
                    <a:pt x="141691" y="1941195"/>
                  </a:cubicBezTo>
                  <a:lnTo>
                    <a:pt x="84541" y="1817370"/>
                  </a:lnTo>
                  <a:cubicBezTo>
                    <a:pt x="67396" y="1779270"/>
                    <a:pt x="54061" y="1739265"/>
                    <a:pt x="45488" y="1698308"/>
                  </a:cubicBezTo>
                  <a:lnTo>
                    <a:pt x="12151" y="1543050"/>
                  </a:lnTo>
                  <a:cubicBezTo>
                    <a:pt x="721" y="1487805"/>
                    <a:pt x="-3089" y="1430655"/>
                    <a:pt x="2626" y="1373505"/>
                  </a:cubicBezTo>
                  <a:lnTo>
                    <a:pt x="48346" y="889635"/>
                  </a:lnTo>
                  <a:cubicBezTo>
                    <a:pt x="55966" y="768668"/>
                    <a:pt x="59776" y="621983"/>
                    <a:pt x="54061" y="581025"/>
                  </a:cubicBezTo>
                  <a:cubicBezTo>
                    <a:pt x="22628" y="518160"/>
                    <a:pt x="75968" y="445770"/>
                    <a:pt x="158836" y="345758"/>
                  </a:cubicBezTo>
                  <a:cubicBezTo>
                    <a:pt x="160741" y="342900"/>
                    <a:pt x="163598" y="340043"/>
                    <a:pt x="165503" y="338138"/>
                  </a:cubicBezTo>
                  <a:cubicBezTo>
                    <a:pt x="207413" y="288608"/>
                    <a:pt x="257896" y="247650"/>
                    <a:pt x="315998" y="215265"/>
                  </a:cubicBezTo>
                  <a:lnTo>
                    <a:pt x="491258" y="116205"/>
                  </a:lnTo>
                  <a:cubicBezTo>
                    <a:pt x="575078" y="68580"/>
                    <a:pt x="671281" y="43815"/>
                    <a:pt x="768436" y="43815"/>
                  </a:cubicBezTo>
                  <a:cubicBezTo>
                    <a:pt x="784628" y="43815"/>
                    <a:pt x="800821" y="44768"/>
                    <a:pt x="816061" y="45720"/>
                  </a:cubicBezTo>
                  <a:lnTo>
                    <a:pt x="1002751" y="61913"/>
                  </a:lnTo>
                  <a:cubicBezTo>
                    <a:pt x="1014181" y="62865"/>
                    <a:pt x="1025611" y="62865"/>
                    <a:pt x="1037041" y="62865"/>
                  </a:cubicBezTo>
                  <a:cubicBezTo>
                    <a:pt x="1085618" y="62865"/>
                    <a:pt x="1133243" y="54293"/>
                    <a:pt x="1178963" y="37147"/>
                  </a:cubicBezTo>
                  <a:cubicBezTo>
                    <a:pt x="1243733" y="12382"/>
                    <a:pt x="1311361" y="0"/>
                    <a:pt x="1379941" y="0"/>
                  </a:cubicBezTo>
                  <a:cubicBezTo>
                    <a:pt x="1400896" y="0"/>
                    <a:pt x="1421851" y="953"/>
                    <a:pt x="1442806" y="3810"/>
                  </a:cubicBezTo>
                  <a:lnTo>
                    <a:pt x="1832378" y="47625"/>
                  </a:lnTo>
                  <a:cubicBezTo>
                    <a:pt x="1938106" y="60007"/>
                    <a:pt x="2036213" y="100013"/>
                    <a:pt x="2118128" y="164783"/>
                  </a:cubicBezTo>
                  <a:cubicBezTo>
                    <a:pt x="2169563" y="205740"/>
                    <a:pt x="2214331" y="255270"/>
                    <a:pt x="2250526" y="314325"/>
                  </a:cubicBezTo>
                  <a:lnTo>
                    <a:pt x="2467696" y="669608"/>
                  </a:lnTo>
                  <a:cubicBezTo>
                    <a:pt x="2533418" y="778193"/>
                    <a:pt x="2561041" y="910590"/>
                    <a:pt x="2542943" y="1038225"/>
                  </a:cubicBezTo>
                  <a:close/>
                </a:path>
              </a:pathLst>
            </a:custGeom>
            <a:solidFill>
              <a:srgbClr val="E8E8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389750B1-6646-4675-8D70-39B9B7A1D779}"/>
                </a:ext>
              </a:extLst>
            </p:cNvPr>
            <p:cNvSpPr/>
            <p:nvPr/>
          </p:nvSpPr>
          <p:spPr>
            <a:xfrm>
              <a:off x="4820833" y="2166937"/>
              <a:ext cx="2548345" cy="2355532"/>
            </a:xfrm>
            <a:custGeom>
              <a:avLst/>
              <a:gdLst>
                <a:gd name="connsiteX0" fmla="*/ 2542943 w 2548345"/>
                <a:gd name="connsiteY0" fmla="*/ 952500 h 2355532"/>
                <a:gd name="connsiteX1" fmla="*/ 2458171 w 2548345"/>
                <a:gd name="connsiteY1" fmla="*/ 1564958 h 2355532"/>
                <a:gd name="connsiteX2" fmla="*/ 2145751 w 2548345"/>
                <a:gd name="connsiteY2" fmla="*/ 1994535 h 2355532"/>
                <a:gd name="connsiteX3" fmla="*/ 1985731 w 2548345"/>
                <a:gd name="connsiteY3" fmla="*/ 2071688 h 2355532"/>
                <a:gd name="connsiteX4" fmla="*/ 1947631 w 2548345"/>
                <a:gd name="connsiteY4" fmla="*/ 2088833 h 2355532"/>
                <a:gd name="connsiteX5" fmla="*/ 1390418 w 2548345"/>
                <a:gd name="connsiteY5" fmla="*/ 2307908 h 2355532"/>
                <a:gd name="connsiteX6" fmla="*/ 1206586 w 2548345"/>
                <a:gd name="connsiteY6" fmla="*/ 2346960 h 2355532"/>
                <a:gd name="connsiteX7" fmla="*/ 997988 w 2548345"/>
                <a:gd name="connsiteY7" fmla="*/ 2355533 h 2355532"/>
                <a:gd name="connsiteX8" fmla="*/ 975128 w 2548345"/>
                <a:gd name="connsiteY8" fmla="*/ 2355533 h 2355532"/>
                <a:gd name="connsiteX9" fmla="*/ 811298 w 2548345"/>
                <a:gd name="connsiteY9" fmla="*/ 2330768 h 2355532"/>
                <a:gd name="connsiteX10" fmla="*/ 648421 w 2548345"/>
                <a:gd name="connsiteY10" fmla="*/ 2281238 h 2355532"/>
                <a:gd name="connsiteX11" fmla="*/ 467446 w 2548345"/>
                <a:gd name="connsiteY11" fmla="*/ 2187893 h 2355532"/>
                <a:gd name="connsiteX12" fmla="*/ 308378 w 2548345"/>
                <a:gd name="connsiteY12" fmla="*/ 2065020 h 2355532"/>
                <a:gd name="connsiteX13" fmla="*/ 141691 w 2548345"/>
                <a:gd name="connsiteY13" fmla="*/ 1855470 h 2355532"/>
                <a:gd name="connsiteX14" fmla="*/ 84541 w 2548345"/>
                <a:gd name="connsiteY14" fmla="*/ 1731645 h 2355532"/>
                <a:gd name="connsiteX15" fmla="*/ 45488 w 2548345"/>
                <a:gd name="connsiteY15" fmla="*/ 1612583 h 2355532"/>
                <a:gd name="connsiteX16" fmla="*/ 12151 w 2548345"/>
                <a:gd name="connsiteY16" fmla="*/ 1457325 h 2355532"/>
                <a:gd name="connsiteX17" fmla="*/ 2626 w 2548345"/>
                <a:gd name="connsiteY17" fmla="*/ 1287780 h 2355532"/>
                <a:gd name="connsiteX18" fmla="*/ 48346 w 2548345"/>
                <a:gd name="connsiteY18" fmla="*/ 803910 h 2355532"/>
                <a:gd name="connsiteX19" fmla="*/ 54061 w 2548345"/>
                <a:gd name="connsiteY19" fmla="*/ 495300 h 2355532"/>
                <a:gd name="connsiteX20" fmla="*/ 158836 w 2548345"/>
                <a:gd name="connsiteY20" fmla="*/ 260033 h 2355532"/>
                <a:gd name="connsiteX21" fmla="*/ 165503 w 2548345"/>
                <a:gd name="connsiteY21" fmla="*/ 252413 h 2355532"/>
                <a:gd name="connsiteX22" fmla="*/ 373148 w 2548345"/>
                <a:gd name="connsiteY22" fmla="*/ 135255 h 2355532"/>
                <a:gd name="connsiteX23" fmla="*/ 726526 w 2548345"/>
                <a:gd name="connsiteY23" fmla="*/ 58102 h 2355532"/>
                <a:gd name="connsiteX24" fmla="*/ 964651 w 2548345"/>
                <a:gd name="connsiteY24" fmla="*/ 78105 h 2355532"/>
                <a:gd name="connsiteX25" fmla="*/ 1236113 w 2548345"/>
                <a:gd name="connsiteY25" fmla="*/ 40005 h 2355532"/>
                <a:gd name="connsiteX26" fmla="*/ 1455188 w 2548345"/>
                <a:gd name="connsiteY26" fmla="*/ 0 h 2355532"/>
                <a:gd name="connsiteX27" fmla="*/ 1523768 w 2548345"/>
                <a:gd name="connsiteY27" fmla="*/ 3810 h 2355532"/>
                <a:gd name="connsiteX28" fmla="*/ 2021926 w 2548345"/>
                <a:gd name="connsiteY28" fmla="*/ 60007 h 2355532"/>
                <a:gd name="connsiteX29" fmla="*/ 2114318 w 2548345"/>
                <a:gd name="connsiteY29" fmla="*/ 78105 h 2355532"/>
                <a:gd name="connsiteX30" fmla="*/ 2246716 w 2548345"/>
                <a:gd name="connsiteY30" fmla="*/ 227648 h 2355532"/>
                <a:gd name="connsiteX31" fmla="*/ 2463886 w 2548345"/>
                <a:gd name="connsiteY31" fmla="*/ 582930 h 2355532"/>
                <a:gd name="connsiteX32" fmla="*/ 2542943 w 2548345"/>
                <a:gd name="connsiteY32" fmla="*/ 952500 h 2355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48345" h="2355532">
                  <a:moveTo>
                    <a:pt x="2542943" y="952500"/>
                  </a:moveTo>
                  <a:lnTo>
                    <a:pt x="2458171" y="1564958"/>
                  </a:lnTo>
                  <a:cubicBezTo>
                    <a:pt x="2432453" y="1751648"/>
                    <a:pt x="2315296" y="1912620"/>
                    <a:pt x="2145751" y="1994535"/>
                  </a:cubicBezTo>
                  <a:lnTo>
                    <a:pt x="1985731" y="2071688"/>
                  </a:lnTo>
                  <a:cubicBezTo>
                    <a:pt x="1973348" y="2077403"/>
                    <a:pt x="1960013" y="2083118"/>
                    <a:pt x="1947631" y="2088833"/>
                  </a:cubicBezTo>
                  <a:lnTo>
                    <a:pt x="1390418" y="2307908"/>
                  </a:lnTo>
                  <a:cubicBezTo>
                    <a:pt x="1331363" y="2330768"/>
                    <a:pt x="1269451" y="2344103"/>
                    <a:pt x="1206586" y="2346960"/>
                  </a:cubicBezTo>
                  <a:lnTo>
                    <a:pt x="997988" y="2355533"/>
                  </a:lnTo>
                  <a:cubicBezTo>
                    <a:pt x="990368" y="2355533"/>
                    <a:pt x="982748" y="2355533"/>
                    <a:pt x="975128" y="2355533"/>
                  </a:cubicBezTo>
                  <a:cubicBezTo>
                    <a:pt x="919883" y="2355533"/>
                    <a:pt x="864638" y="2346960"/>
                    <a:pt x="811298" y="2330768"/>
                  </a:cubicBezTo>
                  <a:lnTo>
                    <a:pt x="648421" y="2281238"/>
                  </a:lnTo>
                  <a:cubicBezTo>
                    <a:pt x="582698" y="2261235"/>
                    <a:pt x="521738" y="2229803"/>
                    <a:pt x="467446" y="2187893"/>
                  </a:cubicBezTo>
                  <a:lnTo>
                    <a:pt x="308378" y="2065020"/>
                  </a:lnTo>
                  <a:cubicBezTo>
                    <a:pt x="236941" y="2009775"/>
                    <a:pt x="179791" y="1937385"/>
                    <a:pt x="141691" y="1855470"/>
                  </a:cubicBezTo>
                  <a:lnTo>
                    <a:pt x="84541" y="1731645"/>
                  </a:lnTo>
                  <a:cubicBezTo>
                    <a:pt x="67396" y="1693545"/>
                    <a:pt x="54061" y="1653540"/>
                    <a:pt x="45488" y="1612583"/>
                  </a:cubicBezTo>
                  <a:lnTo>
                    <a:pt x="12151" y="1457325"/>
                  </a:lnTo>
                  <a:cubicBezTo>
                    <a:pt x="721" y="1402080"/>
                    <a:pt x="-3089" y="1344930"/>
                    <a:pt x="2626" y="1287780"/>
                  </a:cubicBezTo>
                  <a:lnTo>
                    <a:pt x="48346" y="803910"/>
                  </a:lnTo>
                  <a:cubicBezTo>
                    <a:pt x="55966" y="682943"/>
                    <a:pt x="59776" y="536258"/>
                    <a:pt x="54061" y="495300"/>
                  </a:cubicBezTo>
                  <a:cubicBezTo>
                    <a:pt x="22628" y="432435"/>
                    <a:pt x="75968" y="360045"/>
                    <a:pt x="158836" y="260033"/>
                  </a:cubicBezTo>
                  <a:cubicBezTo>
                    <a:pt x="160741" y="257175"/>
                    <a:pt x="163598" y="254318"/>
                    <a:pt x="165503" y="252413"/>
                  </a:cubicBezTo>
                  <a:lnTo>
                    <a:pt x="373148" y="135255"/>
                  </a:lnTo>
                  <a:cubicBezTo>
                    <a:pt x="479828" y="74295"/>
                    <a:pt x="603653" y="47625"/>
                    <a:pt x="726526" y="58102"/>
                  </a:cubicBezTo>
                  <a:lnTo>
                    <a:pt x="964651" y="78105"/>
                  </a:lnTo>
                  <a:cubicBezTo>
                    <a:pt x="1057043" y="85725"/>
                    <a:pt x="1149436" y="73343"/>
                    <a:pt x="1236113" y="40005"/>
                  </a:cubicBezTo>
                  <a:cubicBezTo>
                    <a:pt x="1306598" y="13335"/>
                    <a:pt x="1380893" y="0"/>
                    <a:pt x="1455188" y="0"/>
                  </a:cubicBezTo>
                  <a:cubicBezTo>
                    <a:pt x="1478048" y="0"/>
                    <a:pt x="1500908" y="952"/>
                    <a:pt x="1523768" y="3810"/>
                  </a:cubicBezTo>
                  <a:lnTo>
                    <a:pt x="2021926" y="60007"/>
                  </a:lnTo>
                  <a:cubicBezTo>
                    <a:pt x="2053358" y="63818"/>
                    <a:pt x="2084791" y="69532"/>
                    <a:pt x="2114318" y="78105"/>
                  </a:cubicBezTo>
                  <a:cubicBezTo>
                    <a:pt x="2165753" y="119063"/>
                    <a:pt x="2210521" y="168593"/>
                    <a:pt x="2246716" y="227648"/>
                  </a:cubicBezTo>
                  <a:lnTo>
                    <a:pt x="2463886" y="582930"/>
                  </a:lnTo>
                  <a:cubicBezTo>
                    <a:pt x="2533418" y="692468"/>
                    <a:pt x="2561041" y="824865"/>
                    <a:pt x="2542943" y="952500"/>
                  </a:cubicBezTo>
                  <a:close/>
                </a:path>
              </a:pathLst>
            </a:custGeom>
            <a:solidFill>
              <a:srgbClr val="FBFC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6" name="Graphic 456">
            <a:extLst>
              <a:ext uri="{FF2B5EF4-FFF2-40B4-BE49-F238E27FC236}">
                <a16:creationId xmlns:a16="http://schemas.microsoft.com/office/drawing/2014/main" id="{F8304AD5-1087-44BC-B6B5-992792851F11}"/>
              </a:ext>
            </a:extLst>
          </p:cNvPr>
          <p:cNvGrpSpPr/>
          <p:nvPr/>
        </p:nvGrpSpPr>
        <p:grpSpPr>
          <a:xfrm>
            <a:off x="2367675" y="4952293"/>
            <a:ext cx="474911" cy="577200"/>
            <a:chOff x="3513350" y="4986003"/>
            <a:chExt cx="474911" cy="577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5675CDF-CAB6-4F9E-A7E5-760AA13F6568}"/>
                </a:ext>
              </a:extLst>
            </p:cNvPr>
            <p:cNvSpPr/>
            <p:nvPr/>
          </p:nvSpPr>
          <p:spPr>
            <a:xfrm>
              <a:off x="3539544" y="5374759"/>
              <a:ext cx="187396" cy="188444"/>
            </a:xfrm>
            <a:custGeom>
              <a:avLst/>
              <a:gdLst>
                <a:gd name="connsiteX0" fmla="*/ 171204 w 187396"/>
                <a:gd name="connsiteY0" fmla="*/ 101104 h 188444"/>
                <a:gd name="connsiteX1" fmla="*/ 111197 w 187396"/>
                <a:gd name="connsiteY1" fmla="*/ 187781 h 188444"/>
                <a:gd name="connsiteX2" fmla="*/ 106434 w 187396"/>
                <a:gd name="connsiteY2" fmla="*/ 120154 h 188444"/>
                <a:gd name="connsiteX3" fmla="*/ 54999 w 187396"/>
                <a:gd name="connsiteY3" fmla="*/ 165874 h 188444"/>
                <a:gd name="connsiteX4" fmla="*/ 66429 w 187396"/>
                <a:gd name="connsiteY4" fmla="*/ 88721 h 188444"/>
                <a:gd name="connsiteX5" fmla="*/ 1659 w 187396"/>
                <a:gd name="connsiteY5" fmla="*/ 120154 h 188444"/>
                <a:gd name="connsiteX6" fmla="*/ 54047 w 187396"/>
                <a:gd name="connsiteY6" fmla="*/ 25856 h 188444"/>
                <a:gd name="connsiteX7" fmla="*/ 104529 w 187396"/>
                <a:gd name="connsiteY7" fmla="*/ 2044 h 188444"/>
                <a:gd name="connsiteX8" fmla="*/ 187397 w 187396"/>
                <a:gd name="connsiteY8" fmla="*/ 58241 h 188444"/>
                <a:gd name="connsiteX9" fmla="*/ 171204 w 187396"/>
                <a:gd name="connsiteY9" fmla="*/ 101104 h 18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396" h="188444">
                  <a:moveTo>
                    <a:pt x="171204" y="101104"/>
                  </a:moveTo>
                  <a:cubicBezTo>
                    <a:pt x="171204" y="101104"/>
                    <a:pt x="134057" y="197306"/>
                    <a:pt x="111197" y="187781"/>
                  </a:cubicBezTo>
                  <a:cubicBezTo>
                    <a:pt x="89289" y="179209"/>
                    <a:pt x="98814" y="146824"/>
                    <a:pt x="106434" y="120154"/>
                  </a:cubicBezTo>
                  <a:cubicBezTo>
                    <a:pt x="106434" y="120154"/>
                    <a:pt x="71192" y="177304"/>
                    <a:pt x="54999" y="165874"/>
                  </a:cubicBezTo>
                  <a:cubicBezTo>
                    <a:pt x="38807" y="154444"/>
                    <a:pt x="47379" y="117296"/>
                    <a:pt x="66429" y="88721"/>
                  </a:cubicBezTo>
                  <a:cubicBezTo>
                    <a:pt x="66429" y="88721"/>
                    <a:pt x="10232" y="141109"/>
                    <a:pt x="1659" y="120154"/>
                  </a:cubicBezTo>
                  <a:cubicBezTo>
                    <a:pt x="-6913" y="99199"/>
                    <a:pt x="18804" y="63004"/>
                    <a:pt x="54047" y="25856"/>
                  </a:cubicBezTo>
                  <a:cubicBezTo>
                    <a:pt x="89289" y="-10339"/>
                    <a:pt x="104529" y="2044"/>
                    <a:pt x="104529" y="2044"/>
                  </a:cubicBezTo>
                  <a:lnTo>
                    <a:pt x="187397" y="58241"/>
                  </a:lnTo>
                  <a:lnTo>
                    <a:pt x="171204" y="10110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E6021655-4A0D-4090-B89D-D2BC440A6712}"/>
                </a:ext>
              </a:extLst>
            </p:cNvPr>
            <p:cNvSpPr/>
            <p:nvPr/>
          </p:nvSpPr>
          <p:spPr>
            <a:xfrm>
              <a:off x="3513350" y="4986003"/>
              <a:ext cx="474911" cy="557182"/>
            </a:xfrm>
            <a:custGeom>
              <a:avLst/>
              <a:gdLst>
                <a:gd name="connsiteX0" fmla="*/ 297411 w 474911"/>
                <a:gd name="connsiteY0" fmla="*/ 7895 h 557182"/>
                <a:gd name="connsiteX1" fmla="*/ 231689 w 474911"/>
                <a:gd name="connsiteY1" fmla="*/ 17420 h 557182"/>
                <a:gd name="connsiteX2" fmla="*/ 97386 w 474911"/>
                <a:gd name="connsiteY2" fmla="*/ 192680 h 557182"/>
                <a:gd name="connsiteX3" fmla="*/ 11661 w 474911"/>
                <a:gd name="connsiteY3" fmla="*/ 309837 h 557182"/>
                <a:gd name="connsiteX4" fmla="*/ 16424 w 474911"/>
                <a:gd name="connsiteY4" fmla="*/ 379370 h 557182"/>
                <a:gd name="connsiteX5" fmla="*/ 214544 w 474911"/>
                <a:gd name="connsiteY5" fmla="*/ 533675 h 557182"/>
                <a:gd name="connsiteX6" fmla="*/ 250739 w 474911"/>
                <a:gd name="connsiteY6" fmla="*/ 551772 h 557182"/>
                <a:gd name="connsiteX7" fmla="*/ 318366 w 474911"/>
                <a:gd name="connsiteY7" fmla="*/ 529865 h 557182"/>
                <a:gd name="connsiteX8" fmla="*/ 348846 w 474911"/>
                <a:gd name="connsiteY8" fmla="*/ 479382 h 557182"/>
                <a:gd name="connsiteX9" fmla="*/ 442191 w 474911"/>
                <a:gd name="connsiteY9" fmla="*/ 265070 h 557182"/>
                <a:gd name="connsiteX10" fmla="*/ 472671 w 474911"/>
                <a:gd name="connsiteY10" fmla="*/ 165057 h 557182"/>
                <a:gd name="connsiteX11" fmla="*/ 451716 w 474911"/>
                <a:gd name="connsiteY11" fmla="*/ 106955 h 557182"/>
                <a:gd name="connsiteX12" fmla="*/ 297411 w 474911"/>
                <a:gd name="connsiteY12" fmla="*/ 7895 h 55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4911" h="557182">
                  <a:moveTo>
                    <a:pt x="297411" y="7895"/>
                  </a:moveTo>
                  <a:cubicBezTo>
                    <a:pt x="276456" y="-5440"/>
                    <a:pt x="247881" y="-1630"/>
                    <a:pt x="231689" y="17420"/>
                  </a:cubicBezTo>
                  <a:cubicBezTo>
                    <a:pt x="203114" y="49805"/>
                    <a:pt x="155489" y="107907"/>
                    <a:pt x="97386" y="192680"/>
                  </a:cubicBezTo>
                  <a:cubicBezTo>
                    <a:pt x="57381" y="250782"/>
                    <a:pt x="29759" y="286977"/>
                    <a:pt x="11661" y="309837"/>
                  </a:cubicBezTo>
                  <a:cubicBezTo>
                    <a:pt x="-5484" y="330792"/>
                    <a:pt x="-3579" y="361272"/>
                    <a:pt x="16424" y="379370"/>
                  </a:cubicBezTo>
                  <a:cubicBezTo>
                    <a:pt x="66906" y="426042"/>
                    <a:pt x="157394" y="505100"/>
                    <a:pt x="214544" y="533675"/>
                  </a:cubicBezTo>
                  <a:lnTo>
                    <a:pt x="250739" y="551772"/>
                  </a:lnTo>
                  <a:cubicBezTo>
                    <a:pt x="275504" y="564155"/>
                    <a:pt x="305984" y="554630"/>
                    <a:pt x="318366" y="529865"/>
                  </a:cubicBezTo>
                  <a:cubicBezTo>
                    <a:pt x="325986" y="515577"/>
                    <a:pt x="336464" y="497480"/>
                    <a:pt x="348846" y="479382"/>
                  </a:cubicBezTo>
                  <a:cubicBezTo>
                    <a:pt x="385041" y="425090"/>
                    <a:pt x="431714" y="299360"/>
                    <a:pt x="442191" y="265070"/>
                  </a:cubicBezTo>
                  <a:lnTo>
                    <a:pt x="472671" y="165057"/>
                  </a:lnTo>
                  <a:cubicBezTo>
                    <a:pt x="479339" y="143150"/>
                    <a:pt x="470766" y="119337"/>
                    <a:pt x="451716" y="106955"/>
                  </a:cubicBezTo>
                  <a:lnTo>
                    <a:pt x="297411" y="7895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7" name="Graphic 456">
            <a:extLst>
              <a:ext uri="{FF2B5EF4-FFF2-40B4-BE49-F238E27FC236}">
                <a16:creationId xmlns:a16="http://schemas.microsoft.com/office/drawing/2014/main" id="{58E2939D-2265-4061-9276-57EC2A2B125D}"/>
              </a:ext>
            </a:extLst>
          </p:cNvPr>
          <p:cNvGrpSpPr/>
          <p:nvPr/>
        </p:nvGrpSpPr>
        <p:grpSpPr>
          <a:xfrm rot="20350513">
            <a:off x="1679677" y="3962798"/>
            <a:ext cx="2722355" cy="1548356"/>
            <a:chOff x="2978956" y="4164271"/>
            <a:chExt cx="2722355" cy="15483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C53DF79-29E5-4420-8711-87F7BE43D087}"/>
                </a:ext>
              </a:extLst>
            </p:cNvPr>
            <p:cNvSpPr/>
            <p:nvPr/>
          </p:nvSpPr>
          <p:spPr>
            <a:xfrm>
              <a:off x="2978956" y="4314420"/>
              <a:ext cx="857522" cy="369647"/>
            </a:xfrm>
            <a:custGeom>
              <a:avLst/>
              <a:gdLst>
                <a:gd name="connsiteX0" fmla="*/ 857522 w 857522"/>
                <a:gd name="connsiteY0" fmla="*/ 71783 h 369647"/>
                <a:gd name="connsiteX1" fmla="*/ 427945 w 857522"/>
                <a:gd name="connsiteY1" fmla="*/ 346 h 369647"/>
                <a:gd name="connsiteX2" fmla="*/ 19322 w 857522"/>
                <a:gd name="connsiteY2" fmla="*/ 42256 h 369647"/>
                <a:gd name="connsiteX3" fmla="*/ 14560 w 857522"/>
                <a:gd name="connsiteY3" fmla="*/ 87023 h 369647"/>
                <a:gd name="connsiteX4" fmla="*/ 186010 w 857522"/>
                <a:gd name="connsiteY4" fmla="*/ 162271 h 369647"/>
                <a:gd name="connsiteX5" fmla="*/ 825137 w 857522"/>
                <a:gd name="connsiteY5" fmla="*/ 358486 h 369647"/>
                <a:gd name="connsiteX6" fmla="*/ 857522 w 857522"/>
                <a:gd name="connsiteY6" fmla="*/ 71783 h 369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522" h="369647">
                  <a:moveTo>
                    <a:pt x="857522" y="71783"/>
                  </a:moveTo>
                  <a:cubicBezTo>
                    <a:pt x="857522" y="71783"/>
                    <a:pt x="710837" y="4156"/>
                    <a:pt x="427945" y="346"/>
                  </a:cubicBezTo>
                  <a:cubicBezTo>
                    <a:pt x="215537" y="-3464"/>
                    <a:pt x="106000" y="25111"/>
                    <a:pt x="19322" y="42256"/>
                  </a:cubicBezTo>
                  <a:cubicBezTo>
                    <a:pt x="-3538" y="47018"/>
                    <a:pt x="-7348" y="77498"/>
                    <a:pt x="14560" y="87023"/>
                  </a:cubicBezTo>
                  <a:cubicBezTo>
                    <a:pt x="58375" y="106073"/>
                    <a:pt x="117430" y="131791"/>
                    <a:pt x="186010" y="162271"/>
                  </a:cubicBezTo>
                  <a:cubicBezTo>
                    <a:pt x="329837" y="226088"/>
                    <a:pt x="617492" y="417541"/>
                    <a:pt x="825137" y="358486"/>
                  </a:cubicBezTo>
                  <a:lnTo>
                    <a:pt x="857522" y="71783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A2305956-79AD-4607-AFAD-42F93A9FEA11}"/>
                </a:ext>
              </a:extLst>
            </p:cNvPr>
            <p:cNvSpPr/>
            <p:nvPr/>
          </p:nvSpPr>
          <p:spPr>
            <a:xfrm>
              <a:off x="3224021" y="4388498"/>
              <a:ext cx="583882" cy="225352"/>
            </a:xfrm>
            <a:custGeom>
              <a:avLst/>
              <a:gdLst>
                <a:gd name="connsiteX0" fmla="*/ 583883 w 583882"/>
                <a:gd name="connsiteY0" fmla="*/ 78668 h 225352"/>
                <a:gd name="connsiteX1" fmla="*/ 0 w 583882"/>
                <a:gd name="connsiteY1" fmla="*/ 1515 h 225352"/>
                <a:gd name="connsiteX2" fmla="*/ 374333 w 583882"/>
                <a:gd name="connsiteY2" fmla="*/ 78668 h 225352"/>
                <a:gd name="connsiteX3" fmla="*/ 572453 w 583882"/>
                <a:gd name="connsiteY3" fmla="*/ 225353 h 225352"/>
                <a:gd name="connsiteX4" fmla="*/ 583883 w 583882"/>
                <a:gd name="connsiteY4" fmla="*/ 78668 h 225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882" h="225352">
                  <a:moveTo>
                    <a:pt x="583883" y="78668"/>
                  </a:moveTo>
                  <a:cubicBezTo>
                    <a:pt x="583883" y="78668"/>
                    <a:pt x="387668" y="-12772"/>
                    <a:pt x="0" y="1515"/>
                  </a:cubicBezTo>
                  <a:cubicBezTo>
                    <a:pt x="0" y="1515"/>
                    <a:pt x="278130" y="24375"/>
                    <a:pt x="374333" y="78668"/>
                  </a:cubicBezTo>
                  <a:cubicBezTo>
                    <a:pt x="470535" y="132960"/>
                    <a:pt x="572453" y="225353"/>
                    <a:pt x="572453" y="225353"/>
                  </a:cubicBezTo>
                  <a:lnTo>
                    <a:pt x="583883" y="78668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094FB28D-129A-4F24-A473-0BC50E5C29BD}"/>
                </a:ext>
              </a:extLst>
            </p:cNvPr>
            <p:cNvSpPr/>
            <p:nvPr/>
          </p:nvSpPr>
          <p:spPr>
            <a:xfrm>
              <a:off x="3770756" y="4164271"/>
              <a:ext cx="1046797" cy="1484947"/>
            </a:xfrm>
            <a:custGeom>
              <a:avLst/>
              <a:gdLst>
                <a:gd name="connsiteX0" fmla="*/ 142875 w 1046797"/>
                <a:gd name="connsiteY0" fmla="*/ 1484948 h 1484947"/>
                <a:gd name="connsiteX1" fmla="*/ 903923 w 1046797"/>
                <a:gd name="connsiteY1" fmla="*/ 1484948 h 1484947"/>
                <a:gd name="connsiteX2" fmla="*/ 1046798 w 1046797"/>
                <a:gd name="connsiteY2" fmla="*/ 1342073 h 1484947"/>
                <a:gd name="connsiteX3" fmla="*/ 1046798 w 1046797"/>
                <a:gd name="connsiteY3" fmla="*/ 432435 h 1484947"/>
                <a:gd name="connsiteX4" fmla="*/ 522923 w 1046797"/>
                <a:gd name="connsiteY4" fmla="*/ 0 h 1484947"/>
                <a:gd name="connsiteX5" fmla="*/ 522923 w 1046797"/>
                <a:gd name="connsiteY5" fmla="*/ 0 h 1484947"/>
                <a:gd name="connsiteX6" fmla="*/ 0 w 1046797"/>
                <a:gd name="connsiteY6" fmla="*/ 432435 h 1484947"/>
                <a:gd name="connsiteX7" fmla="*/ 0 w 1046797"/>
                <a:gd name="connsiteY7" fmla="*/ 1342073 h 1484947"/>
                <a:gd name="connsiteX8" fmla="*/ 142875 w 1046797"/>
                <a:gd name="connsiteY8" fmla="*/ 1484948 h 148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97" h="1484947">
                  <a:moveTo>
                    <a:pt x="142875" y="1484948"/>
                  </a:moveTo>
                  <a:lnTo>
                    <a:pt x="903923" y="1484948"/>
                  </a:lnTo>
                  <a:cubicBezTo>
                    <a:pt x="982980" y="1484948"/>
                    <a:pt x="1046798" y="1421130"/>
                    <a:pt x="1046798" y="1342073"/>
                  </a:cubicBezTo>
                  <a:lnTo>
                    <a:pt x="1046798" y="432435"/>
                  </a:lnTo>
                  <a:cubicBezTo>
                    <a:pt x="1045845" y="143828"/>
                    <a:pt x="812482" y="0"/>
                    <a:pt x="522923" y="0"/>
                  </a:cubicBezTo>
                  <a:lnTo>
                    <a:pt x="522923" y="0"/>
                  </a:lnTo>
                  <a:cubicBezTo>
                    <a:pt x="234315" y="0"/>
                    <a:pt x="0" y="143828"/>
                    <a:pt x="0" y="432435"/>
                  </a:cubicBezTo>
                  <a:lnTo>
                    <a:pt x="0" y="1342073"/>
                  </a:lnTo>
                  <a:cubicBezTo>
                    <a:pt x="0" y="1421130"/>
                    <a:pt x="63818" y="1484948"/>
                    <a:pt x="142875" y="1484948"/>
                  </a:cubicBez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F113A0FB-D91C-48C4-822B-15406C7CAC94}"/>
                </a:ext>
              </a:extLst>
            </p:cNvPr>
            <p:cNvSpPr/>
            <p:nvPr/>
          </p:nvSpPr>
          <p:spPr>
            <a:xfrm>
              <a:off x="3681469" y="5002471"/>
              <a:ext cx="1250395" cy="710156"/>
            </a:xfrm>
            <a:custGeom>
              <a:avLst/>
              <a:gdLst>
                <a:gd name="connsiteX0" fmla="*/ 1181805 w 1250395"/>
                <a:gd name="connsiteY0" fmla="*/ 0 h 710156"/>
                <a:gd name="connsiteX1" fmla="*/ 1214190 w 1250395"/>
                <a:gd name="connsiteY1" fmla="*/ 341948 h 710156"/>
                <a:gd name="connsiteX2" fmla="*/ 1224667 w 1250395"/>
                <a:gd name="connsiteY2" fmla="*/ 599122 h 710156"/>
                <a:gd name="connsiteX3" fmla="*/ 1218952 w 1250395"/>
                <a:gd name="connsiteY3" fmla="*/ 693420 h 710156"/>
                <a:gd name="connsiteX4" fmla="*/ 451237 w 1250395"/>
                <a:gd name="connsiteY4" fmla="*/ 693420 h 710156"/>
                <a:gd name="connsiteX5" fmla="*/ 137865 w 1250395"/>
                <a:gd name="connsiteY5" fmla="*/ 675322 h 710156"/>
                <a:gd name="connsiteX6" fmla="*/ 16897 w 1250395"/>
                <a:gd name="connsiteY6" fmla="*/ 544830 h 710156"/>
                <a:gd name="connsiteX7" fmla="*/ 45472 w 1250395"/>
                <a:gd name="connsiteY7" fmla="*/ 201930 h 710156"/>
                <a:gd name="connsiteX8" fmla="*/ 76905 w 1250395"/>
                <a:gd name="connsiteY8" fmla="*/ 10477 h 710156"/>
                <a:gd name="connsiteX9" fmla="*/ 1181805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1181805" y="0"/>
                  </a:moveTo>
                  <a:cubicBezTo>
                    <a:pt x="1181805" y="0"/>
                    <a:pt x="1218000" y="126683"/>
                    <a:pt x="1214190" y="341948"/>
                  </a:cubicBezTo>
                  <a:cubicBezTo>
                    <a:pt x="1212285" y="449580"/>
                    <a:pt x="1205617" y="568643"/>
                    <a:pt x="1224667" y="599122"/>
                  </a:cubicBezTo>
                  <a:cubicBezTo>
                    <a:pt x="1243717" y="629603"/>
                    <a:pt x="1274197" y="681038"/>
                    <a:pt x="1218952" y="693420"/>
                  </a:cubicBezTo>
                  <a:cubicBezTo>
                    <a:pt x="1163707" y="705803"/>
                    <a:pt x="612210" y="723900"/>
                    <a:pt x="451237" y="693420"/>
                  </a:cubicBezTo>
                  <a:cubicBezTo>
                    <a:pt x="290265" y="662940"/>
                    <a:pt x="236925" y="654368"/>
                    <a:pt x="137865" y="675322"/>
                  </a:cubicBezTo>
                  <a:cubicBezTo>
                    <a:pt x="38805" y="697230"/>
                    <a:pt x="-34538" y="630555"/>
                    <a:pt x="16897" y="544830"/>
                  </a:cubicBezTo>
                  <a:cubicBezTo>
                    <a:pt x="68332" y="459105"/>
                    <a:pt x="48330" y="303848"/>
                    <a:pt x="45472" y="201930"/>
                  </a:cubicBezTo>
                  <a:cubicBezTo>
                    <a:pt x="42615" y="100013"/>
                    <a:pt x="76905" y="10477"/>
                    <a:pt x="76905" y="10477"/>
                  </a:cubicBezTo>
                  <a:lnTo>
                    <a:pt x="1181805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72E91D93-CB76-4BC1-9842-0A40ECA519A5}"/>
                </a:ext>
              </a:extLst>
            </p:cNvPr>
            <p:cNvSpPr/>
            <p:nvPr/>
          </p:nvSpPr>
          <p:spPr>
            <a:xfrm>
              <a:off x="4387976" y="4499551"/>
              <a:ext cx="190500" cy="1905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7B7E35D-4F94-440B-B71A-A6503EE4D261}"/>
                </a:ext>
              </a:extLst>
            </p:cNvPr>
            <p:cNvSpPr/>
            <p:nvPr/>
          </p:nvSpPr>
          <p:spPr>
            <a:xfrm>
              <a:off x="4419409" y="4588133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8 w 51434"/>
                <a:gd name="connsiteY1" fmla="*/ 51435 h 51435"/>
                <a:gd name="connsiteX2" fmla="*/ 0 w 51434"/>
                <a:gd name="connsiteY2" fmla="*/ 25718 h 51435"/>
                <a:gd name="connsiteX3" fmla="*/ 25718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FD5DAD7E-2BF2-4E82-AC89-1B800F243A51}"/>
                </a:ext>
              </a:extLst>
            </p:cNvPr>
            <p:cNvSpPr/>
            <p:nvPr/>
          </p:nvSpPr>
          <p:spPr>
            <a:xfrm>
              <a:off x="3816476" y="4499551"/>
              <a:ext cx="190500" cy="1905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7F3CF7F3-08CB-454A-890C-A07A7DA507CA}"/>
                </a:ext>
              </a:extLst>
            </p:cNvPr>
            <p:cNvSpPr/>
            <p:nvPr/>
          </p:nvSpPr>
          <p:spPr>
            <a:xfrm>
              <a:off x="3847909" y="4588133"/>
              <a:ext cx="51435" cy="51435"/>
            </a:xfrm>
            <a:custGeom>
              <a:avLst/>
              <a:gdLst>
                <a:gd name="connsiteX0" fmla="*/ 51435 w 51435"/>
                <a:gd name="connsiteY0" fmla="*/ 25718 h 51435"/>
                <a:gd name="connsiteX1" fmla="*/ 25718 w 51435"/>
                <a:gd name="connsiteY1" fmla="*/ 51435 h 51435"/>
                <a:gd name="connsiteX2" fmla="*/ 0 w 51435"/>
                <a:gd name="connsiteY2" fmla="*/ 25718 h 51435"/>
                <a:gd name="connsiteX3" fmla="*/ 25718 w 51435"/>
                <a:gd name="connsiteY3" fmla="*/ 0 h 51435"/>
                <a:gd name="connsiteX4" fmla="*/ 51435 w 51435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D0CE1AB3-751B-475C-AB46-BEDDD8AAAD56}"/>
                </a:ext>
              </a:extLst>
            </p:cNvPr>
            <p:cNvSpPr/>
            <p:nvPr/>
          </p:nvSpPr>
          <p:spPr>
            <a:xfrm>
              <a:off x="4127943" y="4327995"/>
              <a:ext cx="185737" cy="14393"/>
            </a:xfrm>
            <a:custGeom>
              <a:avLst/>
              <a:gdLst>
                <a:gd name="connsiteX0" fmla="*/ 0 w 185737"/>
                <a:gd name="connsiteY0" fmla="*/ 14393 h 14393"/>
                <a:gd name="connsiteX1" fmla="*/ 185738 w 185737"/>
                <a:gd name="connsiteY1" fmla="*/ 14393 h 1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737" h="14393">
                  <a:moveTo>
                    <a:pt x="0" y="14393"/>
                  </a:moveTo>
                  <a:cubicBezTo>
                    <a:pt x="0" y="14393"/>
                    <a:pt x="85725" y="-17992"/>
                    <a:pt x="185738" y="14393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FB9DB134-3510-4F0D-9AB3-2399BF74C2F3}"/>
                </a:ext>
              </a:extLst>
            </p:cNvPr>
            <p:cNvSpPr/>
            <p:nvPr/>
          </p:nvSpPr>
          <p:spPr>
            <a:xfrm>
              <a:off x="4158424" y="4279311"/>
              <a:ext cx="124777" cy="9736"/>
            </a:xfrm>
            <a:custGeom>
              <a:avLst/>
              <a:gdLst>
                <a:gd name="connsiteX0" fmla="*/ 0 w 124777"/>
                <a:gd name="connsiteY0" fmla="*/ 9737 h 9736"/>
                <a:gd name="connsiteX1" fmla="*/ 124777 w 124777"/>
                <a:gd name="connsiteY1" fmla="*/ 9737 h 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9736">
                  <a:moveTo>
                    <a:pt x="0" y="9737"/>
                  </a:moveTo>
                  <a:cubicBezTo>
                    <a:pt x="0" y="9737"/>
                    <a:pt x="58102" y="-12171"/>
                    <a:pt x="124777" y="9737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EC169F5-3006-4036-A237-58BF0EE700DE}"/>
                </a:ext>
              </a:extLst>
            </p:cNvPr>
            <p:cNvSpPr/>
            <p:nvPr/>
          </p:nvSpPr>
          <p:spPr>
            <a:xfrm>
              <a:off x="3726456" y="4722312"/>
              <a:ext cx="556105" cy="455883"/>
            </a:xfrm>
            <a:custGeom>
              <a:avLst/>
              <a:gdLst>
                <a:gd name="connsiteX0" fmla="*/ 504358 w 556105"/>
                <a:gd name="connsiteY0" fmla="*/ 84896 h 455883"/>
                <a:gd name="connsiteX1" fmla="*/ 46205 w 556105"/>
                <a:gd name="connsiteY1" fmla="*/ 1076 h 455883"/>
                <a:gd name="connsiteX2" fmla="*/ 13820 w 556105"/>
                <a:gd name="connsiteY2" fmla="*/ 27746 h 455883"/>
                <a:gd name="connsiteX3" fmla="*/ 14773 w 556105"/>
                <a:gd name="connsiteY3" fmla="*/ 280159 h 455883"/>
                <a:gd name="connsiteX4" fmla="*/ 37633 w 556105"/>
                <a:gd name="connsiteY4" fmla="*/ 315401 h 455883"/>
                <a:gd name="connsiteX5" fmla="*/ 473878 w 556105"/>
                <a:gd name="connsiteY5" fmla="*/ 455419 h 455883"/>
                <a:gd name="connsiteX6" fmla="*/ 507215 w 556105"/>
                <a:gd name="connsiteY6" fmla="*/ 432559 h 455883"/>
                <a:gd name="connsiteX7" fmla="*/ 544363 w 556105"/>
                <a:gd name="connsiteY7" fmla="*/ 127759 h 455883"/>
                <a:gd name="connsiteX8" fmla="*/ 504358 w 556105"/>
                <a:gd name="connsiteY8" fmla="*/ 84896 h 45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6105" h="455883">
                  <a:moveTo>
                    <a:pt x="504358" y="84896"/>
                  </a:moveTo>
                  <a:cubicBezTo>
                    <a:pt x="428158" y="79181"/>
                    <a:pt x="220513" y="59179"/>
                    <a:pt x="46205" y="1076"/>
                  </a:cubicBezTo>
                  <a:cubicBezTo>
                    <a:pt x="31918" y="-3686"/>
                    <a:pt x="17630" y="7744"/>
                    <a:pt x="13820" y="27746"/>
                  </a:cubicBezTo>
                  <a:cubicBezTo>
                    <a:pt x="2390" y="78229"/>
                    <a:pt x="-10945" y="178241"/>
                    <a:pt x="14773" y="280159"/>
                  </a:cubicBezTo>
                  <a:cubicBezTo>
                    <a:pt x="18583" y="295399"/>
                    <a:pt x="27155" y="307781"/>
                    <a:pt x="37633" y="315401"/>
                  </a:cubicBezTo>
                  <a:cubicBezTo>
                    <a:pt x="94783" y="351596"/>
                    <a:pt x="290998" y="463991"/>
                    <a:pt x="473878" y="455419"/>
                  </a:cubicBezTo>
                  <a:cubicBezTo>
                    <a:pt x="487213" y="454466"/>
                    <a:pt x="499595" y="446846"/>
                    <a:pt x="507215" y="432559"/>
                  </a:cubicBezTo>
                  <a:cubicBezTo>
                    <a:pt x="531980" y="389696"/>
                    <a:pt x="577700" y="285874"/>
                    <a:pt x="544363" y="127759"/>
                  </a:cubicBezTo>
                  <a:cubicBezTo>
                    <a:pt x="538648" y="102994"/>
                    <a:pt x="522455" y="85849"/>
                    <a:pt x="504358" y="84896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96F01EB3-DF75-42B6-953B-DCB3B35C48B9}"/>
                </a:ext>
              </a:extLst>
            </p:cNvPr>
            <p:cNvSpPr/>
            <p:nvPr/>
          </p:nvSpPr>
          <p:spPr>
            <a:xfrm>
              <a:off x="4135276" y="4685484"/>
              <a:ext cx="770933" cy="502183"/>
            </a:xfrm>
            <a:custGeom>
              <a:avLst/>
              <a:gdLst>
                <a:gd name="connsiteX0" fmla="*/ 688945 w 770933"/>
                <a:gd name="connsiteY0" fmla="*/ 1709 h 502183"/>
                <a:gd name="connsiteX1" fmla="*/ 38387 w 770933"/>
                <a:gd name="connsiteY1" fmla="*/ 132201 h 502183"/>
                <a:gd name="connsiteX2" fmla="*/ 1240 w 770933"/>
                <a:gd name="connsiteY2" fmla="*/ 173159 h 502183"/>
                <a:gd name="connsiteX3" fmla="*/ 65057 w 770933"/>
                <a:gd name="connsiteY3" fmla="*/ 455099 h 502183"/>
                <a:gd name="connsiteX4" fmla="*/ 719425 w 770933"/>
                <a:gd name="connsiteY4" fmla="*/ 336989 h 502183"/>
                <a:gd name="connsiteX5" fmla="*/ 732760 w 770933"/>
                <a:gd name="connsiteY5" fmla="*/ 322701 h 502183"/>
                <a:gd name="connsiteX6" fmla="*/ 745142 w 770933"/>
                <a:gd name="connsiteY6" fmla="*/ 33141 h 502183"/>
                <a:gd name="connsiteX7" fmla="*/ 688945 w 770933"/>
                <a:gd name="connsiteY7" fmla="*/ 1709 h 50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933" h="502183">
                  <a:moveTo>
                    <a:pt x="688945" y="1709"/>
                  </a:moveTo>
                  <a:cubicBezTo>
                    <a:pt x="587027" y="31236"/>
                    <a:pt x="299372" y="107436"/>
                    <a:pt x="38387" y="132201"/>
                  </a:cubicBezTo>
                  <a:cubicBezTo>
                    <a:pt x="18385" y="134106"/>
                    <a:pt x="2192" y="151251"/>
                    <a:pt x="1240" y="173159"/>
                  </a:cubicBezTo>
                  <a:cubicBezTo>
                    <a:pt x="-2570" y="239834"/>
                    <a:pt x="-1618" y="376041"/>
                    <a:pt x="65057" y="455099"/>
                  </a:cubicBezTo>
                  <a:cubicBezTo>
                    <a:pt x="154592" y="560826"/>
                    <a:pt x="514637" y="474149"/>
                    <a:pt x="719425" y="336989"/>
                  </a:cubicBezTo>
                  <a:cubicBezTo>
                    <a:pt x="725140" y="333179"/>
                    <a:pt x="728950" y="328416"/>
                    <a:pt x="732760" y="322701"/>
                  </a:cubicBezTo>
                  <a:cubicBezTo>
                    <a:pt x="750857" y="291269"/>
                    <a:pt x="801340" y="182684"/>
                    <a:pt x="745142" y="33141"/>
                  </a:cubicBezTo>
                  <a:cubicBezTo>
                    <a:pt x="735617" y="8376"/>
                    <a:pt x="711805" y="-4959"/>
                    <a:pt x="688945" y="1709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E5EC4EC-9601-42E8-9C40-0EB5E37FD494}"/>
                </a:ext>
              </a:extLst>
            </p:cNvPr>
            <p:cNvSpPr/>
            <p:nvPr/>
          </p:nvSpPr>
          <p:spPr>
            <a:xfrm>
              <a:off x="4693729" y="4278270"/>
              <a:ext cx="1007583" cy="435427"/>
            </a:xfrm>
            <a:custGeom>
              <a:avLst/>
              <a:gdLst>
                <a:gd name="connsiteX0" fmla="*/ 0 w 1007583"/>
                <a:gd name="connsiteY0" fmla="*/ 85073 h 435427"/>
                <a:gd name="connsiteX1" fmla="*/ 504825 w 1007583"/>
                <a:gd name="connsiteY1" fmla="*/ 300 h 435427"/>
                <a:gd name="connsiteX2" fmla="*/ 984885 w 1007583"/>
                <a:gd name="connsiteY2" fmla="*/ 49830 h 435427"/>
                <a:gd name="connsiteX3" fmla="*/ 990600 w 1007583"/>
                <a:gd name="connsiteY3" fmla="*/ 102218 h 435427"/>
                <a:gd name="connsiteX4" fmla="*/ 788670 w 1007583"/>
                <a:gd name="connsiteY4" fmla="*/ 190800 h 435427"/>
                <a:gd name="connsiteX5" fmla="*/ 38100 w 1007583"/>
                <a:gd name="connsiteY5" fmla="*/ 422258 h 435427"/>
                <a:gd name="connsiteX6" fmla="*/ 0 w 1007583"/>
                <a:gd name="connsiteY6" fmla="*/ 85073 h 43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7583" h="435427">
                  <a:moveTo>
                    <a:pt x="0" y="85073"/>
                  </a:moveTo>
                  <a:cubicBezTo>
                    <a:pt x="0" y="85073"/>
                    <a:pt x="172403" y="6015"/>
                    <a:pt x="504825" y="300"/>
                  </a:cubicBezTo>
                  <a:cubicBezTo>
                    <a:pt x="754380" y="-3510"/>
                    <a:pt x="882968" y="29828"/>
                    <a:pt x="984885" y="49830"/>
                  </a:cubicBezTo>
                  <a:cubicBezTo>
                    <a:pt x="1011555" y="54593"/>
                    <a:pt x="1016318" y="91740"/>
                    <a:pt x="990600" y="102218"/>
                  </a:cubicBezTo>
                  <a:cubicBezTo>
                    <a:pt x="939165" y="124125"/>
                    <a:pt x="868680" y="155558"/>
                    <a:pt x="788670" y="190800"/>
                  </a:cubicBezTo>
                  <a:cubicBezTo>
                    <a:pt x="620078" y="267000"/>
                    <a:pt x="282892" y="491790"/>
                    <a:pt x="38100" y="422258"/>
                  </a:cubicBezTo>
                  <a:lnTo>
                    <a:pt x="0" y="85073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8045E8A-95C5-44AC-8ED9-2EC94B86D4FE}"/>
                </a:ext>
              </a:extLst>
            </p:cNvPr>
            <p:cNvSpPr/>
            <p:nvPr/>
          </p:nvSpPr>
          <p:spPr>
            <a:xfrm>
              <a:off x="4745038" y="4366502"/>
              <a:ext cx="683067" cy="226222"/>
            </a:xfrm>
            <a:custGeom>
              <a:avLst/>
              <a:gdLst>
                <a:gd name="connsiteX0" fmla="*/ 49655 w 683067"/>
                <a:gd name="connsiteY0" fmla="*/ 73041 h 226222"/>
                <a:gd name="connsiteX1" fmla="*/ 683068 w 683067"/>
                <a:gd name="connsiteY1" fmla="*/ 1603 h 226222"/>
                <a:gd name="connsiteX2" fmla="*/ 243013 w 683067"/>
                <a:gd name="connsiteY2" fmla="*/ 93043 h 226222"/>
                <a:gd name="connsiteX3" fmla="*/ 65848 w 683067"/>
                <a:gd name="connsiteY3" fmla="*/ 217821 h 226222"/>
                <a:gd name="connsiteX4" fmla="*/ 3935 w 683067"/>
                <a:gd name="connsiteY4" fmla="*/ 191151 h 226222"/>
                <a:gd name="connsiteX5" fmla="*/ 125 w 683067"/>
                <a:gd name="connsiteY5" fmla="*/ 146383 h 226222"/>
                <a:gd name="connsiteX6" fmla="*/ 49655 w 683067"/>
                <a:gd name="connsiteY6" fmla="*/ 73041 h 2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3067" h="226222">
                  <a:moveTo>
                    <a:pt x="49655" y="73041"/>
                  </a:moveTo>
                  <a:cubicBezTo>
                    <a:pt x="142048" y="42561"/>
                    <a:pt x="353503" y="-9827"/>
                    <a:pt x="683068" y="1603"/>
                  </a:cubicBezTo>
                  <a:cubicBezTo>
                    <a:pt x="683068" y="1603"/>
                    <a:pt x="355408" y="28273"/>
                    <a:pt x="243013" y="93043"/>
                  </a:cubicBezTo>
                  <a:cubicBezTo>
                    <a:pt x="178243" y="130191"/>
                    <a:pt x="111568" y="180673"/>
                    <a:pt x="65848" y="217821"/>
                  </a:cubicBezTo>
                  <a:cubicBezTo>
                    <a:pt x="42035" y="236871"/>
                    <a:pt x="6793" y="221631"/>
                    <a:pt x="3935" y="191151"/>
                  </a:cubicBezTo>
                  <a:lnTo>
                    <a:pt x="125" y="146383"/>
                  </a:lnTo>
                  <a:cubicBezTo>
                    <a:pt x="-1780" y="113998"/>
                    <a:pt x="18223" y="83518"/>
                    <a:pt x="49655" y="7304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BE9AD700-9AB3-463A-BFDF-28D947911630}"/>
                </a:ext>
              </a:extLst>
            </p:cNvPr>
            <p:cNvSpPr/>
            <p:nvPr/>
          </p:nvSpPr>
          <p:spPr>
            <a:xfrm>
              <a:off x="4122680" y="4667068"/>
              <a:ext cx="133399" cy="50605"/>
            </a:xfrm>
            <a:custGeom>
              <a:avLst/>
              <a:gdLst>
                <a:gd name="connsiteX0" fmla="*/ 7169 w 133399"/>
                <a:gd name="connsiteY0" fmla="*/ 123 h 50605"/>
                <a:gd name="connsiteX1" fmla="*/ 126231 w 133399"/>
                <a:gd name="connsiteY1" fmla="*/ 123 h 50605"/>
                <a:gd name="connsiteX2" fmla="*/ 132898 w 133399"/>
                <a:gd name="connsiteY2" fmla="*/ 8695 h 50605"/>
                <a:gd name="connsiteX3" fmla="*/ 66223 w 133399"/>
                <a:gd name="connsiteY3" fmla="*/ 50605 h 50605"/>
                <a:gd name="connsiteX4" fmla="*/ 501 w 133399"/>
                <a:gd name="connsiteY4" fmla="*/ 8695 h 50605"/>
                <a:gd name="connsiteX5" fmla="*/ 7169 w 133399"/>
                <a:gd name="connsiteY5" fmla="*/ 123 h 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99" h="50605">
                  <a:moveTo>
                    <a:pt x="7169" y="123"/>
                  </a:moveTo>
                  <a:cubicBezTo>
                    <a:pt x="26219" y="2980"/>
                    <a:pt x="70033" y="7743"/>
                    <a:pt x="126231" y="123"/>
                  </a:cubicBezTo>
                  <a:cubicBezTo>
                    <a:pt x="130994" y="-830"/>
                    <a:pt x="134803" y="3933"/>
                    <a:pt x="132898" y="8695"/>
                  </a:cubicBezTo>
                  <a:cubicBezTo>
                    <a:pt x="125278" y="23935"/>
                    <a:pt x="107181" y="50605"/>
                    <a:pt x="66223" y="50605"/>
                  </a:cubicBezTo>
                  <a:cubicBezTo>
                    <a:pt x="26219" y="50605"/>
                    <a:pt x="7169" y="23935"/>
                    <a:pt x="501" y="8695"/>
                  </a:cubicBezTo>
                  <a:cubicBezTo>
                    <a:pt x="-1404" y="4885"/>
                    <a:pt x="2406" y="123"/>
                    <a:pt x="7169" y="12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66" name="Graphic 1">
            <a:extLst>
              <a:ext uri="{FF2B5EF4-FFF2-40B4-BE49-F238E27FC236}">
                <a16:creationId xmlns:a16="http://schemas.microsoft.com/office/drawing/2014/main" id="{FC0646BE-2B7E-43EC-9DB6-2C40B38BDCDD}"/>
              </a:ext>
            </a:extLst>
          </p:cNvPr>
          <p:cNvGrpSpPr/>
          <p:nvPr/>
        </p:nvGrpSpPr>
        <p:grpSpPr>
          <a:xfrm>
            <a:off x="2179346" y="4746906"/>
            <a:ext cx="796290" cy="892527"/>
            <a:chOff x="2179346" y="4746906"/>
            <a:chExt cx="796290" cy="892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67" name="Graphic 1">
              <a:extLst>
                <a:ext uri="{FF2B5EF4-FFF2-40B4-BE49-F238E27FC236}">
                  <a16:creationId xmlns:a16="http://schemas.microsoft.com/office/drawing/2014/main" id="{FC0646BE-2B7E-43EC-9DB6-2C40B38BDCDD}"/>
                </a:ext>
              </a:extLst>
            </p:cNvPr>
            <p:cNvGrpSpPr/>
            <p:nvPr/>
          </p:nvGrpSpPr>
          <p:grpSpPr>
            <a:xfrm>
              <a:off x="2293646" y="4746906"/>
              <a:ext cx="567689" cy="245301"/>
              <a:chOff x="2293646" y="4746906"/>
              <a:chExt cx="567689" cy="245301"/>
            </a:xfrm>
            <a:solidFill>
              <a:srgbClr val="87AE4F"/>
            </a:solidFill>
          </p:grpSpPr>
          <p:sp>
            <p:nvSpPr>
              <p:cNvPr id="591" name="Freeform: Shape 590">
                <a:extLst>
                  <a:ext uri="{FF2B5EF4-FFF2-40B4-BE49-F238E27FC236}">
                    <a16:creationId xmlns:a16="http://schemas.microsoft.com/office/drawing/2014/main" id="{D72EB9A4-1FDA-4096-A88C-68E79D1C644A}"/>
                  </a:ext>
                </a:extLst>
              </p:cNvPr>
              <p:cNvSpPr/>
              <p:nvPr/>
            </p:nvSpPr>
            <p:spPr>
              <a:xfrm>
                <a:off x="2293646" y="4746906"/>
                <a:ext cx="339090" cy="244861"/>
              </a:xfrm>
              <a:custGeom>
                <a:avLst/>
                <a:gdLst>
                  <a:gd name="connsiteX0" fmla="*/ 0 w 339090"/>
                  <a:gd name="connsiteY0" fmla="*/ 156245 h 244861"/>
                  <a:gd name="connsiteX1" fmla="*/ 0 w 339090"/>
                  <a:gd name="connsiteY1" fmla="*/ 88617 h 244861"/>
                  <a:gd name="connsiteX2" fmla="*/ 130492 w 339090"/>
                  <a:gd name="connsiteY2" fmla="*/ 10512 h 244861"/>
                  <a:gd name="connsiteX3" fmla="*/ 339090 w 339090"/>
                  <a:gd name="connsiteY3" fmla="*/ 122907 h 244861"/>
                  <a:gd name="connsiteX4" fmla="*/ 130492 w 339090"/>
                  <a:gd name="connsiteY4" fmla="*/ 234350 h 244861"/>
                  <a:gd name="connsiteX5" fmla="*/ 0 w 339090"/>
                  <a:gd name="connsiteY5" fmla="*/ 156245 h 24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9090" h="244861">
                    <a:moveTo>
                      <a:pt x="0" y="156245"/>
                    </a:moveTo>
                    <a:lnTo>
                      <a:pt x="0" y="88617"/>
                    </a:lnTo>
                    <a:cubicBezTo>
                      <a:pt x="0" y="21942"/>
                      <a:pt x="71438" y="-20920"/>
                      <a:pt x="130492" y="10512"/>
                    </a:cubicBezTo>
                    <a:lnTo>
                      <a:pt x="339090" y="122907"/>
                    </a:lnTo>
                    <a:lnTo>
                      <a:pt x="130492" y="234350"/>
                    </a:lnTo>
                    <a:cubicBezTo>
                      <a:pt x="71438" y="265782"/>
                      <a:pt x="0" y="222920"/>
                      <a:pt x="0" y="156245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2" name="Freeform: Shape 591">
                <a:extLst>
                  <a:ext uri="{FF2B5EF4-FFF2-40B4-BE49-F238E27FC236}">
                    <a16:creationId xmlns:a16="http://schemas.microsoft.com/office/drawing/2014/main" id="{537A2852-72DE-4FED-AA73-15FE5AEE9CC5}"/>
                  </a:ext>
                </a:extLst>
              </p:cNvPr>
              <p:cNvSpPr/>
              <p:nvPr/>
            </p:nvSpPr>
            <p:spPr>
              <a:xfrm>
                <a:off x="2521294" y="4746906"/>
                <a:ext cx="340042" cy="245301"/>
              </a:xfrm>
              <a:custGeom>
                <a:avLst/>
                <a:gdLst>
                  <a:gd name="connsiteX0" fmla="*/ 340042 w 340042"/>
                  <a:gd name="connsiteY0" fmla="*/ 156245 h 245301"/>
                  <a:gd name="connsiteX1" fmla="*/ 340042 w 340042"/>
                  <a:gd name="connsiteY1" fmla="*/ 88617 h 245301"/>
                  <a:gd name="connsiteX2" fmla="*/ 209550 w 340042"/>
                  <a:gd name="connsiteY2" fmla="*/ 10512 h 245301"/>
                  <a:gd name="connsiteX3" fmla="*/ 0 w 340042"/>
                  <a:gd name="connsiteY3" fmla="*/ 122907 h 245301"/>
                  <a:gd name="connsiteX4" fmla="*/ 208598 w 340042"/>
                  <a:gd name="connsiteY4" fmla="*/ 235302 h 245301"/>
                  <a:gd name="connsiteX5" fmla="*/ 340042 w 340042"/>
                  <a:gd name="connsiteY5" fmla="*/ 156245 h 245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0042" h="245301">
                    <a:moveTo>
                      <a:pt x="340042" y="156245"/>
                    </a:moveTo>
                    <a:lnTo>
                      <a:pt x="340042" y="88617"/>
                    </a:lnTo>
                    <a:cubicBezTo>
                      <a:pt x="340042" y="21942"/>
                      <a:pt x="268605" y="-20920"/>
                      <a:pt x="209550" y="10512"/>
                    </a:cubicBezTo>
                    <a:lnTo>
                      <a:pt x="0" y="122907"/>
                    </a:lnTo>
                    <a:lnTo>
                      <a:pt x="208598" y="235302"/>
                    </a:lnTo>
                    <a:cubicBezTo>
                      <a:pt x="267653" y="265782"/>
                      <a:pt x="340042" y="222920"/>
                      <a:pt x="340042" y="156245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3" name="Freeform: Shape 592">
                <a:extLst>
                  <a:ext uri="{FF2B5EF4-FFF2-40B4-BE49-F238E27FC236}">
                    <a16:creationId xmlns:a16="http://schemas.microsoft.com/office/drawing/2014/main" id="{BA18F27D-9939-46DC-B397-A98C4DE34FE1}"/>
                  </a:ext>
                </a:extLst>
              </p:cNvPr>
              <p:cNvSpPr/>
              <p:nvPr/>
            </p:nvSpPr>
            <p:spPr>
              <a:xfrm rot="-4848310">
                <a:off x="2501050" y="4787319"/>
                <a:ext cx="156217" cy="156217"/>
              </a:xfrm>
              <a:custGeom>
                <a:avLst/>
                <a:gdLst>
                  <a:gd name="connsiteX0" fmla="*/ 156218 w 156217"/>
                  <a:gd name="connsiteY0" fmla="*/ 78109 h 156217"/>
                  <a:gd name="connsiteX1" fmla="*/ 78109 w 156217"/>
                  <a:gd name="connsiteY1" fmla="*/ 156218 h 156217"/>
                  <a:gd name="connsiteX2" fmla="*/ 0 w 156217"/>
                  <a:gd name="connsiteY2" fmla="*/ 78109 h 156217"/>
                  <a:gd name="connsiteX3" fmla="*/ 78109 w 156217"/>
                  <a:gd name="connsiteY3" fmla="*/ 0 h 156217"/>
                  <a:gd name="connsiteX4" fmla="*/ 156218 w 156217"/>
                  <a:gd name="connsiteY4" fmla="*/ 78109 h 156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217" h="156217">
                    <a:moveTo>
                      <a:pt x="156218" y="78109"/>
                    </a:moveTo>
                    <a:cubicBezTo>
                      <a:pt x="156218" y="121247"/>
                      <a:pt x="121247" y="156218"/>
                      <a:pt x="78109" y="156218"/>
                    </a:cubicBezTo>
                    <a:cubicBezTo>
                      <a:pt x="34970" y="156218"/>
                      <a:pt x="0" y="121247"/>
                      <a:pt x="0" y="78109"/>
                    </a:cubicBezTo>
                    <a:cubicBezTo>
                      <a:pt x="0" y="34971"/>
                      <a:pt x="34970" y="0"/>
                      <a:pt x="78109" y="0"/>
                    </a:cubicBezTo>
                    <a:cubicBezTo>
                      <a:pt x="121247" y="0"/>
                      <a:pt x="156218" y="34971"/>
                      <a:pt x="156218" y="78109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BC42F956-6356-4602-921B-5EBAB3CAD2DB}"/>
                </a:ext>
              </a:extLst>
            </p:cNvPr>
            <p:cNvSpPr/>
            <p:nvPr/>
          </p:nvSpPr>
          <p:spPr>
            <a:xfrm>
              <a:off x="2200301" y="4885054"/>
              <a:ext cx="754379" cy="754380"/>
            </a:xfrm>
            <a:custGeom>
              <a:avLst/>
              <a:gdLst>
                <a:gd name="connsiteX0" fmla="*/ 0 w 754379"/>
                <a:gd name="connsiteY0" fmla="*/ 0 h 754380"/>
                <a:gd name="connsiteX1" fmla="*/ 754380 w 754379"/>
                <a:gd name="connsiteY1" fmla="*/ 0 h 754380"/>
                <a:gd name="connsiteX2" fmla="*/ 754380 w 754379"/>
                <a:gd name="connsiteY2" fmla="*/ 754380 h 754380"/>
                <a:gd name="connsiteX3" fmla="*/ 0 w 754379"/>
                <a:gd name="connsiteY3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754380">
                  <a:moveTo>
                    <a:pt x="0" y="0"/>
                  </a:moveTo>
                  <a:lnTo>
                    <a:pt x="754380" y="0"/>
                  </a:lnTo>
                  <a:lnTo>
                    <a:pt x="754380" y="754380"/>
                  </a:lnTo>
                  <a:lnTo>
                    <a:pt x="0" y="754380"/>
                  </a:lnTo>
                  <a:close/>
                </a:path>
              </a:pathLst>
            </a:custGeom>
            <a:solidFill>
              <a:srgbClr val="AB33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FC60660B-288A-4F02-BC99-9D23E2FF0817}"/>
                </a:ext>
              </a:extLst>
            </p:cNvPr>
            <p:cNvSpPr/>
            <p:nvPr/>
          </p:nvSpPr>
          <p:spPr>
            <a:xfrm>
              <a:off x="2200301" y="4885054"/>
              <a:ext cx="754379" cy="133350"/>
            </a:xfrm>
            <a:custGeom>
              <a:avLst/>
              <a:gdLst>
                <a:gd name="connsiteX0" fmla="*/ 0 w 754379"/>
                <a:gd name="connsiteY0" fmla="*/ 0 h 133350"/>
                <a:gd name="connsiteX1" fmla="*/ 754380 w 754379"/>
                <a:gd name="connsiteY1" fmla="*/ 0 h 133350"/>
                <a:gd name="connsiteX2" fmla="*/ 754380 w 754379"/>
                <a:gd name="connsiteY2" fmla="*/ 133350 h 133350"/>
                <a:gd name="connsiteX3" fmla="*/ 0 w 754379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133350">
                  <a:moveTo>
                    <a:pt x="0" y="0"/>
                  </a:moveTo>
                  <a:lnTo>
                    <a:pt x="754380" y="0"/>
                  </a:lnTo>
                  <a:lnTo>
                    <a:pt x="75438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7F000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39D6BDF6-CEBA-48D5-B0D9-47BB621BCE51}"/>
                </a:ext>
              </a:extLst>
            </p:cNvPr>
            <p:cNvSpPr/>
            <p:nvPr/>
          </p:nvSpPr>
          <p:spPr>
            <a:xfrm>
              <a:off x="2179346" y="4885054"/>
              <a:ext cx="796290" cy="97155"/>
            </a:xfrm>
            <a:custGeom>
              <a:avLst/>
              <a:gdLst>
                <a:gd name="connsiteX0" fmla="*/ 0 w 796290"/>
                <a:gd name="connsiteY0" fmla="*/ 0 h 97155"/>
                <a:gd name="connsiteX1" fmla="*/ 796290 w 796290"/>
                <a:gd name="connsiteY1" fmla="*/ 0 h 97155"/>
                <a:gd name="connsiteX2" fmla="*/ 796290 w 796290"/>
                <a:gd name="connsiteY2" fmla="*/ 97155 h 97155"/>
                <a:gd name="connsiteX3" fmla="*/ 0 w 796290"/>
                <a:gd name="connsiteY3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90" h="97155">
                  <a:moveTo>
                    <a:pt x="0" y="0"/>
                  </a:moveTo>
                  <a:lnTo>
                    <a:pt x="796290" y="0"/>
                  </a:lnTo>
                  <a:lnTo>
                    <a:pt x="796290" y="97155"/>
                  </a:lnTo>
                  <a:lnTo>
                    <a:pt x="0" y="97155"/>
                  </a:lnTo>
                  <a:close/>
                </a:path>
              </a:pathLst>
            </a:custGeom>
            <a:solidFill>
              <a:srgbClr val="AB33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51EFEFAC-EBF9-40F2-B1DB-80B2160F0E88}"/>
                </a:ext>
              </a:extLst>
            </p:cNvPr>
            <p:cNvSpPr/>
            <p:nvPr/>
          </p:nvSpPr>
          <p:spPr>
            <a:xfrm>
              <a:off x="2519389" y="4885054"/>
              <a:ext cx="116205" cy="754380"/>
            </a:xfrm>
            <a:custGeom>
              <a:avLst/>
              <a:gdLst>
                <a:gd name="connsiteX0" fmla="*/ 0 w 116205"/>
                <a:gd name="connsiteY0" fmla="*/ 0 h 754380"/>
                <a:gd name="connsiteX1" fmla="*/ 116205 w 116205"/>
                <a:gd name="connsiteY1" fmla="*/ 0 h 754380"/>
                <a:gd name="connsiteX2" fmla="*/ 116205 w 116205"/>
                <a:gd name="connsiteY2" fmla="*/ 754380 h 754380"/>
                <a:gd name="connsiteX3" fmla="*/ 0 w 116205"/>
                <a:gd name="connsiteY3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5" h="754380">
                  <a:moveTo>
                    <a:pt x="0" y="0"/>
                  </a:moveTo>
                  <a:lnTo>
                    <a:pt x="116205" y="0"/>
                  </a:lnTo>
                  <a:lnTo>
                    <a:pt x="116205" y="754380"/>
                  </a:lnTo>
                  <a:lnTo>
                    <a:pt x="0" y="754380"/>
                  </a:ln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574DF60F-CC06-49D3-9C95-7ECE64371369}"/>
                </a:ext>
              </a:extLst>
            </p:cNvPr>
            <p:cNvSpPr/>
            <p:nvPr/>
          </p:nvSpPr>
          <p:spPr>
            <a:xfrm>
              <a:off x="2519389" y="4983161"/>
              <a:ext cx="116205" cy="36194"/>
            </a:xfrm>
            <a:custGeom>
              <a:avLst/>
              <a:gdLst>
                <a:gd name="connsiteX0" fmla="*/ 0 w 116205"/>
                <a:gd name="connsiteY0" fmla="*/ 0 h 36194"/>
                <a:gd name="connsiteX1" fmla="*/ 116205 w 116205"/>
                <a:gd name="connsiteY1" fmla="*/ 0 h 36194"/>
                <a:gd name="connsiteX2" fmla="*/ 116205 w 116205"/>
                <a:gd name="connsiteY2" fmla="*/ 36195 h 36194"/>
                <a:gd name="connsiteX3" fmla="*/ 0 w 116205"/>
                <a:gd name="connsiteY3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5" h="36194">
                  <a:moveTo>
                    <a:pt x="0" y="0"/>
                  </a:moveTo>
                  <a:lnTo>
                    <a:pt x="116205" y="0"/>
                  </a:lnTo>
                  <a:lnTo>
                    <a:pt x="116205" y="36195"/>
                  </a:lnTo>
                  <a:lnTo>
                    <a:pt x="0" y="36195"/>
                  </a:lnTo>
                  <a:close/>
                </a:path>
              </a:pathLst>
            </a:custGeom>
            <a:solidFill>
              <a:srgbClr val="608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0B4E812A-90C2-47A5-951F-3C42F1B84603}"/>
                </a:ext>
              </a:extLst>
            </p:cNvPr>
            <p:cNvSpPr/>
            <p:nvPr/>
          </p:nvSpPr>
          <p:spPr>
            <a:xfrm>
              <a:off x="2200301" y="5204141"/>
              <a:ext cx="754379" cy="116205"/>
            </a:xfrm>
            <a:custGeom>
              <a:avLst/>
              <a:gdLst>
                <a:gd name="connsiteX0" fmla="*/ 0 w 754379"/>
                <a:gd name="connsiteY0" fmla="*/ 0 h 116205"/>
                <a:gd name="connsiteX1" fmla="*/ 754380 w 754379"/>
                <a:gd name="connsiteY1" fmla="*/ 0 h 116205"/>
                <a:gd name="connsiteX2" fmla="*/ 754380 w 754379"/>
                <a:gd name="connsiteY2" fmla="*/ 116205 h 116205"/>
                <a:gd name="connsiteX3" fmla="*/ 0 w 754379"/>
                <a:gd name="connsiteY3" fmla="*/ 116205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116205">
                  <a:moveTo>
                    <a:pt x="0" y="0"/>
                  </a:moveTo>
                  <a:lnTo>
                    <a:pt x="754380" y="0"/>
                  </a:lnTo>
                  <a:lnTo>
                    <a:pt x="754380" y="116205"/>
                  </a:lnTo>
                  <a:lnTo>
                    <a:pt x="0" y="116205"/>
                  </a:ln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8" name="Graphic 456">
            <a:extLst>
              <a:ext uri="{FF2B5EF4-FFF2-40B4-BE49-F238E27FC236}">
                <a16:creationId xmlns:a16="http://schemas.microsoft.com/office/drawing/2014/main" id="{DBEBD032-68BD-4E70-8E03-A5035745A725}"/>
              </a:ext>
            </a:extLst>
          </p:cNvPr>
          <p:cNvGrpSpPr/>
          <p:nvPr/>
        </p:nvGrpSpPr>
        <p:grpSpPr>
          <a:xfrm rot="3888633">
            <a:off x="2930252" y="4717591"/>
            <a:ext cx="432779" cy="593386"/>
            <a:chOff x="4608764" y="4941637"/>
            <a:chExt cx="432779" cy="5933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8DFE35-77D9-436E-8C8A-2860F4716B7A}"/>
                </a:ext>
              </a:extLst>
            </p:cNvPr>
            <p:cNvSpPr/>
            <p:nvPr/>
          </p:nvSpPr>
          <p:spPr>
            <a:xfrm>
              <a:off x="4809933" y="5355899"/>
              <a:ext cx="175419" cy="179124"/>
            </a:xfrm>
            <a:custGeom>
              <a:avLst/>
              <a:gdLst>
                <a:gd name="connsiteX0" fmla="*/ 8573 w 175419"/>
                <a:gd name="connsiteY0" fmla="*/ 81864 h 179124"/>
                <a:gd name="connsiteX1" fmla="*/ 50483 w 175419"/>
                <a:gd name="connsiteY1" fmla="*/ 179019 h 179124"/>
                <a:gd name="connsiteX2" fmla="*/ 68580 w 175419"/>
                <a:gd name="connsiteY2" fmla="*/ 114249 h 179124"/>
                <a:gd name="connsiteX3" fmla="*/ 110490 w 175419"/>
                <a:gd name="connsiteY3" fmla="*/ 169494 h 179124"/>
                <a:gd name="connsiteX4" fmla="*/ 114300 w 175419"/>
                <a:gd name="connsiteY4" fmla="*/ 92342 h 179124"/>
                <a:gd name="connsiteX5" fmla="*/ 171450 w 175419"/>
                <a:gd name="connsiteY5" fmla="*/ 136157 h 179124"/>
                <a:gd name="connsiteX6" fmla="*/ 138113 w 175419"/>
                <a:gd name="connsiteY6" fmla="*/ 34239 h 179124"/>
                <a:gd name="connsiteX7" fmla="*/ 92392 w 175419"/>
                <a:gd name="connsiteY7" fmla="*/ 902 h 179124"/>
                <a:gd name="connsiteX8" fmla="*/ 0 w 175419"/>
                <a:gd name="connsiteY8" fmla="*/ 39954 h 179124"/>
                <a:gd name="connsiteX9" fmla="*/ 8573 w 175419"/>
                <a:gd name="connsiteY9" fmla="*/ 81864 h 1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419" h="179124">
                  <a:moveTo>
                    <a:pt x="8573" y="81864"/>
                  </a:moveTo>
                  <a:cubicBezTo>
                    <a:pt x="8573" y="81864"/>
                    <a:pt x="26670" y="182829"/>
                    <a:pt x="50483" y="179019"/>
                  </a:cubicBezTo>
                  <a:cubicBezTo>
                    <a:pt x="74295" y="175209"/>
                    <a:pt x="70485" y="141872"/>
                    <a:pt x="68580" y="114249"/>
                  </a:cubicBezTo>
                  <a:cubicBezTo>
                    <a:pt x="68580" y="114249"/>
                    <a:pt x="92392" y="177114"/>
                    <a:pt x="110490" y="169494"/>
                  </a:cubicBezTo>
                  <a:cubicBezTo>
                    <a:pt x="128588" y="161874"/>
                    <a:pt x="127635" y="122822"/>
                    <a:pt x="114300" y="92342"/>
                  </a:cubicBezTo>
                  <a:cubicBezTo>
                    <a:pt x="114300" y="92342"/>
                    <a:pt x="159067" y="155207"/>
                    <a:pt x="171450" y="136157"/>
                  </a:cubicBezTo>
                  <a:cubicBezTo>
                    <a:pt x="183833" y="117107"/>
                    <a:pt x="165735" y="76149"/>
                    <a:pt x="138113" y="34239"/>
                  </a:cubicBezTo>
                  <a:cubicBezTo>
                    <a:pt x="110490" y="-8623"/>
                    <a:pt x="92392" y="902"/>
                    <a:pt x="92392" y="902"/>
                  </a:cubicBezTo>
                  <a:lnTo>
                    <a:pt x="0" y="39954"/>
                  </a:lnTo>
                  <a:lnTo>
                    <a:pt x="8573" y="8186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6021912-B2E1-4ADE-9103-338C5AC865CA}"/>
                </a:ext>
              </a:extLst>
            </p:cNvPr>
            <p:cNvSpPr/>
            <p:nvPr/>
          </p:nvSpPr>
          <p:spPr>
            <a:xfrm>
              <a:off x="4608764" y="4941637"/>
              <a:ext cx="432779" cy="547617"/>
            </a:xfrm>
            <a:custGeom>
              <a:avLst/>
              <a:gdLst>
                <a:gd name="connsiteX0" fmla="*/ 205932 w 432779"/>
                <a:gd name="connsiteY0" fmla="*/ 3684 h 547617"/>
                <a:gd name="connsiteX1" fmla="*/ 268797 w 432779"/>
                <a:gd name="connsiteY1" fmla="*/ 25591 h 547617"/>
                <a:gd name="connsiteX2" fmla="*/ 365952 w 432779"/>
                <a:gd name="connsiteY2" fmla="*/ 223711 h 547617"/>
                <a:gd name="connsiteX3" fmla="*/ 426912 w 432779"/>
                <a:gd name="connsiteY3" fmla="*/ 355156 h 547617"/>
                <a:gd name="connsiteX4" fmla="*/ 407862 w 432779"/>
                <a:gd name="connsiteY4" fmla="*/ 422784 h 547617"/>
                <a:gd name="connsiteX5" fmla="*/ 183072 w 432779"/>
                <a:gd name="connsiteY5" fmla="*/ 535179 h 547617"/>
                <a:gd name="connsiteX6" fmla="*/ 144019 w 432779"/>
                <a:gd name="connsiteY6" fmla="*/ 545656 h 547617"/>
                <a:gd name="connsiteX7" fmla="*/ 81154 w 432779"/>
                <a:gd name="connsiteY7" fmla="*/ 511366 h 547617"/>
                <a:gd name="connsiteX8" fmla="*/ 61152 w 432779"/>
                <a:gd name="connsiteY8" fmla="*/ 455169 h 547617"/>
                <a:gd name="connsiteX9" fmla="*/ 10669 w 432779"/>
                <a:gd name="connsiteY9" fmla="*/ 226569 h 547617"/>
                <a:gd name="connsiteX10" fmla="*/ 192 w 432779"/>
                <a:gd name="connsiteY10" fmla="*/ 121794 h 547617"/>
                <a:gd name="connsiteX11" fmla="*/ 32577 w 432779"/>
                <a:gd name="connsiteY11" fmla="*/ 69406 h 547617"/>
                <a:gd name="connsiteX12" fmla="*/ 205932 w 432779"/>
                <a:gd name="connsiteY12" fmla="*/ 3684 h 5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779" h="547617">
                  <a:moveTo>
                    <a:pt x="205932" y="3684"/>
                  </a:moveTo>
                  <a:cubicBezTo>
                    <a:pt x="229744" y="-5841"/>
                    <a:pt x="256414" y="3684"/>
                    <a:pt x="268797" y="25591"/>
                  </a:cubicBezTo>
                  <a:cubicBezTo>
                    <a:pt x="290704" y="63691"/>
                    <a:pt x="325947" y="129414"/>
                    <a:pt x="365952" y="223711"/>
                  </a:cubicBezTo>
                  <a:cubicBezTo>
                    <a:pt x="394527" y="289434"/>
                    <a:pt x="413577" y="329439"/>
                    <a:pt x="426912" y="355156"/>
                  </a:cubicBezTo>
                  <a:cubicBezTo>
                    <a:pt x="439294" y="378969"/>
                    <a:pt x="431674" y="408496"/>
                    <a:pt x="407862" y="422784"/>
                  </a:cubicBezTo>
                  <a:cubicBezTo>
                    <a:pt x="348807" y="458026"/>
                    <a:pt x="244984" y="518034"/>
                    <a:pt x="183072" y="535179"/>
                  </a:cubicBezTo>
                  <a:lnTo>
                    <a:pt x="144019" y="545656"/>
                  </a:lnTo>
                  <a:cubicBezTo>
                    <a:pt x="117349" y="553276"/>
                    <a:pt x="89727" y="538036"/>
                    <a:pt x="81154" y="511366"/>
                  </a:cubicBezTo>
                  <a:cubicBezTo>
                    <a:pt x="76392" y="495174"/>
                    <a:pt x="69724" y="476124"/>
                    <a:pt x="61152" y="455169"/>
                  </a:cubicBezTo>
                  <a:cubicBezTo>
                    <a:pt x="36387" y="395161"/>
                    <a:pt x="14479" y="262764"/>
                    <a:pt x="10669" y="226569"/>
                  </a:cubicBezTo>
                  <a:lnTo>
                    <a:pt x="192" y="121794"/>
                  </a:lnTo>
                  <a:cubicBezTo>
                    <a:pt x="-1713" y="98934"/>
                    <a:pt x="10669" y="77026"/>
                    <a:pt x="32577" y="69406"/>
                  </a:cubicBezTo>
                  <a:lnTo>
                    <a:pt x="205932" y="3684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C7F5F0D0-ECC6-4221-B4CA-37AA23752198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9AA9FDE5-1782-44CD-9F5A-7C5CC4F674A4}"/>
              </a:ext>
            </a:extLst>
          </p:cNvPr>
          <p:cNvGrpSpPr/>
          <p:nvPr/>
        </p:nvGrpSpPr>
        <p:grpSpPr>
          <a:xfrm>
            <a:off x="6022618" y="2917073"/>
            <a:ext cx="4648200" cy="2439920"/>
            <a:chOff x="2579787" y="3304844"/>
            <a:chExt cx="4648200" cy="2439920"/>
          </a:xfrm>
        </p:grpSpPr>
        <p:pic>
          <p:nvPicPr>
            <p:cNvPr id="165" name="Graphic 164">
              <a:extLst>
                <a:ext uri="{FF2B5EF4-FFF2-40B4-BE49-F238E27FC236}">
                  <a16:creationId xmlns:a16="http://schemas.microsoft.com/office/drawing/2014/main" id="{1F8E8C2E-3759-4A76-BA27-4CD9B71BC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3F837D87-B4DE-40E2-B5D7-B3E134BB8C99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02FBDCC2-BA36-4310-AFC3-29BAC310D07B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AA799097-29B9-4E49-9C08-CED916E7739F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F1911A27-112F-4CA3-833F-0D4D56C65374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C060413C-AEC7-4B27-B491-C6AED5652D9E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BE39EEDD-1B4D-44D5-BDF9-CCD3697A97A7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EC3CCEFD-2722-4364-AF99-C3375283C5B3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4ECE9C47-36DC-4094-B9EE-8725EFC2EED3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86B3968F-053B-496B-87ED-A194AB548687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11DA438D-80AE-4A28-A215-90FD9CB80CD2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62474B22-B48B-4ACB-AA48-F158D4852191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A2883E65-9B97-4266-B27D-C5652CB8262F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9539F268-208C-41E8-978E-8D99FF0B49AC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AA70140A-E83C-4387-85E2-9A76925E050E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0B744557-917D-42D4-AAA0-A20DBDDDF62B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FFBBE251-D140-42C4-880B-170D24B44E3A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80A45148-B6E7-4FDE-83B3-D1F856AADD12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E603413-EE4C-4D84-922D-454C62FCE6DF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FD9B247D-C3C4-4C17-AD2D-EAC21AE72E54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05D0A357-F327-4D76-A834-61822CDEDF63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F1AF4755-B52D-4C01-B780-BB044DB5E880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0AF83355-DF48-4E47-8523-CD4C2B623E11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10BD024-DC5A-45FA-97FC-95C08DAA620C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1DDC485F-D110-447B-A3E0-ABD36CEB2511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95CB51DB-DECA-47EB-9DC2-76E1C8F0EB02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82D8EE8C-A466-4BAC-958D-9622EC948373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DA4A9F7D-5428-4CA1-898A-89BD6C7E7EB4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22A9F6D3-ED52-428D-92A5-132C21465ED2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595C4DB6-3F2C-4077-B083-0442BCBFDDFF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E3B85344-5558-46A1-A550-45DD953E1418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FAB6E9E6-52F7-437B-95B6-2F192D4EB2F0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A7110A1-6A0B-4E0F-8BA2-0A607A8A511E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2944FC99-2B50-4FE7-BC88-E845BDA4CE86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13341B8B-7E86-4FF7-A95F-1AEA5D4FD23E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BDEDE070-3115-4C78-95CA-8A994AED7FA1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8FDC3336-FC9E-4ED2-8EE3-5DA50EB2316B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E1A008F0-E8CE-4D37-9E0F-6734179E33FB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03AE7CCD-6E62-47CA-9495-B02035DF9C9D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81A03B6-7728-430B-BE93-72675B692E81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86799DB9-C0B5-49A0-930D-9276C23435F7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45F6D5CF-C31C-41F4-A798-91E601B375DE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362D3755-7FB6-4B56-B610-CD09CCC2998B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5850F536-04AC-4E74-B696-05141970FCEA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6F5F1D72-07D3-4A2E-B004-0EBC1F8ACDAB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08D4949D-0BB0-4F47-84B5-AA0CA40497B5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F2F15CD7-75C6-4E97-99A1-B7F9402C34D6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B2972B95-9A8B-4D81-B2D3-509E60A0D2C4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058FEBA8-4A44-41D1-AE28-9D2231978CA6}"/>
              </a:ext>
            </a:extLst>
          </p:cNvPr>
          <p:cNvSpPr txBox="1"/>
          <p:nvPr/>
        </p:nvSpPr>
        <p:spPr>
          <a:xfrm>
            <a:off x="5228207" y="5551340"/>
            <a:ext cx="2340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A gift for Baby Yoda?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041644-F8B0-461F-B6D9-30C366EC5DDF}"/>
              </a:ext>
            </a:extLst>
          </p:cNvPr>
          <p:cNvSpPr/>
          <p:nvPr/>
        </p:nvSpPr>
        <p:spPr>
          <a:xfrm>
            <a:off x="5811036" y="1328507"/>
            <a:ext cx="695987" cy="408781"/>
          </a:xfrm>
          <a:prstGeom prst="rect">
            <a:avLst/>
          </a:prstGeom>
          <a:solidFill>
            <a:srgbClr val="E8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383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50" advClick="0" advTm="100">
        <p159:morph option="byObject"/>
      </p:transition>
    </mc:Choice>
    <mc:Fallback xmlns="">
      <p:transition advClick="0" advTm="1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640614" y="0"/>
            <a:ext cx="52732028" cy="6871452"/>
          </a:xfrm>
          <a:prstGeom prst="rect">
            <a:avLst/>
          </a:prstGeom>
        </p:spPr>
      </p:pic>
      <p:grpSp>
        <p:nvGrpSpPr>
          <p:cNvPr id="153" name="Graphic 266">
            <a:extLst>
              <a:ext uri="{FF2B5EF4-FFF2-40B4-BE49-F238E27FC236}">
                <a16:creationId xmlns:a16="http://schemas.microsoft.com/office/drawing/2014/main" id="{DF42FC9E-E29B-43A4-8881-6B857E02EF51}"/>
              </a:ext>
            </a:extLst>
          </p:cNvPr>
          <p:cNvGrpSpPr/>
          <p:nvPr/>
        </p:nvGrpSpPr>
        <p:grpSpPr>
          <a:xfrm rot="18958161">
            <a:off x="6133088" y="1500709"/>
            <a:ext cx="1892627" cy="1692033"/>
            <a:chOff x="6132086" y="1449328"/>
            <a:chExt cx="1892627" cy="16920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63BA603-CDA8-47F5-A373-109FA9441054}"/>
                </a:ext>
              </a:extLst>
            </p:cNvPr>
            <p:cNvSpPr/>
            <p:nvPr/>
          </p:nvSpPr>
          <p:spPr>
            <a:xfrm>
              <a:off x="6322624" y="2630951"/>
              <a:ext cx="1572197" cy="510409"/>
            </a:xfrm>
            <a:custGeom>
              <a:avLst/>
              <a:gdLst>
                <a:gd name="connsiteX0" fmla="*/ 0 w 1572197"/>
                <a:gd name="connsiteY0" fmla="*/ 358140 h 510409"/>
                <a:gd name="connsiteX1" fmla="*/ 287810 w 1572197"/>
                <a:gd name="connsiteY1" fmla="*/ 510410 h 510409"/>
                <a:gd name="connsiteX2" fmla="*/ 1290534 w 1572197"/>
                <a:gd name="connsiteY2" fmla="*/ 510410 h 510409"/>
                <a:gd name="connsiteX3" fmla="*/ 1572198 w 1572197"/>
                <a:gd name="connsiteY3" fmla="*/ 347556 h 510409"/>
                <a:gd name="connsiteX4" fmla="*/ 1442803 w 1572197"/>
                <a:gd name="connsiteY4" fmla="*/ 0 h 510409"/>
                <a:gd name="connsiteX5" fmla="*/ 212358 w 1572197"/>
                <a:gd name="connsiteY5" fmla="*/ 40286 h 510409"/>
                <a:gd name="connsiteX6" fmla="*/ 72721 w 1572197"/>
                <a:gd name="connsiteY6" fmla="*/ 133833 h 510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2197" h="510409">
                  <a:moveTo>
                    <a:pt x="0" y="358140"/>
                  </a:moveTo>
                  <a:lnTo>
                    <a:pt x="287810" y="510410"/>
                  </a:lnTo>
                  <a:lnTo>
                    <a:pt x="1290534" y="510410"/>
                  </a:lnTo>
                  <a:lnTo>
                    <a:pt x="1572198" y="347556"/>
                  </a:lnTo>
                  <a:lnTo>
                    <a:pt x="1442803" y="0"/>
                  </a:lnTo>
                  <a:lnTo>
                    <a:pt x="212358" y="40286"/>
                  </a:lnTo>
                  <a:lnTo>
                    <a:pt x="72721" y="133833"/>
                  </a:lnTo>
                  <a:close/>
                </a:path>
              </a:pathLst>
            </a:custGeom>
            <a:solidFill>
              <a:srgbClr val="67554B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0A9C84F-14B2-4826-A79C-E310724B26D8}"/>
                </a:ext>
              </a:extLst>
            </p:cNvPr>
            <p:cNvSpPr/>
            <p:nvPr/>
          </p:nvSpPr>
          <p:spPr>
            <a:xfrm>
              <a:off x="6787284" y="2305245"/>
              <a:ext cx="525431" cy="299076"/>
            </a:xfrm>
            <a:custGeom>
              <a:avLst/>
              <a:gdLst>
                <a:gd name="connsiteX0" fmla="*/ 0 w 525431"/>
                <a:gd name="connsiteY0" fmla="*/ 0 h 299076"/>
                <a:gd name="connsiteX1" fmla="*/ 525432 w 525431"/>
                <a:gd name="connsiteY1" fmla="*/ 0 h 299076"/>
                <a:gd name="connsiteX2" fmla="*/ 525432 w 525431"/>
                <a:gd name="connsiteY2" fmla="*/ 299076 h 299076"/>
                <a:gd name="connsiteX3" fmla="*/ 0 w 525431"/>
                <a:gd name="connsiteY3" fmla="*/ 299076 h 29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5431" h="299076">
                  <a:moveTo>
                    <a:pt x="0" y="0"/>
                  </a:moveTo>
                  <a:lnTo>
                    <a:pt x="525432" y="0"/>
                  </a:lnTo>
                  <a:lnTo>
                    <a:pt x="525432" y="299076"/>
                  </a:lnTo>
                  <a:lnTo>
                    <a:pt x="0" y="299076"/>
                  </a:lnTo>
                  <a:close/>
                </a:path>
              </a:pathLst>
            </a:custGeom>
            <a:solidFill>
              <a:srgbClr val="67554B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84014D7-043E-4202-9C15-2E24D14943F8}"/>
                </a:ext>
              </a:extLst>
            </p:cNvPr>
            <p:cNvSpPr/>
            <p:nvPr/>
          </p:nvSpPr>
          <p:spPr>
            <a:xfrm>
              <a:off x="6132117" y="1449328"/>
              <a:ext cx="3414" cy="3414"/>
            </a:xfrm>
            <a:custGeom>
              <a:avLst/>
              <a:gdLst/>
              <a:ahLst/>
              <a:cxnLst/>
              <a:rect l="l" t="t" r="r" b="b"/>
              <a:pathLst>
                <a:path w="3414" h="3414"/>
              </a:pathLst>
            </a:custGeom>
            <a:solidFill>
              <a:srgbClr val="333333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5A4C396-D78C-4882-A2A0-897C677E1D9F}"/>
                </a:ext>
              </a:extLst>
            </p:cNvPr>
            <p:cNvSpPr/>
            <p:nvPr/>
          </p:nvSpPr>
          <p:spPr>
            <a:xfrm>
              <a:off x="6366324" y="2304904"/>
              <a:ext cx="488141" cy="459880"/>
            </a:xfrm>
            <a:custGeom>
              <a:avLst/>
              <a:gdLst>
                <a:gd name="connsiteX0" fmla="*/ 458856 w 488141"/>
                <a:gd name="connsiteY0" fmla="*/ 459881 h 459880"/>
                <a:gd name="connsiteX1" fmla="*/ 134175 w 488141"/>
                <a:gd name="connsiteY1" fmla="*/ 459881 h 459880"/>
                <a:gd name="connsiteX2" fmla="*/ 29020 w 488141"/>
                <a:gd name="connsiteY2" fmla="*/ 342777 h 459880"/>
                <a:gd name="connsiteX3" fmla="*/ 13998 w 488141"/>
                <a:gd name="connsiteY3" fmla="*/ 326048 h 459880"/>
                <a:gd name="connsiteX4" fmla="*/ 0 w 488141"/>
                <a:gd name="connsiteY4" fmla="*/ 279616 h 459880"/>
                <a:gd name="connsiteX5" fmla="*/ 82621 w 488141"/>
                <a:gd name="connsiteY5" fmla="*/ 196994 h 459880"/>
                <a:gd name="connsiteX6" fmla="*/ 134175 w 488141"/>
                <a:gd name="connsiteY6" fmla="*/ 215089 h 459880"/>
                <a:gd name="connsiteX7" fmla="*/ 133833 w 488141"/>
                <a:gd name="connsiteY7" fmla="*/ 210309 h 459880"/>
                <a:gd name="connsiteX8" fmla="*/ 189825 w 488141"/>
                <a:gd name="connsiteY8" fmla="*/ 154318 h 459880"/>
                <a:gd name="connsiteX9" fmla="*/ 206212 w 488141"/>
                <a:gd name="connsiteY9" fmla="*/ 156708 h 459880"/>
                <a:gd name="connsiteX10" fmla="*/ 264252 w 488141"/>
                <a:gd name="connsiteY10" fmla="*/ 117787 h 459880"/>
                <a:gd name="connsiteX11" fmla="*/ 262204 w 488141"/>
                <a:gd name="connsiteY11" fmla="*/ 98326 h 459880"/>
                <a:gd name="connsiteX12" fmla="*/ 360530 w 488141"/>
                <a:gd name="connsiteY12" fmla="*/ 0 h 459880"/>
                <a:gd name="connsiteX13" fmla="*/ 458856 w 488141"/>
                <a:gd name="connsiteY13" fmla="*/ 98326 h 459880"/>
                <a:gd name="connsiteX14" fmla="*/ 458856 w 488141"/>
                <a:gd name="connsiteY14" fmla="*/ 459881 h 459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8141" h="459880">
                  <a:moveTo>
                    <a:pt x="458856" y="459881"/>
                  </a:moveTo>
                  <a:lnTo>
                    <a:pt x="134175" y="459881"/>
                  </a:lnTo>
                  <a:lnTo>
                    <a:pt x="29020" y="342777"/>
                  </a:lnTo>
                  <a:lnTo>
                    <a:pt x="13998" y="326048"/>
                  </a:lnTo>
                  <a:cubicBezTo>
                    <a:pt x="5121" y="312733"/>
                    <a:pt x="0" y="297028"/>
                    <a:pt x="0" y="279616"/>
                  </a:cubicBezTo>
                  <a:cubicBezTo>
                    <a:pt x="0" y="233867"/>
                    <a:pt x="36872" y="196994"/>
                    <a:pt x="82621" y="196994"/>
                  </a:cubicBezTo>
                  <a:cubicBezTo>
                    <a:pt x="102082" y="196994"/>
                    <a:pt x="120177" y="203822"/>
                    <a:pt x="134175" y="215089"/>
                  </a:cubicBezTo>
                  <a:cubicBezTo>
                    <a:pt x="134175" y="213382"/>
                    <a:pt x="133833" y="212016"/>
                    <a:pt x="133833" y="210309"/>
                  </a:cubicBezTo>
                  <a:cubicBezTo>
                    <a:pt x="133833" y="179582"/>
                    <a:pt x="158756" y="154318"/>
                    <a:pt x="189825" y="154318"/>
                  </a:cubicBezTo>
                  <a:cubicBezTo>
                    <a:pt x="195629" y="154318"/>
                    <a:pt x="200750" y="155342"/>
                    <a:pt x="206212" y="156708"/>
                  </a:cubicBezTo>
                  <a:cubicBezTo>
                    <a:pt x="216113" y="134175"/>
                    <a:pt x="238305" y="118128"/>
                    <a:pt x="264252" y="117787"/>
                  </a:cubicBezTo>
                  <a:cubicBezTo>
                    <a:pt x="262887" y="111641"/>
                    <a:pt x="262204" y="105155"/>
                    <a:pt x="262204" y="98326"/>
                  </a:cubicBezTo>
                  <a:cubicBezTo>
                    <a:pt x="262204" y="44042"/>
                    <a:pt x="306246" y="0"/>
                    <a:pt x="360530" y="0"/>
                  </a:cubicBezTo>
                  <a:cubicBezTo>
                    <a:pt x="414814" y="0"/>
                    <a:pt x="458856" y="44042"/>
                    <a:pt x="458856" y="98326"/>
                  </a:cubicBezTo>
                  <a:cubicBezTo>
                    <a:pt x="458856" y="98668"/>
                    <a:pt x="524749" y="350288"/>
                    <a:pt x="458856" y="459881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65B456C-9F4F-4C60-9F43-CCECFB2847F6}"/>
                </a:ext>
              </a:extLst>
            </p:cNvPr>
            <p:cNvSpPr/>
            <p:nvPr/>
          </p:nvSpPr>
          <p:spPr>
            <a:xfrm>
              <a:off x="6380322" y="2630951"/>
              <a:ext cx="15022" cy="16729"/>
            </a:xfrm>
            <a:custGeom>
              <a:avLst/>
              <a:gdLst>
                <a:gd name="connsiteX0" fmla="*/ 15022 w 15022"/>
                <a:gd name="connsiteY0" fmla="*/ 16729 h 16729"/>
                <a:gd name="connsiteX1" fmla="*/ 0 w 15022"/>
                <a:gd name="connsiteY1" fmla="*/ 0 h 16729"/>
                <a:gd name="connsiteX2" fmla="*/ 15022 w 15022"/>
                <a:gd name="connsiteY2" fmla="*/ 16729 h 1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22" h="16729">
                  <a:moveTo>
                    <a:pt x="15022" y="16729"/>
                  </a:moveTo>
                  <a:cubicBezTo>
                    <a:pt x="9218" y="11949"/>
                    <a:pt x="4097" y="6145"/>
                    <a:pt x="0" y="0"/>
                  </a:cubicBezTo>
                  <a:lnTo>
                    <a:pt x="15022" y="16729"/>
                  </a:ln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D7DF7CFE-2C7A-4D6D-8000-2D38270069AE}"/>
                </a:ext>
              </a:extLst>
            </p:cNvPr>
            <p:cNvSpPr/>
            <p:nvPr/>
          </p:nvSpPr>
          <p:spPr>
            <a:xfrm>
              <a:off x="6807427" y="2275884"/>
              <a:ext cx="1009893" cy="520651"/>
            </a:xfrm>
            <a:custGeom>
              <a:avLst/>
              <a:gdLst>
                <a:gd name="connsiteX0" fmla="*/ 1009894 w 1009893"/>
                <a:gd name="connsiteY0" fmla="*/ 229428 h 520651"/>
                <a:gd name="connsiteX1" fmla="*/ 980532 w 1009893"/>
                <a:gd name="connsiteY1" fmla="*/ 281323 h 520651"/>
                <a:gd name="connsiteX2" fmla="*/ 980532 w 1009893"/>
                <a:gd name="connsiteY2" fmla="*/ 281323 h 520651"/>
                <a:gd name="connsiteX3" fmla="*/ 908153 w 1009893"/>
                <a:gd name="connsiteY3" fmla="*/ 520652 h 520651"/>
                <a:gd name="connsiteX4" fmla="*/ 0 w 1009893"/>
                <a:gd name="connsiteY4" fmla="*/ 520652 h 520651"/>
                <a:gd name="connsiteX5" fmla="*/ 18095 w 1009893"/>
                <a:gd name="connsiteY5" fmla="*/ 183679 h 520651"/>
                <a:gd name="connsiteX6" fmla="*/ 152611 w 1009893"/>
                <a:gd name="connsiteY6" fmla="*/ 259131 h 520651"/>
                <a:gd name="connsiteX7" fmla="*/ 654485 w 1009893"/>
                <a:gd name="connsiteY7" fmla="*/ 12291 h 520651"/>
                <a:gd name="connsiteX8" fmla="*/ 700234 w 1009893"/>
                <a:gd name="connsiteY8" fmla="*/ 0 h 520651"/>
                <a:gd name="connsiteX9" fmla="*/ 791049 w 1009893"/>
                <a:gd name="connsiteY9" fmla="*/ 90815 h 520651"/>
                <a:gd name="connsiteX10" fmla="*/ 791049 w 1009893"/>
                <a:gd name="connsiteY10" fmla="*/ 91157 h 520651"/>
                <a:gd name="connsiteX11" fmla="*/ 797195 w 1009893"/>
                <a:gd name="connsiteY11" fmla="*/ 90815 h 520651"/>
                <a:gd name="connsiteX12" fmla="*/ 852503 w 1009893"/>
                <a:gd name="connsiteY12" fmla="*/ 128712 h 520651"/>
                <a:gd name="connsiteX13" fmla="*/ 869915 w 1009893"/>
                <a:gd name="connsiteY13" fmla="*/ 125639 h 520651"/>
                <a:gd name="connsiteX14" fmla="*/ 919420 w 1009893"/>
                <a:gd name="connsiteY14" fmla="*/ 175144 h 520651"/>
                <a:gd name="connsiteX15" fmla="*/ 919420 w 1009893"/>
                <a:gd name="connsiteY15" fmla="*/ 178217 h 520651"/>
                <a:gd name="connsiteX16" fmla="*/ 950147 w 1009893"/>
                <a:gd name="connsiteY16" fmla="*/ 169681 h 520651"/>
                <a:gd name="connsiteX17" fmla="*/ 1009894 w 1009893"/>
                <a:gd name="connsiteY17" fmla="*/ 229428 h 52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09893" h="520651">
                  <a:moveTo>
                    <a:pt x="1009894" y="229428"/>
                  </a:moveTo>
                  <a:cubicBezTo>
                    <a:pt x="1009894" y="251620"/>
                    <a:pt x="997944" y="270739"/>
                    <a:pt x="980532" y="281323"/>
                  </a:cubicBezTo>
                  <a:lnTo>
                    <a:pt x="980532" y="281323"/>
                  </a:lnTo>
                  <a:lnTo>
                    <a:pt x="908153" y="520652"/>
                  </a:lnTo>
                  <a:lnTo>
                    <a:pt x="0" y="520652"/>
                  </a:lnTo>
                  <a:lnTo>
                    <a:pt x="18095" y="183679"/>
                  </a:lnTo>
                  <a:lnTo>
                    <a:pt x="152611" y="259131"/>
                  </a:lnTo>
                  <a:lnTo>
                    <a:pt x="654485" y="12291"/>
                  </a:lnTo>
                  <a:cubicBezTo>
                    <a:pt x="667800" y="4438"/>
                    <a:pt x="683505" y="0"/>
                    <a:pt x="700234" y="0"/>
                  </a:cubicBezTo>
                  <a:cubicBezTo>
                    <a:pt x="750421" y="0"/>
                    <a:pt x="791049" y="40628"/>
                    <a:pt x="791049" y="90815"/>
                  </a:cubicBezTo>
                  <a:lnTo>
                    <a:pt x="791049" y="91157"/>
                  </a:lnTo>
                  <a:cubicBezTo>
                    <a:pt x="793098" y="90815"/>
                    <a:pt x="795146" y="90815"/>
                    <a:pt x="797195" y="90815"/>
                  </a:cubicBezTo>
                  <a:cubicBezTo>
                    <a:pt x="822459" y="90815"/>
                    <a:pt x="843968" y="106520"/>
                    <a:pt x="852503" y="128712"/>
                  </a:cubicBezTo>
                  <a:cubicBezTo>
                    <a:pt x="857966" y="126664"/>
                    <a:pt x="863770" y="125639"/>
                    <a:pt x="869915" y="125639"/>
                  </a:cubicBezTo>
                  <a:cubicBezTo>
                    <a:pt x="897228" y="125639"/>
                    <a:pt x="919420" y="147831"/>
                    <a:pt x="919420" y="175144"/>
                  </a:cubicBezTo>
                  <a:cubicBezTo>
                    <a:pt x="919420" y="176168"/>
                    <a:pt x="919420" y="177192"/>
                    <a:pt x="919420" y="178217"/>
                  </a:cubicBezTo>
                  <a:cubicBezTo>
                    <a:pt x="928297" y="172754"/>
                    <a:pt x="938880" y="169681"/>
                    <a:pt x="950147" y="169681"/>
                  </a:cubicBezTo>
                  <a:cubicBezTo>
                    <a:pt x="982922" y="169340"/>
                    <a:pt x="1009894" y="196311"/>
                    <a:pt x="1009894" y="229428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92230AC6-58AE-4CAA-B995-83E79EE2F71C}"/>
                </a:ext>
              </a:extLst>
            </p:cNvPr>
            <p:cNvSpPr/>
            <p:nvPr/>
          </p:nvSpPr>
          <p:spPr>
            <a:xfrm>
              <a:off x="6697152" y="1784252"/>
              <a:ext cx="128029" cy="260496"/>
            </a:xfrm>
            <a:custGeom>
              <a:avLst/>
              <a:gdLst>
                <a:gd name="connsiteX0" fmla="*/ 85011 w 128029"/>
                <a:gd name="connsiteY0" fmla="*/ 260497 h 260496"/>
                <a:gd name="connsiteX1" fmla="*/ 43018 w 128029"/>
                <a:gd name="connsiteY1" fmla="*/ 260497 h 260496"/>
                <a:gd name="connsiteX2" fmla="*/ 0 w 128029"/>
                <a:gd name="connsiteY2" fmla="*/ 217479 h 260496"/>
                <a:gd name="connsiteX3" fmla="*/ 0 w 128029"/>
                <a:gd name="connsiteY3" fmla="*/ 43018 h 260496"/>
                <a:gd name="connsiteX4" fmla="*/ 43018 w 128029"/>
                <a:gd name="connsiteY4" fmla="*/ 0 h 260496"/>
                <a:gd name="connsiteX5" fmla="*/ 85011 w 128029"/>
                <a:gd name="connsiteY5" fmla="*/ 0 h 260496"/>
                <a:gd name="connsiteX6" fmla="*/ 128029 w 128029"/>
                <a:gd name="connsiteY6" fmla="*/ 43018 h 260496"/>
                <a:gd name="connsiteX7" fmla="*/ 128029 w 128029"/>
                <a:gd name="connsiteY7" fmla="*/ 217479 h 260496"/>
                <a:gd name="connsiteX8" fmla="*/ 85011 w 128029"/>
                <a:gd name="connsiteY8" fmla="*/ 260497 h 26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029" h="260496">
                  <a:moveTo>
                    <a:pt x="85011" y="260497"/>
                  </a:moveTo>
                  <a:lnTo>
                    <a:pt x="43018" y="260497"/>
                  </a:lnTo>
                  <a:cubicBezTo>
                    <a:pt x="19119" y="260497"/>
                    <a:pt x="0" y="241378"/>
                    <a:pt x="0" y="217479"/>
                  </a:cubicBezTo>
                  <a:lnTo>
                    <a:pt x="0" y="43018"/>
                  </a:lnTo>
                  <a:cubicBezTo>
                    <a:pt x="0" y="19119"/>
                    <a:pt x="19119" y="0"/>
                    <a:pt x="43018" y="0"/>
                  </a:cubicBezTo>
                  <a:lnTo>
                    <a:pt x="85011" y="0"/>
                  </a:lnTo>
                  <a:cubicBezTo>
                    <a:pt x="108910" y="0"/>
                    <a:pt x="128029" y="19119"/>
                    <a:pt x="128029" y="43018"/>
                  </a:cubicBezTo>
                  <a:lnTo>
                    <a:pt x="128029" y="217479"/>
                  </a:lnTo>
                  <a:cubicBezTo>
                    <a:pt x="128029" y="241378"/>
                    <a:pt x="108910" y="260497"/>
                    <a:pt x="85011" y="260497"/>
                  </a:cubicBez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DA3C63D-F68C-4B1C-94F7-C0798D8DD556}"/>
                </a:ext>
              </a:extLst>
            </p:cNvPr>
            <p:cNvSpPr/>
            <p:nvPr/>
          </p:nvSpPr>
          <p:spPr>
            <a:xfrm>
              <a:off x="7398410" y="1784252"/>
              <a:ext cx="128029" cy="260496"/>
            </a:xfrm>
            <a:custGeom>
              <a:avLst/>
              <a:gdLst>
                <a:gd name="connsiteX0" fmla="*/ 85011 w 128029"/>
                <a:gd name="connsiteY0" fmla="*/ 260497 h 260496"/>
                <a:gd name="connsiteX1" fmla="*/ 43018 w 128029"/>
                <a:gd name="connsiteY1" fmla="*/ 260497 h 260496"/>
                <a:gd name="connsiteX2" fmla="*/ 0 w 128029"/>
                <a:gd name="connsiteY2" fmla="*/ 217479 h 260496"/>
                <a:gd name="connsiteX3" fmla="*/ 0 w 128029"/>
                <a:gd name="connsiteY3" fmla="*/ 43018 h 260496"/>
                <a:gd name="connsiteX4" fmla="*/ 43018 w 128029"/>
                <a:gd name="connsiteY4" fmla="*/ 0 h 260496"/>
                <a:gd name="connsiteX5" fmla="*/ 85011 w 128029"/>
                <a:gd name="connsiteY5" fmla="*/ 0 h 260496"/>
                <a:gd name="connsiteX6" fmla="*/ 128029 w 128029"/>
                <a:gd name="connsiteY6" fmla="*/ 43018 h 260496"/>
                <a:gd name="connsiteX7" fmla="*/ 128029 w 128029"/>
                <a:gd name="connsiteY7" fmla="*/ 217479 h 260496"/>
                <a:gd name="connsiteX8" fmla="*/ 85011 w 128029"/>
                <a:gd name="connsiteY8" fmla="*/ 260497 h 26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029" h="260496">
                  <a:moveTo>
                    <a:pt x="85011" y="260497"/>
                  </a:moveTo>
                  <a:lnTo>
                    <a:pt x="43018" y="260497"/>
                  </a:lnTo>
                  <a:cubicBezTo>
                    <a:pt x="19119" y="260497"/>
                    <a:pt x="0" y="241378"/>
                    <a:pt x="0" y="217479"/>
                  </a:cubicBezTo>
                  <a:lnTo>
                    <a:pt x="0" y="43018"/>
                  </a:lnTo>
                  <a:cubicBezTo>
                    <a:pt x="0" y="19119"/>
                    <a:pt x="19119" y="0"/>
                    <a:pt x="43018" y="0"/>
                  </a:cubicBezTo>
                  <a:lnTo>
                    <a:pt x="85011" y="0"/>
                  </a:lnTo>
                  <a:cubicBezTo>
                    <a:pt x="108910" y="0"/>
                    <a:pt x="128029" y="19119"/>
                    <a:pt x="128029" y="43018"/>
                  </a:cubicBezTo>
                  <a:lnTo>
                    <a:pt x="128029" y="217479"/>
                  </a:lnTo>
                  <a:cubicBezTo>
                    <a:pt x="128029" y="241378"/>
                    <a:pt x="108910" y="260497"/>
                    <a:pt x="85011" y="260497"/>
                  </a:cubicBezTo>
                  <a:close/>
                </a:path>
              </a:pathLst>
            </a:custGeom>
            <a:solidFill>
              <a:srgbClr val="B6ACA4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D2133D0-90AD-40EC-8483-F15C3744EAC5}"/>
                </a:ext>
              </a:extLst>
            </p:cNvPr>
            <p:cNvSpPr/>
            <p:nvPr/>
          </p:nvSpPr>
          <p:spPr>
            <a:xfrm>
              <a:off x="6755192" y="1472202"/>
              <a:ext cx="713207" cy="987702"/>
            </a:xfrm>
            <a:custGeom>
              <a:avLst/>
              <a:gdLst>
                <a:gd name="connsiteX0" fmla="*/ 713208 w 713207"/>
                <a:gd name="connsiteY0" fmla="*/ 356433 h 987702"/>
                <a:gd name="connsiteX1" fmla="*/ 713208 w 713207"/>
                <a:gd name="connsiteY1" fmla="*/ 849431 h 987702"/>
                <a:gd name="connsiteX2" fmla="*/ 462271 w 713207"/>
                <a:gd name="connsiteY2" fmla="*/ 987702 h 987702"/>
                <a:gd name="connsiteX3" fmla="*/ 404572 w 713207"/>
                <a:gd name="connsiteY3" fmla="*/ 950489 h 987702"/>
                <a:gd name="connsiteX4" fmla="*/ 308294 w 713207"/>
                <a:gd name="connsiteY4" fmla="*/ 950489 h 987702"/>
                <a:gd name="connsiteX5" fmla="*/ 250937 w 713207"/>
                <a:gd name="connsiteY5" fmla="*/ 987361 h 987702"/>
                <a:gd name="connsiteX6" fmla="*/ 0 w 713207"/>
                <a:gd name="connsiteY6" fmla="*/ 849089 h 987702"/>
                <a:gd name="connsiteX7" fmla="*/ 0 w 713207"/>
                <a:gd name="connsiteY7" fmla="*/ 356433 h 987702"/>
                <a:gd name="connsiteX8" fmla="*/ 356433 w 713207"/>
                <a:gd name="connsiteY8" fmla="*/ 0 h 987702"/>
                <a:gd name="connsiteX9" fmla="*/ 608736 w 713207"/>
                <a:gd name="connsiteY9" fmla="*/ 104472 h 987702"/>
                <a:gd name="connsiteX10" fmla="*/ 713208 w 713207"/>
                <a:gd name="connsiteY10" fmla="*/ 356433 h 987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3207" h="987702">
                  <a:moveTo>
                    <a:pt x="713208" y="356433"/>
                  </a:moveTo>
                  <a:lnTo>
                    <a:pt x="713208" y="849431"/>
                  </a:lnTo>
                  <a:lnTo>
                    <a:pt x="462271" y="987702"/>
                  </a:lnTo>
                  <a:lnTo>
                    <a:pt x="404572" y="950489"/>
                  </a:lnTo>
                  <a:lnTo>
                    <a:pt x="308294" y="950489"/>
                  </a:lnTo>
                  <a:lnTo>
                    <a:pt x="250937" y="987361"/>
                  </a:lnTo>
                  <a:lnTo>
                    <a:pt x="0" y="849089"/>
                  </a:lnTo>
                  <a:lnTo>
                    <a:pt x="0" y="356433"/>
                  </a:lnTo>
                  <a:cubicBezTo>
                    <a:pt x="0" y="159439"/>
                    <a:pt x="159780" y="0"/>
                    <a:pt x="356433" y="0"/>
                  </a:cubicBezTo>
                  <a:cubicBezTo>
                    <a:pt x="454760" y="0"/>
                    <a:pt x="544209" y="39945"/>
                    <a:pt x="608736" y="104472"/>
                  </a:cubicBezTo>
                  <a:cubicBezTo>
                    <a:pt x="673263" y="168657"/>
                    <a:pt x="713208" y="257765"/>
                    <a:pt x="713208" y="356433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500CDCC-8CCA-4CAF-A31E-F8D79943BEAC}"/>
                </a:ext>
              </a:extLst>
            </p:cNvPr>
            <p:cNvSpPr/>
            <p:nvPr/>
          </p:nvSpPr>
          <p:spPr>
            <a:xfrm>
              <a:off x="6732658" y="1449328"/>
              <a:ext cx="758273" cy="1036865"/>
            </a:xfrm>
            <a:custGeom>
              <a:avLst/>
              <a:gdLst>
                <a:gd name="connsiteX0" fmla="*/ 758274 w 758273"/>
                <a:gd name="connsiteY0" fmla="*/ 379308 h 1036865"/>
                <a:gd name="connsiteX1" fmla="*/ 758274 w 758273"/>
                <a:gd name="connsiteY1" fmla="*/ 885620 h 1036865"/>
                <a:gd name="connsiteX2" fmla="*/ 483779 w 758273"/>
                <a:gd name="connsiteY2" fmla="*/ 1036866 h 1036865"/>
                <a:gd name="connsiteX3" fmla="*/ 420618 w 758273"/>
                <a:gd name="connsiteY3" fmla="*/ 996579 h 1036865"/>
                <a:gd name="connsiteX4" fmla="*/ 337655 w 758273"/>
                <a:gd name="connsiteY4" fmla="*/ 996579 h 1036865"/>
                <a:gd name="connsiteX5" fmla="*/ 274494 w 758273"/>
                <a:gd name="connsiteY5" fmla="*/ 1036866 h 1036865"/>
                <a:gd name="connsiteX6" fmla="*/ 0 w 758273"/>
                <a:gd name="connsiteY6" fmla="*/ 885620 h 1036865"/>
                <a:gd name="connsiteX7" fmla="*/ 0 w 758273"/>
                <a:gd name="connsiteY7" fmla="*/ 379308 h 1036865"/>
                <a:gd name="connsiteX8" fmla="*/ 0 w 758273"/>
                <a:gd name="connsiteY8" fmla="*/ 375211 h 1036865"/>
                <a:gd name="connsiteX9" fmla="*/ 332876 w 758273"/>
                <a:gd name="connsiteY9" fmla="*/ 375211 h 1036865"/>
                <a:gd name="connsiteX10" fmla="*/ 332876 w 758273"/>
                <a:gd name="connsiteY10" fmla="*/ 2731 h 1036865"/>
                <a:gd name="connsiteX11" fmla="*/ 378966 w 758273"/>
                <a:gd name="connsiteY11" fmla="*/ 0 h 1036865"/>
                <a:gd name="connsiteX12" fmla="*/ 425057 w 758273"/>
                <a:gd name="connsiteY12" fmla="*/ 2731 h 1036865"/>
                <a:gd name="connsiteX13" fmla="*/ 425057 w 758273"/>
                <a:gd name="connsiteY13" fmla="*/ 375211 h 1036865"/>
                <a:gd name="connsiteX14" fmla="*/ 758274 w 758273"/>
                <a:gd name="connsiteY14" fmla="*/ 375211 h 1036865"/>
                <a:gd name="connsiteX15" fmla="*/ 758274 w 758273"/>
                <a:gd name="connsiteY15" fmla="*/ 379308 h 1036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8273" h="1036865">
                  <a:moveTo>
                    <a:pt x="758274" y="379308"/>
                  </a:moveTo>
                  <a:lnTo>
                    <a:pt x="758274" y="885620"/>
                  </a:lnTo>
                  <a:lnTo>
                    <a:pt x="483779" y="1036866"/>
                  </a:lnTo>
                  <a:lnTo>
                    <a:pt x="420618" y="996579"/>
                  </a:lnTo>
                  <a:lnTo>
                    <a:pt x="337655" y="996579"/>
                  </a:lnTo>
                  <a:lnTo>
                    <a:pt x="274494" y="1036866"/>
                  </a:lnTo>
                  <a:lnTo>
                    <a:pt x="0" y="885620"/>
                  </a:lnTo>
                  <a:lnTo>
                    <a:pt x="0" y="379308"/>
                  </a:lnTo>
                  <a:cubicBezTo>
                    <a:pt x="0" y="377942"/>
                    <a:pt x="0" y="376576"/>
                    <a:pt x="0" y="375211"/>
                  </a:cubicBezTo>
                  <a:lnTo>
                    <a:pt x="332876" y="375211"/>
                  </a:lnTo>
                  <a:lnTo>
                    <a:pt x="332876" y="2731"/>
                  </a:lnTo>
                  <a:cubicBezTo>
                    <a:pt x="347898" y="683"/>
                    <a:pt x="363603" y="0"/>
                    <a:pt x="378966" y="0"/>
                  </a:cubicBezTo>
                  <a:cubicBezTo>
                    <a:pt x="394671" y="0"/>
                    <a:pt x="410035" y="1024"/>
                    <a:pt x="425057" y="2731"/>
                  </a:cubicBezTo>
                  <a:lnTo>
                    <a:pt x="425057" y="375211"/>
                  </a:lnTo>
                  <a:lnTo>
                    <a:pt x="758274" y="375211"/>
                  </a:lnTo>
                  <a:cubicBezTo>
                    <a:pt x="758274" y="376576"/>
                    <a:pt x="758274" y="377942"/>
                    <a:pt x="758274" y="379308"/>
                  </a:cubicBez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7386A653-027E-4CD3-BC22-5E8ADD9549E1}"/>
                </a:ext>
              </a:extLst>
            </p:cNvPr>
            <p:cNvSpPr/>
            <p:nvPr/>
          </p:nvSpPr>
          <p:spPr>
            <a:xfrm>
              <a:off x="6786943" y="1879847"/>
              <a:ext cx="649363" cy="565376"/>
            </a:xfrm>
            <a:custGeom>
              <a:avLst/>
              <a:gdLst>
                <a:gd name="connsiteX0" fmla="*/ 649364 w 649363"/>
                <a:gd name="connsiteY0" fmla="*/ 683 h 565376"/>
                <a:gd name="connsiteX1" fmla="*/ 649364 w 649363"/>
                <a:gd name="connsiteY1" fmla="*/ 46091 h 565376"/>
                <a:gd name="connsiteX2" fmla="*/ 372821 w 649363"/>
                <a:gd name="connsiteY2" fmla="*/ 111641 h 565376"/>
                <a:gd name="connsiteX3" fmla="*/ 359506 w 649363"/>
                <a:gd name="connsiteY3" fmla="*/ 565377 h 565376"/>
                <a:gd name="connsiteX4" fmla="*/ 291906 w 649363"/>
                <a:gd name="connsiteY4" fmla="*/ 565377 h 565376"/>
                <a:gd name="connsiteX5" fmla="*/ 278250 w 649363"/>
                <a:gd name="connsiteY5" fmla="*/ 163194 h 565376"/>
                <a:gd name="connsiteX6" fmla="*/ 276543 w 649363"/>
                <a:gd name="connsiteY6" fmla="*/ 111300 h 565376"/>
                <a:gd name="connsiteX7" fmla="*/ 266642 w 649363"/>
                <a:gd name="connsiteY7" fmla="*/ 108910 h 565376"/>
                <a:gd name="connsiteX8" fmla="*/ 212016 w 649363"/>
                <a:gd name="connsiteY8" fmla="*/ 95937 h 565376"/>
                <a:gd name="connsiteX9" fmla="*/ 121884 w 649363"/>
                <a:gd name="connsiteY9" fmla="*/ 74428 h 565376"/>
                <a:gd name="connsiteX10" fmla="*/ 0 w 649363"/>
                <a:gd name="connsiteY10" fmla="*/ 45408 h 565376"/>
                <a:gd name="connsiteX11" fmla="*/ 0 w 649363"/>
                <a:gd name="connsiteY11" fmla="*/ 0 h 565376"/>
                <a:gd name="connsiteX12" fmla="*/ 167633 w 649363"/>
                <a:gd name="connsiteY12" fmla="*/ 13656 h 565376"/>
                <a:gd name="connsiteX13" fmla="*/ 271080 w 649363"/>
                <a:gd name="connsiteY13" fmla="*/ 17412 h 565376"/>
                <a:gd name="connsiteX14" fmla="*/ 334924 w 649363"/>
                <a:gd name="connsiteY14" fmla="*/ 17753 h 565376"/>
                <a:gd name="connsiteX15" fmla="*/ 388184 w 649363"/>
                <a:gd name="connsiteY15" fmla="*/ 17071 h 565376"/>
                <a:gd name="connsiteX16" fmla="*/ 388184 w 649363"/>
                <a:gd name="connsiteY16" fmla="*/ 17071 h 565376"/>
                <a:gd name="connsiteX17" fmla="*/ 649364 w 649363"/>
                <a:gd name="connsiteY17" fmla="*/ 683 h 56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49363" h="565376">
                  <a:moveTo>
                    <a:pt x="649364" y="683"/>
                  </a:moveTo>
                  <a:lnTo>
                    <a:pt x="649364" y="46091"/>
                  </a:lnTo>
                  <a:lnTo>
                    <a:pt x="372821" y="111641"/>
                  </a:lnTo>
                  <a:lnTo>
                    <a:pt x="359506" y="565377"/>
                  </a:lnTo>
                  <a:lnTo>
                    <a:pt x="291906" y="565377"/>
                  </a:lnTo>
                  <a:lnTo>
                    <a:pt x="278250" y="163194"/>
                  </a:lnTo>
                  <a:lnTo>
                    <a:pt x="276543" y="111300"/>
                  </a:lnTo>
                  <a:lnTo>
                    <a:pt x="266642" y="108910"/>
                  </a:lnTo>
                  <a:lnTo>
                    <a:pt x="212016" y="95937"/>
                  </a:lnTo>
                  <a:lnTo>
                    <a:pt x="121884" y="74428"/>
                  </a:lnTo>
                  <a:lnTo>
                    <a:pt x="0" y="45408"/>
                  </a:lnTo>
                  <a:lnTo>
                    <a:pt x="0" y="0"/>
                  </a:lnTo>
                  <a:cubicBezTo>
                    <a:pt x="55991" y="6145"/>
                    <a:pt x="111641" y="10925"/>
                    <a:pt x="167633" y="13656"/>
                  </a:cubicBezTo>
                  <a:cubicBezTo>
                    <a:pt x="202115" y="15705"/>
                    <a:pt x="236598" y="16729"/>
                    <a:pt x="271080" y="17412"/>
                  </a:cubicBezTo>
                  <a:cubicBezTo>
                    <a:pt x="292248" y="17753"/>
                    <a:pt x="313757" y="18095"/>
                    <a:pt x="334924" y="17753"/>
                  </a:cubicBezTo>
                  <a:cubicBezTo>
                    <a:pt x="352678" y="17753"/>
                    <a:pt x="370431" y="17412"/>
                    <a:pt x="388184" y="17071"/>
                  </a:cubicBezTo>
                  <a:lnTo>
                    <a:pt x="388184" y="17071"/>
                  </a:lnTo>
                  <a:cubicBezTo>
                    <a:pt x="475586" y="16046"/>
                    <a:pt x="562304" y="10584"/>
                    <a:pt x="649364" y="683"/>
                  </a:cubicBezTo>
                  <a:close/>
                </a:path>
              </a:pathLst>
            </a:custGeom>
            <a:solidFill>
              <a:srgbClr val="333333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91B2ED34-E4F3-4516-822F-10F1DA32D406}"/>
                </a:ext>
              </a:extLst>
            </p:cNvPr>
            <p:cNvSpPr/>
            <p:nvPr/>
          </p:nvSpPr>
          <p:spPr>
            <a:xfrm>
              <a:off x="6732658" y="2010607"/>
              <a:ext cx="274494" cy="475244"/>
            </a:xfrm>
            <a:custGeom>
              <a:avLst/>
              <a:gdLst>
                <a:gd name="connsiteX0" fmla="*/ 274494 w 274494"/>
                <a:gd name="connsiteY0" fmla="*/ 475244 h 475244"/>
                <a:gd name="connsiteX1" fmla="*/ 0 w 274494"/>
                <a:gd name="connsiteY1" fmla="*/ 323999 h 475244"/>
                <a:gd name="connsiteX2" fmla="*/ 0 w 274494"/>
                <a:gd name="connsiteY2" fmla="*/ 0 h 475244"/>
                <a:gd name="connsiteX3" fmla="*/ 274494 w 274494"/>
                <a:gd name="connsiteY3" fmla="*/ 475244 h 47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494" h="475244">
                  <a:moveTo>
                    <a:pt x="274494" y="475244"/>
                  </a:moveTo>
                  <a:lnTo>
                    <a:pt x="0" y="323999"/>
                  </a:lnTo>
                  <a:lnTo>
                    <a:pt x="0" y="0"/>
                  </a:lnTo>
                  <a:cubicBezTo>
                    <a:pt x="200750" y="341"/>
                    <a:pt x="274494" y="216796"/>
                    <a:pt x="274494" y="475244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A021E18-27FE-4D3D-9A6B-CC0E705FCE2F}"/>
                </a:ext>
              </a:extLst>
            </p:cNvPr>
            <p:cNvSpPr/>
            <p:nvPr/>
          </p:nvSpPr>
          <p:spPr>
            <a:xfrm>
              <a:off x="7216438" y="2010607"/>
              <a:ext cx="274494" cy="475244"/>
            </a:xfrm>
            <a:custGeom>
              <a:avLst/>
              <a:gdLst>
                <a:gd name="connsiteX0" fmla="*/ 0 w 274494"/>
                <a:gd name="connsiteY0" fmla="*/ 475244 h 475244"/>
                <a:gd name="connsiteX1" fmla="*/ 274494 w 274494"/>
                <a:gd name="connsiteY1" fmla="*/ 323999 h 475244"/>
                <a:gd name="connsiteX2" fmla="*/ 274494 w 274494"/>
                <a:gd name="connsiteY2" fmla="*/ 0 h 475244"/>
                <a:gd name="connsiteX3" fmla="*/ 0 w 274494"/>
                <a:gd name="connsiteY3" fmla="*/ 475244 h 47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494" h="475244">
                  <a:moveTo>
                    <a:pt x="0" y="475244"/>
                  </a:moveTo>
                  <a:lnTo>
                    <a:pt x="274494" y="323999"/>
                  </a:lnTo>
                  <a:lnTo>
                    <a:pt x="274494" y="0"/>
                  </a:lnTo>
                  <a:cubicBezTo>
                    <a:pt x="73745" y="341"/>
                    <a:pt x="0" y="216796"/>
                    <a:pt x="0" y="475244"/>
                  </a:cubicBez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6161DF5E-3E4E-41B6-A921-072B818FBEEC}"/>
                </a:ext>
              </a:extLst>
            </p:cNvPr>
            <p:cNvSpPr/>
            <p:nvPr/>
          </p:nvSpPr>
          <p:spPr>
            <a:xfrm>
              <a:off x="6132086" y="2484486"/>
              <a:ext cx="380704" cy="624440"/>
            </a:xfrm>
            <a:custGeom>
              <a:avLst/>
              <a:gdLst>
                <a:gd name="connsiteX0" fmla="*/ 204536 w 380704"/>
                <a:gd name="connsiteY0" fmla="*/ 624441 h 624440"/>
                <a:gd name="connsiteX1" fmla="*/ 8566 w 380704"/>
                <a:gd name="connsiteY1" fmla="*/ 394671 h 624440"/>
                <a:gd name="connsiteX2" fmla="*/ 254041 w 380704"/>
                <a:gd name="connsiteY2" fmla="*/ 0 h 624440"/>
                <a:gd name="connsiteX3" fmla="*/ 380704 w 380704"/>
                <a:gd name="connsiteY3" fmla="*/ 276884 h 624440"/>
                <a:gd name="connsiteX4" fmla="*/ 204536 w 380704"/>
                <a:gd name="connsiteY4" fmla="*/ 624441 h 62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4" h="624440">
                  <a:moveTo>
                    <a:pt x="204536" y="624441"/>
                  </a:moveTo>
                  <a:cubicBezTo>
                    <a:pt x="109282" y="585520"/>
                    <a:pt x="33831" y="502557"/>
                    <a:pt x="8566" y="394671"/>
                  </a:cubicBezTo>
                  <a:cubicBezTo>
                    <a:pt x="-32403" y="217820"/>
                    <a:pt x="77531" y="41311"/>
                    <a:pt x="254041" y="0"/>
                  </a:cubicBezTo>
                  <a:lnTo>
                    <a:pt x="380704" y="276884"/>
                  </a:lnTo>
                  <a:lnTo>
                    <a:pt x="204536" y="624441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2216F02-84A3-48C4-AED4-0652D0BDBE49}"/>
                </a:ext>
              </a:extLst>
            </p:cNvPr>
            <p:cNvSpPr/>
            <p:nvPr/>
          </p:nvSpPr>
          <p:spPr>
            <a:xfrm>
              <a:off x="7643884" y="2484486"/>
              <a:ext cx="380828" cy="624440"/>
            </a:xfrm>
            <a:custGeom>
              <a:avLst/>
              <a:gdLst>
                <a:gd name="connsiteX0" fmla="*/ 176168 w 380828"/>
                <a:gd name="connsiteY0" fmla="*/ 624441 h 624440"/>
                <a:gd name="connsiteX1" fmla="*/ 372138 w 380828"/>
                <a:gd name="connsiteY1" fmla="*/ 394671 h 624440"/>
                <a:gd name="connsiteX2" fmla="*/ 126664 w 380828"/>
                <a:gd name="connsiteY2" fmla="*/ 0 h 624440"/>
                <a:gd name="connsiteX3" fmla="*/ 0 w 380828"/>
                <a:gd name="connsiteY3" fmla="*/ 276884 h 624440"/>
                <a:gd name="connsiteX4" fmla="*/ 176168 w 380828"/>
                <a:gd name="connsiteY4" fmla="*/ 624441 h 62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828" h="624440">
                  <a:moveTo>
                    <a:pt x="176168" y="624441"/>
                  </a:moveTo>
                  <a:cubicBezTo>
                    <a:pt x="271422" y="585520"/>
                    <a:pt x="346874" y="502557"/>
                    <a:pt x="372138" y="394671"/>
                  </a:cubicBezTo>
                  <a:cubicBezTo>
                    <a:pt x="413449" y="217820"/>
                    <a:pt x="303514" y="41311"/>
                    <a:pt x="126664" y="0"/>
                  </a:cubicBezTo>
                  <a:lnTo>
                    <a:pt x="0" y="276884"/>
                  </a:lnTo>
                  <a:lnTo>
                    <a:pt x="176168" y="624441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664A13F1-11CC-4944-9425-7CF6819F5AB8}"/>
                </a:ext>
              </a:extLst>
            </p:cNvPr>
            <p:cNvSpPr/>
            <p:nvPr/>
          </p:nvSpPr>
          <p:spPr>
            <a:xfrm>
              <a:off x="6564343" y="2719377"/>
              <a:ext cx="1094563" cy="421984"/>
            </a:xfrm>
            <a:custGeom>
              <a:avLst/>
              <a:gdLst>
                <a:gd name="connsiteX0" fmla="*/ 1094564 w 1094563"/>
                <a:gd name="connsiteY0" fmla="*/ 285761 h 421984"/>
                <a:gd name="connsiteX1" fmla="*/ 1048815 w 1094563"/>
                <a:gd name="connsiteY1" fmla="*/ 421984 h 421984"/>
                <a:gd name="connsiteX2" fmla="*/ 46091 w 1094563"/>
                <a:gd name="connsiteY2" fmla="*/ 421984 h 421984"/>
                <a:gd name="connsiteX3" fmla="*/ 0 w 1094563"/>
                <a:gd name="connsiteY3" fmla="*/ 285761 h 421984"/>
                <a:gd name="connsiteX4" fmla="*/ 29703 w 1094563"/>
                <a:gd name="connsiteY4" fmla="*/ 0 h 421984"/>
                <a:gd name="connsiteX5" fmla="*/ 504947 w 1094563"/>
                <a:gd name="connsiteY5" fmla="*/ 26630 h 421984"/>
                <a:gd name="connsiteX6" fmla="*/ 547282 w 1094563"/>
                <a:gd name="connsiteY6" fmla="*/ 77159 h 421984"/>
                <a:gd name="connsiteX7" fmla="*/ 589617 w 1094563"/>
                <a:gd name="connsiteY7" fmla="*/ 26630 h 421984"/>
                <a:gd name="connsiteX8" fmla="*/ 1065202 w 1094563"/>
                <a:gd name="connsiteY8" fmla="*/ 0 h 42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563" h="421984">
                  <a:moveTo>
                    <a:pt x="1094564" y="285761"/>
                  </a:moveTo>
                  <a:lnTo>
                    <a:pt x="1048815" y="421984"/>
                  </a:lnTo>
                  <a:lnTo>
                    <a:pt x="46091" y="421984"/>
                  </a:lnTo>
                  <a:lnTo>
                    <a:pt x="0" y="285761"/>
                  </a:lnTo>
                  <a:lnTo>
                    <a:pt x="29703" y="0"/>
                  </a:lnTo>
                  <a:lnTo>
                    <a:pt x="504947" y="26630"/>
                  </a:lnTo>
                  <a:lnTo>
                    <a:pt x="547282" y="77159"/>
                  </a:lnTo>
                  <a:lnTo>
                    <a:pt x="589617" y="26630"/>
                  </a:lnTo>
                  <a:lnTo>
                    <a:pt x="1065202" y="0"/>
                  </a:lnTo>
                  <a:close/>
                </a:path>
              </a:pathLst>
            </a:custGeom>
            <a:solidFill>
              <a:srgbClr val="CAC3BC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96CEE593-59D0-4F28-ADD8-29EAFB92BD8B}"/>
                </a:ext>
              </a:extLst>
            </p:cNvPr>
            <p:cNvSpPr/>
            <p:nvPr/>
          </p:nvSpPr>
          <p:spPr>
            <a:xfrm>
              <a:off x="7076459" y="2836481"/>
              <a:ext cx="64185" cy="272446"/>
            </a:xfrm>
            <a:custGeom>
              <a:avLst/>
              <a:gdLst>
                <a:gd name="connsiteX0" fmla="*/ 64185 w 64185"/>
                <a:gd name="connsiteY0" fmla="*/ 231477 h 272446"/>
                <a:gd name="connsiteX1" fmla="*/ 32093 w 64185"/>
                <a:gd name="connsiteY1" fmla="*/ 272446 h 272446"/>
                <a:gd name="connsiteX2" fmla="*/ 0 w 64185"/>
                <a:gd name="connsiteY2" fmla="*/ 231477 h 272446"/>
                <a:gd name="connsiteX3" fmla="*/ 0 w 64185"/>
                <a:gd name="connsiteY3" fmla="*/ 38238 h 272446"/>
                <a:gd name="connsiteX4" fmla="*/ 32093 w 64185"/>
                <a:gd name="connsiteY4" fmla="*/ 0 h 272446"/>
                <a:gd name="connsiteX5" fmla="*/ 64185 w 64185"/>
                <a:gd name="connsiteY5" fmla="*/ 38238 h 272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185" h="272446">
                  <a:moveTo>
                    <a:pt x="64185" y="231477"/>
                  </a:moveTo>
                  <a:lnTo>
                    <a:pt x="32093" y="272446"/>
                  </a:lnTo>
                  <a:lnTo>
                    <a:pt x="0" y="231477"/>
                  </a:lnTo>
                  <a:lnTo>
                    <a:pt x="0" y="38238"/>
                  </a:lnTo>
                  <a:lnTo>
                    <a:pt x="32093" y="0"/>
                  </a:lnTo>
                  <a:lnTo>
                    <a:pt x="64185" y="38238"/>
                  </a:lnTo>
                  <a:close/>
                </a:path>
              </a:pathLst>
            </a:custGeom>
            <a:solidFill>
              <a:srgbClr val="8F7F76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04AD2504-481F-44B8-8E65-274906E1C517}"/>
                </a:ext>
              </a:extLst>
            </p:cNvPr>
            <p:cNvSpPr/>
            <p:nvPr/>
          </p:nvSpPr>
          <p:spPr>
            <a:xfrm>
              <a:off x="6908827" y="1894186"/>
              <a:ext cx="149196" cy="81938"/>
            </a:xfrm>
            <a:custGeom>
              <a:avLst/>
              <a:gdLst>
                <a:gd name="connsiteX0" fmla="*/ 149197 w 149196"/>
                <a:gd name="connsiteY0" fmla="*/ 3755 h 81938"/>
                <a:gd name="connsiteX1" fmla="*/ 90132 w 149196"/>
                <a:gd name="connsiteY1" fmla="*/ 81939 h 81938"/>
                <a:gd name="connsiteX2" fmla="*/ 0 w 149196"/>
                <a:gd name="connsiteY2" fmla="*/ 60430 h 81938"/>
                <a:gd name="connsiteX3" fmla="*/ 45749 w 149196"/>
                <a:gd name="connsiteY3" fmla="*/ 0 h 81938"/>
                <a:gd name="connsiteX4" fmla="*/ 149197 w 149196"/>
                <a:gd name="connsiteY4" fmla="*/ 3755 h 8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96" h="81938">
                  <a:moveTo>
                    <a:pt x="149197" y="3755"/>
                  </a:moveTo>
                  <a:lnTo>
                    <a:pt x="90132" y="81939"/>
                  </a:lnTo>
                  <a:lnTo>
                    <a:pt x="0" y="60430"/>
                  </a:lnTo>
                  <a:lnTo>
                    <a:pt x="45749" y="0"/>
                  </a:lnTo>
                  <a:cubicBezTo>
                    <a:pt x="80573" y="2048"/>
                    <a:pt x="115056" y="3414"/>
                    <a:pt x="149197" y="3755"/>
                  </a:cubicBezTo>
                  <a:close/>
                </a:path>
              </a:pathLst>
            </a:custGeom>
            <a:solidFill>
              <a:srgbClr val="E2DFD8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410FFCB7-0976-409C-8DCB-C3B59999A4C2}"/>
                </a:ext>
              </a:extLst>
            </p:cNvPr>
            <p:cNvSpPr/>
            <p:nvPr/>
          </p:nvSpPr>
          <p:spPr>
            <a:xfrm>
              <a:off x="7053926" y="1897942"/>
              <a:ext cx="121542" cy="145441"/>
            </a:xfrm>
            <a:custGeom>
              <a:avLst/>
              <a:gdLst>
                <a:gd name="connsiteX0" fmla="*/ 121542 w 121542"/>
                <a:gd name="connsiteY0" fmla="*/ 0 h 145441"/>
                <a:gd name="connsiteX1" fmla="*/ 11608 w 121542"/>
                <a:gd name="connsiteY1" fmla="*/ 145441 h 145441"/>
                <a:gd name="connsiteX2" fmla="*/ 9901 w 121542"/>
                <a:gd name="connsiteY2" fmla="*/ 93547 h 145441"/>
                <a:gd name="connsiteX3" fmla="*/ 0 w 121542"/>
                <a:gd name="connsiteY3" fmla="*/ 91157 h 145441"/>
                <a:gd name="connsiteX4" fmla="*/ 68624 w 121542"/>
                <a:gd name="connsiteY4" fmla="*/ 683 h 145441"/>
                <a:gd name="connsiteX5" fmla="*/ 121542 w 121542"/>
                <a:gd name="connsiteY5" fmla="*/ 0 h 14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42" h="145441">
                  <a:moveTo>
                    <a:pt x="121542" y="0"/>
                  </a:moveTo>
                  <a:lnTo>
                    <a:pt x="11608" y="145441"/>
                  </a:lnTo>
                  <a:lnTo>
                    <a:pt x="9901" y="93547"/>
                  </a:lnTo>
                  <a:lnTo>
                    <a:pt x="0" y="91157"/>
                  </a:lnTo>
                  <a:lnTo>
                    <a:pt x="68624" y="683"/>
                  </a:lnTo>
                  <a:cubicBezTo>
                    <a:pt x="86036" y="683"/>
                    <a:pt x="103789" y="341"/>
                    <a:pt x="121542" y="0"/>
                  </a:cubicBezTo>
                  <a:close/>
                </a:path>
              </a:pathLst>
            </a:custGeom>
            <a:solidFill>
              <a:srgbClr val="E2DFD8"/>
            </a:solidFill>
            <a:ln w="34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A8023C29-882B-4005-BCD3-E85919BF63D8}"/>
              </a:ext>
            </a:extLst>
          </p:cNvPr>
          <p:cNvGrpSpPr/>
          <p:nvPr/>
        </p:nvGrpSpPr>
        <p:grpSpPr>
          <a:xfrm>
            <a:off x="4998198" y="877382"/>
            <a:ext cx="6212526" cy="3823098"/>
            <a:chOff x="4998198" y="877382"/>
            <a:chExt cx="6212526" cy="3823098"/>
          </a:xfrm>
        </p:grpSpPr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F92379A2-4DFE-4843-B8B3-192A07716406}"/>
                </a:ext>
              </a:extLst>
            </p:cNvPr>
            <p:cNvSpPr/>
            <p:nvPr/>
          </p:nvSpPr>
          <p:spPr>
            <a:xfrm>
              <a:off x="5008680" y="2958539"/>
              <a:ext cx="6202044" cy="1741941"/>
            </a:xfrm>
            <a:prstGeom prst="rect">
              <a:avLst/>
            </a:prstGeom>
            <a:solidFill>
              <a:srgbClr val="CAC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9B07FB09-FE2B-4C8D-AAB0-D9604010CE3A}"/>
                </a:ext>
              </a:extLst>
            </p:cNvPr>
            <p:cNvSpPr/>
            <p:nvPr/>
          </p:nvSpPr>
          <p:spPr>
            <a:xfrm>
              <a:off x="7660106" y="1000177"/>
              <a:ext cx="2782347" cy="2266121"/>
            </a:xfrm>
            <a:prstGeom prst="rect">
              <a:avLst/>
            </a:prstGeom>
            <a:solidFill>
              <a:srgbClr val="CAC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76" name="Graphic 2">
              <a:extLst>
                <a:ext uri="{FF2B5EF4-FFF2-40B4-BE49-F238E27FC236}">
                  <a16:creationId xmlns:a16="http://schemas.microsoft.com/office/drawing/2014/main" id="{AE88C63E-5CFE-406A-82D2-671EA34EF0C8}"/>
                </a:ext>
              </a:extLst>
            </p:cNvPr>
            <p:cNvGrpSpPr/>
            <p:nvPr/>
          </p:nvGrpSpPr>
          <p:grpSpPr>
            <a:xfrm>
              <a:off x="4998198" y="877382"/>
              <a:ext cx="2848470" cy="2140966"/>
              <a:chOff x="4998198" y="877382"/>
              <a:chExt cx="2848470" cy="2140966"/>
            </a:xfrm>
          </p:grpSpPr>
          <p:grpSp>
            <p:nvGrpSpPr>
              <p:cNvPr id="177" name="Graphic 2">
                <a:extLst>
                  <a:ext uri="{FF2B5EF4-FFF2-40B4-BE49-F238E27FC236}">
                    <a16:creationId xmlns:a16="http://schemas.microsoft.com/office/drawing/2014/main" id="{2FDA4C79-935D-4690-B65C-B56BE74A902E}"/>
                  </a:ext>
                </a:extLst>
              </p:cNvPr>
              <p:cNvGrpSpPr/>
              <p:nvPr/>
            </p:nvGrpSpPr>
            <p:grpSpPr>
              <a:xfrm>
                <a:off x="5215794" y="1077163"/>
                <a:ext cx="2414551" cy="1826660"/>
                <a:chOff x="5215794" y="1077163"/>
                <a:chExt cx="2414551" cy="1826660"/>
              </a:xfrm>
            </p:grpSpPr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150A6587-0F96-42DE-9470-C5FBACB85130}"/>
                    </a:ext>
                  </a:extLst>
                </p:cNvPr>
                <p:cNvSpPr/>
                <p:nvPr/>
              </p:nvSpPr>
              <p:spPr>
                <a:xfrm>
                  <a:off x="5215794" y="1662509"/>
                  <a:ext cx="2414551" cy="104344"/>
                </a:xfrm>
                <a:custGeom>
                  <a:avLst/>
                  <a:gdLst>
                    <a:gd name="connsiteX0" fmla="*/ 0 w 2414551"/>
                    <a:gd name="connsiteY0" fmla="*/ 0 h 104344"/>
                    <a:gd name="connsiteX1" fmla="*/ 2414552 w 2414551"/>
                    <a:gd name="connsiteY1" fmla="*/ 0 h 104344"/>
                    <a:gd name="connsiteX2" fmla="*/ 2414552 w 2414551"/>
                    <a:gd name="connsiteY2" fmla="*/ 104344 h 104344"/>
                    <a:gd name="connsiteX3" fmla="*/ 0 w 2414551"/>
                    <a:gd name="connsiteY3" fmla="*/ 104344 h 104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14551" h="104344">
                      <a:moveTo>
                        <a:pt x="0" y="0"/>
                      </a:moveTo>
                      <a:lnTo>
                        <a:pt x="2414552" y="0"/>
                      </a:lnTo>
                      <a:lnTo>
                        <a:pt x="2414552" y="104344"/>
                      </a:lnTo>
                      <a:lnTo>
                        <a:pt x="0" y="104344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768214F3-7CF3-42A1-B031-7E3556AA6278}"/>
                    </a:ext>
                  </a:extLst>
                </p:cNvPr>
                <p:cNvSpPr/>
                <p:nvPr/>
              </p:nvSpPr>
              <p:spPr>
                <a:xfrm>
                  <a:off x="6370579" y="1077163"/>
                  <a:ext cx="104344" cy="1826660"/>
                </a:xfrm>
                <a:custGeom>
                  <a:avLst/>
                  <a:gdLst>
                    <a:gd name="connsiteX0" fmla="*/ 0 w 104344"/>
                    <a:gd name="connsiteY0" fmla="*/ 0 h 1826660"/>
                    <a:gd name="connsiteX1" fmla="*/ 104343 w 104344"/>
                    <a:gd name="connsiteY1" fmla="*/ 0 h 1826660"/>
                    <a:gd name="connsiteX2" fmla="*/ 104343 w 104344"/>
                    <a:gd name="connsiteY2" fmla="*/ 1826661 h 1826660"/>
                    <a:gd name="connsiteX3" fmla="*/ 0 w 104344"/>
                    <a:gd name="connsiteY3" fmla="*/ 1826661 h 1826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344" h="1826660">
                      <a:moveTo>
                        <a:pt x="0" y="0"/>
                      </a:moveTo>
                      <a:lnTo>
                        <a:pt x="104343" y="0"/>
                      </a:lnTo>
                      <a:lnTo>
                        <a:pt x="104343" y="1826661"/>
                      </a:lnTo>
                      <a:lnTo>
                        <a:pt x="0" y="1826661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95CE89A-DB18-4C54-9B0C-0A54FB1E38B0}"/>
                  </a:ext>
                </a:extLst>
              </p:cNvPr>
              <p:cNvSpPr/>
              <p:nvPr/>
            </p:nvSpPr>
            <p:spPr>
              <a:xfrm>
                <a:off x="5133718" y="2866286"/>
                <a:ext cx="2578703" cy="152062"/>
              </a:xfrm>
              <a:custGeom>
                <a:avLst/>
                <a:gdLst>
                  <a:gd name="connsiteX0" fmla="*/ 0 w 2578703"/>
                  <a:gd name="connsiteY0" fmla="*/ 0 h 152062"/>
                  <a:gd name="connsiteX1" fmla="*/ 2578704 w 2578703"/>
                  <a:gd name="connsiteY1" fmla="*/ 0 h 152062"/>
                  <a:gd name="connsiteX2" fmla="*/ 2578704 w 2578703"/>
                  <a:gd name="connsiteY2" fmla="*/ 152063 h 152062"/>
                  <a:gd name="connsiteX3" fmla="*/ 0 w 2578703"/>
                  <a:gd name="connsiteY3" fmla="*/ 152063 h 152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8703" h="152062">
                    <a:moveTo>
                      <a:pt x="0" y="0"/>
                    </a:moveTo>
                    <a:lnTo>
                      <a:pt x="2578704" y="0"/>
                    </a:lnTo>
                    <a:lnTo>
                      <a:pt x="2578704" y="152063"/>
                    </a:lnTo>
                    <a:lnTo>
                      <a:pt x="0" y="152063"/>
                    </a:ln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68CF4B75-1F4B-46AF-A15A-12F22FEFA020}"/>
                  </a:ext>
                </a:extLst>
              </p:cNvPr>
              <p:cNvSpPr/>
              <p:nvPr/>
            </p:nvSpPr>
            <p:spPr>
              <a:xfrm>
                <a:off x="5118448" y="932099"/>
                <a:ext cx="2609242" cy="68078"/>
              </a:xfrm>
              <a:custGeom>
                <a:avLst/>
                <a:gdLst>
                  <a:gd name="connsiteX0" fmla="*/ -1 w 2609242"/>
                  <a:gd name="connsiteY0" fmla="*/ 0 h 68078"/>
                  <a:gd name="connsiteX1" fmla="*/ 2609243 w 2609242"/>
                  <a:gd name="connsiteY1" fmla="*/ 0 h 68078"/>
                  <a:gd name="connsiteX2" fmla="*/ 2609243 w 2609242"/>
                  <a:gd name="connsiteY2" fmla="*/ 68078 h 68078"/>
                  <a:gd name="connsiteX3" fmla="*/ -1 w 2609242"/>
                  <a:gd name="connsiteY3" fmla="*/ 68078 h 68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42" h="68078">
                    <a:moveTo>
                      <a:pt x="-1" y="0"/>
                    </a:moveTo>
                    <a:lnTo>
                      <a:pt x="2609243" y="0"/>
                    </a:lnTo>
                    <a:lnTo>
                      <a:pt x="2609243" y="68078"/>
                    </a:lnTo>
                    <a:lnTo>
                      <a:pt x="-1" y="68078"/>
                    </a:ln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92675FE8-E8B5-4AA4-89AB-370549EA490A}"/>
                  </a:ext>
                </a:extLst>
              </p:cNvPr>
              <p:cNvSpPr/>
              <p:nvPr/>
            </p:nvSpPr>
            <p:spPr>
              <a:xfrm>
                <a:off x="5032555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-1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5" y="171786"/>
                      <a:pt x="-1" y="133331"/>
                      <a:pt x="-1" y="85893"/>
                    </a:cubicBezTo>
                    <a:cubicBezTo>
                      <a:pt x="-1" y="38456"/>
                      <a:pt x="38455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FA7BED14-941F-46AD-89DF-456C1D512616}"/>
                  </a:ext>
                </a:extLst>
              </p:cNvPr>
              <p:cNvSpPr/>
              <p:nvPr/>
            </p:nvSpPr>
            <p:spPr>
              <a:xfrm>
                <a:off x="7641798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0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6" y="171786"/>
                      <a:pt x="0" y="133331"/>
                      <a:pt x="0" y="85893"/>
                    </a:cubicBezTo>
                    <a:cubicBezTo>
                      <a:pt x="0" y="38456"/>
                      <a:pt x="38456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68905C1C-39F0-4C0D-B584-D106C07329E5}"/>
                  </a:ext>
                </a:extLst>
              </p:cNvPr>
              <p:cNvSpPr/>
              <p:nvPr/>
            </p:nvSpPr>
            <p:spPr>
              <a:xfrm>
                <a:off x="5031919" y="1077163"/>
                <a:ext cx="494362" cy="879291"/>
              </a:xfrm>
              <a:custGeom>
                <a:avLst/>
                <a:gdLst>
                  <a:gd name="connsiteX0" fmla="*/ 300944 w 494362"/>
                  <a:gd name="connsiteY0" fmla="*/ 879291 h 879291"/>
                  <a:gd name="connsiteX1" fmla="*/ 494362 w 494362"/>
                  <a:gd name="connsiteY1" fmla="*/ 0 h 879291"/>
                  <a:gd name="connsiteX2" fmla="*/ 0 w 494362"/>
                  <a:gd name="connsiteY2" fmla="*/ 0 h 879291"/>
                  <a:gd name="connsiteX3" fmla="*/ 0 w 494362"/>
                  <a:gd name="connsiteY3" fmla="*/ 879291 h 879291"/>
                  <a:gd name="connsiteX4" fmla="*/ 300944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879291"/>
                    </a:moveTo>
                    <a:cubicBezTo>
                      <a:pt x="300944" y="879291"/>
                      <a:pt x="494362" y="767948"/>
                      <a:pt x="494362" y="0"/>
                    </a:cubicBezTo>
                    <a:lnTo>
                      <a:pt x="0" y="0"/>
                    </a:lnTo>
                    <a:lnTo>
                      <a:pt x="0" y="879291"/>
                    </a:lnTo>
                    <a:lnTo>
                      <a:pt x="300944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92D7D620-0B13-4789-AFA9-BD8411B867EB}"/>
                  </a:ext>
                </a:extLst>
              </p:cNvPr>
              <p:cNvSpPr/>
              <p:nvPr/>
            </p:nvSpPr>
            <p:spPr>
              <a:xfrm>
                <a:off x="5031919" y="2042984"/>
                <a:ext cx="494362" cy="879291"/>
              </a:xfrm>
              <a:custGeom>
                <a:avLst/>
                <a:gdLst>
                  <a:gd name="connsiteX0" fmla="*/ 300944 w 494362"/>
                  <a:gd name="connsiteY0" fmla="*/ 0 h 879291"/>
                  <a:gd name="connsiteX1" fmla="*/ 494362 w 494362"/>
                  <a:gd name="connsiteY1" fmla="*/ 879291 h 879291"/>
                  <a:gd name="connsiteX2" fmla="*/ 0 w 494362"/>
                  <a:gd name="connsiteY2" fmla="*/ 879291 h 879291"/>
                  <a:gd name="connsiteX3" fmla="*/ 0 w 494362"/>
                  <a:gd name="connsiteY3" fmla="*/ 0 h 879291"/>
                  <a:gd name="connsiteX4" fmla="*/ 300944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0"/>
                    </a:moveTo>
                    <a:cubicBezTo>
                      <a:pt x="300944" y="0"/>
                      <a:pt x="494362" y="111343"/>
                      <a:pt x="494362" y="879291"/>
                    </a:cubicBezTo>
                    <a:lnTo>
                      <a:pt x="0" y="879291"/>
                    </a:lnTo>
                    <a:lnTo>
                      <a:pt x="0" y="0"/>
                    </a:lnTo>
                    <a:lnTo>
                      <a:pt x="300944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B6B8288-FB28-40F6-ABB8-9B1177C9CA68}"/>
                  </a:ext>
                </a:extLst>
              </p:cNvPr>
              <p:cNvSpPr/>
              <p:nvPr/>
            </p:nvSpPr>
            <p:spPr>
              <a:xfrm>
                <a:off x="4998198" y="1938640"/>
                <a:ext cx="376657" cy="104344"/>
              </a:xfrm>
              <a:custGeom>
                <a:avLst/>
                <a:gdLst>
                  <a:gd name="connsiteX0" fmla="*/ 324485 w 376657"/>
                  <a:gd name="connsiteY0" fmla="*/ 104344 h 104344"/>
                  <a:gd name="connsiteX1" fmla="*/ 52172 w 376657"/>
                  <a:gd name="connsiteY1" fmla="*/ 104344 h 104344"/>
                  <a:gd name="connsiteX2" fmla="*/ 0 w 376657"/>
                  <a:gd name="connsiteY2" fmla="*/ 52172 h 104344"/>
                  <a:gd name="connsiteX3" fmla="*/ 0 w 376657"/>
                  <a:gd name="connsiteY3" fmla="*/ 52172 h 104344"/>
                  <a:gd name="connsiteX4" fmla="*/ 52172 w 376657"/>
                  <a:gd name="connsiteY4" fmla="*/ 0 h 104344"/>
                  <a:gd name="connsiteX5" fmla="*/ 324485 w 376657"/>
                  <a:gd name="connsiteY5" fmla="*/ 0 h 104344"/>
                  <a:gd name="connsiteX6" fmla="*/ 376657 w 376657"/>
                  <a:gd name="connsiteY6" fmla="*/ 52172 h 104344"/>
                  <a:gd name="connsiteX7" fmla="*/ 376657 w 376657"/>
                  <a:gd name="connsiteY7" fmla="*/ 52172 h 104344"/>
                  <a:gd name="connsiteX8" fmla="*/ 324485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324485" y="104344"/>
                    </a:moveTo>
                    <a:lnTo>
                      <a:pt x="52172" y="104344"/>
                    </a:lnTo>
                    <a:cubicBezTo>
                      <a:pt x="23541" y="104344"/>
                      <a:pt x="0" y="80803"/>
                      <a:pt x="0" y="52172"/>
                    </a:cubicBezTo>
                    <a:lnTo>
                      <a:pt x="0" y="52172"/>
                    </a:lnTo>
                    <a:cubicBezTo>
                      <a:pt x="0" y="23541"/>
                      <a:pt x="23541" y="0"/>
                      <a:pt x="52172" y="0"/>
                    </a:cubicBezTo>
                    <a:lnTo>
                      <a:pt x="324485" y="0"/>
                    </a:lnTo>
                    <a:cubicBezTo>
                      <a:pt x="353116" y="0"/>
                      <a:pt x="376657" y="23541"/>
                      <a:pt x="376657" y="52172"/>
                    </a:cubicBezTo>
                    <a:lnTo>
                      <a:pt x="376657" y="52172"/>
                    </a:lnTo>
                    <a:cubicBezTo>
                      <a:pt x="376657" y="80803"/>
                      <a:pt x="353116" y="104344"/>
                      <a:pt x="324485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EFC5A8ED-D51C-4668-AEC5-7E8E63DF556C}"/>
                  </a:ext>
                </a:extLst>
              </p:cNvPr>
              <p:cNvSpPr/>
              <p:nvPr/>
            </p:nvSpPr>
            <p:spPr>
              <a:xfrm>
                <a:off x="7318585" y="1077163"/>
                <a:ext cx="494362" cy="879291"/>
              </a:xfrm>
              <a:custGeom>
                <a:avLst/>
                <a:gdLst>
                  <a:gd name="connsiteX0" fmla="*/ 193420 w 494362"/>
                  <a:gd name="connsiteY0" fmla="*/ 879291 h 879291"/>
                  <a:gd name="connsiteX1" fmla="*/ 0 w 494362"/>
                  <a:gd name="connsiteY1" fmla="*/ 0 h 879291"/>
                  <a:gd name="connsiteX2" fmla="*/ 494362 w 494362"/>
                  <a:gd name="connsiteY2" fmla="*/ 0 h 879291"/>
                  <a:gd name="connsiteX3" fmla="*/ 494362 w 494362"/>
                  <a:gd name="connsiteY3" fmla="*/ 879291 h 879291"/>
                  <a:gd name="connsiteX4" fmla="*/ 193420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879291"/>
                    </a:moveTo>
                    <a:cubicBezTo>
                      <a:pt x="193420" y="879291"/>
                      <a:pt x="0" y="767948"/>
                      <a:pt x="0" y="0"/>
                    </a:cubicBezTo>
                    <a:lnTo>
                      <a:pt x="494362" y="0"/>
                    </a:lnTo>
                    <a:lnTo>
                      <a:pt x="494362" y="879291"/>
                    </a:lnTo>
                    <a:lnTo>
                      <a:pt x="193420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7BC4773C-1178-4547-BE70-58734789C7E3}"/>
                  </a:ext>
                </a:extLst>
              </p:cNvPr>
              <p:cNvSpPr/>
              <p:nvPr/>
            </p:nvSpPr>
            <p:spPr>
              <a:xfrm>
                <a:off x="7318585" y="2042984"/>
                <a:ext cx="494362" cy="879291"/>
              </a:xfrm>
              <a:custGeom>
                <a:avLst/>
                <a:gdLst>
                  <a:gd name="connsiteX0" fmla="*/ 193420 w 494362"/>
                  <a:gd name="connsiteY0" fmla="*/ 0 h 879291"/>
                  <a:gd name="connsiteX1" fmla="*/ 0 w 494362"/>
                  <a:gd name="connsiteY1" fmla="*/ 879291 h 879291"/>
                  <a:gd name="connsiteX2" fmla="*/ 494362 w 494362"/>
                  <a:gd name="connsiteY2" fmla="*/ 879291 h 879291"/>
                  <a:gd name="connsiteX3" fmla="*/ 494362 w 494362"/>
                  <a:gd name="connsiteY3" fmla="*/ 0 h 879291"/>
                  <a:gd name="connsiteX4" fmla="*/ 193420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0"/>
                    </a:moveTo>
                    <a:cubicBezTo>
                      <a:pt x="193420" y="0"/>
                      <a:pt x="0" y="111343"/>
                      <a:pt x="0" y="879291"/>
                    </a:cubicBezTo>
                    <a:lnTo>
                      <a:pt x="494362" y="879291"/>
                    </a:lnTo>
                    <a:lnTo>
                      <a:pt x="494362" y="0"/>
                    </a:lnTo>
                    <a:lnTo>
                      <a:pt x="193420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2BCDA6A9-F9E2-45E4-86D4-DB2218E7784C}"/>
                  </a:ext>
                </a:extLst>
              </p:cNvPr>
              <p:cNvSpPr/>
              <p:nvPr/>
            </p:nvSpPr>
            <p:spPr>
              <a:xfrm>
                <a:off x="7470012" y="1938640"/>
                <a:ext cx="376657" cy="104344"/>
              </a:xfrm>
              <a:custGeom>
                <a:avLst/>
                <a:gdLst>
                  <a:gd name="connsiteX0" fmla="*/ 52172 w 376657"/>
                  <a:gd name="connsiteY0" fmla="*/ 104344 h 104344"/>
                  <a:gd name="connsiteX1" fmla="*/ 324485 w 376657"/>
                  <a:gd name="connsiteY1" fmla="*/ 104344 h 104344"/>
                  <a:gd name="connsiteX2" fmla="*/ 376657 w 376657"/>
                  <a:gd name="connsiteY2" fmla="*/ 52172 h 104344"/>
                  <a:gd name="connsiteX3" fmla="*/ 376657 w 376657"/>
                  <a:gd name="connsiteY3" fmla="*/ 52172 h 104344"/>
                  <a:gd name="connsiteX4" fmla="*/ 324485 w 376657"/>
                  <a:gd name="connsiteY4" fmla="*/ 0 h 104344"/>
                  <a:gd name="connsiteX5" fmla="*/ 52172 w 376657"/>
                  <a:gd name="connsiteY5" fmla="*/ 0 h 104344"/>
                  <a:gd name="connsiteX6" fmla="*/ 0 w 376657"/>
                  <a:gd name="connsiteY6" fmla="*/ 52172 h 104344"/>
                  <a:gd name="connsiteX7" fmla="*/ 0 w 376657"/>
                  <a:gd name="connsiteY7" fmla="*/ 52172 h 104344"/>
                  <a:gd name="connsiteX8" fmla="*/ 52172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52172" y="104344"/>
                    </a:moveTo>
                    <a:lnTo>
                      <a:pt x="324485" y="104344"/>
                    </a:lnTo>
                    <a:cubicBezTo>
                      <a:pt x="353116" y="104344"/>
                      <a:pt x="376657" y="80803"/>
                      <a:pt x="376657" y="52172"/>
                    </a:cubicBezTo>
                    <a:lnTo>
                      <a:pt x="376657" y="52172"/>
                    </a:lnTo>
                    <a:cubicBezTo>
                      <a:pt x="376657" y="23541"/>
                      <a:pt x="353116" y="0"/>
                      <a:pt x="324485" y="0"/>
                    </a:cubicBezTo>
                    <a:lnTo>
                      <a:pt x="52172" y="0"/>
                    </a:lnTo>
                    <a:cubicBezTo>
                      <a:pt x="23541" y="0"/>
                      <a:pt x="0" y="23541"/>
                      <a:pt x="0" y="52172"/>
                    </a:cubicBezTo>
                    <a:lnTo>
                      <a:pt x="0" y="52172"/>
                    </a:lnTo>
                    <a:cubicBezTo>
                      <a:pt x="0" y="80803"/>
                      <a:pt x="23541" y="104344"/>
                      <a:pt x="52172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330ADF-AB6B-4D0A-87CF-3D4696ED2FD2}"/>
              </a:ext>
            </a:extLst>
          </p:cNvPr>
          <p:cNvSpPr/>
          <p:nvPr/>
        </p:nvSpPr>
        <p:spPr>
          <a:xfrm>
            <a:off x="-4148291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566678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634E50-A41E-49B4-85B2-6B46C8E81E1F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B1ACA8-9BF4-45C9-A324-506AB44D981E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04E41BB-2794-4232-A2F3-54F31A3B8C83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56654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1909269-B0A0-4C1E-ABD7-7497AC86D7ED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3044E-C765-49A6-9A23-9519CFB5273C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01EEF3-A481-47AB-9D5E-0B0CB9188C6F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325112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C636CC-540D-46F9-9A7B-CCFF48094B9C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DDFEC-9BAF-4633-B94C-BF5B418BC53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1C7B9B-B2A6-4380-A99D-F5163C22133E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212469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9DC934-2E4B-4FB8-8804-0305980EBDA7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578D53E-E8D1-4912-A5D7-87EEB8EF9850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461BF-029E-4A8F-9231-78EBF929B058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09413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B68A6F-B4CE-436B-8CF1-FC817D23258B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CF915E-295B-4359-A6B1-CD5497BC5785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FB08DE-EEDE-4BB4-B1B5-38D5DB11D8C7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403305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BC059A-EDA8-411C-980B-5E79CEB2A792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3B90747-B5F9-448A-8812-0BFC2380785D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DA7667-73C5-41EE-A9BB-7BC53DD45034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614860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EAAAC1-88AF-409B-93C9-E42A64C02BD1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2FEAC5-13BF-49E9-A880-0524D7F1A72A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88E37A-7959-4ECA-9B25-FD70ED43303D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4029314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DC22C6-95F3-4E2A-9A21-67DA4EDD87C3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C32DCB-6881-4573-8EA8-5B91F8E7B81B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0869C-5DB0-41F3-8905-EA9B43B3DA8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EA2FDE91-2912-458C-BD8B-5D06621652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445117" y="2006600"/>
            <a:ext cx="15520956" cy="4890252"/>
          </a:xfrm>
          <a:prstGeom prst="rect">
            <a:avLst/>
          </a:prstGeom>
        </p:spPr>
      </p:pic>
      <p:sp>
        <p:nvSpPr>
          <p:cNvPr id="534" name="Freeform: Shape 533">
            <a:extLst>
              <a:ext uri="{FF2B5EF4-FFF2-40B4-BE49-F238E27FC236}">
                <a16:creationId xmlns:a16="http://schemas.microsoft.com/office/drawing/2014/main" id="{E166C3DB-014A-4604-9191-DBCCB1BB5D46}"/>
              </a:ext>
            </a:extLst>
          </p:cNvPr>
          <p:cNvSpPr/>
          <p:nvPr/>
        </p:nvSpPr>
        <p:spPr>
          <a:xfrm>
            <a:off x="26642184" y="4672902"/>
            <a:ext cx="2087592" cy="1947250"/>
          </a:xfrm>
          <a:custGeom>
            <a:avLst/>
            <a:gdLst>
              <a:gd name="connsiteX0" fmla="*/ 914727 w 3087483"/>
              <a:gd name="connsiteY0" fmla="*/ 181656 h 2879922"/>
              <a:gd name="connsiteX1" fmla="*/ 1653867 w 3087483"/>
              <a:gd name="connsiteY1" fmla="*/ 14969 h 2879922"/>
              <a:gd name="connsiteX2" fmla="*/ 1856749 w 3087483"/>
              <a:gd name="connsiteY2" fmla="*/ 4491 h 2879922"/>
              <a:gd name="connsiteX3" fmla="*/ 2119639 w 3087483"/>
              <a:gd name="connsiteY3" fmla="*/ 34971 h 2879922"/>
              <a:gd name="connsiteX4" fmla="*/ 2314902 w 3087483"/>
              <a:gd name="connsiteY4" fmla="*/ 91169 h 2879922"/>
              <a:gd name="connsiteX5" fmla="*/ 2509212 w 3087483"/>
              <a:gd name="connsiteY5" fmla="*/ 184514 h 2879922"/>
              <a:gd name="connsiteX6" fmla="*/ 2686377 w 3087483"/>
              <a:gd name="connsiteY6" fmla="*/ 314054 h 2879922"/>
              <a:gd name="connsiteX7" fmla="*/ 2861637 w 3087483"/>
              <a:gd name="connsiteY7" fmla="*/ 498839 h 2879922"/>
              <a:gd name="connsiteX8" fmla="*/ 3004512 w 3087483"/>
              <a:gd name="connsiteY8" fmla="*/ 749346 h 2879922"/>
              <a:gd name="connsiteX9" fmla="*/ 3052137 w 3087483"/>
              <a:gd name="connsiteY9" fmla="*/ 915081 h 2879922"/>
              <a:gd name="connsiteX10" fmla="*/ 3074997 w 3087483"/>
              <a:gd name="connsiteY10" fmla="*/ 1048431 h 2879922"/>
              <a:gd name="connsiteX11" fmla="*/ 3086427 w 3087483"/>
              <a:gd name="connsiteY11" fmla="*/ 1248456 h 2879922"/>
              <a:gd name="connsiteX12" fmla="*/ 3069282 w 3087483"/>
              <a:gd name="connsiteY12" fmla="*/ 1431336 h 2879922"/>
              <a:gd name="connsiteX13" fmla="*/ 2917834 w 3087483"/>
              <a:gd name="connsiteY13" fmla="*/ 2031411 h 2879922"/>
              <a:gd name="connsiteX14" fmla="*/ 2851159 w 3087483"/>
              <a:gd name="connsiteY14" fmla="*/ 2467657 h 2879922"/>
              <a:gd name="connsiteX15" fmla="*/ 2706379 w 3087483"/>
              <a:gd name="connsiteY15" fmla="*/ 2637201 h 2879922"/>
              <a:gd name="connsiteX16" fmla="*/ 2516832 w 3087483"/>
              <a:gd name="connsiteY16" fmla="*/ 2751501 h 2879922"/>
              <a:gd name="connsiteX17" fmla="*/ 2277754 w 3087483"/>
              <a:gd name="connsiteY17" fmla="*/ 2841037 h 2879922"/>
              <a:gd name="connsiteX18" fmla="*/ 1919614 w 3087483"/>
              <a:gd name="connsiteY18" fmla="*/ 2862944 h 2879922"/>
              <a:gd name="connsiteX19" fmla="*/ 1689109 w 3087483"/>
              <a:gd name="connsiteY19" fmla="*/ 2806747 h 2879922"/>
              <a:gd name="connsiteX20" fmla="*/ 1417647 w 3087483"/>
              <a:gd name="connsiteY20" fmla="*/ 2802937 h 2879922"/>
              <a:gd name="connsiteX21" fmla="*/ 1417647 w 3087483"/>
              <a:gd name="connsiteY21" fmla="*/ 2802937 h 2879922"/>
              <a:gd name="connsiteX22" fmla="*/ 1130944 w 3087483"/>
              <a:gd name="connsiteY22" fmla="*/ 2795316 h 2879922"/>
              <a:gd name="connsiteX23" fmla="*/ 651837 w 3087483"/>
              <a:gd name="connsiteY23" fmla="*/ 2664824 h 2879922"/>
              <a:gd name="connsiteX24" fmla="*/ 249882 w 3087483"/>
              <a:gd name="connsiteY24" fmla="*/ 2311447 h 2879922"/>
              <a:gd name="connsiteX25" fmla="*/ 46999 w 3087483"/>
              <a:gd name="connsiteY25" fmla="*/ 1824719 h 2879922"/>
              <a:gd name="connsiteX26" fmla="*/ 26044 w 3087483"/>
              <a:gd name="connsiteY26" fmla="*/ 1416097 h 2879922"/>
              <a:gd name="connsiteX27" fmla="*/ 250834 w 3087483"/>
              <a:gd name="connsiteY27" fmla="*/ 666479 h 2879922"/>
              <a:gd name="connsiteX28" fmla="*/ 655647 w 3087483"/>
              <a:gd name="connsiteY28" fmla="*/ 259761 h 2879922"/>
              <a:gd name="connsiteX29" fmla="*/ 869959 w 3087483"/>
              <a:gd name="connsiteY29" fmla="*/ 194039 h 2879922"/>
              <a:gd name="connsiteX30" fmla="*/ 914727 w 3087483"/>
              <a:gd name="connsiteY30" fmla="*/ 181656 h 287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87483" h="2879922">
                <a:moveTo>
                  <a:pt x="914727" y="181656"/>
                </a:moveTo>
                <a:lnTo>
                  <a:pt x="1653867" y="14969"/>
                </a:lnTo>
                <a:cubicBezTo>
                  <a:pt x="1720542" y="-271"/>
                  <a:pt x="1789122" y="-4081"/>
                  <a:pt x="1856749" y="4491"/>
                </a:cubicBezTo>
                <a:lnTo>
                  <a:pt x="2119639" y="34971"/>
                </a:lnTo>
                <a:cubicBezTo>
                  <a:pt x="2187267" y="42591"/>
                  <a:pt x="2253942" y="61641"/>
                  <a:pt x="2314902" y="91169"/>
                </a:cubicBezTo>
                <a:lnTo>
                  <a:pt x="2509212" y="184514"/>
                </a:lnTo>
                <a:cubicBezTo>
                  <a:pt x="2575887" y="216899"/>
                  <a:pt x="2635894" y="260714"/>
                  <a:pt x="2686377" y="314054"/>
                </a:cubicBezTo>
                <a:lnTo>
                  <a:pt x="2861637" y="498839"/>
                </a:lnTo>
                <a:cubicBezTo>
                  <a:pt x="2928312" y="569324"/>
                  <a:pt x="2977842" y="656001"/>
                  <a:pt x="3004512" y="749346"/>
                </a:cubicBezTo>
                <a:lnTo>
                  <a:pt x="3052137" y="915081"/>
                </a:lnTo>
                <a:cubicBezTo>
                  <a:pt x="3064519" y="958896"/>
                  <a:pt x="3072139" y="1003664"/>
                  <a:pt x="3074997" y="1048431"/>
                </a:cubicBezTo>
                <a:lnTo>
                  <a:pt x="3086427" y="1248456"/>
                </a:lnTo>
                <a:cubicBezTo>
                  <a:pt x="3090237" y="1309416"/>
                  <a:pt x="3083569" y="1371329"/>
                  <a:pt x="3069282" y="1431336"/>
                </a:cubicBezTo>
                <a:lnTo>
                  <a:pt x="2917834" y="2031411"/>
                </a:lnTo>
                <a:cubicBezTo>
                  <a:pt x="2917834" y="2031411"/>
                  <a:pt x="2831157" y="2428604"/>
                  <a:pt x="2851159" y="2467657"/>
                </a:cubicBezTo>
                <a:cubicBezTo>
                  <a:pt x="2863542" y="2490516"/>
                  <a:pt x="2777817" y="2573384"/>
                  <a:pt x="2706379" y="2637201"/>
                </a:cubicBezTo>
                <a:cubicBezTo>
                  <a:pt x="2651134" y="2686732"/>
                  <a:pt x="2586364" y="2724832"/>
                  <a:pt x="2516832" y="2751501"/>
                </a:cubicBezTo>
                <a:lnTo>
                  <a:pt x="2277754" y="2841037"/>
                </a:lnTo>
                <a:cubicBezTo>
                  <a:pt x="2163454" y="2883899"/>
                  <a:pt x="2038677" y="2891519"/>
                  <a:pt x="1919614" y="2862944"/>
                </a:cubicBezTo>
                <a:lnTo>
                  <a:pt x="1689109" y="2806747"/>
                </a:lnTo>
                <a:cubicBezTo>
                  <a:pt x="1599574" y="2784839"/>
                  <a:pt x="1507182" y="2783887"/>
                  <a:pt x="1417647" y="2802937"/>
                </a:cubicBezTo>
                <a:lnTo>
                  <a:pt x="1417647" y="2802937"/>
                </a:lnTo>
                <a:cubicBezTo>
                  <a:pt x="1322397" y="2822939"/>
                  <a:pt x="1224289" y="2821034"/>
                  <a:pt x="1130944" y="2795316"/>
                </a:cubicBezTo>
                <a:lnTo>
                  <a:pt x="651837" y="2664824"/>
                </a:lnTo>
                <a:cubicBezTo>
                  <a:pt x="470862" y="2615294"/>
                  <a:pt x="322272" y="2484801"/>
                  <a:pt x="249882" y="2311447"/>
                </a:cubicBezTo>
                <a:lnTo>
                  <a:pt x="46999" y="1824719"/>
                </a:lnTo>
                <a:cubicBezTo>
                  <a:pt x="-7293" y="1695179"/>
                  <a:pt x="-14913" y="1550399"/>
                  <a:pt x="26044" y="1416097"/>
                </a:cubicBezTo>
                <a:lnTo>
                  <a:pt x="250834" y="666479"/>
                </a:lnTo>
                <a:cubicBezTo>
                  <a:pt x="308937" y="471216"/>
                  <a:pt x="461337" y="318816"/>
                  <a:pt x="655647" y="259761"/>
                </a:cubicBezTo>
                <a:lnTo>
                  <a:pt x="869959" y="194039"/>
                </a:lnTo>
                <a:cubicBezTo>
                  <a:pt x="885199" y="189276"/>
                  <a:pt x="899487" y="185466"/>
                  <a:pt x="914727" y="181656"/>
                </a:cubicBezTo>
                <a:close/>
              </a:path>
            </a:pathLst>
          </a:custGeom>
          <a:solidFill>
            <a:srgbClr val="FBFCF8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D5BF290F-1EEA-41EE-A243-2466F5A96D60}"/>
              </a:ext>
            </a:extLst>
          </p:cNvPr>
          <p:cNvGrpSpPr/>
          <p:nvPr/>
        </p:nvGrpSpPr>
        <p:grpSpPr>
          <a:xfrm>
            <a:off x="26391848" y="4135120"/>
            <a:ext cx="2592734" cy="4955898"/>
            <a:chOff x="2171846" y="4045935"/>
            <a:chExt cx="2686050" cy="5134268"/>
          </a:xfrm>
        </p:grpSpPr>
        <p:pic>
          <p:nvPicPr>
            <p:cNvPr id="544" name="Graphic 543">
              <a:extLst>
                <a:ext uri="{FF2B5EF4-FFF2-40B4-BE49-F238E27FC236}">
                  <a16:creationId xmlns:a16="http://schemas.microsoft.com/office/drawing/2014/main" id="{467901D9-D5F3-4D33-A353-45CCECF83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71846" y="4045935"/>
              <a:ext cx="2686050" cy="1552575"/>
            </a:xfrm>
            <a:prstGeom prst="rect">
              <a:avLst/>
            </a:prstGeom>
          </p:spPr>
        </p:pic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2BDADB6C-7A7D-4AA5-927C-347E4D90B912}"/>
                </a:ext>
              </a:extLst>
            </p:cNvPr>
            <p:cNvSpPr/>
            <p:nvPr/>
          </p:nvSpPr>
          <p:spPr>
            <a:xfrm>
              <a:off x="3535680" y="8818880"/>
              <a:ext cx="274320" cy="36132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5" name="Graphic 524">
            <a:extLst>
              <a:ext uri="{FF2B5EF4-FFF2-40B4-BE49-F238E27FC236}">
                <a16:creationId xmlns:a16="http://schemas.microsoft.com/office/drawing/2014/main" id="{9CD46D46-83B4-4C2E-87AD-A2A6B35E0C06}"/>
              </a:ext>
            </a:extLst>
          </p:cNvPr>
          <p:cNvGrpSpPr/>
          <p:nvPr/>
        </p:nvGrpSpPr>
        <p:grpSpPr>
          <a:xfrm>
            <a:off x="26867328" y="4782848"/>
            <a:ext cx="1723076" cy="1650648"/>
            <a:chOff x="4820833" y="2081212"/>
            <a:chExt cx="2548376" cy="2441257"/>
          </a:xfrm>
        </p:grpSpPr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3D88F04D-7768-4229-A8E5-7A0BA217262B}"/>
                </a:ext>
              </a:extLst>
            </p:cNvPr>
            <p:cNvSpPr/>
            <p:nvPr/>
          </p:nvSpPr>
          <p:spPr>
            <a:xfrm>
              <a:off x="4820833" y="2081212"/>
              <a:ext cx="2548376" cy="2441257"/>
            </a:xfrm>
            <a:custGeom>
              <a:avLst/>
              <a:gdLst>
                <a:gd name="connsiteX0" fmla="*/ 2542943 w 2548376"/>
                <a:gd name="connsiteY0" fmla="*/ 1038225 h 2441257"/>
                <a:gd name="connsiteX1" fmla="*/ 2458171 w 2548376"/>
                <a:gd name="connsiteY1" fmla="*/ 1650683 h 2441257"/>
                <a:gd name="connsiteX2" fmla="*/ 2145751 w 2548376"/>
                <a:gd name="connsiteY2" fmla="*/ 2080260 h 2441257"/>
                <a:gd name="connsiteX3" fmla="*/ 1985731 w 2548376"/>
                <a:gd name="connsiteY3" fmla="*/ 2157413 h 2441257"/>
                <a:gd name="connsiteX4" fmla="*/ 1947631 w 2548376"/>
                <a:gd name="connsiteY4" fmla="*/ 2174558 h 2441257"/>
                <a:gd name="connsiteX5" fmla="*/ 1390418 w 2548376"/>
                <a:gd name="connsiteY5" fmla="*/ 2393633 h 2441257"/>
                <a:gd name="connsiteX6" fmla="*/ 1206586 w 2548376"/>
                <a:gd name="connsiteY6" fmla="*/ 2432685 h 2441257"/>
                <a:gd name="connsiteX7" fmla="*/ 997988 w 2548376"/>
                <a:gd name="connsiteY7" fmla="*/ 2441258 h 2441257"/>
                <a:gd name="connsiteX8" fmla="*/ 975128 w 2548376"/>
                <a:gd name="connsiteY8" fmla="*/ 2441258 h 2441257"/>
                <a:gd name="connsiteX9" fmla="*/ 811298 w 2548376"/>
                <a:gd name="connsiteY9" fmla="*/ 2416493 h 2441257"/>
                <a:gd name="connsiteX10" fmla="*/ 648421 w 2548376"/>
                <a:gd name="connsiteY10" fmla="*/ 2366963 h 2441257"/>
                <a:gd name="connsiteX11" fmla="*/ 467446 w 2548376"/>
                <a:gd name="connsiteY11" fmla="*/ 2273618 h 2441257"/>
                <a:gd name="connsiteX12" fmla="*/ 308378 w 2548376"/>
                <a:gd name="connsiteY12" fmla="*/ 2150745 h 2441257"/>
                <a:gd name="connsiteX13" fmla="*/ 141691 w 2548376"/>
                <a:gd name="connsiteY13" fmla="*/ 1941195 h 2441257"/>
                <a:gd name="connsiteX14" fmla="*/ 84541 w 2548376"/>
                <a:gd name="connsiteY14" fmla="*/ 1817370 h 2441257"/>
                <a:gd name="connsiteX15" fmla="*/ 45488 w 2548376"/>
                <a:gd name="connsiteY15" fmla="*/ 1698308 h 2441257"/>
                <a:gd name="connsiteX16" fmla="*/ 12151 w 2548376"/>
                <a:gd name="connsiteY16" fmla="*/ 1543050 h 2441257"/>
                <a:gd name="connsiteX17" fmla="*/ 2626 w 2548376"/>
                <a:gd name="connsiteY17" fmla="*/ 1373505 h 2441257"/>
                <a:gd name="connsiteX18" fmla="*/ 48346 w 2548376"/>
                <a:gd name="connsiteY18" fmla="*/ 889635 h 2441257"/>
                <a:gd name="connsiteX19" fmla="*/ 54061 w 2548376"/>
                <a:gd name="connsiteY19" fmla="*/ 581025 h 2441257"/>
                <a:gd name="connsiteX20" fmla="*/ 158836 w 2548376"/>
                <a:gd name="connsiteY20" fmla="*/ 345758 h 2441257"/>
                <a:gd name="connsiteX21" fmla="*/ 165503 w 2548376"/>
                <a:gd name="connsiteY21" fmla="*/ 338138 h 2441257"/>
                <a:gd name="connsiteX22" fmla="*/ 315998 w 2548376"/>
                <a:gd name="connsiteY22" fmla="*/ 215265 h 2441257"/>
                <a:gd name="connsiteX23" fmla="*/ 491258 w 2548376"/>
                <a:gd name="connsiteY23" fmla="*/ 116205 h 2441257"/>
                <a:gd name="connsiteX24" fmla="*/ 768436 w 2548376"/>
                <a:gd name="connsiteY24" fmla="*/ 43815 h 2441257"/>
                <a:gd name="connsiteX25" fmla="*/ 816061 w 2548376"/>
                <a:gd name="connsiteY25" fmla="*/ 45720 h 2441257"/>
                <a:gd name="connsiteX26" fmla="*/ 1002751 w 2548376"/>
                <a:gd name="connsiteY26" fmla="*/ 61913 h 2441257"/>
                <a:gd name="connsiteX27" fmla="*/ 1037041 w 2548376"/>
                <a:gd name="connsiteY27" fmla="*/ 62865 h 2441257"/>
                <a:gd name="connsiteX28" fmla="*/ 1178963 w 2548376"/>
                <a:gd name="connsiteY28" fmla="*/ 37147 h 2441257"/>
                <a:gd name="connsiteX29" fmla="*/ 1379941 w 2548376"/>
                <a:gd name="connsiteY29" fmla="*/ 0 h 2441257"/>
                <a:gd name="connsiteX30" fmla="*/ 1442806 w 2548376"/>
                <a:gd name="connsiteY30" fmla="*/ 3810 h 2441257"/>
                <a:gd name="connsiteX31" fmla="*/ 1832378 w 2548376"/>
                <a:gd name="connsiteY31" fmla="*/ 47625 h 2441257"/>
                <a:gd name="connsiteX32" fmla="*/ 2118128 w 2548376"/>
                <a:gd name="connsiteY32" fmla="*/ 164783 h 2441257"/>
                <a:gd name="connsiteX33" fmla="*/ 2250526 w 2548376"/>
                <a:gd name="connsiteY33" fmla="*/ 314325 h 2441257"/>
                <a:gd name="connsiteX34" fmla="*/ 2467696 w 2548376"/>
                <a:gd name="connsiteY34" fmla="*/ 669608 h 2441257"/>
                <a:gd name="connsiteX35" fmla="*/ 2542943 w 2548376"/>
                <a:gd name="connsiteY35" fmla="*/ 1038225 h 244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548376" h="2441257">
                  <a:moveTo>
                    <a:pt x="2542943" y="1038225"/>
                  </a:moveTo>
                  <a:lnTo>
                    <a:pt x="2458171" y="1650683"/>
                  </a:lnTo>
                  <a:cubicBezTo>
                    <a:pt x="2432453" y="1837373"/>
                    <a:pt x="2315296" y="1998345"/>
                    <a:pt x="2145751" y="2080260"/>
                  </a:cubicBezTo>
                  <a:lnTo>
                    <a:pt x="1985731" y="2157413"/>
                  </a:lnTo>
                  <a:cubicBezTo>
                    <a:pt x="1973348" y="2163128"/>
                    <a:pt x="1960013" y="2168843"/>
                    <a:pt x="1947631" y="2174558"/>
                  </a:cubicBezTo>
                  <a:lnTo>
                    <a:pt x="1390418" y="2393633"/>
                  </a:lnTo>
                  <a:cubicBezTo>
                    <a:pt x="1331363" y="2416493"/>
                    <a:pt x="1269451" y="2429828"/>
                    <a:pt x="1206586" y="2432685"/>
                  </a:cubicBezTo>
                  <a:lnTo>
                    <a:pt x="997988" y="2441258"/>
                  </a:lnTo>
                  <a:cubicBezTo>
                    <a:pt x="990368" y="2441258"/>
                    <a:pt x="982748" y="2441258"/>
                    <a:pt x="975128" y="2441258"/>
                  </a:cubicBezTo>
                  <a:cubicBezTo>
                    <a:pt x="919883" y="2441258"/>
                    <a:pt x="864638" y="2432685"/>
                    <a:pt x="811298" y="2416493"/>
                  </a:cubicBezTo>
                  <a:lnTo>
                    <a:pt x="648421" y="2366963"/>
                  </a:lnTo>
                  <a:cubicBezTo>
                    <a:pt x="582698" y="2346960"/>
                    <a:pt x="521738" y="2315528"/>
                    <a:pt x="467446" y="2273618"/>
                  </a:cubicBezTo>
                  <a:lnTo>
                    <a:pt x="308378" y="2150745"/>
                  </a:lnTo>
                  <a:cubicBezTo>
                    <a:pt x="236941" y="2095500"/>
                    <a:pt x="179791" y="2023110"/>
                    <a:pt x="141691" y="1941195"/>
                  </a:cubicBezTo>
                  <a:lnTo>
                    <a:pt x="84541" y="1817370"/>
                  </a:lnTo>
                  <a:cubicBezTo>
                    <a:pt x="67396" y="1779270"/>
                    <a:pt x="54061" y="1739265"/>
                    <a:pt x="45488" y="1698308"/>
                  </a:cubicBezTo>
                  <a:lnTo>
                    <a:pt x="12151" y="1543050"/>
                  </a:lnTo>
                  <a:cubicBezTo>
                    <a:pt x="721" y="1487805"/>
                    <a:pt x="-3089" y="1430655"/>
                    <a:pt x="2626" y="1373505"/>
                  </a:cubicBezTo>
                  <a:lnTo>
                    <a:pt x="48346" y="889635"/>
                  </a:lnTo>
                  <a:cubicBezTo>
                    <a:pt x="55966" y="768668"/>
                    <a:pt x="59776" y="621983"/>
                    <a:pt x="54061" y="581025"/>
                  </a:cubicBezTo>
                  <a:cubicBezTo>
                    <a:pt x="22628" y="518160"/>
                    <a:pt x="75968" y="445770"/>
                    <a:pt x="158836" y="345758"/>
                  </a:cubicBezTo>
                  <a:cubicBezTo>
                    <a:pt x="160741" y="342900"/>
                    <a:pt x="163598" y="340043"/>
                    <a:pt x="165503" y="338138"/>
                  </a:cubicBezTo>
                  <a:cubicBezTo>
                    <a:pt x="207413" y="288608"/>
                    <a:pt x="257896" y="247650"/>
                    <a:pt x="315998" y="215265"/>
                  </a:cubicBezTo>
                  <a:lnTo>
                    <a:pt x="491258" y="116205"/>
                  </a:lnTo>
                  <a:cubicBezTo>
                    <a:pt x="575078" y="68580"/>
                    <a:pt x="671281" y="43815"/>
                    <a:pt x="768436" y="43815"/>
                  </a:cubicBezTo>
                  <a:cubicBezTo>
                    <a:pt x="784628" y="43815"/>
                    <a:pt x="800821" y="44768"/>
                    <a:pt x="816061" y="45720"/>
                  </a:cubicBezTo>
                  <a:lnTo>
                    <a:pt x="1002751" y="61913"/>
                  </a:lnTo>
                  <a:cubicBezTo>
                    <a:pt x="1014181" y="62865"/>
                    <a:pt x="1025611" y="62865"/>
                    <a:pt x="1037041" y="62865"/>
                  </a:cubicBezTo>
                  <a:cubicBezTo>
                    <a:pt x="1085618" y="62865"/>
                    <a:pt x="1133243" y="54293"/>
                    <a:pt x="1178963" y="37147"/>
                  </a:cubicBezTo>
                  <a:cubicBezTo>
                    <a:pt x="1243733" y="12382"/>
                    <a:pt x="1311361" y="0"/>
                    <a:pt x="1379941" y="0"/>
                  </a:cubicBezTo>
                  <a:cubicBezTo>
                    <a:pt x="1400896" y="0"/>
                    <a:pt x="1421851" y="953"/>
                    <a:pt x="1442806" y="3810"/>
                  </a:cubicBezTo>
                  <a:lnTo>
                    <a:pt x="1832378" y="47625"/>
                  </a:lnTo>
                  <a:cubicBezTo>
                    <a:pt x="1938106" y="60007"/>
                    <a:pt x="2036213" y="100013"/>
                    <a:pt x="2118128" y="164783"/>
                  </a:cubicBezTo>
                  <a:cubicBezTo>
                    <a:pt x="2169563" y="205740"/>
                    <a:pt x="2214331" y="255270"/>
                    <a:pt x="2250526" y="314325"/>
                  </a:cubicBezTo>
                  <a:lnTo>
                    <a:pt x="2467696" y="669608"/>
                  </a:lnTo>
                  <a:cubicBezTo>
                    <a:pt x="2533418" y="778193"/>
                    <a:pt x="2561041" y="910590"/>
                    <a:pt x="2542943" y="1038225"/>
                  </a:cubicBezTo>
                  <a:close/>
                </a:path>
              </a:pathLst>
            </a:custGeom>
            <a:solidFill>
              <a:srgbClr val="E8E8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389750B1-6646-4675-8D70-39B9B7A1D779}"/>
                </a:ext>
              </a:extLst>
            </p:cNvPr>
            <p:cNvSpPr/>
            <p:nvPr/>
          </p:nvSpPr>
          <p:spPr>
            <a:xfrm>
              <a:off x="4820833" y="2166937"/>
              <a:ext cx="2548345" cy="2355532"/>
            </a:xfrm>
            <a:custGeom>
              <a:avLst/>
              <a:gdLst>
                <a:gd name="connsiteX0" fmla="*/ 2542943 w 2548345"/>
                <a:gd name="connsiteY0" fmla="*/ 952500 h 2355532"/>
                <a:gd name="connsiteX1" fmla="*/ 2458171 w 2548345"/>
                <a:gd name="connsiteY1" fmla="*/ 1564958 h 2355532"/>
                <a:gd name="connsiteX2" fmla="*/ 2145751 w 2548345"/>
                <a:gd name="connsiteY2" fmla="*/ 1994535 h 2355532"/>
                <a:gd name="connsiteX3" fmla="*/ 1985731 w 2548345"/>
                <a:gd name="connsiteY3" fmla="*/ 2071688 h 2355532"/>
                <a:gd name="connsiteX4" fmla="*/ 1947631 w 2548345"/>
                <a:gd name="connsiteY4" fmla="*/ 2088833 h 2355532"/>
                <a:gd name="connsiteX5" fmla="*/ 1390418 w 2548345"/>
                <a:gd name="connsiteY5" fmla="*/ 2307908 h 2355532"/>
                <a:gd name="connsiteX6" fmla="*/ 1206586 w 2548345"/>
                <a:gd name="connsiteY6" fmla="*/ 2346960 h 2355532"/>
                <a:gd name="connsiteX7" fmla="*/ 997988 w 2548345"/>
                <a:gd name="connsiteY7" fmla="*/ 2355533 h 2355532"/>
                <a:gd name="connsiteX8" fmla="*/ 975128 w 2548345"/>
                <a:gd name="connsiteY8" fmla="*/ 2355533 h 2355532"/>
                <a:gd name="connsiteX9" fmla="*/ 811298 w 2548345"/>
                <a:gd name="connsiteY9" fmla="*/ 2330768 h 2355532"/>
                <a:gd name="connsiteX10" fmla="*/ 648421 w 2548345"/>
                <a:gd name="connsiteY10" fmla="*/ 2281238 h 2355532"/>
                <a:gd name="connsiteX11" fmla="*/ 467446 w 2548345"/>
                <a:gd name="connsiteY11" fmla="*/ 2187893 h 2355532"/>
                <a:gd name="connsiteX12" fmla="*/ 308378 w 2548345"/>
                <a:gd name="connsiteY12" fmla="*/ 2065020 h 2355532"/>
                <a:gd name="connsiteX13" fmla="*/ 141691 w 2548345"/>
                <a:gd name="connsiteY13" fmla="*/ 1855470 h 2355532"/>
                <a:gd name="connsiteX14" fmla="*/ 84541 w 2548345"/>
                <a:gd name="connsiteY14" fmla="*/ 1731645 h 2355532"/>
                <a:gd name="connsiteX15" fmla="*/ 45488 w 2548345"/>
                <a:gd name="connsiteY15" fmla="*/ 1612583 h 2355532"/>
                <a:gd name="connsiteX16" fmla="*/ 12151 w 2548345"/>
                <a:gd name="connsiteY16" fmla="*/ 1457325 h 2355532"/>
                <a:gd name="connsiteX17" fmla="*/ 2626 w 2548345"/>
                <a:gd name="connsiteY17" fmla="*/ 1287780 h 2355532"/>
                <a:gd name="connsiteX18" fmla="*/ 48346 w 2548345"/>
                <a:gd name="connsiteY18" fmla="*/ 803910 h 2355532"/>
                <a:gd name="connsiteX19" fmla="*/ 54061 w 2548345"/>
                <a:gd name="connsiteY19" fmla="*/ 495300 h 2355532"/>
                <a:gd name="connsiteX20" fmla="*/ 158836 w 2548345"/>
                <a:gd name="connsiteY20" fmla="*/ 260033 h 2355532"/>
                <a:gd name="connsiteX21" fmla="*/ 165503 w 2548345"/>
                <a:gd name="connsiteY21" fmla="*/ 252413 h 2355532"/>
                <a:gd name="connsiteX22" fmla="*/ 373148 w 2548345"/>
                <a:gd name="connsiteY22" fmla="*/ 135255 h 2355532"/>
                <a:gd name="connsiteX23" fmla="*/ 726526 w 2548345"/>
                <a:gd name="connsiteY23" fmla="*/ 58102 h 2355532"/>
                <a:gd name="connsiteX24" fmla="*/ 964651 w 2548345"/>
                <a:gd name="connsiteY24" fmla="*/ 78105 h 2355532"/>
                <a:gd name="connsiteX25" fmla="*/ 1236113 w 2548345"/>
                <a:gd name="connsiteY25" fmla="*/ 40005 h 2355532"/>
                <a:gd name="connsiteX26" fmla="*/ 1455188 w 2548345"/>
                <a:gd name="connsiteY26" fmla="*/ 0 h 2355532"/>
                <a:gd name="connsiteX27" fmla="*/ 1523768 w 2548345"/>
                <a:gd name="connsiteY27" fmla="*/ 3810 h 2355532"/>
                <a:gd name="connsiteX28" fmla="*/ 2021926 w 2548345"/>
                <a:gd name="connsiteY28" fmla="*/ 60007 h 2355532"/>
                <a:gd name="connsiteX29" fmla="*/ 2114318 w 2548345"/>
                <a:gd name="connsiteY29" fmla="*/ 78105 h 2355532"/>
                <a:gd name="connsiteX30" fmla="*/ 2246716 w 2548345"/>
                <a:gd name="connsiteY30" fmla="*/ 227648 h 2355532"/>
                <a:gd name="connsiteX31" fmla="*/ 2463886 w 2548345"/>
                <a:gd name="connsiteY31" fmla="*/ 582930 h 2355532"/>
                <a:gd name="connsiteX32" fmla="*/ 2542943 w 2548345"/>
                <a:gd name="connsiteY32" fmla="*/ 952500 h 2355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48345" h="2355532">
                  <a:moveTo>
                    <a:pt x="2542943" y="952500"/>
                  </a:moveTo>
                  <a:lnTo>
                    <a:pt x="2458171" y="1564958"/>
                  </a:lnTo>
                  <a:cubicBezTo>
                    <a:pt x="2432453" y="1751648"/>
                    <a:pt x="2315296" y="1912620"/>
                    <a:pt x="2145751" y="1994535"/>
                  </a:cubicBezTo>
                  <a:lnTo>
                    <a:pt x="1985731" y="2071688"/>
                  </a:lnTo>
                  <a:cubicBezTo>
                    <a:pt x="1973348" y="2077403"/>
                    <a:pt x="1960013" y="2083118"/>
                    <a:pt x="1947631" y="2088833"/>
                  </a:cubicBezTo>
                  <a:lnTo>
                    <a:pt x="1390418" y="2307908"/>
                  </a:lnTo>
                  <a:cubicBezTo>
                    <a:pt x="1331363" y="2330768"/>
                    <a:pt x="1269451" y="2344103"/>
                    <a:pt x="1206586" y="2346960"/>
                  </a:cubicBezTo>
                  <a:lnTo>
                    <a:pt x="997988" y="2355533"/>
                  </a:lnTo>
                  <a:cubicBezTo>
                    <a:pt x="990368" y="2355533"/>
                    <a:pt x="982748" y="2355533"/>
                    <a:pt x="975128" y="2355533"/>
                  </a:cubicBezTo>
                  <a:cubicBezTo>
                    <a:pt x="919883" y="2355533"/>
                    <a:pt x="864638" y="2346960"/>
                    <a:pt x="811298" y="2330768"/>
                  </a:cubicBezTo>
                  <a:lnTo>
                    <a:pt x="648421" y="2281238"/>
                  </a:lnTo>
                  <a:cubicBezTo>
                    <a:pt x="582698" y="2261235"/>
                    <a:pt x="521738" y="2229803"/>
                    <a:pt x="467446" y="2187893"/>
                  </a:cubicBezTo>
                  <a:lnTo>
                    <a:pt x="308378" y="2065020"/>
                  </a:lnTo>
                  <a:cubicBezTo>
                    <a:pt x="236941" y="2009775"/>
                    <a:pt x="179791" y="1937385"/>
                    <a:pt x="141691" y="1855470"/>
                  </a:cubicBezTo>
                  <a:lnTo>
                    <a:pt x="84541" y="1731645"/>
                  </a:lnTo>
                  <a:cubicBezTo>
                    <a:pt x="67396" y="1693545"/>
                    <a:pt x="54061" y="1653540"/>
                    <a:pt x="45488" y="1612583"/>
                  </a:cubicBezTo>
                  <a:lnTo>
                    <a:pt x="12151" y="1457325"/>
                  </a:lnTo>
                  <a:cubicBezTo>
                    <a:pt x="721" y="1402080"/>
                    <a:pt x="-3089" y="1344930"/>
                    <a:pt x="2626" y="1287780"/>
                  </a:cubicBezTo>
                  <a:lnTo>
                    <a:pt x="48346" y="803910"/>
                  </a:lnTo>
                  <a:cubicBezTo>
                    <a:pt x="55966" y="682943"/>
                    <a:pt x="59776" y="536258"/>
                    <a:pt x="54061" y="495300"/>
                  </a:cubicBezTo>
                  <a:cubicBezTo>
                    <a:pt x="22628" y="432435"/>
                    <a:pt x="75968" y="360045"/>
                    <a:pt x="158836" y="260033"/>
                  </a:cubicBezTo>
                  <a:cubicBezTo>
                    <a:pt x="160741" y="257175"/>
                    <a:pt x="163598" y="254318"/>
                    <a:pt x="165503" y="252413"/>
                  </a:cubicBezTo>
                  <a:lnTo>
                    <a:pt x="373148" y="135255"/>
                  </a:lnTo>
                  <a:cubicBezTo>
                    <a:pt x="479828" y="74295"/>
                    <a:pt x="603653" y="47625"/>
                    <a:pt x="726526" y="58102"/>
                  </a:cubicBezTo>
                  <a:lnTo>
                    <a:pt x="964651" y="78105"/>
                  </a:lnTo>
                  <a:cubicBezTo>
                    <a:pt x="1057043" y="85725"/>
                    <a:pt x="1149436" y="73343"/>
                    <a:pt x="1236113" y="40005"/>
                  </a:cubicBezTo>
                  <a:cubicBezTo>
                    <a:pt x="1306598" y="13335"/>
                    <a:pt x="1380893" y="0"/>
                    <a:pt x="1455188" y="0"/>
                  </a:cubicBezTo>
                  <a:cubicBezTo>
                    <a:pt x="1478048" y="0"/>
                    <a:pt x="1500908" y="952"/>
                    <a:pt x="1523768" y="3810"/>
                  </a:cubicBezTo>
                  <a:lnTo>
                    <a:pt x="2021926" y="60007"/>
                  </a:lnTo>
                  <a:cubicBezTo>
                    <a:pt x="2053358" y="63818"/>
                    <a:pt x="2084791" y="69532"/>
                    <a:pt x="2114318" y="78105"/>
                  </a:cubicBezTo>
                  <a:cubicBezTo>
                    <a:pt x="2165753" y="119063"/>
                    <a:pt x="2210521" y="168593"/>
                    <a:pt x="2246716" y="227648"/>
                  </a:cubicBezTo>
                  <a:lnTo>
                    <a:pt x="2463886" y="582930"/>
                  </a:lnTo>
                  <a:cubicBezTo>
                    <a:pt x="2533418" y="692468"/>
                    <a:pt x="2561041" y="824865"/>
                    <a:pt x="2542943" y="952500"/>
                  </a:cubicBezTo>
                  <a:close/>
                </a:path>
              </a:pathLst>
            </a:custGeom>
            <a:solidFill>
              <a:srgbClr val="FBFC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7" name="Graphic 456">
            <a:extLst>
              <a:ext uri="{FF2B5EF4-FFF2-40B4-BE49-F238E27FC236}">
                <a16:creationId xmlns:a16="http://schemas.microsoft.com/office/drawing/2014/main" id="{58E2939D-2265-4061-9276-57EC2A2B125D}"/>
              </a:ext>
            </a:extLst>
          </p:cNvPr>
          <p:cNvGrpSpPr/>
          <p:nvPr/>
        </p:nvGrpSpPr>
        <p:grpSpPr>
          <a:xfrm>
            <a:off x="1833281" y="4130561"/>
            <a:ext cx="2722355" cy="1548356"/>
            <a:chOff x="2978956" y="4164271"/>
            <a:chExt cx="2722355" cy="15483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C53DF79-29E5-4420-8711-87F7BE43D087}"/>
                </a:ext>
              </a:extLst>
            </p:cNvPr>
            <p:cNvSpPr/>
            <p:nvPr/>
          </p:nvSpPr>
          <p:spPr>
            <a:xfrm>
              <a:off x="2978956" y="4314420"/>
              <a:ext cx="857522" cy="369647"/>
            </a:xfrm>
            <a:custGeom>
              <a:avLst/>
              <a:gdLst>
                <a:gd name="connsiteX0" fmla="*/ 857522 w 857522"/>
                <a:gd name="connsiteY0" fmla="*/ 71783 h 369647"/>
                <a:gd name="connsiteX1" fmla="*/ 427945 w 857522"/>
                <a:gd name="connsiteY1" fmla="*/ 346 h 369647"/>
                <a:gd name="connsiteX2" fmla="*/ 19322 w 857522"/>
                <a:gd name="connsiteY2" fmla="*/ 42256 h 369647"/>
                <a:gd name="connsiteX3" fmla="*/ 14560 w 857522"/>
                <a:gd name="connsiteY3" fmla="*/ 87023 h 369647"/>
                <a:gd name="connsiteX4" fmla="*/ 186010 w 857522"/>
                <a:gd name="connsiteY4" fmla="*/ 162271 h 369647"/>
                <a:gd name="connsiteX5" fmla="*/ 825137 w 857522"/>
                <a:gd name="connsiteY5" fmla="*/ 358486 h 369647"/>
                <a:gd name="connsiteX6" fmla="*/ 857522 w 857522"/>
                <a:gd name="connsiteY6" fmla="*/ 71783 h 369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522" h="369647">
                  <a:moveTo>
                    <a:pt x="857522" y="71783"/>
                  </a:moveTo>
                  <a:cubicBezTo>
                    <a:pt x="857522" y="71783"/>
                    <a:pt x="710837" y="4156"/>
                    <a:pt x="427945" y="346"/>
                  </a:cubicBezTo>
                  <a:cubicBezTo>
                    <a:pt x="215537" y="-3464"/>
                    <a:pt x="106000" y="25111"/>
                    <a:pt x="19322" y="42256"/>
                  </a:cubicBezTo>
                  <a:cubicBezTo>
                    <a:pt x="-3538" y="47018"/>
                    <a:pt x="-7348" y="77498"/>
                    <a:pt x="14560" y="87023"/>
                  </a:cubicBezTo>
                  <a:cubicBezTo>
                    <a:pt x="58375" y="106073"/>
                    <a:pt x="117430" y="131791"/>
                    <a:pt x="186010" y="162271"/>
                  </a:cubicBezTo>
                  <a:cubicBezTo>
                    <a:pt x="329837" y="226088"/>
                    <a:pt x="617492" y="417541"/>
                    <a:pt x="825137" y="358486"/>
                  </a:cubicBezTo>
                  <a:lnTo>
                    <a:pt x="857522" y="71783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A2305956-79AD-4607-AFAD-42F93A9FEA11}"/>
                </a:ext>
              </a:extLst>
            </p:cNvPr>
            <p:cNvSpPr/>
            <p:nvPr/>
          </p:nvSpPr>
          <p:spPr>
            <a:xfrm>
              <a:off x="3224021" y="4388498"/>
              <a:ext cx="583882" cy="225352"/>
            </a:xfrm>
            <a:custGeom>
              <a:avLst/>
              <a:gdLst>
                <a:gd name="connsiteX0" fmla="*/ 583883 w 583882"/>
                <a:gd name="connsiteY0" fmla="*/ 78668 h 225352"/>
                <a:gd name="connsiteX1" fmla="*/ 0 w 583882"/>
                <a:gd name="connsiteY1" fmla="*/ 1515 h 225352"/>
                <a:gd name="connsiteX2" fmla="*/ 374333 w 583882"/>
                <a:gd name="connsiteY2" fmla="*/ 78668 h 225352"/>
                <a:gd name="connsiteX3" fmla="*/ 572453 w 583882"/>
                <a:gd name="connsiteY3" fmla="*/ 225353 h 225352"/>
                <a:gd name="connsiteX4" fmla="*/ 583883 w 583882"/>
                <a:gd name="connsiteY4" fmla="*/ 78668 h 225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882" h="225352">
                  <a:moveTo>
                    <a:pt x="583883" y="78668"/>
                  </a:moveTo>
                  <a:cubicBezTo>
                    <a:pt x="583883" y="78668"/>
                    <a:pt x="387668" y="-12772"/>
                    <a:pt x="0" y="1515"/>
                  </a:cubicBezTo>
                  <a:cubicBezTo>
                    <a:pt x="0" y="1515"/>
                    <a:pt x="278130" y="24375"/>
                    <a:pt x="374333" y="78668"/>
                  </a:cubicBezTo>
                  <a:cubicBezTo>
                    <a:pt x="470535" y="132960"/>
                    <a:pt x="572453" y="225353"/>
                    <a:pt x="572453" y="225353"/>
                  </a:cubicBezTo>
                  <a:lnTo>
                    <a:pt x="583883" y="78668"/>
                  </a:ln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094FB28D-129A-4F24-A473-0BC50E5C29BD}"/>
                </a:ext>
              </a:extLst>
            </p:cNvPr>
            <p:cNvSpPr/>
            <p:nvPr/>
          </p:nvSpPr>
          <p:spPr>
            <a:xfrm>
              <a:off x="3770756" y="4164271"/>
              <a:ext cx="1046797" cy="1484947"/>
            </a:xfrm>
            <a:custGeom>
              <a:avLst/>
              <a:gdLst>
                <a:gd name="connsiteX0" fmla="*/ 142875 w 1046797"/>
                <a:gd name="connsiteY0" fmla="*/ 1484948 h 1484947"/>
                <a:gd name="connsiteX1" fmla="*/ 903923 w 1046797"/>
                <a:gd name="connsiteY1" fmla="*/ 1484948 h 1484947"/>
                <a:gd name="connsiteX2" fmla="*/ 1046798 w 1046797"/>
                <a:gd name="connsiteY2" fmla="*/ 1342073 h 1484947"/>
                <a:gd name="connsiteX3" fmla="*/ 1046798 w 1046797"/>
                <a:gd name="connsiteY3" fmla="*/ 432435 h 1484947"/>
                <a:gd name="connsiteX4" fmla="*/ 522923 w 1046797"/>
                <a:gd name="connsiteY4" fmla="*/ 0 h 1484947"/>
                <a:gd name="connsiteX5" fmla="*/ 522923 w 1046797"/>
                <a:gd name="connsiteY5" fmla="*/ 0 h 1484947"/>
                <a:gd name="connsiteX6" fmla="*/ 0 w 1046797"/>
                <a:gd name="connsiteY6" fmla="*/ 432435 h 1484947"/>
                <a:gd name="connsiteX7" fmla="*/ 0 w 1046797"/>
                <a:gd name="connsiteY7" fmla="*/ 1342073 h 1484947"/>
                <a:gd name="connsiteX8" fmla="*/ 142875 w 1046797"/>
                <a:gd name="connsiteY8" fmla="*/ 1484948 h 148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97" h="1484947">
                  <a:moveTo>
                    <a:pt x="142875" y="1484948"/>
                  </a:moveTo>
                  <a:lnTo>
                    <a:pt x="903923" y="1484948"/>
                  </a:lnTo>
                  <a:cubicBezTo>
                    <a:pt x="982980" y="1484948"/>
                    <a:pt x="1046798" y="1421130"/>
                    <a:pt x="1046798" y="1342073"/>
                  </a:cubicBezTo>
                  <a:lnTo>
                    <a:pt x="1046798" y="432435"/>
                  </a:lnTo>
                  <a:cubicBezTo>
                    <a:pt x="1045845" y="143828"/>
                    <a:pt x="812482" y="0"/>
                    <a:pt x="522923" y="0"/>
                  </a:cubicBezTo>
                  <a:lnTo>
                    <a:pt x="522923" y="0"/>
                  </a:lnTo>
                  <a:cubicBezTo>
                    <a:pt x="234315" y="0"/>
                    <a:pt x="0" y="143828"/>
                    <a:pt x="0" y="432435"/>
                  </a:cubicBezTo>
                  <a:lnTo>
                    <a:pt x="0" y="1342073"/>
                  </a:lnTo>
                  <a:cubicBezTo>
                    <a:pt x="0" y="1421130"/>
                    <a:pt x="63818" y="1484948"/>
                    <a:pt x="142875" y="1484948"/>
                  </a:cubicBez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F113A0FB-D91C-48C4-822B-15406C7CAC94}"/>
                </a:ext>
              </a:extLst>
            </p:cNvPr>
            <p:cNvSpPr/>
            <p:nvPr/>
          </p:nvSpPr>
          <p:spPr>
            <a:xfrm>
              <a:off x="3681469" y="5002471"/>
              <a:ext cx="1250395" cy="710156"/>
            </a:xfrm>
            <a:custGeom>
              <a:avLst/>
              <a:gdLst>
                <a:gd name="connsiteX0" fmla="*/ 1181805 w 1250395"/>
                <a:gd name="connsiteY0" fmla="*/ 0 h 710156"/>
                <a:gd name="connsiteX1" fmla="*/ 1214190 w 1250395"/>
                <a:gd name="connsiteY1" fmla="*/ 341948 h 710156"/>
                <a:gd name="connsiteX2" fmla="*/ 1224667 w 1250395"/>
                <a:gd name="connsiteY2" fmla="*/ 599122 h 710156"/>
                <a:gd name="connsiteX3" fmla="*/ 1218952 w 1250395"/>
                <a:gd name="connsiteY3" fmla="*/ 693420 h 710156"/>
                <a:gd name="connsiteX4" fmla="*/ 451237 w 1250395"/>
                <a:gd name="connsiteY4" fmla="*/ 693420 h 710156"/>
                <a:gd name="connsiteX5" fmla="*/ 137865 w 1250395"/>
                <a:gd name="connsiteY5" fmla="*/ 675322 h 710156"/>
                <a:gd name="connsiteX6" fmla="*/ 16897 w 1250395"/>
                <a:gd name="connsiteY6" fmla="*/ 544830 h 710156"/>
                <a:gd name="connsiteX7" fmla="*/ 45472 w 1250395"/>
                <a:gd name="connsiteY7" fmla="*/ 201930 h 710156"/>
                <a:gd name="connsiteX8" fmla="*/ 76905 w 1250395"/>
                <a:gd name="connsiteY8" fmla="*/ 10477 h 710156"/>
                <a:gd name="connsiteX9" fmla="*/ 1181805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1181805" y="0"/>
                  </a:moveTo>
                  <a:cubicBezTo>
                    <a:pt x="1181805" y="0"/>
                    <a:pt x="1218000" y="126683"/>
                    <a:pt x="1214190" y="341948"/>
                  </a:cubicBezTo>
                  <a:cubicBezTo>
                    <a:pt x="1212285" y="449580"/>
                    <a:pt x="1205617" y="568643"/>
                    <a:pt x="1224667" y="599122"/>
                  </a:cubicBezTo>
                  <a:cubicBezTo>
                    <a:pt x="1243717" y="629603"/>
                    <a:pt x="1274197" y="681038"/>
                    <a:pt x="1218952" y="693420"/>
                  </a:cubicBezTo>
                  <a:cubicBezTo>
                    <a:pt x="1163707" y="705803"/>
                    <a:pt x="612210" y="723900"/>
                    <a:pt x="451237" y="693420"/>
                  </a:cubicBezTo>
                  <a:cubicBezTo>
                    <a:pt x="290265" y="662940"/>
                    <a:pt x="236925" y="654368"/>
                    <a:pt x="137865" y="675322"/>
                  </a:cubicBezTo>
                  <a:cubicBezTo>
                    <a:pt x="38805" y="697230"/>
                    <a:pt x="-34538" y="630555"/>
                    <a:pt x="16897" y="544830"/>
                  </a:cubicBezTo>
                  <a:cubicBezTo>
                    <a:pt x="68332" y="459105"/>
                    <a:pt x="48330" y="303848"/>
                    <a:pt x="45472" y="201930"/>
                  </a:cubicBezTo>
                  <a:cubicBezTo>
                    <a:pt x="42615" y="100013"/>
                    <a:pt x="76905" y="10477"/>
                    <a:pt x="76905" y="10477"/>
                  </a:cubicBezTo>
                  <a:lnTo>
                    <a:pt x="1181805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72E91D93-CB76-4BC1-9842-0A40ECA519A5}"/>
                </a:ext>
              </a:extLst>
            </p:cNvPr>
            <p:cNvSpPr/>
            <p:nvPr/>
          </p:nvSpPr>
          <p:spPr>
            <a:xfrm>
              <a:off x="4387976" y="4499551"/>
              <a:ext cx="190500" cy="1905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7B7E35D-4F94-440B-B71A-A6503EE4D261}"/>
                </a:ext>
              </a:extLst>
            </p:cNvPr>
            <p:cNvSpPr/>
            <p:nvPr/>
          </p:nvSpPr>
          <p:spPr>
            <a:xfrm>
              <a:off x="4419409" y="4588133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8 w 51434"/>
                <a:gd name="connsiteY1" fmla="*/ 51435 h 51435"/>
                <a:gd name="connsiteX2" fmla="*/ 0 w 51434"/>
                <a:gd name="connsiteY2" fmla="*/ 25718 h 51435"/>
                <a:gd name="connsiteX3" fmla="*/ 25718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FD5DAD7E-2BF2-4E82-AC89-1B800F243A51}"/>
                </a:ext>
              </a:extLst>
            </p:cNvPr>
            <p:cNvSpPr/>
            <p:nvPr/>
          </p:nvSpPr>
          <p:spPr>
            <a:xfrm>
              <a:off x="3816476" y="4499551"/>
              <a:ext cx="190500" cy="1905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7F3CF7F3-08CB-454A-890C-A07A7DA507CA}"/>
                </a:ext>
              </a:extLst>
            </p:cNvPr>
            <p:cNvSpPr/>
            <p:nvPr/>
          </p:nvSpPr>
          <p:spPr>
            <a:xfrm>
              <a:off x="3847909" y="4588133"/>
              <a:ext cx="51435" cy="51435"/>
            </a:xfrm>
            <a:custGeom>
              <a:avLst/>
              <a:gdLst>
                <a:gd name="connsiteX0" fmla="*/ 51435 w 51435"/>
                <a:gd name="connsiteY0" fmla="*/ 25718 h 51435"/>
                <a:gd name="connsiteX1" fmla="*/ 25718 w 51435"/>
                <a:gd name="connsiteY1" fmla="*/ 51435 h 51435"/>
                <a:gd name="connsiteX2" fmla="*/ 0 w 51435"/>
                <a:gd name="connsiteY2" fmla="*/ 25718 h 51435"/>
                <a:gd name="connsiteX3" fmla="*/ 25718 w 51435"/>
                <a:gd name="connsiteY3" fmla="*/ 0 h 51435"/>
                <a:gd name="connsiteX4" fmla="*/ 51435 w 51435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D0CE1AB3-751B-475C-AB46-BEDDD8AAAD56}"/>
                </a:ext>
              </a:extLst>
            </p:cNvPr>
            <p:cNvSpPr/>
            <p:nvPr/>
          </p:nvSpPr>
          <p:spPr>
            <a:xfrm>
              <a:off x="4127943" y="4327995"/>
              <a:ext cx="185737" cy="14393"/>
            </a:xfrm>
            <a:custGeom>
              <a:avLst/>
              <a:gdLst>
                <a:gd name="connsiteX0" fmla="*/ 0 w 185737"/>
                <a:gd name="connsiteY0" fmla="*/ 14393 h 14393"/>
                <a:gd name="connsiteX1" fmla="*/ 185738 w 185737"/>
                <a:gd name="connsiteY1" fmla="*/ 14393 h 1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737" h="14393">
                  <a:moveTo>
                    <a:pt x="0" y="14393"/>
                  </a:moveTo>
                  <a:cubicBezTo>
                    <a:pt x="0" y="14393"/>
                    <a:pt x="85725" y="-17992"/>
                    <a:pt x="185738" y="14393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FB9DB134-3510-4F0D-9AB3-2399BF74C2F3}"/>
                </a:ext>
              </a:extLst>
            </p:cNvPr>
            <p:cNvSpPr/>
            <p:nvPr/>
          </p:nvSpPr>
          <p:spPr>
            <a:xfrm>
              <a:off x="4158424" y="4279311"/>
              <a:ext cx="124777" cy="9736"/>
            </a:xfrm>
            <a:custGeom>
              <a:avLst/>
              <a:gdLst>
                <a:gd name="connsiteX0" fmla="*/ 0 w 124777"/>
                <a:gd name="connsiteY0" fmla="*/ 9737 h 9736"/>
                <a:gd name="connsiteX1" fmla="*/ 124777 w 124777"/>
                <a:gd name="connsiteY1" fmla="*/ 9737 h 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9736">
                  <a:moveTo>
                    <a:pt x="0" y="9737"/>
                  </a:moveTo>
                  <a:cubicBezTo>
                    <a:pt x="0" y="9737"/>
                    <a:pt x="58102" y="-12171"/>
                    <a:pt x="124777" y="9737"/>
                  </a:cubicBezTo>
                </a:path>
              </a:pathLst>
            </a:custGeom>
            <a:noFill/>
            <a:ln w="19050" cap="rnd">
              <a:solidFill>
                <a:srgbClr val="87AE4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EC169F5-3006-4036-A237-58BF0EE700DE}"/>
                </a:ext>
              </a:extLst>
            </p:cNvPr>
            <p:cNvSpPr/>
            <p:nvPr/>
          </p:nvSpPr>
          <p:spPr>
            <a:xfrm>
              <a:off x="3726456" y="4722312"/>
              <a:ext cx="556105" cy="455883"/>
            </a:xfrm>
            <a:custGeom>
              <a:avLst/>
              <a:gdLst>
                <a:gd name="connsiteX0" fmla="*/ 504358 w 556105"/>
                <a:gd name="connsiteY0" fmla="*/ 84896 h 455883"/>
                <a:gd name="connsiteX1" fmla="*/ 46205 w 556105"/>
                <a:gd name="connsiteY1" fmla="*/ 1076 h 455883"/>
                <a:gd name="connsiteX2" fmla="*/ 13820 w 556105"/>
                <a:gd name="connsiteY2" fmla="*/ 27746 h 455883"/>
                <a:gd name="connsiteX3" fmla="*/ 14773 w 556105"/>
                <a:gd name="connsiteY3" fmla="*/ 280159 h 455883"/>
                <a:gd name="connsiteX4" fmla="*/ 37633 w 556105"/>
                <a:gd name="connsiteY4" fmla="*/ 315401 h 455883"/>
                <a:gd name="connsiteX5" fmla="*/ 473878 w 556105"/>
                <a:gd name="connsiteY5" fmla="*/ 455419 h 455883"/>
                <a:gd name="connsiteX6" fmla="*/ 507215 w 556105"/>
                <a:gd name="connsiteY6" fmla="*/ 432559 h 455883"/>
                <a:gd name="connsiteX7" fmla="*/ 544363 w 556105"/>
                <a:gd name="connsiteY7" fmla="*/ 127759 h 455883"/>
                <a:gd name="connsiteX8" fmla="*/ 504358 w 556105"/>
                <a:gd name="connsiteY8" fmla="*/ 84896 h 45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6105" h="455883">
                  <a:moveTo>
                    <a:pt x="504358" y="84896"/>
                  </a:moveTo>
                  <a:cubicBezTo>
                    <a:pt x="428158" y="79181"/>
                    <a:pt x="220513" y="59179"/>
                    <a:pt x="46205" y="1076"/>
                  </a:cubicBezTo>
                  <a:cubicBezTo>
                    <a:pt x="31918" y="-3686"/>
                    <a:pt x="17630" y="7744"/>
                    <a:pt x="13820" y="27746"/>
                  </a:cubicBezTo>
                  <a:cubicBezTo>
                    <a:pt x="2390" y="78229"/>
                    <a:pt x="-10945" y="178241"/>
                    <a:pt x="14773" y="280159"/>
                  </a:cubicBezTo>
                  <a:cubicBezTo>
                    <a:pt x="18583" y="295399"/>
                    <a:pt x="27155" y="307781"/>
                    <a:pt x="37633" y="315401"/>
                  </a:cubicBezTo>
                  <a:cubicBezTo>
                    <a:pt x="94783" y="351596"/>
                    <a:pt x="290998" y="463991"/>
                    <a:pt x="473878" y="455419"/>
                  </a:cubicBezTo>
                  <a:cubicBezTo>
                    <a:pt x="487213" y="454466"/>
                    <a:pt x="499595" y="446846"/>
                    <a:pt x="507215" y="432559"/>
                  </a:cubicBezTo>
                  <a:cubicBezTo>
                    <a:pt x="531980" y="389696"/>
                    <a:pt x="577700" y="285874"/>
                    <a:pt x="544363" y="127759"/>
                  </a:cubicBezTo>
                  <a:cubicBezTo>
                    <a:pt x="538648" y="102994"/>
                    <a:pt x="522455" y="85849"/>
                    <a:pt x="504358" y="84896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96F01EB3-DF75-42B6-953B-DCB3B35C48B9}"/>
                </a:ext>
              </a:extLst>
            </p:cNvPr>
            <p:cNvSpPr/>
            <p:nvPr/>
          </p:nvSpPr>
          <p:spPr>
            <a:xfrm>
              <a:off x="4135276" y="4685484"/>
              <a:ext cx="770933" cy="502183"/>
            </a:xfrm>
            <a:custGeom>
              <a:avLst/>
              <a:gdLst>
                <a:gd name="connsiteX0" fmla="*/ 688945 w 770933"/>
                <a:gd name="connsiteY0" fmla="*/ 1709 h 502183"/>
                <a:gd name="connsiteX1" fmla="*/ 38387 w 770933"/>
                <a:gd name="connsiteY1" fmla="*/ 132201 h 502183"/>
                <a:gd name="connsiteX2" fmla="*/ 1240 w 770933"/>
                <a:gd name="connsiteY2" fmla="*/ 173159 h 502183"/>
                <a:gd name="connsiteX3" fmla="*/ 65057 w 770933"/>
                <a:gd name="connsiteY3" fmla="*/ 455099 h 502183"/>
                <a:gd name="connsiteX4" fmla="*/ 719425 w 770933"/>
                <a:gd name="connsiteY4" fmla="*/ 336989 h 502183"/>
                <a:gd name="connsiteX5" fmla="*/ 732760 w 770933"/>
                <a:gd name="connsiteY5" fmla="*/ 322701 h 502183"/>
                <a:gd name="connsiteX6" fmla="*/ 745142 w 770933"/>
                <a:gd name="connsiteY6" fmla="*/ 33141 h 502183"/>
                <a:gd name="connsiteX7" fmla="*/ 688945 w 770933"/>
                <a:gd name="connsiteY7" fmla="*/ 1709 h 50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933" h="502183">
                  <a:moveTo>
                    <a:pt x="688945" y="1709"/>
                  </a:moveTo>
                  <a:cubicBezTo>
                    <a:pt x="587027" y="31236"/>
                    <a:pt x="299372" y="107436"/>
                    <a:pt x="38387" y="132201"/>
                  </a:cubicBezTo>
                  <a:cubicBezTo>
                    <a:pt x="18385" y="134106"/>
                    <a:pt x="2192" y="151251"/>
                    <a:pt x="1240" y="173159"/>
                  </a:cubicBezTo>
                  <a:cubicBezTo>
                    <a:pt x="-2570" y="239834"/>
                    <a:pt x="-1618" y="376041"/>
                    <a:pt x="65057" y="455099"/>
                  </a:cubicBezTo>
                  <a:cubicBezTo>
                    <a:pt x="154592" y="560826"/>
                    <a:pt x="514637" y="474149"/>
                    <a:pt x="719425" y="336989"/>
                  </a:cubicBezTo>
                  <a:cubicBezTo>
                    <a:pt x="725140" y="333179"/>
                    <a:pt x="728950" y="328416"/>
                    <a:pt x="732760" y="322701"/>
                  </a:cubicBezTo>
                  <a:cubicBezTo>
                    <a:pt x="750857" y="291269"/>
                    <a:pt x="801340" y="182684"/>
                    <a:pt x="745142" y="33141"/>
                  </a:cubicBezTo>
                  <a:cubicBezTo>
                    <a:pt x="735617" y="8376"/>
                    <a:pt x="711805" y="-4959"/>
                    <a:pt x="688945" y="1709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E5EC4EC-9601-42E8-9C40-0EB5E37FD494}"/>
                </a:ext>
              </a:extLst>
            </p:cNvPr>
            <p:cNvSpPr/>
            <p:nvPr/>
          </p:nvSpPr>
          <p:spPr>
            <a:xfrm>
              <a:off x="4693729" y="4278270"/>
              <a:ext cx="1007583" cy="435427"/>
            </a:xfrm>
            <a:custGeom>
              <a:avLst/>
              <a:gdLst>
                <a:gd name="connsiteX0" fmla="*/ 0 w 1007583"/>
                <a:gd name="connsiteY0" fmla="*/ 85073 h 435427"/>
                <a:gd name="connsiteX1" fmla="*/ 504825 w 1007583"/>
                <a:gd name="connsiteY1" fmla="*/ 300 h 435427"/>
                <a:gd name="connsiteX2" fmla="*/ 984885 w 1007583"/>
                <a:gd name="connsiteY2" fmla="*/ 49830 h 435427"/>
                <a:gd name="connsiteX3" fmla="*/ 990600 w 1007583"/>
                <a:gd name="connsiteY3" fmla="*/ 102218 h 435427"/>
                <a:gd name="connsiteX4" fmla="*/ 788670 w 1007583"/>
                <a:gd name="connsiteY4" fmla="*/ 190800 h 435427"/>
                <a:gd name="connsiteX5" fmla="*/ 38100 w 1007583"/>
                <a:gd name="connsiteY5" fmla="*/ 422258 h 435427"/>
                <a:gd name="connsiteX6" fmla="*/ 0 w 1007583"/>
                <a:gd name="connsiteY6" fmla="*/ 85073 h 43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7583" h="435427">
                  <a:moveTo>
                    <a:pt x="0" y="85073"/>
                  </a:moveTo>
                  <a:cubicBezTo>
                    <a:pt x="0" y="85073"/>
                    <a:pt x="172403" y="6015"/>
                    <a:pt x="504825" y="300"/>
                  </a:cubicBezTo>
                  <a:cubicBezTo>
                    <a:pt x="754380" y="-3510"/>
                    <a:pt x="882968" y="29828"/>
                    <a:pt x="984885" y="49830"/>
                  </a:cubicBezTo>
                  <a:cubicBezTo>
                    <a:pt x="1011555" y="54593"/>
                    <a:pt x="1016318" y="91740"/>
                    <a:pt x="990600" y="102218"/>
                  </a:cubicBezTo>
                  <a:cubicBezTo>
                    <a:pt x="939165" y="124125"/>
                    <a:pt x="868680" y="155558"/>
                    <a:pt x="788670" y="190800"/>
                  </a:cubicBezTo>
                  <a:cubicBezTo>
                    <a:pt x="620078" y="267000"/>
                    <a:pt x="282892" y="491790"/>
                    <a:pt x="38100" y="422258"/>
                  </a:cubicBezTo>
                  <a:lnTo>
                    <a:pt x="0" y="85073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8045E8A-95C5-44AC-8ED9-2EC94B86D4FE}"/>
                </a:ext>
              </a:extLst>
            </p:cNvPr>
            <p:cNvSpPr/>
            <p:nvPr/>
          </p:nvSpPr>
          <p:spPr>
            <a:xfrm>
              <a:off x="4745038" y="4366502"/>
              <a:ext cx="683067" cy="226222"/>
            </a:xfrm>
            <a:custGeom>
              <a:avLst/>
              <a:gdLst>
                <a:gd name="connsiteX0" fmla="*/ 49655 w 683067"/>
                <a:gd name="connsiteY0" fmla="*/ 73041 h 226222"/>
                <a:gd name="connsiteX1" fmla="*/ 683068 w 683067"/>
                <a:gd name="connsiteY1" fmla="*/ 1603 h 226222"/>
                <a:gd name="connsiteX2" fmla="*/ 243013 w 683067"/>
                <a:gd name="connsiteY2" fmla="*/ 93043 h 226222"/>
                <a:gd name="connsiteX3" fmla="*/ 65848 w 683067"/>
                <a:gd name="connsiteY3" fmla="*/ 217821 h 226222"/>
                <a:gd name="connsiteX4" fmla="*/ 3935 w 683067"/>
                <a:gd name="connsiteY4" fmla="*/ 191151 h 226222"/>
                <a:gd name="connsiteX5" fmla="*/ 125 w 683067"/>
                <a:gd name="connsiteY5" fmla="*/ 146383 h 226222"/>
                <a:gd name="connsiteX6" fmla="*/ 49655 w 683067"/>
                <a:gd name="connsiteY6" fmla="*/ 73041 h 2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3067" h="226222">
                  <a:moveTo>
                    <a:pt x="49655" y="73041"/>
                  </a:moveTo>
                  <a:cubicBezTo>
                    <a:pt x="142048" y="42561"/>
                    <a:pt x="353503" y="-9827"/>
                    <a:pt x="683068" y="1603"/>
                  </a:cubicBezTo>
                  <a:cubicBezTo>
                    <a:pt x="683068" y="1603"/>
                    <a:pt x="355408" y="28273"/>
                    <a:pt x="243013" y="93043"/>
                  </a:cubicBezTo>
                  <a:cubicBezTo>
                    <a:pt x="178243" y="130191"/>
                    <a:pt x="111568" y="180673"/>
                    <a:pt x="65848" y="217821"/>
                  </a:cubicBezTo>
                  <a:cubicBezTo>
                    <a:pt x="42035" y="236871"/>
                    <a:pt x="6793" y="221631"/>
                    <a:pt x="3935" y="191151"/>
                  </a:cubicBezTo>
                  <a:lnTo>
                    <a:pt x="125" y="146383"/>
                  </a:lnTo>
                  <a:cubicBezTo>
                    <a:pt x="-1780" y="113998"/>
                    <a:pt x="18223" y="83518"/>
                    <a:pt x="49655" y="7304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BE9AD700-9AB3-463A-BFDF-28D947911630}"/>
                </a:ext>
              </a:extLst>
            </p:cNvPr>
            <p:cNvSpPr/>
            <p:nvPr/>
          </p:nvSpPr>
          <p:spPr>
            <a:xfrm>
              <a:off x="4122680" y="4667068"/>
              <a:ext cx="133399" cy="50605"/>
            </a:xfrm>
            <a:custGeom>
              <a:avLst/>
              <a:gdLst>
                <a:gd name="connsiteX0" fmla="*/ 7169 w 133399"/>
                <a:gd name="connsiteY0" fmla="*/ 123 h 50605"/>
                <a:gd name="connsiteX1" fmla="*/ 126231 w 133399"/>
                <a:gd name="connsiteY1" fmla="*/ 123 h 50605"/>
                <a:gd name="connsiteX2" fmla="*/ 132898 w 133399"/>
                <a:gd name="connsiteY2" fmla="*/ 8695 h 50605"/>
                <a:gd name="connsiteX3" fmla="*/ 66223 w 133399"/>
                <a:gd name="connsiteY3" fmla="*/ 50605 h 50605"/>
                <a:gd name="connsiteX4" fmla="*/ 501 w 133399"/>
                <a:gd name="connsiteY4" fmla="*/ 8695 h 50605"/>
                <a:gd name="connsiteX5" fmla="*/ 7169 w 133399"/>
                <a:gd name="connsiteY5" fmla="*/ 123 h 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99" h="50605">
                  <a:moveTo>
                    <a:pt x="7169" y="123"/>
                  </a:moveTo>
                  <a:cubicBezTo>
                    <a:pt x="26219" y="2980"/>
                    <a:pt x="70033" y="7743"/>
                    <a:pt x="126231" y="123"/>
                  </a:cubicBezTo>
                  <a:cubicBezTo>
                    <a:pt x="130994" y="-830"/>
                    <a:pt x="134803" y="3933"/>
                    <a:pt x="132898" y="8695"/>
                  </a:cubicBezTo>
                  <a:cubicBezTo>
                    <a:pt x="125278" y="23935"/>
                    <a:pt x="107181" y="50605"/>
                    <a:pt x="66223" y="50605"/>
                  </a:cubicBezTo>
                  <a:cubicBezTo>
                    <a:pt x="26219" y="50605"/>
                    <a:pt x="7169" y="23935"/>
                    <a:pt x="501" y="8695"/>
                  </a:cubicBezTo>
                  <a:cubicBezTo>
                    <a:pt x="-1404" y="4885"/>
                    <a:pt x="2406" y="123"/>
                    <a:pt x="7169" y="12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6" name="Graphic 456">
            <a:extLst>
              <a:ext uri="{FF2B5EF4-FFF2-40B4-BE49-F238E27FC236}">
                <a16:creationId xmlns:a16="http://schemas.microsoft.com/office/drawing/2014/main" id="{F8304AD5-1087-44BC-B6B5-992792851F11}"/>
              </a:ext>
            </a:extLst>
          </p:cNvPr>
          <p:cNvGrpSpPr/>
          <p:nvPr/>
        </p:nvGrpSpPr>
        <p:grpSpPr>
          <a:xfrm rot="17474283">
            <a:off x="2481873" y="4914676"/>
            <a:ext cx="474911" cy="577200"/>
            <a:chOff x="3513350" y="4986003"/>
            <a:chExt cx="474911" cy="577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5675CDF-CAB6-4F9E-A7E5-760AA13F6568}"/>
                </a:ext>
              </a:extLst>
            </p:cNvPr>
            <p:cNvSpPr/>
            <p:nvPr/>
          </p:nvSpPr>
          <p:spPr>
            <a:xfrm>
              <a:off x="3539544" y="5374759"/>
              <a:ext cx="187396" cy="188444"/>
            </a:xfrm>
            <a:custGeom>
              <a:avLst/>
              <a:gdLst>
                <a:gd name="connsiteX0" fmla="*/ 171204 w 187396"/>
                <a:gd name="connsiteY0" fmla="*/ 101104 h 188444"/>
                <a:gd name="connsiteX1" fmla="*/ 111197 w 187396"/>
                <a:gd name="connsiteY1" fmla="*/ 187781 h 188444"/>
                <a:gd name="connsiteX2" fmla="*/ 106434 w 187396"/>
                <a:gd name="connsiteY2" fmla="*/ 120154 h 188444"/>
                <a:gd name="connsiteX3" fmla="*/ 54999 w 187396"/>
                <a:gd name="connsiteY3" fmla="*/ 165874 h 188444"/>
                <a:gd name="connsiteX4" fmla="*/ 66429 w 187396"/>
                <a:gd name="connsiteY4" fmla="*/ 88721 h 188444"/>
                <a:gd name="connsiteX5" fmla="*/ 1659 w 187396"/>
                <a:gd name="connsiteY5" fmla="*/ 120154 h 188444"/>
                <a:gd name="connsiteX6" fmla="*/ 54047 w 187396"/>
                <a:gd name="connsiteY6" fmla="*/ 25856 h 188444"/>
                <a:gd name="connsiteX7" fmla="*/ 104529 w 187396"/>
                <a:gd name="connsiteY7" fmla="*/ 2044 h 188444"/>
                <a:gd name="connsiteX8" fmla="*/ 187397 w 187396"/>
                <a:gd name="connsiteY8" fmla="*/ 58241 h 188444"/>
                <a:gd name="connsiteX9" fmla="*/ 171204 w 187396"/>
                <a:gd name="connsiteY9" fmla="*/ 101104 h 18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396" h="188444">
                  <a:moveTo>
                    <a:pt x="171204" y="101104"/>
                  </a:moveTo>
                  <a:cubicBezTo>
                    <a:pt x="171204" y="101104"/>
                    <a:pt x="134057" y="197306"/>
                    <a:pt x="111197" y="187781"/>
                  </a:cubicBezTo>
                  <a:cubicBezTo>
                    <a:pt x="89289" y="179209"/>
                    <a:pt x="98814" y="146824"/>
                    <a:pt x="106434" y="120154"/>
                  </a:cubicBezTo>
                  <a:cubicBezTo>
                    <a:pt x="106434" y="120154"/>
                    <a:pt x="71192" y="177304"/>
                    <a:pt x="54999" y="165874"/>
                  </a:cubicBezTo>
                  <a:cubicBezTo>
                    <a:pt x="38807" y="154444"/>
                    <a:pt x="47379" y="117296"/>
                    <a:pt x="66429" y="88721"/>
                  </a:cubicBezTo>
                  <a:cubicBezTo>
                    <a:pt x="66429" y="88721"/>
                    <a:pt x="10232" y="141109"/>
                    <a:pt x="1659" y="120154"/>
                  </a:cubicBezTo>
                  <a:cubicBezTo>
                    <a:pt x="-6913" y="99199"/>
                    <a:pt x="18804" y="63004"/>
                    <a:pt x="54047" y="25856"/>
                  </a:cubicBezTo>
                  <a:cubicBezTo>
                    <a:pt x="89289" y="-10339"/>
                    <a:pt x="104529" y="2044"/>
                    <a:pt x="104529" y="2044"/>
                  </a:cubicBezTo>
                  <a:lnTo>
                    <a:pt x="187397" y="58241"/>
                  </a:lnTo>
                  <a:lnTo>
                    <a:pt x="171204" y="10110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E6021655-4A0D-4090-B89D-D2BC440A6712}"/>
                </a:ext>
              </a:extLst>
            </p:cNvPr>
            <p:cNvSpPr/>
            <p:nvPr/>
          </p:nvSpPr>
          <p:spPr>
            <a:xfrm>
              <a:off x="3513350" y="4986003"/>
              <a:ext cx="474911" cy="557182"/>
            </a:xfrm>
            <a:custGeom>
              <a:avLst/>
              <a:gdLst>
                <a:gd name="connsiteX0" fmla="*/ 297411 w 474911"/>
                <a:gd name="connsiteY0" fmla="*/ 7895 h 557182"/>
                <a:gd name="connsiteX1" fmla="*/ 231689 w 474911"/>
                <a:gd name="connsiteY1" fmla="*/ 17420 h 557182"/>
                <a:gd name="connsiteX2" fmla="*/ 97386 w 474911"/>
                <a:gd name="connsiteY2" fmla="*/ 192680 h 557182"/>
                <a:gd name="connsiteX3" fmla="*/ 11661 w 474911"/>
                <a:gd name="connsiteY3" fmla="*/ 309837 h 557182"/>
                <a:gd name="connsiteX4" fmla="*/ 16424 w 474911"/>
                <a:gd name="connsiteY4" fmla="*/ 379370 h 557182"/>
                <a:gd name="connsiteX5" fmla="*/ 214544 w 474911"/>
                <a:gd name="connsiteY5" fmla="*/ 533675 h 557182"/>
                <a:gd name="connsiteX6" fmla="*/ 250739 w 474911"/>
                <a:gd name="connsiteY6" fmla="*/ 551772 h 557182"/>
                <a:gd name="connsiteX7" fmla="*/ 318366 w 474911"/>
                <a:gd name="connsiteY7" fmla="*/ 529865 h 557182"/>
                <a:gd name="connsiteX8" fmla="*/ 348846 w 474911"/>
                <a:gd name="connsiteY8" fmla="*/ 479382 h 557182"/>
                <a:gd name="connsiteX9" fmla="*/ 442191 w 474911"/>
                <a:gd name="connsiteY9" fmla="*/ 265070 h 557182"/>
                <a:gd name="connsiteX10" fmla="*/ 472671 w 474911"/>
                <a:gd name="connsiteY10" fmla="*/ 165057 h 557182"/>
                <a:gd name="connsiteX11" fmla="*/ 451716 w 474911"/>
                <a:gd name="connsiteY11" fmla="*/ 106955 h 557182"/>
                <a:gd name="connsiteX12" fmla="*/ 297411 w 474911"/>
                <a:gd name="connsiteY12" fmla="*/ 7895 h 55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4911" h="557182">
                  <a:moveTo>
                    <a:pt x="297411" y="7895"/>
                  </a:moveTo>
                  <a:cubicBezTo>
                    <a:pt x="276456" y="-5440"/>
                    <a:pt x="247881" y="-1630"/>
                    <a:pt x="231689" y="17420"/>
                  </a:cubicBezTo>
                  <a:cubicBezTo>
                    <a:pt x="203114" y="49805"/>
                    <a:pt x="155489" y="107907"/>
                    <a:pt x="97386" y="192680"/>
                  </a:cubicBezTo>
                  <a:cubicBezTo>
                    <a:pt x="57381" y="250782"/>
                    <a:pt x="29759" y="286977"/>
                    <a:pt x="11661" y="309837"/>
                  </a:cubicBezTo>
                  <a:cubicBezTo>
                    <a:pt x="-5484" y="330792"/>
                    <a:pt x="-3579" y="361272"/>
                    <a:pt x="16424" y="379370"/>
                  </a:cubicBezTo>
                  <a:cubicBezTo>
                    <a:pt x="66906" y="426042"/>
                    <a:pt x="157394" y="505100"/>
                    <a:pt x="214544" y="533675"/>
                  </a:cubicBezTo>
                  <a:lnTo>
                    <a:pt x="250739" y="551772"/>
                  </a:lnTo>
                  <a:cubicBezTo>
                    <a:pt x="275504" y="564155"/>
                    <a:pt x="305984" y="554630"/>
                    <a:pt x="318366" y="529865"/>
                  </a:cubicBezTo>
                  <a:cubicBezTo>
                    <a:pt x="325986" y="515577"/>
                    <a:pt x="336464" y="497480"/>
                    <a:pt x="348846" y="479382"/>
                  </a:cubicBezTo>
                  <a:cubicBezTo>
                    <a:pt x="385041" y="425090"/>
                    <a:pt x="431714" y="299360"/>
                    <a:pt x="442191" y="265070"/>
                  </a:cubicBezTo>
                  <a:lnTo>
                    <a:pt x="472671" y="165057"/>
                  </a:lnTo>
                  <a:cubicBezTo>
                    <a:pt x="479339" y="143150"/>
                    <a:pt x="470766" y="119337"/>
                    <a:pt x="451716" y="106955"/>
                  </a:cubicBezTo>
                  <a:lnTo>
                    <a:pt x="297411" y="7895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8" name="Graphic 456">
            <a:extLst>
              <a:ext uri="{FF2B5EF4-FFF2-40B4-BE49-F238E27FC236}">
                <a16:creationId xmlns:a16="http://schemas.microsoft.com/office/drawing/2014/main" id="{DBEBD032-68BD-4E70-8E03-A5035745A725}"/>
              </a:ext>
            </a:extLst>
          </p:cNvPr>
          <p:cNvGrpSpPr/>
          <p:nvPr/>
        </p:nvGrpSpPr>
        <p:grpSpPr>
          <a:xfrm rot="5132359">
            <a:off x="3322408" y="4833267"/>
            <a:ext cx="432779" cy="593386"/>
            <a:chOff x="4608764" y="4941637"/>
            <a:chExt cx="432779" cy="5933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8DFE35-77D9-436E-8C8A-2860F4716B7A}"/>
                </a:ext>
              </a:extLst>
            </p:cNvPr>
            <p:cNvSpPr/>
            <p:nvPr/>
          </p:nvSpPr>
          <p:spPr>
            <a:xfrm>
              <a:off x="4809933" y="5355899"/>
              <a:ext cx="175419" cy="179124"/>
            </a:xfrm>
            <a:custGeom>
              <a:avLst/>
              <a:gdLst>
                <a:gd name="connsiteX0" fmla="*/ 8573 w 175419"/>
                <a:gd name="connsiteY0" fmla="*/ 81864 h 179124"/>
                <a:gd name="connsiteX1" fmla="*/ 50483 w 175419"/>
                <a:gd name="connsiteY1" fmla="*/ 179019 h 179124"/>
                <a:gd name="connsiteX2" fmla="*/ 68580 w 175419"/>
                <a:gd name="connsiteY2" fmla="*/ 114249 h 179124"/>
                <a:gd name="connsiteX3" fmla="*/ 110490 w 175419"/>
                <a:gd name="connsiteY3" fmla="*/ 169494 h 179124"/>
                <a:gd name="connsiteX4" fmla="*/ 114300 w 175419"/>
                <a:gd name="connsiteY4" fmla="*/ 92342 h 179124"/>
                <a:gd name="connsiteX5" fmla="*/ 171450 w 175419"/>
                <a:gd name="connsiteY5" fmla="*/ 136157 h 179124"/>
                <a:gd name="connsiteX6" fmla="*/ 138113 w 175419"/>
                <a:gd name="connsiteY6" fmla="*/ 34239 h 179124"/>
                <a:gd name="connsiteX7" fmla="*/ 92392 w 175419"/>
                <a:gd name="connsiteY7" fmla="*/ 902 h 179124"/>
                <a:gd name="connsiteX8" fmla="*/ 0 w 175419"/>
                <a:gd name="connsiteY8" fmla="*/ 39954 h 179124"/>
                <a:gd name="connsiteX9" fmla="*/ 8573 w 175419"/>
                <a:gd name="connsiteY9" fmla="*/ 81864 h 1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419" h="179124">
                  <a:moveTo>
                    <a:pt x="8573" y="81864"/>
                  </a:moveTo>
                  <a:cubicBezTo>
                    <a:pt x="8573" y="81864"/>
                    <a:pt x="26670" y="182829"/>
                    <a:pt x="50483" y="179019"/>
                  </a:cubicBezTo>
                  <a:cubicBezTo>
                    <a:pt x="74295" y="175209"/>
                    <a:pt x="70485" y="141872"/>
                    <a:pt x="68580" y="114249"/>
                  </a:cubicBezTo>
                  <a:cubicBezTo>
                    <a:pt x="68580" y="114249"/>
                    <a:pt x="92392" y="177114"/>
                    <a:pt x="110490" y="169494"/>
                  </a:cubicBezTo>
                  <a:cubicBezTo>
                    <a:pt x="128588" y="161874"/>
                    <a:pt x="127635" y="122822"/>
                    <a:pt x="114300" y="92342"/>
                  </a:cubicBezTo>
                  <a:cubicBezTo>
                    <a:pt x="114300" y="92342"/>
                    <a:pt x="159067" y="155207"/>
                    <a:pt x="171450" y="136157"/>
                  </a:cubicBezTo>
                  <a:cubicBezTo>
                    <a:pt x="183833" y="117107"/>
                    <a:pt x="165735" y="76149"/>
                    <a:pt x="138113" y="34239"/>
                  </a:cubicBezTo>
                  <a:cubicBezTo>
                    <a:pt x="110490" y="-8623"/>
                    <a:pt x="92392" y="902"/>
                    <a:pt x="92392" y="902"/>
                  </a:cubicBezTo>
                  <a:lnTo>
                    <a:pt x="0" y="39954"/>
                  </a:lnTo>
                  <a:lnTo>
                    <a:pt x="8573" y="81864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6021912-B2E1-4ADE-9103-338C5AC865CA}"/>
                </a:ext>
              </a:extLst>
            </p:cNvPr>
            <p:cNvSpPr/>
            <p:nvPr/>
          </p:nvSpPr>
          <p:spPr>
            <a:xfrm>
              <a:off x="4608764" y="4941637"/>
              <a:ext cx="432779" cy="547617"/>
            </a:xfrm>
            <a:custGeom>
              <a:avLst/>
              <a:gdLst>
                <a:gd name="connsiteX0" fmla="*/ 205932 w 432779"/>
                <a:gd name="connsiteY0" fmla="*/ 3684 h 547617"/>
                <a:gd name="connsiteX1" fmla="*/ 268797 w 432779"/>
                <a:gd name="connsiteY1" fmla="*/ 25591 h 547617"/>
                <a:gd name="connsiteX2" fmla="*/ 365952 w 432779"/>
                <a:gd name="connsiteY2" fmla="*/ 223711 h 547617"/>
                <a:gd name="connsiteX3" fmla="*/ 426912 w 432779"/>
                <a:gd name="connsiteY3" fmla="*/ 355156 h 547617"/>
                <a:gd name="connsiteX4" fmla="*/ 407862 w 432779"/>
                <a:gd name="connsiteY4" fmla="*/ 422784 h 547617"/>
                <a:gd name="connsiteX5" fmla="*/ 183072 w 432779"/>
                <a:gd name="connsiteY5" fmla="*/ 535179 h 547617"/>
                <a:gd name="connsiteX6" fmla="*/ 144019 w 432779"/>
                <a:gd name="connsiteY6" fmla="*/ 545656 h 547617"/>
                <a:gd name="connsiteX7" fmla="*/ 81154 w 432779"/>
                <a:gd name="connsiteY7" fmla="*/ 511366 h 547617"/>
                <a:gd name="connsiteX8" fmla="*/ 61152 w 432779"/>
                <a:gd name="connsiteY8" fmla="*/ 455169 h 547617"/>
                <a:gd name="connsiteX9" fmla="*/ 10669 w 432779"/>
                <a:gd name="connsiteY9" fmla="*/ 226569 h 547617"/>
                <a:gd name="connsiteX10" fmla="*/ 192 w 432779"/>
                <a:gd name="connsiteY10" fmla="*/ 121794 h 547617"/>
                <a:gd name="connsiteX11" fmla="*/ 32577 w 432779"/>
                <a:gd name="connsiteY11" fmla="*/ 69406 h 547617"/>
                <a:gd name="connsiteX12" fmla="*/ 205932 w 432779"/>
                <a:gd name="connsiteY12" fmla="*/ 3684 h 5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779" h="547617">
                  <a:moveTo>
                    <a:pt x="205932" y="3684"/>
                  </a:moveTo>
                  <a:cubicBezTo>
                    <a:pt x="229744" y="-5841"/>
                    <a:pt x="256414" y="3684"/>
                    <a:pt x="268797" y="25591"/>
                  </a:cubicBezTo>
                  <a:cubicBezTo>
                    <a:pt x="290704" y="63691"/>
                    <a:pt x="325947" y="129414"/>
                    <a:pt x="365952" y="223711"/>
                  </a:cubicBezTo>
                  <a:cubicBezTo>
                    <a:pt x="394527" y="289434"/>
                    <a:pt x="413577" y="329439"/>
                    <a:pt x="426912" y="355156"/>
                  </a:cubicBezTo>
                  <a:cubicBezTo>
                    <a:pt x="439294" y="378969"/>
                    <a:pt x="431674" y="408496"/>
                    <a:pt x="407862" y="422784"/>
                  </a:cubicBezTo>
                  <a:cubicBezTo>
                    <a:pt x="348807" y="458026"/>
                    <a:pt x="244984" y="518034"/>
                    <a:pt x="183072" y="535179"/>
                  </a:cubicBezTo>
                  <a:lnTo>
                    <a:pt x="144019" y="545656"/>
                  </a:lnTo>
                  <a:cubicBezTo>
                    <a:pt x="117349" y="553276"/>
                    <a:pt x="89727" y="538036"/>
                    <a:pt x="81154" y="511366"/>
                  </a:cubicBezTo>
                  <a:cubicBezTo>
                    <a:pt x="76392" y="495174"/>
                    <a:pt x="69724" y="476124"/>
                    <a:pt x="61152" y="455169"/>
                  </a:cubicBezTo>
                  <a:cubicBezTo>
                    <a:pt x="36387" y="395161"/>
                    <a:pt x="14479" y="262764"/>
                    <a:pt x="10669" y="226569"/>
                  </a:cubicBezTo>
                  <a:lnTo>
                    <a:pt x="192" y="121794"/>
                  </a:lnTo>
                  <a:cubicBezTo>
                    <a:pt x="-1713" y="98934"/>
                    <a:pt x="10669" y="77026"/>
                    <a:pt x="32577" y="69406"/>
                  </a:cubicBezTo>
                  <a:lnTo>
                    <a:pt x="205932" y="3684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66" name="Graphic 1">
            <a:extLst>
              <a:ext uri="{FF2B5EF4-FFF2-40B4-BE49-F238E27FC236}">
                <a16:creationId xmlns:a16="http://schemas.microsoft.com/office/drawing/2014/main" id="{FC0646BE-2B7E-43EC-9DB6-2C40B38BDCDD}"/>
              </a:ext>
            </a:extLst>
          </p:cNvPr>
          <p:cNvGrpSpPr/>
          <p:nvPr/>
        </p:nvGrpSpPr>
        <p:grpSpPr>
          <a:xfrm>
            <a:off x="2637303" y="4646509"/>
            <a:ext cx="796290" cy="892527"/>
            <a:chOff x="2179346" y="4746906"/>
            <a:chExt cx="796290" cy="892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67" name="Graphic 1">
              <a:extLst>
                <a:ext uri="{FF2B5EF4-FFF2-40B4-BE49-F238E27FC236}">
                  <a16:creationId xmlns:a16="http://schemas.microsoft.com/office/drawing/2014/main" id="{FC0646BE-2B7E-43EC-9DB6-2C40B38BDCDD}"/>
                </a:ext>
              </a:extLst>
            </p:cNvPr>
            <p:cNvGrpSpPr/>
            <p:nvPr/>
          </p:nvGrpSpPr>
          <p:grpSpPr>
            <a:xfrm>
              <a:off x="2293646" y="4746906"/>
              <a:ext cx="567689" cy="245301"/>
              <a:chOff x="2293646" y="4746906"/>
              <a:chExt cx="567689" cy="245301"/>
            </a:xfrm>
            <a:solidFill>
              <a:srgbClr val="87AE4F"/>
            </a:solidFill>
          </p:grpSpPr>
          <p:sp>
            <p:nvSpPr>
              <p:cNvPr id="591" name="Freeform: Shape 590">
                <a:extLst>
                  <a:ext uri="{FF2B5EF4-FFF2-40B4-BE49-F238E27FC236}">
                    <a16:creationId xmlns:a16="http://schemas.microsoft.com/office/drawing/2014/main" id="{D72EB9A4-1FDA-4096-A88C-68E79D1C644A}"/>
                  </a:ext>
                </a:extLst>
              </p:cNvPr>
              <p:cNvSpPr/>
              <p:nvPr/>
            </p:nvSpPr>
            <p:spPr>
              <a:xfrm>
                <a:off x="2293646" y="4746906"/>
                <a:ext cx="339090" cy="244861"/>
              </a:xfrm>
              <a:custGeom>
                <a:avLst/>
                <a:gdLst>
                  <a:gd name="connsiteX0" fmla="*/ 0 w 339090"/>
                  <a:gd name="connsiteY0" fmla="*/ 156245 h 244861"/>
                  <a:gd name="connsiteX1" fmla="*/ 0 w 339090"/>
                  <a:gd name="connsiteY1" fmla="*/ 88617 h 244861"/>
                  <a:gd name="connsiteX2" fmla="*/ 130492 w 339090"/>
                  <a:gd name="connsiteY2" fmla="*/ 10512 h 244861"/>
                  <a:gd name="connsiteX3" fmla="*/ 339090 w 339090"/>
                  <a:gd name="connsiteY3" fmla="*/ 122907 h 244861"/>
                  <a:gd name="connsiteX4" fmla="*/ 130492 w 339090"/>
                  <a:gd name="connsiteY4" fmla="*/ 234350 h 244861"/>
                  <a:gd name="connsiteX5" fmla="*/ 0 w 339090"/>
                  <a:gd name="connsiteY5" fmla="*/ 156245 h 24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9090" h="244861">
                    <a:moveTo>
                      <a:pt x="0" y="156245"/>
                    </a:moveTo>
                    <a:lnTo>
                      <a:pt x="0" y="88617"/>
                    </a:lnTo>
                    <a:cubicBezTo>
                      <a:pt x="0" y="21942"/>
                      <a:pt x="71438" y="-20920"/>
                      <a:pt x="130492" y="10512"/>
                    </a:cubicBezTo>
                    <a:lnTo>
                      <a:pt x="339090" y="122907"/>
                    </a:lnTo>
                    <a:lnTo>
                      <a:pt x="130492" y="234350"/>
                    </a:lnTo>
                    <a:cubicBezTo>
                      <a:pt x="71438" y="265782"/>
                      <a:pt x="0" y="222920"/>
                      <a:pt x="0" y="156245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2" name="Freeform: Shape 591">
                <a:extLst>
                  <a:ext uri="{FF2B5EF4-FFF2-40B4-BE49-F238E27FC236}">
                    <a16:creationId xmlns:a16="http://schemas.microsoft.com/office/drawing/2014/main" id="{537A2852-72DE-4FED-AA73-15FE5AEE9CC5}"/>
                  </a:ext>
                </a:extLst>
              </p:cNvPr>
              <p:cNvSpPr/>
              <p:nvPr/>
            </p:nvSpPr>
            <p:spPr>
              <a:xfrm>
                <a:off x="2521294" y="4746906"/>
                <a:ext cx="340042" cy="245301"/>
              </a:xfrm>
              <a:custGeom>
                <a:avLst/>
                <a:gdLst>
                  <a:gd name="connsiteX0" fmla="*/ 340042 w 340042"/>
                  <a:gd name="connsiteY0" fmla="*/ 156245 h 245301"/>
                  <a:gd name="connsiteX1" fmla="*/ 340042 w 340042"/>
                  <a:gd name="connsiteY1" fmla="*/ 88617 h 245301"/>
                  <a:gd name="connsiteX2" fmla="*/ 209550 w 340042"/>
                  <a:gd name="connsiteY2" fmla="*/ 10512 h 245301"/>
                  <a:gd name="connsiteX3" fmla="*/ 0 w 340042"/>
                  <a:gd name="connsiteY3" fmla="*/ 122907 h 245301"/>
                  <a:gd name="connsiteX4" fmla="*/ 208598 w 340042"/>
                  <a:gd name="connsiteY4" fmla="*/ 235302 h 245301"/>
                  <a:gd name="connsiteX5" fmla="*/ 340042 w 340042"/>
                  <a:gd name="connsiteY5" fmla="*/ 156245 h 245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0042" h="245301">
                    <a:moveTo>
                      <a:pt x="340042" y="156245"/>
                    </a:moveTo>
                    <a:lnTo>
                      <a:pt x="340042" y="88617"/>
                    </a:lnTo>
                    <a:cubicBezTo>
                      <a:pt x="340042" y="21942"/>
                      <a:pt x="268605" y="-20920"/>
                      <a:pt x="209550" y="10512"/>
                    </a:cubicBezTo>
                    <a:lnTo>
                      <a:pt x="0" y="122907"/>
                    </a:lnTo>
                    <a:lnTo>
                      <a:pt x="208598" y="235302"/>
                    </a:lnTo>
                    <a:cubicBezTo>
                      <a:pt x="267653" y="265782"/>
                      <a:pt x="340042" y="222920"/>
                      <a:pt x="340042" y="156245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3" name="Freeform: Shape 592">
                <a:extLst>
                  <a:ext uri="{FF2B5EF4-FFF2-40B4-BE49-F238E27FC236}">
                    <a16:creationId xmlns:a16="http://schemas.microsoft.com/office/drawing/2014/main" id="{BA18F27D-9939-46DC-B397-A98C4DE34FE1}"/>
                  </a:ext>
                </a:extLst>
              </p:cNvPr>
              <p:cNvSpPr/>
              <p:nvPr/>
            </p:nvSpPr>
            <p:spPr>
              <a:xfrm rot="-4848310">
                <a:off x="2501050" y="4787319"/>
                <a:ext cx="156217" cy="156217"/>
              </a:xfrm>
              <a:custGeom>
                <a:avLst/>
                <a:gdLst>
                  <a:gd name="connsiteX0" fmla="*/ 156218 w 156217"/>
                  <a:gd name="connsiteY0" fmla="*/ 78109 h 156217"/>
                  <a:gd name="connsiteX1" fmla="*/ 78109 w 156217"/>
                  <a:gd name="connsiteY1" fmla="*/ 156218 h 156217"/>
                  <a:gd name="connsiteX2" fmla="*/ 0 w 156217"/>
                  <a:gd name="connsiteY2" fmla="*/ 78109 h 156217"/>
                  <a:gd name="connsiteX3" fmla="*/ 78109 w 156217"/>
                  <a:gd name="connsiteY3" fmla="*/ 0 h 156217"/>
                  <a:gd name="connsiteX4" fmla="*/ 156218 w 156217"/>
                  <a:gd name="connsiteY4" fmla="*/ 78109 h 156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217" h="156217">
                    <a:moveTo>
                      <a:pt x="156218" y="78109"/>
                    </a:moveTo>
                    <a:cubicBezTo>
                      <a:pt x="156218" y="121247"/>
                      <a:pt x="121247" y="156218"/>
                      <a:pt x="78109" y="156218"/>
                    </a:cubicBezTo>
                    <a:cubicBezTo>
                      <a:pt x="34970" y="156218"/>
                      <a:pt x="0" y="121247"/>
                      <a:pt x="0" y="78109"/>
                    </a:cubicBezTo>
                    <a:cubicBezTo>
                      <a:pt x="0" y="34971"/>
                      <a:pt x="34970" y="0"/>
                      <a:pt x="78109" y="0"/>
                    </a:cubicBezTo>
                    <a:cubicBezTo>
                      <a:pt x="121247" y="0"/>
                      <a:pt x="156218" y="34971"/>
                      <a:pt x="156218" y="78109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BC42F956-6356-4602-921B-5EBAB3CAD2DB}"/>
                </a:ext>
              </a:extLst>
            </p:cNvPr>
            <p:cNvSpPr/>
            <p:nvPr/>
          </p:nvSpPr>
          <p:spPr>
            <a:xfrm>
              <a:off x="2200301" y="4885054"/>
              <a:ext cx="754379" cy="754380"/>
            </a:xfrm>
            <a:custGeom>
              <a:avLst/>
              <a:gdLst>
                <a:gd name="connsiteX0" fmla="*/ 0 w 754379"/>
                <a:gd name="connsiteY0" fmla="*/ 0 h 754380"/>
                <a:gd name="connsiteX1" fmla="*/ 754380 w 754379"/>
                <a:gd name="connsiteY1" fmla="*/ 0 h 754380"/>
                <a:gd name="connsiteX2" fmla="*/ 754380 w 754379"/>
                <a:gd name="connsiteY2" fmla="*/ 754380 h 754380"/>
                <a:gd name="connsiteX3" fmla="*/ 0 w 754379"/>
                <a:gd name="connsiteY3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754380">
                  <a:moveTo>
                    <a:pt x="0" y="0"/>
                  </a:moveTo>
                  <a:lnTo>
                    <a:pt x="754380" y="0"/>
                  </a:lnTo>
                  <a:lnTo>
                    <a:pt x="754380" y="754380"/>
                  </a:lnTo>
                  <a:lnTo>
                    <a:pt x="0" y="754380"/>
                  </a:lnTo>
                  <a:close/>
                </a:path>
              </a:pathLst>
            </a:custGeom>
            <a:solidFill>
              <a:srgbClr val="AB33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FC60660B-288A-4F02-BC99-9D23E2FF0817}"/>
                </a:ext>
              </a:extLst>
            </p:cNvPr>
            <p:cNvSpPr/>
            <p:nvPr/>
          </p:nvSpPr>
          <p:spPr>
            <a:xfrm>
              <a:off x="2200301" y="4885054"/>
              <a:ext cx="754379" cy="133350"/>
            </a:xfrm>
            <a:custGeom>
              <a:avLst/>
              <a:gdLst>
                <a:gd name="connsiteX0" fmla="*/ 0 w 754379"/>
                <a:gd name="connsiteY0" fmla="*/ 0 h 133350"/>
                <a:gd name="connsiteX1" fmla="*/ 754380 w 754379"/>
                <a:gd name="connsiteY1" fmla="*/ 0 h 133350"/>
                <a:gd name="connsiteX2" fmla="*/ 754380 w 754379"/>
                <a:gd name="connsiteY2" fmla="*/ 133350 h 133350"/>
                <a:gd name="connsiteX3" fmla="*/ 0 w 754379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133350">
                  <a:moveTo>
                    <a:pt x="0" y="0"/>
                  </a:moveTo>
                  <a:lnTo>
                    <a:pt x="754380" y="0"/>
                  </a:lnTo>
                  <a:lnTo>
                    <a:pt x="75438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7F000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39D6BDF6-CEBA-48D5-B0D9-47BB621BCE51}"/>
                </a:ext>
              </a:extLst>
            </p:cNvPr>
            <p:cNvSpPr/>
            <p:nvPr/>
          </p:nvSpPr>
          <p:spPr>
            <a:xfrm>
              <a:off x="2179346" y="4885054"/>
              <a:ext cx="796290" cy="97155"/>
            </a:xfrm>
            <a:custGeom>
              <a:avLst/>
              <a:gdLst>
                <a:gd name="connsiteX0" fmla="*/ 0 w 796290"/>
                <a:gd name="connsiteY0" fmla="*/ 0 h 97155"/>
                <a:gd name="connsiteX1" fmla="*/ 796290 w 796290"/>
                <a:gd name="connsiteY1" fmla="*/ 0 h 97155"/>
                <a:gd name="connsiteX2" fmla="*/ 796290 w 796290"/>
                <a:gd name="connsiteY2" fmla="*/ 97155 h 97155"/>
                <a:gd name="connsiteX3" fmla="*/ 0 w 796290"/>
                <a:gd name="connsiteY3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90" h="97155">
                  <a:moveTo>
                    <a:pt x="0" y="0"/>
                  </a:moveTo>
                  <a:lnTo>
                    <a:pt x="796290" y="0"/>
                  </a:lnTo>
                  <a:lnTo>
                    <a:pt x="796290" y="97155"/>
                  </a:lnTo>
                  <a:lnTo>
                    <a:pt x="0" y="97155"/>
                  </a:lnTo>
                  <a:close/>
                </a:path>
              </a:pathLst>
            </a:custGeom>
            <a:solidFill>
              <a:srgbClr val="AB33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51EFEFAC-EBF9-40F2-B1DB-80B2160F0E88}"/>
                </a:ext>
              </a:extLst>
            </p:cNvPr>
            <p:cNvSpPr/>
            <p:nvPr/>
          </p:nvSpPr>
          <p:spPr>
            <a:xfrm>
              <a:off x="2519389" y="4885054"/>
              <a:ext cx="116205" cy="754380"/>
            </a:xfrm>
            <a:custGeom>
              <a:avLst/>
              <a:gdLst>
                <a:gd name="connsiteX0" fmla="*/ 0 w 116205"/>
                <a:gd name="connsiteY0" fmla="*/ 0 h 754380"/>
                <a:gd name="connsiteX1" fmla="*/ 116205 w 116205"/>
                <a:gd name="connsiteY1" fmla="*/ 0 h 754380"/>
                <a:gd name="connsiteX2" fmla="*/ 116205 w 116205"/>
                <a:gd name="connsiteY2" fmla="*/ 754380 h 754380"/>
                <a:gd name="connsiteX3" fmla="*/ 0 w 116205"/>
                <a:gd name="connsiteY3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5" h="754380">
                  <a:moveTo>
                    <a:pt x="0" y="0"/>
                  </a:moveTo>
                  <a:lnTo>
                    <a:pt x="116205" y="0"/>
                  </a:lnTo>
                  <a:lnTo>
                    <a:pt x="116205" y="754380"/>
                  </a:lnTo>
                  <a:lnTo>
                    <a:pt x="0" y="754380"/>
                  </a:ln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574DF60F-CC06-49D3-9C95-7ECE64371369}"/>
                </a:ext>
              </a:extLst>
            </p:cNvPr>
            <p:cNvSpPr/>
            <p:nvPr/>
          </p:nvSpPr>
          <p:spPr>
            <a:xfrm>
              <a:off x="2519389" y="4983161"/>
              <a:ext cx="116205" cy="36194"/>
            </a:xfrm>
            <a:custGeom>
              <a:avLst/>
              <a:gdLst>
                <a:gd name="connsiteX0" fmla="*/ 0 w 116205"/>
                <a:gd name="connsiteY0" fmla="*/ 0 h 36194"/>
                <a:gd name="connsiteX1" fmla="*/ 116205 w 116205"/>
                <a:gd name="connsiteY1" fmla="*/ 0 h 36194"/>
                <a:gd name="connsiteX2" fmla="*/ 116205 w 116205"/>
                <a:gd name="connsiteY2" fmla="*/ 36195 h 36194"/>
                <a:gd name="connsiteX3" fmla="*/ 0 w 116205"/>
                <a:gd name="connsiteY3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5" h="36194">
                  <a:moveTo>
                    <a:pt x="0" y="0"/>
                  </a:moveTo>
                  <a:lnTo>
                    <a:pt x="116205" y="0"/>
                  </a:lnTo>
                  <a:lnTo>
                    <a:pt x="116205" y="36195"/>
                  </a:lnTo>
                  <a:lnTo>
                    <a:pt x="0" y="36195"/>
                  </a:lnTo>
                  <a:close/>
                </a:path>
              </a:pathLst>
            </a:custGeom>
            <a:solidFill>
              <a:srgbClr val="608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0B4E812A-90C2-47A5-951F-3C42F1B84603}"/>
                </a:ext>
              </a:extLst>
            </p:cNvPr>
            <p:cNvSpPr/>
            <p:nvPr/>
          </p:nvSpPr>
          <p:spPr>
            <a:xfrm>
              <a:off x="2200301" y="5204141"/>
              <a:ext cx="754379" cy="116205"/>
            </a:xfrm>
            <a:custGeom>
              <a:avLst/>
              <a:gdLst>
                <a:gd name="connsiteX0" fmla="*/ 0 w 754379"/>
                <a:gd name="connsiteY0" fmla="*/ 0 h 116205"/>
                <a:gd name="connsiteX1" fmla="*/ 754380 w 754379"/>
                <a:gd name="connsiteY1" fmla="*/ 0 h 116205"/>
                <a:gd name="connsiteX2" fmla="*/ 754380 w 754379"/>
                <a:gd name="connsiteY2" fmla="*/ 116205 h 116205"/>
                <a:gd name="connsiteX3" fmla="*/ 0 w 754379"/>
                <a:gd name="connsiteY3" fmla="*/ 116205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379" h="116205">
                  <a:moveTo>
                    <a:pt x="0" y="0"/>
                  </a:moveTo>
                  <a:lnTo>
                    <a:pt x="754380" y="0"/>
                  </a:lnTo>
                  <a:lnTo>
                    <a:pt x="754380" y="116205"/>
                  </a:lnTo>
                  <a:lnTo>
                    <a:pt x="0" y="116205"/>
                  </a:ln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0" name="Graphic 412">
            <a:extLst>
              <a:ext uri="{FF2B5EF4-FFF2-40B4-BE49-F238E27FC236}">
                <a16:creationId xmlns:a16="http://schemas.microsoft.com/office/drawing/2014/main" id="{14F735C9-15E3-47A7-A171-DF3B2D285C6A}"/>
              </a:ext>
            </a:extLst>
          </p:cNvPr>
          <p:cNvGrpSpPr/>
          <p:nvPr/>
        </p:nvGrpSpPr>
        <p:grpSpPr>
          <a:xfrm>
            <a:off x="1704735" y="4113377"/>
            <a:ext cx="2910516" cy="1548356"/>
            <a:chOff x="1704735" y="4113377"/>
            <a:chExt cx="2910516" cy="15483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51" name="Graphic 412">
              <a:extLst>
                <a:ext uri="{FF2B5EF4-FFF2-40B4-BE49-F238E27FC236}">
                  <a16:creationId xmlns:a16="http://schemas.microsoft.com/office/drawing/2014/main" id="{14F735C9-15E3-47A7-A171-DF3B2D285C6A}"/>
                </a:ext>
              </a:extLst>
            </p:cNvPr>
            <p:cNvGrpSpPr/>
            <p:nvPr/>
          </p:nvGrpSpPr>
          <p:grpSpPr>
            <a:xfrm>
              <a:off x="1704735" y="4113377"/>
              <a:ext cx="2910516" cy="1484947"/>
              <a:chOff x="1704735" y="4113377"/>
              <a:chExt cx="2910516" cy="1484947"/>
            </a:xfrm>
          </p:grpSpPr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E100D56E-F3F4-4392-98C9-4A4E8A6757FE}"/>
                  </a:ext>
                </a:extLst>
              </p:cNvPr>
              <p:cNvSpPr/>
              <p:nvPr/>
            </p:nvSpPr>
            <p:spPr>
              <a:xfrm>
                <a:off x="3607669" y="4227377"/>
                <a:ext cx="1007583" cy="434476"/>
              </a:xfrm>
              <a:custGeom>
                <a:avLst/>
                <a:gdLst>
                  <a:gd name="connsiteX0" fmla="*/ 0 w 1007583"/>
                  <a:gd name="connsiteY0" fmla="*/ 85073 h 434476"/>
                  <a:gd name="connsiteX1" fmla="*/ 504825 w 1007583"/>
                  <a:gd name="connsiteY1" fmla="*/ 300 h 434476"/>
                  <a:gd name="connsiteX2" fmla="*/ 984885 w 1007583"/>
                  <a:gd name="connsiteY2" fmla="*/ 49830 h 434476"/>
                  <a:gd name="connsiteX3" fmla="*/ 990600 w 1007583"/>
                  <a:gd name="connsiteY3" fmla="*/ 102218 h 434476"/>
                  <a:gd name="connsiteX4" fmla="*/ 788670 w 1007583"/>
                  <a:gd name="connsiteY4" fmla="*/ 190800 h 434476"/>
                  <a:gd name="connsiteX5" fmla="*/ 38100 w 1007583"/>
                  <a:gd name="connsiteY5" fmla="*/ 421305 h 434476"/>
                  <a:gd name="connsiteX6" fmla="*/ 0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0" y="85073"/>
                    </a:moveTo>
                    <a:cubicBezTo>
                      <a:pt x="0" y="85073"/>
                      <a:pt x="172402" y="6015"/>
                      <a:pt x="504825" y="300"/>
                    </a:cubicBezTo>
                    <a:cubicBezTo>
                      <a:pt x="754380" y="-3510"/>
                      <a:pt x="882968" y="29828"/>
                      <a:pt x="984885" y="49830"/>
                    </a:cubicBezTo>
                    <a:cubicBezTo>
                      <a:pt x="1011555" y="54593"/>
                      <a:pt x="1016318" y="91740"/>
                      <a:pt x="990600" y="102218"/>
                    </a:cubicBezTo>
                    <a:cubicBezTo>
                      <a:pt x="939165" y="124125"/>
                      <a:pt x="868680" y="155558"/>
                      <a:pt x="788670" y="190800"/>
                    </a:cubicBezTo>
                    <a:cubicBezTo>
                      <a:pt x="620077" y="266048"/>
                      <a:pt x="281940" y="490838"/>
                      <a:pt x="38100" y="421305"/>
                    </a:cubicBezTo>
                    <a:lnTo>
                      <a:pt x="0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787B7A87-5CB8-4E0E-9DCA-A7A3ACA871DC}"/>
                  </a:ext>
                </a:extLst>
              </p:cNvPr>
              <p:cNvSpPr/>
              <p:nvPr/>
            </p:nvSpPr>
            <p:spPr>
              <a:xfrm>
                <a:off x="3641958" y="4314600"/>
                <a:ext cx="686752" cy="265502"/>
              </a:xfrm>
              <a:custGeom>
                <a:avLst/>
                <a:gdLst>
                  <a:gd name="connsiteX0" fmla="*/ 0 w 686752"/>
                  <a:gd name="connsiteY0" fmla="*/ 93100 h 265502"/>
                  <a:gd name="connsiteX1" fmla="*/ 686753 w 686752"/>
                  <a:gd name="connsiteY1" fmla="*/ 1660 h 265502"/>
                  <a:gd name="connsiteX2" fmla="*/ 246698 w 686752"/>
                  <a:gd name="connsiteY2" fmla="*/ 93100 h 265502"/>
                  <a:gd name="connsiteX3" fmla="*/ 13335 w 686752"/>
                  <a:gd name="connsiteY3" fmla="*/ 265502 h 265502"/>
                  <a:gd name="connsiteX4" fmla="*/ 0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0" y="93100"/>
                    </a:moveTo>
                    <a:cubicBezTo>
                      <a:pt x="0" y="93100"/>
                      <a:pt x="230505" y="-14533"/>
                      <a:pt x="686753" y="1660"/>
                    </a:cubicBezTo>
                    <a:cubicBezTo>
                      <a:pt x="686753" y="1660"/>
                      <a:pt x="359093" y="28330"/>
                      <a:pt x="246698" y="93100"/>
                    </a:cubicBezTo>
                    <a:cubicBezTo>
                      <a:pt x="134303" y="157870"/>
                      <a:pt x="13335" y="265502"/>
                      <a:pt x="13335" y="265502"/>
                    </a:cubicBezTo>
                    <a:lnTo>
                      <a:pt x="0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14BF53A4-4946-46E9-9220-AC421B67F782}"/>
                  </a:ext>
                </a:extLst>
              </p:cNvPr>
              <p:cNvSpPr/>
              <p:nvPr/>
            </p:nvSpPr>
            <p:spPr>
              <a:xfrm>
                <a:off x="1704735" y="4227377"/>
                <a:ext cx="1007583" cy="434476"/>
              </a:xfrm>
              <a:custGeom>
                <a:avLst/>
                <a:gdLst>
                  <a:gd name="connsiteX0" fmla="*/ 1007583 w 1007583"/>
                  <a:gd name="connsiteY0" fmla="*/ 85073 h 434476"/>
                  <a:gd name="connsiteX1" fmla="*/ 502758 w 1007583"/>
                  <a:gd name="connsiteY1" fmla="*/ 300 h 434476"/>
                  <a:gd name="connsiteX2" fmla="*/ 22698 w 1007583"/>
                  <a:gd name="connsiteY2" fmla="*/ 49830 h 434476"/>
                  <a:gd name="connsiteX3" fmla="*/ 16983 w 1007583"/>
                  <a:gd name="connsiteY3" fmla="*/ 102218 h 434476"/>
                  <a:gd name="connsiteX4" fmla="*/ 218913 w 1007583"/>
                  <a:gd name="connsiteY4" fmla="*/ 190800 h 434476"/>
                  <a:gd name="connsiteX5" fmla="*/ 969483 w 1007583"/>
                  <a:gd name="connsiteY5" fmla="*/ 421305 h 434476"/>
                  <a:gd name="connsiteX6" fmla="*/ 1007583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1007583" y="85073"/>
                    </a:moveTo>
                    <a:cubicBezTo>
                      <a:pt x="1007583" y="85073"/>
                      <a:pt x="835181" y="6015"/>
                      <a:pt x="502758" y="300"/>
                    </a:cubicBezTo>
                    <a:cubicBezTo>
                      <a:pt x="253203" y="-3510"/>
                      <a:pt x="124616" y="29828"/>
                      <a:pt x="22698" y="49830"/>
                    </a:cubicBezTo>
                    <a:cubicBezTo>
                      <a:pt x="-3972" y="54593"/>
                      <a:pt x="-8734" y="91740"/>
                      <a:pt x="16983" y="102218"/>
                    </a:cubicBezTo>
                    <a:cubicBezTo>
                      <a:pt x="68418" y="124125"/>
                      <a:pt x="138903" y="155558"/>
                      <a:pt x="218913" y="190800"/>
                    </a:cubicBezTo>
                    <a:cubicBezTo>
                      <a:pt x="387506" y="266048"/>
                      <a:pt x="725643" y="490838"/>
                      <a:pt x="969483" y="421305"/>
                    </a:cubicBezTo>
                    <a:lnTo>
                      <a:pt x="1007583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A435AE24-F8AB-44C0-9E61-E99EC3C5EE2E}"/>
                  </a:ext>
                </a:extLst>
              </p:cNvPr>
              <p:cNvSpPr/>
              <p:nvPr/>
            </p:nvSpPr>
            <p:spPr>
              <a:xfrm>
                <a:off x="1977941" y="4314600"/>
                <a:ext cx="686752" cy="265502"/>
              </a:xfrm>
              <a:custGeom>
                <a:avLst/>
                <a:gdLst>
                  <a:gd name="connsiteX0" fmla="*/ 686753 w 686752"/>
                  <a:gd name="connsiteY0" fmla="*/ 93100 h 265502"/>
                  <a:gd name="connsiteX1" fmla="*/ 0 w 686752"/>
                  <a:gd name="connsiteY1" fmla="*/ 1660 h 265502"/>
                  <a:gd name="connsiteX2" fmla="*/ 440055 w 686752"/>
                  <a:gd name="connsiteY2" fmla="*/ 93100 h 265502"/>
                  <a:gd name="connsiteX3" fmla="*/ 673418 w 686752"/>
                  <a:gd name="connsiteY3" fmla="*/ 265502 h 265502"/>
                  <a:gd name="connsiteX4" fmla="*/ 686753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686753" y="93100"/>
                    </a:moveTo>
                    <a:cubicBezTo>
                      <a:pt x="686753" y="93100"/>
                      <a:pt x="456247" y="-14533"/>
                      <a:pt x="0" y="1660"/>
                    </a:cubicBezTo>
                    <a:cubicBezTo>
                      <a:pt x="0" y="1660"/>
                      <a:pt x="327660" y="28330"/>
                      <a:pt x="440055" y="93100"/>
                    </a:cubicBezTo>
                    <a:cubicBezTo>
                      <a:pt x="552450" y="157870"/>
                      <a:pt x="673418" y="265502"/>
                      <a:pt x="673418" y="265502"/>
                    </a:cubicBezTo>
                    <a:lnTo>
                      <a:pt x="686753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3CDEDBCF-49DE-4149-A711-F8610498D567}"/>
                  </a:ext>
                </a:extLst>
              </p:cNvPr>
              <p:cNvSpPr/>
              <p:nvPr/>
            </p:nvSpPr>
            <p:spPr>
              <a:xfrm>
                <a:off x="2627546" y="4113377"/>
                <a:ext cx="1045855" cy="1484947"/>
              </a:xfrm>
              <a:custGeom>
                <a:avLst/>
                <a:gdLst>
                  <a:gd name="connsiteX0" fmla="*/ 903923 w 1045855"/>
                  <a:gd name="connsiteY0" fmla="*/ 1484948 h 1484947"/>
                  <a:gd name="connsiteX1" fmla="*/ 142875 w 1045855"/>
                  <a:gd name="connsiteY1" fmla="*/ 1484948 h 1484947"/>
                  <a:gd name="connsiteX2" fmla="*/ 0 w 1045855"/>
                  <a:gd name="connsiteY2" fmla="*/ 1342073 h 1484947"/>
                  <a:gd name="connsiteX3" fmla="*/ 0 w 1045855"/>
                  <a:gd name="connsiteY3" fmla="*/ 432435 h 1484947"/>
                  <a:gd name="connsiteX4" fmla="*/ 522923 w 1045855"/>
                  <a:gd name="connsiteY4" fmla="*/ 0 h 1484947"/>
                  <a:gd name="connsiteX5" fmla="*/ 522923 w 1045855"/>
                  <a:gd name="connsiteY5" fmla="*/ 0 h 1484947"/>
                  <a:gd name="connsiteX6" fmla="*/ 1045845 w 1045855"/>
                  <a:gd name="connsiteY6" fmla="*/ 432435 h 1484947"/>
                  <a:gd name="connsiteX7" fmla="*/ 1045845 w 1045855"/>
                  <a:gd name="connsiteY7" fmla="*/ 1342073 h 1484947"/>
                  <a:gd name="connsiteX8" fmla="*/ 903923 w 1045855"/>
                  <a:gd name="connsiteY8" fmla="*/ 1484948 h 148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5855" h="1484947">
                    <a:moveTo>
                      <a:pt x="903923" y="1484948"/>
                    </a:moveTo>
                    <a:lnTo>
                      <a:pt x="142875" y="1484948"/>
                    </a:lnTo>
                    <a:cubicBezTo>
                      <a:pt x="63817" y="1484948"/>
                      <a:pt x="0" y="1421130"/>
                      <a:pt x="0" y="1342073"/>
                    </a:cubicBezTo>
                    <a:lnTo>
                      <a:pt x="0" y="432435"/>
                    </a:lnTo>
                    <a:cubicBezTo>
                      <a:pt x="0" y="143827"/>
                      <a:pt x="234315" y="0"/>
                      <a:pt x="522923" y="0"/>
                    </a:cubicBezTo>
                    <a:lnTo>
                      <a:pt x="522923" y="0"/>
                    </a:lnTo>
                    <a:cubicBezTo>
                      <a:pt x="811530" y="0"/>
                      <a:pt x="1045845" y="143827"/>
                      <a:pt x="1045845" y="432435"/>
                    </a:cubicBezTo>
                    <a:lnTo>
                      <a:pt x="1045845" y="1342073"/>
                    </a:lnTo>
                    <a:cubicBezTo>
                      <a:pt x="1046798" y="1421130"/>
                      <a:pt x="982028" y="1484948"/>
                      <a:pt x="903923" y="1484948"/>
                    </a:cubicBez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357" name="Graphic 412">
                <a:extLst>
                  <a:ext uri="{FF2B5EF4-FFF2-40B4-BE49-F238E27FC236}">
                    <a16:creationId xmlns:a16="http://schemas.microsoft.com/office/drawing/2014/main" id="{14F735C9-15E3-47A7-A171-DF3B2D285C6A}"/>
                  </a:ext>
                </a:extLst>
              </p:cNvPr>
              <p:cNvGrpSpPr/>
              <p:nvPr/>
            </p:nvGrpSpPr>
            <p:grpSpPr>
              <a:xfrm>
                <a:off x="2713271" y="4448657"/>
                <a:ext cx="190500" cy="190500"/>
                <a:chOff x="2713271" y="4448657"/>
                <a:chExt cx="190500" cy="190500"/>
              </a:xfrm>
            </p:grpSpPr>
            <p:sp>
              <p:nvSpPr>
                <p:cNvPr id="358" name="Freeform: Shape 357">
                  <a:extLst>
                    <a:ext uri="{FF2B5EF4-FFF2-40B4-BE49-F238E27FC236}">
                      <a16:creationId xmlns:a16="http://schemas.microsoft.com/office/drawing/2014/main" id="{E4B0560D-EBAB-48C0-B1EE-D21090918E18}"/>
                    </a:ext>
                  </a:extLst>
                </p:cNvPr>
                <p:cNvSpPr/>
                <p:nvPr/>
              </p:nvSpPr>
              <p:spPr>
                <a:xfrm>
                  <a:off x="2713271" y="4448657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" name="Freeform: Shape 358">
                  <a:extLst>
                    <a:ext uri="{FF2B5EF4-FFF2-40B4-BE49-F238E27FC236}">
                      <a16:creationId xmlns:a16="http://schemas.microsoft.com/office/drawing/2014/main" id="{0B8FC358-240F-4E28-9FBE-99B9DB020B67}"/>
                    </a:ext>
                  </a:extLst>
                </p:cNvPr>
                <p:cNvSpPr/>
                <p:nvPr/>
              </p:nvSpPr>
              <p:spPr>
                <a:xfrm>
                  <a:off x="2813284" y="4476280"/>
                  <a:ext cx="51435" cy="51435"/>
                </a:xfrm>
                <a:custGeom>
                  <a:avLst/>
                  <a:gdLst>
                    <a:gd name="connsiteX0" fmla="*/ 51435 w 51435"/>
                    <a:gd name="connsiteY0" fmla="*/ 25718 h 51435"/>
                    <a:gd name="connsiteX1" fmla="*/ 25718 w 51435"/>
                    <a:gd name="connsiteY1" fmla="*/ 51435 h 51435"/>
                    <a:gd name="connsiteX2" fmla="*/ 0 w 51435"/>
                    <a:gd name="connsiteY2" fmla="*/ 25718 h 51435"/>
                    <a:gd name="connsiteX3" fmla="*/ 25718 w 51435"/>
                    <a:gd name="connsiteY3" fmla="*/ 0 h 51435"/>
                    <a:gd name="connsiteX4" fmla="*/ 51435 w 51435"/>
                    <a:gd name="connsiteY4" fmla="*/ 25718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5" h="51435">
                      <a:moveTo>
                        <a:pt x="51435" y="25718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8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60" name="Graphic 412">
                <a:extLst>
                  <a:ext uri="{FF2B5EF4-FFF2-40B4-BE49-F238E27FC236}">
                    <a16:creationId xmlns:a16="http://schemas.microsoft.com/office/drawing/2014/main" id="{14F735C9-15E3-47A7-A171-DF3B2D285C6A}"/>
                  </a:ext>
                </a:extLst>
              </p:cNvPr>
              <p:cNvGrpSpPr/>
              <p:nvPr/>
            </p:nvGrpSpPr>
            <p:grpSpPr>
              <a:xfrm>
                <a:off x="3405739" y="4448657"/>
                <a:ext cx="190500" cy="190500"/>
                <a:chOff x="3405739" y="4448657"/>
                <a:chExt cx="190500" cy="190500"/>
              </a:xfrm>
            </p:grpSpPr>
            <p:sp>
              <p:nvSpPr>
                <p:cNvPr id="361" name="Freeform: Shape 360">
                  <a:extLst>
                    <a:ext uri="{FF2B5EF4-FFF2-40B4-BE49-F238E27FC236}">
                      <a16:creationId xmlns:a16="http://schemas.microsoft.com/office/drawing/2014/main" id="{B89BC362-64FB-422E-A550-C7E8077B9C71}"/>
                    </a:ext>
                  </a:extLst>
                </p:cNvPr>
                <p:cNvSpPr/>
                <p:nvPr/>
              </p:nvSpPr>
              <p:spPr>
                <a:xfrm>
                  <a:off x="3405739" y="4448657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" name="Freeform: Shape 361">
                  <a:extLst>
                    <a:ext uri="{FF2B5EF4-FFF2-40B4-BE49-F238E27FC236}">
                      <a16:creationId xmlns:a16="http://schemas.microsoft.com/office/drawing/2014/main" id="{A26F919C-A1ED-4811-BCFC-9F0243ED53B6}"/>
                    </a:ext>
                  </a:extLst>
                </p:cNvPr>
                <p:cNvSpPr/>
                <p:nvPr/>
              </p:nvSpPr>
              <p:spPr>
                <a:xfrm>
                  <a:off x="3506704" y="4476280"/>
                  <a:ext cx="51434" cy="51435"/>
                </a:xfrm>
                <a:custGeom>
                  <a:avLst/>
                  <a:gdLst>
                    <a:gd name="connsiteX0" fmla="*/ 51435 w 51434"/>
                    <a:gd name="connsiteY0" fmla="*/ 25718 h 51435"/>
                    <a:gd name="connsiteX1" fmla="*/ 25718 w 51434"/>
                    <a:gd name="connsiteY1" fmla="*/ 51435 h 51435"/>
                    <a:gd name="connsiteX2" fmla="*/ 0 w 51434"/>
                    <a:gd name="connsiteY2" fmla="*/ 25718 h 51435"/>
                    <a:gd name="connsiteX3" fmla="*/ 25718 w 51434"/>
                    <a:gd name="connsiteY3" fmla="*/ 0 h 51435"/>
                    <a:gd name="connsiteX4" fmla="*/ 51435 w 51434"/>
                    <a:gd name="connsiteY4" fmla="*/ 25718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4" h="51435">
                      <a:moveTo>
                        <a:pt x="51435" y="25718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8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73AB81F7-AC70-48D2-8DA0-DA34666CAEE6}"/>
                  </a:ext>
                </a:extLst>
              </p:cNvPr>
              <p:cNvSpPr/>
              <p:nvPr/>
            </p:nvSpPr>
            <p:spPr>
              <a:xfrm>
                <a:off x="3068553" y="4276149"/>
                <a:ext cx="185737" cy="14393"/>
              </a:xfrm>
              <a:custGeom>
                <a:avLst/>
                <a:gdLst>
                  <a:gd name="connsiteX0" fmla="*/ 185738 w 185737"/>
                  <a:gd name="connsiteY0" fmla="*/ 14393 h 14393"/>
                  <a:gd name="connsiteX1" fmla="*/ 0 w 185737"/>
                  <a:gd name="connsiteY1" fmla="*/ 14393 h 1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5737" h="14393">
                    <a:moveTo>
                      <a:pt x="185738" y="14393"/>
                    </a:moveTo>
                    <a:cubicBezTo>
                      <a:pt x="185738" y="14393"/>
                      <a:pt x="100013" y="-17992"/>
                      <a:pt x="0" y="14393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84A4BF24-8F64-409F-8FCC-201C24C2A007}"/>
                  </a:ext>
                </a:extLst>
              </p:cNvPr>
              <p:cNvSpPr/>
              <p:nvPr/>
            </p:nvSpPr>
            <p:spPr>
              <a:xfrm>
                <a:off x="3099033" y="4228418"/>
                <a:ext cx="124777" cy="9736"/>
              </a:xfrm>
              <a:custGeom>
                <a:avLst/>
                <a:gdLst>
                  <a:gd name="connsiteX0" fmla="*/ 124778 w 124777"/>
                  <a:gd name="connsiteY0" fmla="*/ 9737 h 9736"/>
                  <a:gd name="connsiteX1" fmla="*/ 0 w 124777"/>
                  <a:gd name="connsiteY1" fmla="*/ 9737 h 9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777" h="9736">
                    <a:moveTo>
                      <a:pt x="124778" y="9737"/>
                    </a:moveTo>
                    <a:cubicBezTo>
                      <a:pt x="124778" y="9737"/>
                      <a:pt x="66675" y="-12171"/>
                      <a:pt x="0" y="9737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28E5CCD2-6B34-4FDD-9D9C-00C17D839F26}"/>
                </a:ext>
              </a:extLst>
            </p:cNvPr>
            <p:cNvSpPr/>
            <p:nvPr/>
          </p:nvSpPr>
          <p:spPr>
            <a:xfrm>
              <a:off x="2513235" y="4951577"/>
              <a:ext cx="1250395" cy="710156"/>
            </a:xfrm>
            <a:custGeom>
              <a:avLst/>
              <a:gdLst>
                <a:gd name="connsiteX0" fmla="*/ 68591 w 1250395"/>
                <a:gd name="connsiteY0" fmla="*/ 0 h 710156"/>
                <a:gd name="connsiteX1" fmla="*/ 36206 w 1250395"/>
                <a:gd name="connsiteY1" fmla="*/ 341947 h 710156"/>
                <a:gd name="connsiteX2" fmla="*/ 25728 w 1250395"/>
                <a:gd name="connsiteY2" fmla="*/ 599122 h 710156"/>
                <a:gd name="connsiteX3" fmla="*/ 31443 w 1250395"/>
                <a:gd name="connsiteY3" fmla="*/ 693420 h 710156"/>
                <a:gd name="connsiteX4" fmla="*/ 799158 w 1250395"/>
                <a:gd name="connsiteY4" fmla="*/ 693420 h 710156"/>
                <a:gd name="connsiteX5" fmla="*/ 1112531 w 1250395"/>
                <a:gd name="connsiteY5" fmla="*/ 675322 h 710156"/>
                <a:gd name="connsiteX6" fmla="*/ 1233498 w 1250395"/>
                <a:gd name="connsiteY6" fmla="*/ 544830 h 710156"/>
                <a:gd name="connsiteX7" fmla="*/ 1204923 w 1250395"/>
                <a:gd name="connsiteY7" fmla="*/ 201930 h 710156"/>
                <a:gd name="connsiteX8" fmla="*/ 1173491 w 1250395"/>
                <a:gd name="connsiteY8" fmla="*/ 10478 h 710156"/>
                <a:gd name="connsiteX9" fmla="*/ 68591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68591" y="0"/>
                  </a:moveTo>
                  <a:cubicBezTo>
                    <a:pt x="68591" y="0"/>
                    <a:pt x="32396" y="126683"/>
                    <a:pt x="36206" y="341947"/>
                  </a:cubicBezTo>
                  <a:cubicBezTo>
                    <a:pt x="38111" y="449580"/>
                    <a:pt x="44778" y="568643"/>
                    <a:pt x="25728" y="599122"/>
                  </a:cubicBezTo>
                  <a:cubicBezTo>
                    <a:pt x="6678" y="629603"/>
                    <a:pt x="-23802" y="681038"/>
                    <a:pt x="31443" y="693420"/>
                  </a:cubicBezTo>
                  <a:cubicBezTo>
                    <a:pt x="86688" y="705803"/>
                    <a:pt x="638186" y="723900"/>
                    <a:pt x="799158" y="693420"/>
                  </a:cubicBezTo>
                  <a:cubicBezTo>
                    <a:pt x="960131" y="662940"/>
                    <a:pt x="1013471" y="654368"/>
                    <a:pt x="1112531" y="675322"/>
                  </a:cubicBezTo>
                  <a:cubicBezTo>
                    <a:pt x="1211591" y="697230"/>
                    <a:pt x="1284933" y="630555"/>
                    <a:pt x="1233498" y="544830"/>
                  </a:cubicBezTo>
                  <a:cubicBezTo>
                    <a:pt x="1182063" y="459105"/>
                    <a:pt x="1202066" y="303847"/>
                    <a:pt x="1204923" y="201930"/>
                  </a:cubicBezTo>
                  <a:cubicBezTo>
                    <a:pt x="1207781" y="100013"/>
                    <a:pt x="1173491" y="10478"/>
                    <a:pt x="1173491" y="10478"/>
                  </a:cubicBezTo>
                  <a:lnTo>
                    <a:pt x="68591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D5BF6BF2-290E-4ED8-BD12-E074E363FEC8}"/>
                </a:ext>
              </a:extLst>
            </p:cNvPr>
            <p:cNvSpPr/>
            <p:nvPr/>
          </p:nvSpPr>
          <p:spPr>
            <a:xfrm>
              <a:off x="3045409" y="4671475"/>
              <a:ext cx="672099" cy="482471"/>
            </a:xfrm>
            <a:custGeom>
              <a:avLst/>
              <a:gdLst>
                <a:gd name="connsiteX0" fmla="*/ 65055 w 672099"/>
                <a:gd name="connsiteY0" fmla="*/ 89602 h 482471"/>
                <a:gd name="connsiteX1" fmla="*/ 617505 w 672099"/>
                <a:gd name="connsiteY1" fmla="*/ 1019 h 482471"/>
                <a:gd name="connsiteX2" fmla="*/ 656557 w 672099"/>
                <a:gd name="connsiteY2" fmla="*/ 28642 h 482471"/>
                <a:gd name="connsiteX3" fmla="*/ 654652 w 672099"/>
                <a:gd name="connsiteY3" fmla="*/ 296294 h 482471"/>
                <a:gd name="connsiteX4" fmla="*/ 626077 w 672099"/>
                <a:gd name="connsiteY4" fmla="*/ 333442 h 482471"/>
                <a:gd name="connsiteX5" fmla="*/ 100297 w 672099"/>
                <a:gd name="connsiteY5" fmla="*/ 482032 h 482471"/>
                <a:gd name="connsiteX6" fmla="*/ 59340 w 672099"/>
                <a:gd name="connsiteY6" fmla="*/ 458219 h 482471"/>
                <a:gd name="connsiteX7" fmla="*/ 14572 w 672099"/>
                <a:gd name="connsiteY7" fmla="*/ 135322 h 482471"/>
                <a:gd name="connsiteX8" fmla="*/ 65055 w 672099"/>
                <a:gd name="connsiteY8" fmla="*/ 89602 h 48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099" h="482471">
                  <a:moveTo>
                    <a:pt x="65055" y="89602"/>
                  </a:moveTo>
                  <a:cubicBezTo>
                    <a:pt x="156495" y="83887"/>
                    <a:pt x="407002" y="62932"/>
                    <a:pt x="617505" y="1019"/>
                  </a:cubicBezTo>
                  <a:cubicBezTo>
                    <a:pt x="634650" y="-3743"/>
                    <a:pt x="651795" y="8639"/>
                    <a:pt x="656557" y="28642"/>
                  </a:cubicBezTo>
                  <a:cubicBezTo>
                    <a:pt x="668940" y="81982"/>
                    <a:pt x="685132" y="187709"/>
                    <a:pt x="654652" y="296294"/>
                  </a:cubicBezTo>
                  <a:cubicBezTo>
                    <a:pt x="649890" y="312487"/>
                    <a:pt x="639412" y="325822"/>
                    <a:pt x="626077" y="333442"/>
                  </a:cubicBezTo>
                  <a:cubicBezTo>
                    <a:pt x="556545" y="371542"/>
                    <a:pt x="321277" y="490604"/>
                    <a:pt x="100297" y="482032"/>
                  </a:cubicBezTo>
                  <a:cubicBezTo>
                    <a:pt x="84105" y="481079"/>
                    <a:pt x="69817" y="472507"/>
                    <a:pt x="59340" y="458219"/>
                  </a:cubicBezTo>
                  <a:cubicBezTo>
                    <a:pt x="28860" y="413452"/>
                    <a:pt x="-26385" y="302962"/>
                    <a:pt x="14572" y="135322"/>
                  </a:cubicBezTo>
                  <a:cubicBezTo>
                    <a:pt x="23145" y="108652"/>
                    <a:pt x="42195" y="90554"/>
                    <a:pt x="65055" y="89602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0E285831-C029-4EB7-87C9-C85CADF32EA7}"/>
                </a:ext>
              </a:extLst>
            </p:cNvPr>
            <p:cNvSpPr/>
            <p:nvPr/>
          </p:nvSpPr>
          <p:spPr>
            <a:xfrm>
              <a:off x="2539450" y="4634586"/>
              <a:ext cx="684699" cy="501235"/>
            </a:xfrm>
            <a:custGeom>
              <a:avLst/>
              <a:gdLst>
                <a:gd name="connsiteX0" fmla="*/ 71904 w 684699"/>
                <a:gd name="connsiteY0" fmla="*/ 1714 h 501235"/>
                <a:gd name="connsiteX1" fmla="*/ 650071 w 684699"/>
                <a:gd name="connsiteY1" fmla="*/ 131254 h 501235"/>
                <a:gd name="connsiteX2" fmla="*/ 683409 w 684699"/>
                <a:gd name="connsiteY2" fmla="*/ 172211 h 501235"/>
                <a:gd name="connsiteX3" fmla="*/ 627211 w 684699"/>
                <a:gd name="connsiteY3" fmla="*/ 454151 h 501235"/>
                <a:gd name="connsiteX4" fmla="*/ 45234 w 684699"/>
                <a:gd name="connsiteY4" fmla="*/ 336041 h 501235"/>
                <a:gd name="connsiteX5" fmla="*/ 33804 w 684699"/>
                <a:gd name="connsiteY5" fmla="*/ 321754 h 501235"/>
                <a:gd name="connsiteX6" fmla="*/ 23326 w 684699"/>
                <a:gd name="connsiteY6" fmla="*/ 32194 h 501235"/>
                <a:gd name="connsiteX7" fmla="*/ 71904 w 684699"/>
                <a:gd name="connsiteY7" fmla="*/ 1714 h 50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699" h="501235">
                  <a:moveTo>
                    <a:pt x="71904" y="1714"/>
                  </a:moveTo>
                  <a:cubicBezTo>
                    <a:pt x="162391" y="30289"/>
                    <a:pt x="418614" y="107441"/>
                    <a:pt x="650071" y="131254"/>
                  </a:cubicBezTo>
                  <a:cubicBezTo>
                    <a:pt x="668169" y="133159"/>
                    <a:pt x="681504" y="150304"/>
                    <a:pt x="683409" y="172211"/>
                  </a:cubicBezTo>
                  <a:cubicBezTo>
                    <a:pt x="687219" y="238886"/>
                    <a:pt x="686266" y="375094"/>
                    <a:pt x="627211" y="454151"/>
                  </a:cubicBezTo>
                  <a:cubicBezTo>
                    <a:pt x="548154" y="559879"/>
                    <a:pt x="227161" y="473201"/>
                    <a:pt x="45234" y="336041"/>
                  </a:cubicBezTo>
                  <a:cubicBezTo>
                    <a:pt x="40471" y="332231"/>
                    <a:pt x="36661" y="327469"/>
                    <a:pt x="33804" y="321754"/>
                  </a:cubicBezTo>
                  <a:cubicBezTo>
                    <a:pt x="17611" y="290321"/>
                    <a:pt x="-27156" y="181736"/>
                    <a:pt x="23326" y="32194"/>
                  </a:cubicBezTo>
                  <a:cubicBezTo>
                    <a:pt x="29994" y="8381"/>
                    <a:pt x="50949" y="-4954"/>
                    <a:pt x="71904" y="1714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7965E2A0-E463-471C-9003-4F64F1EADFD3}"/>
                </a:ext>
              </a:extLst>
            </p:cNvPr>
            <p:cNvSpPr/>
            <p:nvPr/>
          </p:nvSpPr>
          <p:spPr>
            <a:xfrm>
              <a:off x="3004313" y="5029259"/>
              <a:ext cx="268499" cy="358986"/>
            </a:xfrm>
            <a:custGeom>
              <a:avLst/>
              <a:gdLst>
                <a:gd name="connsiteX0" fmla="*/ 67098 w 268499"/>
                <a:gd name="connsiteY0" fmla="*/ 354753 h 358986"/>
                <a:gd name="connsiteX1" fmla="*/ 15663 w 268499"/>
                <a:gd name="connsiteY1" fmla="*/ 325226 h 358986"/>
                <a:gd name="connsiteX2" fmla="*/ 4233 w 268499"/>
                <a:gd name="connsiteY2" fmla="*/ 282363 h 358986"/>
                <a:gd name="connsiteX3" fmla="*/ 158538 w 268499"/>
                <a:gd name="connsiteY3" fmla="*/ 15663 h 358986"/>
                <a:gd name="connsiteX4" fmla="*/ 201401 w 268499"/>
                <a:gd name="connsiteY4" fmla="*/ 4233 h 358986"/>
                <a:gd name="connsiteX5" fmla="*/ 252836 w 268499"/>
                <a:gd name="connsiteY5" fmla="*/ 33761 h 358986"/>
                <a:gd name="connsiteX6" fmla="*/ 264266 w 268499"/>
                <a:gd name="connsiteY6" fmla="*/ 76623 h 358986"/>
                <a:gd name="connsiteX7" fmla="*/ 109961 w 268499"/>
                <a:gd name="connsiteY7" fmla="*/ 343323 h 358986"/>
                <a:gd name="connsiteX8" fmla="*/ 67098 w 268499"/>
                <a:gd name="connsiteY8" fmla="*/ 354753 h 35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499" h="358986">
                  <a:moveTo>
                    <a:pt x="67098" y="354753"/>
                  </a:moveTo>
                  <a:lnTo>
                    <a:pt x="15663" y="325226"/>
                  </a:lnTo>
                  <a:cubicBezTo>
                    <a:pt x="423" y="316653"/>
                    <a:pt x="-4339" y="297603"/>
                    <a:pt x="4233" y="282363"/>
                  </a:cubicBezTo>
                  <a:lnTo>
                    <a:pt x="158538" y="15663"/>
                  </a:lnTo>
                  <a:cubicBezTo>
                    <a:pt x="167111" y="423"/>
                    <a:pt x="186161" y="-4339"/>
                    <a:pt x="201401" y="4233"/>
                  </a:cubicBezTo>
                  <a:lnTo>
                    <a:pt x="252836" y="33761"/>
                  </a:lnTo>
                  <a:cubicBezTo>
                    <a:pt x="268076" y="42333"/>
                    <a:pt x="272838" y="61383"/>
                    <a:pt x="264266" y="76623"/>
                  </a:cubicBezTo>
                  <a:lnTo>
                    <a:pt x="109961" y="343323"/>
                  </a:lnTo>
                  <a:cubicBezTo>
                    <a:pt x="101388" y="358563"/>
                    <a:pt x="82338" y="363326"/>
                    <a:pt x="67098" y="35475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3E5FAB9D-5D6A-49AD-92F1-F0E3BD52727F}"/>
                </a:ext>
              </a:extLst>
            </p:cNvPr>
            <p:cNvSpPr/>
            <p:nvPr/>
          </p:nvSpPr>
          <p:spPr>
            <a:xfrm>
              <a:off x="2950434" y="5176684"/>
              <a:ext cx="162886" cy="153837"/>
            </a:xfrm>
            <a:custGeom>
              <a:avLst/>
              <a:gdLst>
                <a:gd name="connsiteX0" fmla="*/ 42872 w 162886"/>
                <a:gd name="connsiteY0" fmla="*/ 10160 h 153837"/>
                <a:gd name="connsiteX1" fmla="*/ 148599 w 162886"/>
                <a:gd name="connsiteY1" fmla="*/ 10160 h 153837"/>
                <a:gd name="connsiteX2" fmla="*/ 96212 w 162886"/>
                <a:gd name="connsiteY2" fmla="*/ 53022 h 153837"/>
                <a:gd name="connsiteX3" fmla="*/ 162887 w 162886"/>
                <a:gd name="connsiteY3" fmla="*/ 69215 h 153837"/>
                <a:gd name="connsiteX4" fmla="*/ 93354 w 162886"/>
                <a:gd name="connsiteY4" fmla="*/ 103505 h 153837"/>
                <a:gd name="connsiteX5" fmla="*/ 156219 w 162886"/>
                <a:gd name="connsiteY5" fmla="*/ 138747 h 153837"/>
                <a:gd name="connsiteX6" fmla="*/ 48587 w 162886"/>
                <a:gd name="connsiteY6" fmla="*/ 148272 h 153837"/>
                <a:gd name="connsiteX7" fmla="*/ 9 w 162886"/>
                <a:gd name="connsiteY7" fmla="*/ 119697 h 153837"/>
                <a:gd name="connsiteX8" fmla="*/ 9 w 162886"/>
                <a:gd name="connsiteY8" fmla="*/ 19685 h 153837"/>
                <a:gd name="connsiteX9" fmla="*/ 42872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42872" y="10160"/>
                  </a:moveTo>
                  <a:cubicBezTo>
                    <a:pt x="42872" y="10160"/>
                    <a:pt x="142884" y="-12700"/>
                    <a:pt x="148599" y="10160"/>
                  </a:cubicBezTo>
                  <a:cubicBezTo>
                    <a:pt x="154314" y="33020"/>
                    <a:pt x="121929" y="43497"/>
                    <a:pt x="96212" y="53022"/>
                  </a:cubicBezTo>
                  <a:cubicBezTo>
                    <a:pt x="96212" y="53022"/>
                    <a:pt x="162887" y="50165"/>
                    <a:pt x="162887" y="69215"/>
                  </a:cubicBezTo>
                  <a:cubicBezTo>
                    <a:pt x="162887" y="88265"/>
                    <a:pt x="126692" y="103505"/>
                    <a:pt x="93354" y="103505"/>
                  </a:cubicBezTo>
                  <a:cubicBezTo>
                    <a:pt x="93354" y="103505"/>
                    <a:pt x="168602" y="120650"/>
                    <a:pt x="156219" y="138747"/>
                  </a:cubicBezTo>
                  <a:cubicBezTo>
                    <a:pt x="143837" y="156845"/>
                    <a:pt x="99069" y="156845"/>
                    <a:pt x="48587" y="148272"/>
                  </a:cubicBezTo>
                  <a:cubicBezTo>
                    <a:pt x="-1896" y="139700"/>
                    <a:pt x="9" y="119697"/>
                    <a:pt x="9" y="119697"/>
                  </a:cubicBezTo>
                  <a:lnTo>
                    <a:pt x="9" y="19685"/>
                  </a:lnTo>
                  <a:lnTo>
                    <a:pt x="42872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F9DF151D-229A-4B32-A66E-531F4827030C}"/>
                </a:ext>
              </a:extLst>
            </p:cNvPr>
            <p:cNvSpPr/>
            <p:nvPr/>
          </p:nvSpPr>
          <p:spPr>
            <a:xfrm>
              <a:off x="2519512" y="4932527"/>
              <a:ext cx="484271" cy="486817"/>
            </a:xfrm>
            <a:custGeom>
              <a:avLst/>
              <a:gdLst>
                <a:gd name="connsiteX0" fmla="*/ 55647 w 484271"/>
                <a:gd name="connsiteY0" fmla="*/ 0 h 486817"/>
                <a:gd name="connsiteX1" fmla="*/ 6117 w 484271"/>
                <a:gd name="connsiteY1" fmla="*/ 143828 h 486817"/>
                <a:gd name="connsiteX2" fmla="*/ 202332 w 484271"/>
                <a:gd name="connsiteY2" fmla="*/ 449580 h 486817"/>
                <a:gd name="connsiteX3" fmla="*/ 446172 w 484271"/>
                <a:gd name="connsiteY3" fmla="*/ 484822 h 486817"/>
                <a:gd name="connsiteX4" fmla="*/ 484272 w 484271"/>
                <a:gd name="connsiteY4" fmla="*/ 430530 h 486817"/>
                <a:gd name="connsiteX5" fmla="*/ 484272 w 484271"/>
                <a:gd name="connsiteY5" fmla="*/ 223838 h 486817"/>
                <a:gd name="connsiteX6" fmla="*/ 457602 w 484271"/>
                <a:gd name="connsiteY6" fmla="*/ 187642 h 486817"/>
                <a:gd name="connsiteX7" fmla="*/ 55647 w 484271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4271" h="486817">
                  <a:moveTo>
                    <a:pt x="55647" y="0"/>
                  </a:moveTo>
                  <a:cubicBezTo>
                    <a:pt x="55647" y="0"/>
                    <a:pt x="25167" y="49530"/>
                    <a:pt x="6117" y="143828"/>
                  </a:cubicBezTo>
                  <a:cubicBezTo>
                    <a:pt x="-12933" y="238125"/>
                    <a:pt x="2307" y="385763"/>
                    <a:pt x="202332" y="449580"/>
                  </a:cubicBezTo>
                  <a:cubicBezTo>
                    <a:pt x="326157" y="488633"/>
                    <a:pt x="404262" y="489585"/>
                    <a:pt x="446172" y="484822"/>
                  </a:cubicBezTo>
                  <a:cubicBezTo>
                    <a:pt x="467127" y="481965"/>
                    <a:pt x="484272" y="458153"/>
                    <a:pt x="484272" y="430530"/>
                  </a:cubicBezTo>
                  <a:lnTo>
                    <a:pt x="484272" y="223838"/>
                  </a:lnTo>
                  <a:cubicBezTo>
                    <a:pt x="484272" y="204788"/>
                    <a:pt x="472842" y="188595"/>
                    <a:pt x="457602" y="187642"/>
                  </a:cubicBezTo>
                  <a:cubicBezTo>
                    <a:pt x="384259" y="182880"/>
                    <a:pt x="175662" y="157163"/>
                    <a:pt x="55647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649BE661-DF95-48AE-B0D4-1BBA066771D4}"/>
                </a:ext>
              </a:extLst>
            </p:cNvPr>
            <p:cNvSpPr/>
            <p:nvPr/>
          </p:nvSpPr>
          <p:spPr>
            <a:xfrm>
              <a:off x="3126656" y="5131917"/>
              <a:ext cx="162886" cy="153837"/>
            </a:xfrm>
            <a:custGeom>
              <a:avLst/>
              <a:gdLst>
                <a:gd name="connsiteX0" fmla="*/ 120015 w 162886"/>
                <a:gd name="connsiteY0" fmla="*/ 10160 h 153837"/>
                <a:gd name="connsiteX1" fmla="*/ 14288 w 162886"/>
                <a:gd name="connsiteY1" fmla="*/ 10160 h 153837"/>
                <a:gd name="connsiteX2" fmla="*/ 66675 w 162886"/>
                <a:gd name="connsiteY2" fmla="*/ 53022 h 153837"/>
                <a:gd name="connsiteX3" fmla="*/ 0 w 162886"/>
                <a:gd name="connsiteY3" fmla="*/ 69215 h 153837"/>
                <a:gd name="connsiteX4" fmla="*/ 69533 w 162886"/>
                <a:gd name="connsiteY4" fmla="*/ 103505 h 153837"/>
                <a:gd name="connsiteX5" fmla="*/ 6667 w 162886"/>
                <a:gd name="connsiteY5" fmla="*/ 138747 h 153837"/>
                <a:gd name="connsiteX6" fmla="*/ 114300 w 162886"/>
                <a:gd name="connsiteY6" fmla="*/ 148272 h 153837"/>
                <a:gd name="connsiteX7" fmla="*/ 162877 w 162886"/>
                <a:gd name="connsiteY7" fmla="*/ 119697 h 153837"/>
                <a:gd name="connsiteX8" fmla="*/ 162877 w 162886"/>
                <a:gd name="connsiteY8" fmla="*/ 19685 h 153837"/>
                <a:gd name="connsiteX9" fmla="*/ 120015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120015" y="10160"/>
                  </a:moveTo>
                  <a:cubicBezTo>
                    <a:pt x="120015" y="10160"/>
                    <a:pt x="20002" y="-12700"/>
                    <a:pt x="14288" y="10160"/>
                  </a:cubicBezTo>
                  <a:cubicBezTo>
                    <a:pt x="8572" y="33020"/>
                    <a:pt x="40958" y="43497"/>
                    <a:pt x="66675" y="53022"/>
                  </a:cubicBezTo>
                  <a:cubicBezTo>
                    <a:pt x="66675" y="53022"/>
                    <a:pt x="0" y="50165"/>
                    <a:pt x="0" y="69215"/>
                  </a:cubicBezTo>
                  <a:cubicBezTo>
                    <a:pt x="0" y="89218"/>
                    <a:pt x="36195" y="103505"/>
                    <a:pt x="69533" y="103505"/>
                  </a:cubicBezTo>
                  <a:cubicBezTo>
                    <a:pt x="69533" y="103505"/>
                    <a:pt x="-5715" y="120650"/>
                    <a:pt x="6667" y="138747"/>
                  </a:cubicBezTo>
                  <a:cubicBezTo>
                    <a:pt x="19050" y="156845"/>
                    <a:pt x="63817" y="156845"/>
                    <a:pt x="114300" y="148272"/>
                  </a:cubicBezTo>
                  <a:cubicBezTo>
                    <a:pt x="164783" y="139700"/>
                    <a:pt x="162877" y="119697"/>
                    <a:pt x="162877" y="119697"/>
                  </a:cubicBezTo>
                  <a:lnTo>
                    <a:pt x="162877" y="19685"/>
                  </a:lnTo>
                  <a:lnTo>
                    <a:pt x="120015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6C051ECB-BF7D-4465-8B0E-093D54F95EF1}"/>
                </a:ext>
              </a:extLst>
            </p:cNvPr>
            <p:cNvSpPr/>
            <p:nvPr/>
          </p:nvSpPr>
          <p:spPr>
            <a:xfrm>
              <a:off x="3253339" y="4943005"/>
              <a:ext cx="496619" cy="486817"/>
            </a:xfrm>
            <a:custGeom>
              <a:avLst/>
              <a:gdLst>
                <a:gd name="connsiteX0" fmla="*/ 440055 w 496619"/>
                <a:gd name="connsiteY0" fmla="*/ 0 h 486817"/>
                <a:gd name="connsiteX1" fmla="*/ 490538 w 496619"/>
                <a:gd name="connsiteY1" fmla="*/ 143827 h 486817"/>
                <a:gd name="connsiteX2" fmla="*/ 289560 w 496619"/>
                <a:gd name="connsiteY2" fmla="*/ 449580 h 486817"/>
                <a:gd name="connsiteX3" fmla="*/ 39052 w 496619"/>
                <a:gd name="connsiteY3" fmla="*/ 484822 h 486817"/>
                <a:gd name="connsiteX4" fmla="*/ 0 w 496619"/>
                <a:gd name="connsiteY4" fmla="*/ 430530 h 486817"/>
                <a:gd name="connsiteX5" fmla="*/ 0 w 496619"/>
                <a:gd name="connsiteY5" fmla="*/ 223838 h 486817"/>
                <a:gd name="connsiteX6" fmla="*/ 26670 w 496619"/>
                <a:gd name="connsiteY6" fmla="*/ 187642 h 486817"/>
                <a:gd name="connsiteX7" fmla="*/ 440055 w 496619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6619" h="486817">
                  <a:moveTo>
                    <a:pt x="440055" y="0"/>
                  </a:moveTo>
                  <a:cubicBezTo>
                    <a:pt x="440055" y="0"/>
                    <a:pt x="471488" y="49530"/>
                    <a:pt x="490538" y="143827"/>
                  </a:cubicBezTo>
                  <a:cubicBezTo>
                    <a:pt x="509588" y="238125"/>
                    <a:pt x="494347" y="385763"/>
                    <a:pt x="289560" y="449580"/>
                  </a:cubicBezTo>
                  <a:cubicBezTo>
                    <a:pt x="162877" y="488632"/>
                    <a:pt x="81915" y="489585"/>
                    <a:pt x="39052" y="484822"/>
                  </a:cubicBezTo>
                  <a:cubicBezTo>
                    <a:pt x="17145" y="481965"/>
                    <a:pt x="0" y="458152"/>
                    <a:pt x="0" y="430530"/>
                  </a:cubicBezTo>
                  <a:lnTo>
                    <a:pt x="0" y="223838"/>
                  </a:lnTo>
                  <a:cubicBezTo>
                    <a:pt x="0" y="204788"/>
                    <a:pt x="12382" y="188595"/>
                    <a:pt x="26670" y="187642"/>
                  </a:cubicBezTo>
                  <a:cubicBezTo>
                    <a:pt x="103822" y="183832"/>
                    <a:pt x="318135" y="157163"/>
                    <a:pt x="440055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1F6614A7-88E0-402B-84C5-6F261CA6FCB1}"/>
                </a:ext>
              </a:extLst>
            </p:cNvPr>
            <p:cNvSpPr/>
            <p:nvPr/>
          </p:nvSpPr>
          <p:spPr>
            <a:xfrm>
              <a:off x="3084577" y="4614269"/>
              <a:ext cx="133067" cy="50605"/>
            </a:xfrm>
            <a:custGeom>
              <a:avLst/>
              <a:gdLst>
                <a:gd name="connsiteX0" fmla="*/ 6836 w 133067"/>
                <a:gd name="connsiteY0" fmla="*/ 123 h 50605"/>
                <a:gd name="connsiteX1" fmla="*/ 125899 w 133067"/>
                <a:gd name="connsiteY1" fmla="*/ 123 h 50605"/>
                <a:gd name="connsiteX2" fmla="*/ 132566 w 133067"/>
                <a:gd name="connsiteY2" fmla="*/ 8695 h 50605"/>
                <a:gd name="connsiteX3" fmla="*/ 66843 w 133067"/>
                <a:gd name="connsiteY3" fmla="*/ 50605 h 50605"/>
                <a:gd name="connsiteX4" fmla="*/ 1121 w 133067"/>
                <a:gd name="connsiteY4" fmla="*/ 8695 h 50605"/>
                <a:gd name="connsiteX5" fmla="*/ 6836 w 133067"/>
                <a:gd name="connsiteY5" fmla="*/ 123 h 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067" h="50605">
                  <a:moveTo>
                    <a:pt x="6836" y="123"/>
                  </a:moveTo>
                  <a:cubicBezTo>
                    <a:pt x="25886" y="2980"/>
                    <a:pt x="69701" y="7743"/>
                    <a:pt x="125899" y="123"/>
                  </a:cubicBezTo>
                  <a:cubicBezTo>
                    <a:pt x="130661" y="-830"/>
                    <a:pt x="134471" y="3933"/>
                    <a:pt x="132566" y="8695"/>
                  </a:cubicBezTo>
                  <a:cubicBezTo>
                    <a:pt x="124946" y="23935"/>
                    <a:pt x="106849" y="50605"/>
                    <a:pt x="66843" y="50605"/>
                  </a:cubicBezTo>
                  <a:cubicBezTo>
                    <a:pt x="26838" y="50605"/>
                    <a:pt x="7788" y="23935"/>
                    <a:pt x="1121" y="8695"/>
                  </a:cubicBezTo>
                  <a:cubicBezTo>
                    <a:pt x="-1737" y="3933"/>
                    <a:pt x="1121" y="-830"/>
                    <a:pt x="6836" y="12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42" name="Freeform: Shape 441">
            <a:extLst>
              <a:ext uri="{FF2B5EF4-FFF2-40B4-BE49-F238E27FC236}">
                <a16:creationId xmlns:a16="http://schemas.microsoft.com/office/drawing/2014/main" id="{9FE35A92-39E1-4F72-B156-05A95EE86E9E}"/>
              </a:ext>
            </a:extLst>
          </p:cNvPr>
          <p:cNvSpPr/>
          <p:nvPr/>
        </p:nvSpPr>
        <p:spPr>
          <a:xfrm>
            <a:off x="3190174" y="3556694"/>
            <a:ext cx="918726" cy="1528925"/>
          </a:xfrm>
          <a:custGeom>
            <a:avLst/>
            <a:gdLst>
              <a:gd name="connsiteX0" fmla="*/ 1028171 w 1047437"/>
              <a:gd name="connsiteY0" fmla="*/ 5186 h 1757256"/>
              <a:gd name="connsiteX1" fmla="*/ 1028171 w 1047437"/>
              <a:gd name="connsiteY1" fmla="*/ 5186 h 1757256"/>
              <a:gd name="connsiteX2" fmla="*/ 974831 w 1047437"/>
              <a:gd name="connsiteY2" fmla="*/ 19473 h 1757256"/>
              <a:gd name="connsiteX3" fmla="*/ 5186 w 1047437"/>
              <a:gd name="connsiteY3" fmla="*/ 1698731 h 1757256"/>
              <a:gd name="connsiteX4" fmla="*/ 19473 w 1047437"/>
              <a:gd name="connsiteY4" fmla="*/ 1752071 h 1757256"/>
              <a:gd name="connsiteX5" fmla="*/ 19473 w 1047437"/>
              <a:gd name="connsiteY5" fmla="*/ 1752071 h 1757256"/>
              <a:gd name="connsiteX6" fmla="*/ 72813 w 1047437"/>
              <a:gd name="connsiteY6" fmla="*/ 1737783 h 1757256"/>
              <a:gd name="connsiteX7" fmla="*/ 1042458 w 1047437"/>
              <a:gd name="connsiteY7" fmla="*/ 58526 h 1757256"/>
              <a:gd name="connsiteX8" fmla="*/ 1028171 w 1047437"/>
              <a:gd name="connsiteY8" fmla="*/ 5186 h 175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7437" h="1757256">
                <a:moveTo>
                  <a:pt x="1028171" y="5186"/>
                </a:moveTo>
                <a:lnTo>
                  <a:pt x="1028171" y="5186"/>
                </a:lnTo>
                <a:cubicBezTo>
                  <a:pt x="1010073" y="-5292"/>
                  <a:pt x="985308" y="423"/>
                  <a:pt x="974831" y="19473"/>
                </a:cubicBezTo>
                <a:lnTo>
                  <a:pt x="5186" y="1698731"/>
                </a:lnTo>
                <a:cubicBezTo>
                  <a:pt x="-5292" y="1716828"/>
                  <a:pt x="423" y="1741593"/>
                  <a:pt x="19473" y="1752071"/>
                </a:cubicBezTo>
                <a:lnTo>
                  <a:pt x="19473" y="1752071"/>
                </a:lnTo>
                <a:cubicBezTo>
                  <a:pt x="37571" y="1762548"/>
                  <a:pt x="62336" y="1756833"/>
                  <a:pt x="72813" y="1737783"/>
                </a:cubicBezTo>
                <a:lnTo>
                  <a:pt x="1042458" y="58526"/>
                </a:lnTo>
                <a:cubicBezTo>
                  <a:pt x="1052936" y="39476"/>
                  <a:pt x="1046268" y="15663"/>
                  <a:pt x="1028171" y="5186"/>
                </a:cubicBezTo>
                <a:close/>
              </a:path>
            </a:pathLst>
          </a:custGeom>
          <a:solidFill>
            <a:srgbClr val="FBFCF8"/>
          </a:solidFill>
          <a:ln w="9525" cap="flat">
            <a:noFill/>
            <a:prstDash val="solid"/>
            <a:miter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rtlCol="0" anchor="ctr"/>
          <a:lstStyle/>
          <a:p>
            <a:endParaRPr lang="en-GB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7042402D-3DF9-4F09-8E35-07B7C6FFF8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32517" y="4065611"/>
            <a:ext cx="2360574" cy="1708310"/>
          </a:xfrm>
          <a:prstGeom prst="rect">
            <a:avLst/>
          </a:prstGeom>
        </p:spPr>
      </p:pic>
      <p:sp>
        <p:nvSpPr>
          <p:cNvPr id="444" name="Freeform: Shape 443">
            <a:extLst>
              <a:ext uri="{FF2B5EF4-FFF2-40B4-BE49-F238E27FC236}">
                <a16:creationId xmlns:a16="http://schemas.microsoft.com/office/drawing/2014/main" id="{E682D9B1-D4BC-4F61-A75B-3FD8CE8DB62A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90061C64-FF4C-4F60-B51C-883E03BD4193}"/>
              </a:ext>
            </a:extLst>
          </p:cNvPr>
          <p:cNvGrpSpPr/>
          <p:nvPr/>
        </p:nvGrpSpPr>
        <p:grpSpPr>
          <a:xfrm>
            <a:off x="6022618" y="2917073"/>
            <a:ext cx="4648200" cy="2439920"/>
            <a:chOff x="2579787" y="3304844"/>
            <a:chExt cx="4648200" cy="2439920"/>
          </a:xfrm>
        </p:grpSpPr>
        <p:pic>
          <p:nvPicPr>
            <p:cNvPr id="191" name="Graphic 190">
              <a:extLst>
                <a:ext uri="{FF2B5EF4-FFF2-40B4-BE49-F238E27FC236}">
                  <a16:creationId xmlns:a16="http://schemas.microsoft.com/office/drawing/2014/main" id="{31790D9C-6FBE-489B-806F-095AF06F4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A7D5BC4E-2F2F-4B10-87DE-80D1360C93A0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3A61DE95-5140-4A28-808F-59ECCBC2259D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D18BFF62-7CFC-47D3-936C-96FE1BCF94C8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CB27FA6-B259-41C2-97CA-F0EA0DD79DCD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ACF9F854-3E00-4230-BF25-469770A0AE3F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C9F449D-0566-4EB9-9A44-5A5E51ADCBC2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EC94710C-2C59-4866-BBF1-00A0E224D552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A3D4B200-1F13-4E7D-8E28-7BC1C9882AD9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00CD515F-B302-4552-87D0-2F456641FA16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2FFF04B2-E524-4A7A-BD1E-AB68FCFF6A3D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34E69F30-0DF3-4E10-ABA4-5D899B859710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32B60163-FA02-482A-BBC8-43A9C01FE61C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30E82E39-2146-4B28-ABB0-3DC9DAF054AA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F803C630-3374-4090-B4DD-885F24CC20EF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8CC22D67-EE2E-4B13-862F-7A008CB4C5DB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E6D6376E-9DAA-42DB-A6D6-9334AB66F3A0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762DAAFC-73DF-4348-BF1F-253F652BB55E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43F9EBE-DD64-4F39-8A88-751C1CF96320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0B51BAA1-A52F-4C75-827E-AF5D845C33C2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E78B0F0C-8F00-4E6E-A763-60EA0ED80243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FCD6C2BC-8A9F-4EBC-9F12-825531D7CE8D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46E6FACB-6EB4-4576-BA59-5B8A92429928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F285DC32-4056-42CC-9212-C330C3EF4975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9A8C801D-F546-450E-B443-D7145A8B9AB4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E7A3CAA6-A368-4F81-A4FB-FE4C2D236A1D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4D5BBF54-7CC1-4031-955F-2E2EDBB2837F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CF2F7052-D3FF-4E2E-B6F4-16C9A529B1B6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CDD005FD-E1BE-47C9-98B6-38904C30A8B8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95FFCA2F-CDF7-4E62-8E19-44E40DF440F7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120EB5D8-8C46-44ED-BD24-055A5E5E8F13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FAA3DDD4-FFAB-4E7C-895C-127ED56B3F7C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EBC9F038-8A32-473F-8579-A16F268A27CE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D6D2280E-2614-4C7A-B936-9471A91680E7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ED6EEEBE-ACB1-42CE-837B-07632D1E51C4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7394B3DC-8D13-44DF-80FB-F868A3A92CEE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6C96A27C-FE18-48F9-AEB5-F3601A7F0BB3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EAD78973-0AA6-41E7-B6D2-E0960CE5F615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8889F704-9A6F-4D4B-994C-C61E4F8809F0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0C8EBEF2-4E65-4DEA-9BD9-3B491742DB29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06227CD7-74AE-45AA-881F-3028BB4BCBE7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9680F936-0C00-45DF-8525-2D6BD9ED9996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84F68FB9-3078-4965-9CE2-6D34D4CC532C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E179E528-2D59-4068-97DB-D0DF8A181A04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1BB658D9-161E-44C6-BCF4-A0BEC9567BB4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BE16B569-B2E9-4DD6-9E7A-4B82FF436769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57ACF498-8C9B-4EAF-BBBD-62F08285CF99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180BDCF4-2B73-439D-8C58-52C9159D751A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433FCA07-EDAB-4B26-BD86-1BA944062B0B}"/>
              </a:ext>
            </a:extLst>
          </p:cNvPr>
          <p:cNvSpPr txBox="1"/>
          <p:nvPr/>
        </p:nvSpPr>
        <p:spPr>
          <a:xfrm>
            <a:off x="5228207" y="5551340"/>
            <a:ext cx="2340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A gift for Baby Yoda?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9674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50" advClick="0" advTm="3500">
        <p159:morph option="byObject"/>
      </p:transition>
    </mc:Choice>
    <mc:Fallback xmlns="">
      <p:transition advClick="0" advTm="3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ccel="25000" decel="50000" autoRev="1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12" dur="200" fill="hold"/>
                                        <p:tgtEl>
                                          <p:spTgt spid="1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3" presetClass="exit" presetSubtype="32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2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16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8" presetClass="entr" presetSubtype="3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25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0.11302 0.18958 " pathEditMode="relative" rAng="0" ptsTypes="AA">
                                      <p:cBhvr>
                                        <p:cTn id="35" dur="7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1" y="946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" grpId="0" animBg="1"/>
      <p:bldP spid="2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640614" y="0"/>
            <a:ext cx="52732028" cy="6871452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330ADF-AB6B-4D0A-87CF-3D4696ED2FD2}"/>
              </a:ext>
            </a:extLst>
          </p:cNvPr>
          <p:cNvSpPr/>
          <p:nvPr/>
        </p:nvSpPr>
        <p:spPr>
          <a:xfrm>
            <a:off x="-4148291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566678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634E50-A41E-49B4-85B2-6B46C8E81E1F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B1ACA8-9BF4-45C9-A324-506AB44D981E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04E41BB-2794-4232-A2F3-54F31A3B8C83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56654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1909269-B0A0-4C1E-ABD7-7497AC86D7ED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3044E-C765-49A6-9A23-9519CFB5273C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01EEF3-A481-47AB-9D5E-0B0CB9188C6F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325112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C636CC-540D-46F9-9A7B-CCFF48094B9C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DDFEC-9BAF-4633-B94C-BF5B418BC53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1C7B9B-B2A6-4380-A99D-F5163C22133E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212469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9DC934-2E4B-4FB8-8804-0305980EBDA7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578D53E-E8D1-4912-A5D7-87EEB8EF9850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461BF-029E-4A8F-9231-78EBF929B058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09413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B68A6F-B4CE-436B-8CF1-FC817D23258B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CF915E-295B-4359-A6B1-CD5497BC5785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FB08DE-EEDE-4BB4-B1B5-38D5DB11D8C7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403305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BC059A-EDA8-411C-980B-5E79CEB2A792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3B90747-B5F9-448A-8812-0BFC2380785D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DA7667-73C5-41EE-A9BB-7BC53DD45034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614860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EAAAC1-88AF-409B-93C9-E42A64C02BD1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2FEAC5-13BF-49E9-A880-0524D7F1A72A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88E37A-7959-4ECA-9B25-FD70ED43303D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4029314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DC22C6-95F3-4E2A-9A21-67DA4EDD87C3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C32DCB-6881-4573-8EA8-5B91F8E7B81B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0869C-5DB0-41F3-8905-EA9B43B3DA8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EA2FDE91-2912-458C-BD8B-5D06621652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445117" y="2006600"/>
            <a:ext cx="15520956" cy="4890252"/>
          </a:xfrm>
          <a:prstGeom prst="rect">
            <a:avLst/>
          </a:prstGeom>
        </p:spPr>
      </p:pic>
      <p:sp>
        <p:nvSpPr>
          <p:cNvPr id="534" name="Freeform: Shape 533">
            <a:extLst>
              <a:ext uri="{FF2B5EF4-FFF2-40B4-BE49-F238E27FC236}">
                <a16:creationId xmlns:a16="http://schemas.microsoft.com/office/drawing/2014/main" id="{E166C3DB-014A-4604-9191-DBCCB1BB5D46}"/>
              </a:ext>
            </a:extLst>
          </p:cNvPr>
          <p:cNvSpPr/>
          <p:nvPr/>
        </p:nvSpPr>
        <p:spPr>
          <a:xfrm>
            <a:off x="26642184" y="4672902"/>
            <a:ext cx="2087592" cy="1947250"/>
          </a:xfrm>
          <a:custGeom>
            <a:avLst/>
            <a:gdLst>
              <a:gd name="connsiteX0" fmla="*/ 914727 w 3087483"/>
              <a:gd name="connsiteY0" fmla="*/ 181656 h 2879922"/>
              <a:gd name="connsiteX1" fmla="*/ 1653867 w 3087483"/>
              <a:gd name="connsiteY1" fmla="*/ 14969 h 2879922"/>
              <a:gd name="connsiteX2" fmla="*/ 1856749 w 3087483"/>
              <a:gd name="connsiteY2" fmla="*/ 4491 h 2879922"/>
              <a:gd name="connsiteX3" fmla="*/ 2119639 w 3087483"/>
              <a:gd name="connsiteY3" fmla="*/ 34971 h 2879922"/>
              <a:gd name="connsiteX4" fmla="*/ 2314902 w 3087483"/>
              <a:gd name="connsiteY4" fmla="*/ 91169 h 2879922"/>
              <a:gd name="connsiteX5" fmla="*/ 2509212 w 3087483"/>
              <a:gd name="connsiteY5" fmla="*/ 184514 h 2879922"/>
              <a:gd name="connsiteX6" fmla="*/ 2686377 w 3087483"/>
              <a:gd name="connsiteY6" fmla="*/ 314054 h 2879922"/>
              <a:gd name="connsiteX7" fmla="*/ 2861637 w 3087483"/>
              <a:gd name="connsiteY7" fmla="*/ 498839 h 2879922"/>
              <a:gd name="connsiteX8" fmla="*/ 3004512 w 3087483"/>
              <a:gd name="connsiteY8" fmla="*/ 749346 h 2879922"/>
              <a:gd name="connsiteX9" fmla="*/ 3052137 w 3087483"/>
              <a:gd name="connsiteY9" fmla="*/ 915081 h 2879922"/>
              <a:gd name="connsiteX10" fmla="*/ 3074997 w 3087483"/>
              <a:gd name="connsiteY10" fmla="*/ 1048431 h 2879922"/>
              <a:gd name="connsiteX11" fmla="*/ 3086427 w 3087483"/>
              <a:gd name="connsiteY11" fmla="*/ 1248456 h 2879922"/>
              <a:gd name="connsiteX12" fmla="*/ 3069282 w 3087483"/>
              <a:gd name="connsiteY12" fmla="*/ 1431336 h 2879922"/>
              <a:gd name="connsiteX13" fmla="*/ 2917834 w 3087483"/>
              <a:gd name="connsiteY13" fmla="*/ 2031411 h 2879922"/>
              <a:gd name="connsiteX14" fmla="*/ 2851159 w 3087483"/>
              <a:gd name="connsiteY14" fmla="*/ 2467657 h 2879922"/>
              <a:gd name="connsiteX15" fmla="*/ 2706379 w 3087483"/>
              <a:gd name="connsiteY15" fmla="*/ 2637201 h 2879922"/>
              <a:gd name="connsiteX16" fmla="*/ 2516832 w 3087483"/>
              <a:gd name="connsiteY16" fmla="*/ 2751501 h 2879922"/>
              <a:gd name="connsiteX17" fmla="*/ 2277754 w 3087483"/>
              <a:gd name="connsiteY17" fmla="*/ 2841037 h 2879922"/>
              <a:gd name="connsiteX18" fmla="*/ 1919614 w 3087483"/>
              <a:gd name="connsiteY18" fmla="*/ 2862944 h 2879922"/>
              <a:gd name="connsiteX19" fmla="*/ 1689109 w 3087483"/>
              <a:gd name="connsiteY19" fmla="*/ 2806747 h 2879922"/>
              <a:gd name="connsiteX20" fmla="*/ 1417647 w 3087483"/>
              <a:gd name="connsiteY20" fmla="*/ 2802937 h 2879922"/>
              <a:gd name="connsiteX21" fmla="*/ 1417647 w 3087483"/>
              <a:gd name="connsiteY21" fmla="*/ 2802937 h 2879922"/>
              <a:gd name="connsiteX22" fmla="*/ 1130944 w 3087483"/>
              <a:gd name="connsiteY22" fmla="*/ 2795316 h 2879922"/>
              <a:gd name="connsiteX23" fmla="*/ 651837 w 3087483"/>
              <a:gd name="connsiteY23" fmla="*/ 2664824 h 2879922"/>
              <a:gd name="connsiteX24" fmla="*/ 249882 w 3087483"/>
              <a:gd name="connsiteY24" fmla="*/ 2311447 h 2879922"/>
              <a:gd name="connsiteX25" fmla="*/ 46999 w 3087483"/>
              <a:gd name="connsiteY25" fmla="*/ 1824719 h 2879922"/>
              <a:gd name="connsiteX26" fmla="*/ 26044 w 3087483"/>
              <a:gd name="connsiteY26" fmla="*/ 1416097 h 2879922"/>
              <a:gd name="connsiteX27" fmla="*/ 250834 w 3087483"/>
              <a:gd name="connsiteY27" fmla="*/ 666479 h 2879922"/>
              <a:gd name="connsiteX28" fmla="*/ 655647 w 3087483"/>
              <a:gd name="connsiteY28" fmla="*/ 259761 h 2879922"/>
              <a:gd name="connsiteX29" fmla="*/ 869959 w 3087483"/>
              <a:gd name="connsiteY29" fmla="*/ 194039 h 2879922"/>
              <a:gd name="connsiteX30" fmla="*/ 914727 w 3087483"/>
              <a:gd name="connsiteY30" fmla="*/ 181656 h 287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87483" h="2879922">
                <a:moveTo>
                  <a:pt x="914727" y="181656"/>
                </a:moveTo>
                <a:lnTo>
                  <a:pt x="1653867" y="14969"/>
                </a:lnTo>
                <a:cubicBezTo>
                  <a:pt x="1720542" y="-271"/>
                  <a:pt x="1789122" y="-4081"/>
                  <a:pt x="1856749" y="4491"/>
                </a:cubicBezTo>
                <a:lnTo>
                  <a:pt x="2119639" y="34971"/>
                </a:lnTo>
                <a:cubicBezTo>
                  <a:pt x="2187267" y="42591"/>
                  <a:pt x="2253942" y="61641"/>
                  <a:pt x="2314902" y="91169"/>
                </a:cubicBezTo>
                <a:lnTo>
                  <a:pt x="2509212" y="184514"/>
                </a:lnTo>
                <a:cubicBezTo>
                  <a:pt x="2575887" y="216899"/>
                  <a:pt x="2635894" y="260714"/>
                  <a:pt x="2686377" y="314054"/>
                </a:cubicBezTo>
                <a:lnTo>
                  <a:pt x="2861637" y="498839"/>
                </a:lnTo>
                <a:cubicBezTo>
                  <a:pt x="2928312" y="569324"/>
                  <a:pt x="2977842" y="656001"/>
                  <a:pt x="3004512" y="749346"/>
                </a:cubicBezTo>
                <a:lnTo>
                  <a:pt x="3052137" y="915081"/>
                </a:lnTo>
                <a:cubicBezTo>
                  <a:pt x="3064519" y="958896"/>
                  <a:pt x="3072139" y="1003664"/>
                  <a:pt x="3074997" y="1048431"/>
                </a:cubicBezTo>
                <a:lnTo>
                  <a:pt x="3086427" y="1248456"/>
                </a:lnTo>
                <a:cubicBezTo>
                  <a:pt x="3090237" y="1309416"/>
                  <a:pt x="3083569" y="1371329"/>
                  <a:pt x="3069282" y="1431336"/>
                </a:cubicBezTo>
                <a:lnTo>
                  <a:pt x="2917834" y="2031411"/>
                </a:lnTo>
                <a:cubicBezTo>
                  <a:pt x="2917834" y="2031411"/>
                  <a:pt x="2831157" y="2428604"/>
                  <a:pt x="2851159" y="2467657"/>
                </a:cubicBezTo>
                <a:cubicBezTo>
                  <a:pt x="2863542" y="2490516"/>
                  <a:pt x="2777817" y="2573384"/>
                  <a:pt x="2706379" y="2637201"/>
                </a:cubicBezTo>
                <a:cubicBezTo>
                  <a:pt x="2651134" y="2686732"/>
                  <a:pt x="2586364" y="2724832"/>
                  <a:pt x="2516832" y="2751501"/>
                </a:cubicBezTo>
                <a:lnTo>
                  <a:pt x="2277754" y="2841037"/>
                </a:lnTo>
                <a:cubicBezTo>
                  <a:pt x="2163454" y="2883899"/>
                  <a:pt x="2038677" y="2891519"/>
                  <a:pt x="1919614" y="2862944"/>
                </a:cubicBezTo>
                <a:lnTo>
                  <a:pt x="1689109" y="2806747"/>
                </a:lnTo>
                <a:cubicBezTo>
                  <a:pt x="1599574" y="2784839"/>
                  <a:pt x="1507182" y="2783887"/>
                  <a:pt x="1417647" y="2802937"/>
                </a:cubicBezTo>
                <a:lnTo>
                  <a:pt x="1417647" y="2802937"/>
                </a:lnTo>
                <a:cubicBezTo>
                  <a:pt x="1322397" y="2822939"/>
                  <a:pt x="1224289" y="2821034"/>
                  <a:pt x="1130944" y="2795316"/>
                </a:cubicBezTo>
                <a:lnTo>
                  <a:pt x="651837" y="2664824"/>
                </a:lnTo>
                <a:cubicBezTo>
                  <a:pt x="470862" y="2615294"/>
                  <a:pt x="322272" y="2484801"/>
                  <a:pt x="249882" y="2311447"/>
                </a:cubicBezTo>
                <a:lnTo>
                  <a:pt x="46999" y="1824719"/>
                </a:lnTo>
                <a:cubicBezTo>
                  <a:pt x="-7293" y="1695179"/>
                  <a:pt x="-14913" y="1550399"/>
                  <a:pt x="26044" y="1416097"/>
                </a:cubicBezTo>
                <a:lnTo>
                  <a:pt x="250834" y="666479"/>
                </a:lnTo>
                <a:cubicBezTo>
                  <a:pt x="308937" y="471216"/>
                  <a:pt x="461337" y="318816"/>
                  <a:pt x="655647" y="259761"/>
                </a:cubicBezTo>
                <a:lnTo>
                  <a:pt x="869959" y="194039"/>
                </a:lnTo>
                <a:cubicBezTo>
                  <a:pt x="885199" y="189276"/>
                  <a:pt x="899487" y="185466"/>
                  <a:pt x="914727" y="181656"/>
                </a:cubicBezTo>
                <a:close/>
              </a:path>
            </a:pathLst>
          </a:custGeom>
          <a:solidFill>
            <a:srgbClr val="FBFCF8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D5BF290F-1EEA-41EE-A243-2466F5A96D60}"/>
              </a:ext>
            </a:extLst>
          </p:cNvPr>
          <p:cNvGrpSpPr/>
          <p:nvPr/>
        </p:nvGrpSpPr>
        <p:grpSpPr>
          <a:xfrm>
            <a:off x="26391848" y="4135120"/>
            <a:ext cx="2592734" cy="4955898"/>
            <a:chOff x="2171846" y="4045935"/>
            <a:chExt cx="2686050" cy="5134268"/>
          </a:xfrm>
        </p:grpSpPr>
        <p:pic>
          <p:nvPicPr>
            <p:cNvPr id="544" name="Graphic 543">
              <a:extLst>
                <a:ext uri="{FF2B5EF4-FFF2-40B4-BE49-F238E27FC236}">
                  <a16:creationId xmlns:a16="http://schemas.microsoft.com/office/drawing/2014/main" id="{467901D9-D5F3-4D33-A353-45CCECF83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71846" y="4045935"/>
              <a:ext cx="2686050" cy="1552575"/>
            </a:xfrm>
            <a:prstGeom prst="rect">
              <a:avLst/>
            </a:prstGeom>
          </p:spPr>
        </p:pic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2BDADB6C-7A7D-4AA5-927C-347E4D90B912}"/>
                </a:ext>
              </a:extLst>
            </p:cNvPr>
            <p:cNvSpPr/>
            <p:nvPr/>
          </p:nvSpPr>
          <p:spPr>
            <a:xfrm>
              <a:off x="3535680" y="8818880"/>
              <a:ext cx="274320" cy="36132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5" name="Graphic 524">
            <a:extLst>
              <a:ext uri="{FF2B5EF4-FFF2-40B4-BE49-F238E27FC236}">
                <a16:creationId xmlns:a16="http://schemas.microsoft.com/office/drawing/2014/main" id="{9CD46D46-83B4-4C2E-87AD-A2A6B35E0C06}"/>
              </a:ext>
            </a:extLst>
          </p:cNvPr>
          <p:cNvGrpSpPr/>
          <p:nvPr/>
        </p:nvGrpSpPr>
        <p:grpSpPr>
          <a:xfrm>
            <a:off x="26867328" y="4782848"/>
            <a:ext cx="1723076" cy="1650648"/>
            <a:chOff x="4820833" y="2081212"/>
            <a:chExt cx="2548376" cy="2441257"/>
          </a:xfrm>
        </p:grpSpPr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3D88F04D-7768-4229-A8E5-7A0BA217262B}"/>
                </a:ext>
              </a:extLst>
            </p:cNvPr>
            <p:cNvSpPr/>
            <p:nvPr/>
          </p:nvSpPr>
          <p:spPr>
            <a:xfrm>
              <a:off x="4820833" y="2081212"/>
              <a:ext cx="2548376" cy="2441257"/>
            </a:xfrm>
            <a:custGeom>
              <a:avLst/>
              <a:gdLst>
                <a:gd name="connsiteX0" fmla="*/ 2542943 w 2548376"/>
                <a:gd name="connsiteY0" fmla="*/ 1038225 h 2441257"/>
                <a:gd name="connsiteX1" fmla="*/ 2458171 w 2548376"/>
                <a:gd name="connsiteY1" fmla="*/ 1650683 h 2441257"/>
                <a:gd name="connsiteX2" fmla="*/ 2145751 w 2548376"/>
                <a:gd name="connsiteY2" fmla="*/ 2080260 h 2441257"/>
                <a:gd name="connsiteX3" fmla="*/ 1985731 w 2548376"/>
                <a:gd name="connsiteY3" fmla="*/ 2157413 h 2441257"/>
                <a:gd name="connsiteX4" fmla="*/ 1947631 w 2548376"/>
                <a:gd name="connsiteY4" fmla="*/ 2174558 h 2441257"/>
                <a:gd name="connsiteX5" fmla="*/ 1390418 w 2548376"/>
                <a:gd name="connsiteY5" fmla="*/ 2393633 h 2441257"/>
                <a:gd name="connsiteX6" fmla="*/ 1206586 w 2548376"/>
                <a:gd name="connsiteY6" fmla="*/ 2432685 h 2441257"/>
                <a:gd name="connsiteX7" fmla="*/ 997988 w 2548376"/>
                <a:gd name="connsiteY7" fmla="*/ 2441258 h 2441257"/>
                <a:gd name="connsiteX8" fmla="*/ 975128 w 2548376"/>
                <a:gd name="connsiteY8" fmla="*/ 2441258 h 2441257"/>
                <a:gd name="connsiteX9" fmla="*/ 811298 w 2548376"/>
                <a:gd name="connsiteY9" fmla="*/ 2416493 h 2441257"/>
                <a:gd name="connsiteX10" fmla="*/ 648421 w 2548376"/>
                <a:gd name="connsiteY10" fmla="*/ 2366963 h 2441257"/>
                <a:gd name="connsiteX11" fmla="*/ 467446 w 2548376"/>
                <a:gd name="connsiteY11" fmla="*/ 2273618 h 2441257"/>
                <a:gd name="connsiteX12" fmla="*/ 308378 w 2548376"/>
                <a:gd name="connsiteY12" fmla="*/ 2150745 h 2441257"/>
                <a:gd name="connsiteX13" fmla="*/ 141691 w 2548376"/>
                <a:gd name="connsiteY13" fmla="*/ 1941195 h 2441257"/>
                <a:gd name="connsiteX14" fmla="*/ 84541 w 2548376"/>
                <a:gd name="connsiteY14" fmla="*/ 1817370 h 2441257"/>
                <a:gd name="connsiteX15" fmla="*/ 45488 w 2548376"/>
                <a:gd name="connsiteY15" fmla="*/ 1698308 h 2441257"/>
                <a:gd name="connsiteX16" fmla="*/ 12151 w 2548376"/>
                <a:gd name="connsiteY16" fmla="*/ 1543050 h 2441257"/>
                <a:gd name="connsiteX17" fmla="*/ 2626 w 2548376"/>
                <a:gd name="connsiteY17" fmla="*/ 1373505 h 2441257"/>
                <a:gd name="connsiteX18" fmla="*/ 48346 w 2548376"/>
                <a:gd name="connsiteY18" fmla="*/ 889635 h 2441257"/>
                <a:gd name="connsiteX19" fmla="*/ 54061 w 2548376"/>
                <a:gd name="connsiteY19" fmla="*/ 581025 h 2441257"/>
                <a:gd name="connsiteX20" fmla="*/ 158836 w 2548376"/>
                <a:gd name="connsiteY20" fmla="*/ 345758 h 2441257"/>
                <a:gd name="connsiteX21" fmla="*/ 165503 w 2548376"/>
                <a:gd name="connsiteY21" fmla="*/ 338138 h 2441257"/>
                <a:gd name="connsiteX22" fmla="*/ 315998 w 2548376"/>
                <a:gd name="connsiteY22" fmla="*/ 215265 h 2441257"/>
                <a:gd name="connsiteX23" fmla="*/ 491258 w 2548376"/>
                <a:gd name="connsiteY23" fmla="*/ 116205 h 2441257"/>
                <a:gd name="connsiteX24" fmla="*/ 768436 w 2548376"/>
                <a:gd name="connsiteY24" fmla="*/ 43815 h 2441257"/>
                <a:gd name="connsiteX25" fmla="*/ 816061 w 2548376"/>
                <a:gd name="connsiteY25" fmla="*/ 45720 h 2441257"/>
                <a:gd name="connsiteX26" fmla="*/ 1002751 w 2548376"/>
                <a:gd name="connsiteY26" fmla="*/ 61913 h 2441257"/>
                <a:gd name="connsiteX27" fmla="*/ 1037041 w 2548376"/>
                <a:gd name="connsiteY27" fmla="*/ 62865 h 2441257"/>
                <a:gd name="connsiteX28" fmla="*/ 1178963 w 2548376"/>
                <a:gd name="connsiteY28" fmla="*/ 37147 h 2441257"/>
                <a:gd name="connsiteX29" fmla="*/ 1379941 w 2548376"/>
                <a:gd name="connsiteY29" fmla="*/ 0 h 2441257"/>
                <a:gd name="connsiteX30" fmla="*/ 1442806 w 2548376"/>
                <a:gd name="connsiteY30" fmla="*/ 3810 h 2441257"/>
                <a:gd name="connsiteX31" fmla="*/ 1832378 w 2548376"/>
                <a:gd name="connsiteY31" fmla="*/ 47625 h 2441257"/>
                <a:gd name="connsiteX32" fmla="*/ 2118128 w 2548376"/>
                <a:gd name="connsiteY32" fmla="*/ 164783 h 2441257"/>
                <a:gd name="connsiteX33" fmla="*/ 2250526 w 2548376"/>
                <a:gd name="connsiteY33" fmla="*/ 314325 h 2441257"/>
                <a:gd name="connsiteX34" fmla="*/ 2467696 w 2548376"/>
                <a:gd name="connsiteY34" fmla="*/ 669608 h 2441257"/>
                <a:gd name="connsiteX35" fmla="*/ 2542943 w 2548376"/>
                <a:gd name="connsiteY35" fmla="*/ 1038225 h 244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548376" h="2441257">
                  <a:moveTo>
                    <a:pt x="2542943" y="1038225"/>
                  </a:moveTo>
                  <a:lnTo>
                    <a:pt x="2458171" y="1650683"/>
                  </a:lnTo>
                  <a:cubicBezTo>
                    <a:pt x="2432453" y="1837373"/>
                    <a:pt x="2315296" y="1998345"/>
                    <a:pt x="2145751" y="2080260"/>
                  </a:cubicBezTo>
                  <a:lnTo>
                    <a:pt x="1985731" y="2157413"/>
                  </a:lnTo>
                  <a:cubicBezTo>
                    <a:pt x="1973348" y="2163128"/>
                    <a:pt x="1960013" y="2168843"/>
                    <a:pt x="1947631" y="2174558"/>
                  </a:cubicBezTo>
                  <a:lnTo>
                    <a:pt x="1390418" y="2393633"/>
                  </a:lnTo>
                  <a:cubicBezTo>
                    <a:pt x="1331363" y="2416493"/>
                    <a:pt x="1269451" y="2429828"/>
                    <a:pt x="1206586" y="2432685"/>
                  </a:cubicBezTo>
                  <a:lnTo>
                    <a:pt x="997988" y="2441258"/>
                  </a:lnTo>
                  <a:cubicBezTo>
                    <a:pt x="990368" y="2441258"/>
                    <a:pt x="982748" y="2441258"/>
                    <a:pt x="975128" y="2441258"/>
                  </a:cubicBezTo>
                  <a:cubicBezTo>
                    <a:pt x="919883" y="2441258"/>
                    <a:pt x="864638" y="2432685"/>
                    <a:pt x="811298" y="2416493"/>
                  </a:cubicBezTo>
                  <a:lnTo>
                    <a:pt x="648421" y="2366963"/>
                  </a:lnTo>
                  <a:cubicBezTo>
                    <a:pt x="582698" y="2346960"/>
                    <a:pt x="521738" y="2315528"/>
                    <a:pt x="467446" y="2273618"/>
                  </a:cubicBezTo>
                  <a:lnTo>
                    <a:pt x="308378" y="2150745"/>
                  </a:lnTo>
                  <a:cubicBezTo>
                    <a:pt x="236941" y="2095500"/>
                    <a:pt x="179791" y="2023110"/>
                    <a:pt x="141691" y="1941195"/>
                  </a:cubicBezTo>
                  <a:lnTo>
                    <a:pt x="84541" y="1817370"/>
                  </a:lnTo>
                  <a:cubicBezTo>
                    <a:pt x="67396" y="1779270"/>
                    <a:pt x="54061" y="1739265"/>
                    <a:pt x="45488" y="1698308"/>
                  </a:cubicBezTo>
                  <a:lnTo>
                    <a:pt x="12151" y="1543050"/>
                  </a:lnTo>
                  <a:cubicBezTo>
                    <a:pt x="721" y="1487805"/>
                    <a:pt x="-3089" y="1430655"/>
                    <a:pt x="2626" y="1373505"/>
                  </a:cubicBezTo>
                  <a:lnTo>
                    <a:pt x="48346" y="889635"/>
                  </a:lnTo>
                  <a:cubicBezTo>
                    <a:pt x="55966" y="768668"/>
                    <a:pt x="59776" y="621983"/>
                    <a:pt x="54061" y="581025"/>
                  </a:cubicBezTo>
                  <a:cubicBezTo>
                    <a:pt x="22628" y="518160"/>
                    <a:pt x="75968" y="445770"/>
                    <a:pt x="158836" y="345758"/>
                  </a:cubicBezTo>
                  <a:cubicBezTo>
                    <a:pt x="160741" y="342900"/>
                    <a:pt x="163598" y="340043"/>
                    <a:pt x="165503" y="338138"/>
                  </a:cubicBezTo>
                  <a:cubicBezTo>
                    <a:pt x="207413" y="288608"/>
                    <a:pt x="257896" y="247650"/>
                    <a:pt x="315998" y="215265"/>
                  </a:cubicBezTo>
                  <a:lnTo>
                    <a:pt x="491258" y="116205"/>
                  </a:lnTo>
                  <a:cubicBezTo>
                    <a:pt x="575078" y="68580"/>
                    <a:pt x="671281" y="43815"/>
                    <a:pt x="768436" y="43815"/>
                  </a:cubicBezTo>
                  <a:cubicBezTo>
                    <a:pt x="784628" y="43815"/>
                    <a:pt x="800821" y="44768"/>
                    <a:pt x="816061" y="45720"/>
                  </a:cubicBezTo>
                  <a:lnTo>
                    <a:pt x="1002751" y="61913"/>
                  </a:lnTo>
                  <a:cubicBezTo>
                    <a:pt x="1014181" y="62865"/>
                    <a:pt x="1025611" y="62865"/>
                    <a:pt x="1037041" y="62865"/>
                  </a:cubicBezTo>
                  <a:cubicBezTo>
                    <a:pt x="1085618" y="62865"/>
                    <a:pt x="1133243" y="54293"/>
                    <a:pt x="1178963" y="37147"/>
                  </a:cubicBezTo>
                  <a:cubicBezTo>
                    <a:pt x="1243733" y="12382"/>
                    <a:pt x="1311361" y="0"/>
                    <a:pt x="1379941" y="0"/>
                  </a:cubicBezTo>
                  <a:cubicBezTo>
                    <a:pt x="1400896" y="0"/>
                    <a:pt x="1421851" y="953"/>
                    <a:pt x="1442806" y="3810"/>
                  </a:cubicBezTo>
                  <a:lnTo>
                    <a:pt x="1832378" y="47625"/>
                  </a:lnTo>
                  <a:cubicBezTo>
                    <a:pt x="1938106" y="60007"/>
                    <a:pt x="2036213" y="100013"/>
                    <a:pt x="2118128" y="164783"/>
                  </a:cubicBezTo>
                  <a:cubicBezTo>
                    <a:pt x="2169563" y="205740"/>
                    <a:pt x="2214331" y="255270"/>
                    <a:pt x="2250526" y="314325"/>
                  </a:cubicBezTo>
                  <a:lnTo>
                    <a:pt x="2467696" y="669608"/>
                  </a:lnTo>
                  <a:cubicBezTo>
                    <a:pt x="2533418" y="778193"/>
                    <a:pt x="2561041" y="910590"/>
                    <a:pt x="2542943" y="1038225"/>
                  </a:cubicBezTo>
                  <a:close/>
                </a:path>
              </a:pathLst>
            </a:custGeom>
            <a:solidFill>
              <a:srgbClr val="E8E8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389750B1-6646-4675-8D70-39B9B7A1D779}"/>
                </a:ext>
              </a:extLst>
            </p:cNvPr>
            <p:cNvSpPr/>
            <p:nvPr/>
          </p:nvSpPr>
          <p:spPr>
            <a:xfrm>
              <a:off x="4820833" y="2166937"/>
              <a:ext cx="2548345" cy="2355532"/>
            </a:xfrm>
            <a:custGeom>
              <a:avLst/>
              <a:gdLst>
                <a:gd name="connsiteX0" fmla="*/ 2542943 w 2548345"/>
                <a:gd name="connsiteY0" fmla="*/ 952500 h 2355532"/>
                <a:gd name="connsiteX1" fmla="*/ 2458171 w 2548345"/>
                <a:gd name="connsiteY1" fmla="*/ 1564958 h 2355532"/>
                <a:gd name="connsiteX2" fmla="*/ 2145751 w 2548345"/>
                <a:gd name="connsiteY2" fmla="*/ 1994535 h 2355532"/>
                <a:gd name="connsiteX3" fmla="*/ 1985731 w 2548345"/>
                <a:gd name="connsiteY3" fmla="*/ 2071688 h 2355532"/>
                <a:gd name="connsiteX4" fmla="*/ 1947631 w 2548345"/>
                <a:gd name="connsiteY4" fmla="*/ 2088833 h 2355532"/>
                <a:gd name="connsiteX5" fmla="*/ 1390418 w 2548345"/>
                <a:gd name="connsiteY5" fmla="*/ 2307908 h 2355532"/>
                <a:gd name="connsiteX6" fmla="*/ 1206586 w 2548345"/>
                <a:gd name="connsiteY6" fmla="*/ 2346960 h 2355532"/>
                <a:gd name="connsiteX7" fmla="*/ 997988 w 2548345"/>
                <a:gd name="connsiteY7" fmla="*/ 2355533 h 2355532"/>
                <a:gd name="connsiteX8" fmla="*/ 975128 w 2548345"/>
                <a:gd name="connsiteY8" fmla="*/ 2355533 h 2355532"/>
                <a:gd name="connsiteX9" fmla="*/ 811298 w 2548345"/>
                <a:gd name="connsiteY9" fmla="*/ 2330768 h 2355532"/>
                <a:gd name="connsiteX10" fmla="*/ 648421 w 2548345"/>
                <a:gd name="connsiteY10" fmla="*/ 2281238 h 2355532"/>
                <a:gd name="connsiteX11" fmla="*/ 467446 w 2548345"/>
                <a:gd name="connsiteY11" fmla="*/ 2187893 h 2355532"/>
                <a:gd name="connsiteX12" fmla="*/ 308378 w 2548345"/>
                <a:gd name="connsiteY12" fmla="*/ 2065020 h 2355532"/>
                <a:gd name="connsiteX13" fmla="*/ 141691 w 2548345"/>
                <a:gd name="connsiteY13" fmla="*/ 1855470 h 2355532"/>
                <a:gd name="connsiteX14" fmla="*/ 84541 w 2548345"/>
                <a:gd name="connsiteY14" fmla="*/ 1731645 h 2355532"/>
                <a:gd name="connsiteX15" fmla="*/ 45488 w 2548345"/>
                <a:gd name="connsiteY15" fmla="*/ 1612583 h 2355532"/>
                <a:gd name="connsiteX16" fmla="*/ 12151 w 2548345"/>
                <a:gd name="connsiteY16" fmla="*/ 1457325 h 2355532"/>
                <a:gd name="connsiteX17" fmla="*/ 2626 w 2548345"/>
                <a:gd name="connsiteY17" fmla="*/ 1287780 h 2355532"/>
                <a:gd name="connsiteX18" fmla="*/ 48346 w 2548345"/>
                <a:gd name="connsiteY18" fmla="*/ 803910 h 2355532"/>
                <a:gd name="connsiteX19" fmla="*/ 54061 w 2548345"/>
                <a:gd name="connsiteY19" fmla="*/ 495300 h 2355532"/>
                <a:gd name="connsiteX20" fmla="*/ 158836 w 2548345"/>
                <a:gd name="connsiteY20" fmla="*/ 260033 h 2355532"/>
                <a:gd name="connsiteX21" fmla="*/ 165503 w 2548345"/>
                <a:gd name="connsiteY21" fmla="*/ 252413 h 2355532"/>
                <a:gd name="connsiteX22" fmla="*/ 373148 w 2548345"/>
                <a:gd name="connsiteY22" fmla="*/ 135255 h 2355532"/>
                <a:gd name="connsiteX23" fmla="*/ 726526 w 2548345"/>
                <a:gd name="connsiteY23" fmla="*/ 58102 h 2355532"/>
                <a:gd name="connsiteX24" fmla="*/ 964651 w 2548345"/>
                <a:gd name="connsiteY24" fmla="*/ 78105 h 2355532"/>
                <a:gd name="connsiteX25" fmla="*/ 1236113 w 2548345"/>
                <a:gd name="connsiteY25" fmla="*/ 40005 h 2355532"/>
                <a:gd name="connsiteX26" fmla="*/ 1455188 w 2548345"/>
                <a:gd name="connsiteY26" fmla="*/ 0 h 2355532"/>
                <a:gd name="connsiteX27" fmla="*/ 1523768 w 2548345"/>
                <a:gd name="connsiteY27" fmla="*/ 3810 h 2355532"/>
                <a:gd name="connsiteX28" fmla="*/ 2021926 w 2548345"/>
                <a:gd name="connsiteY28" fmla="*/ 60007 h 2355532"/>
                <a:gd name="connsiteX29" fmla="*/ 2114318 w 2548345"/>
                <a:gd name="connsiteY29" fmla="*/ 78105 h 2355532"/>
                <a:gd name="connsiteX30" fmla="*/ 2246716 w 2548345"/>
                <a:gd name="connsiteY30" fmla="*/ 227648 h 2355532"/>
                <a:gd name="connsiteX31" fmla="*/ 2463886 w 2548345"/>
                <a:gd name="connsiteY31" fmla="*/ 582930 h 2355532"/>
                <a:gd name="connsiteX32" fmla="*/ 2542943 w 2548345"/>
                <a:gd name="connsiteY32" fmla="*/ 952500 h 2355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48345" h="2355532">
                  <a:moveTo>
                    <a:pt x="2542943" y="952500"/>
                  </a:moveTo>
                  <a:lnTo>
                    <a:pt x="2458171" y="1564958"/>
                  </a:lnTo>
                  <a:cubicBezTo>
                    <a:pt x="2432453" y="1751648"/>
                    <a:pt x="2315296" y="1912620"/>
                    <a:pt x="2145751" y="1994535"/>
                  </a:cubicBezTo>
                  <a:lnTo>
                    <a:pt x="1985731" y="2071688"/>
                  </a:lnTo>
                  <a:cubicBezTo>
                    <a:pt x="1973348" y="2077403"/>
                    <a:pt x="1960013" y="2083118"/>
                    <a:pt x="1947631" y="2088833"/>
                  </a:cubicBezTo>
                  <a:lnTo>
                    <a:pt x="1390418" y="2307908"/>
                  </a:lnTo>
                  <a:cubicBezTo>
                    <a:pt x="1331363" y="2330768"/>
                    <a:pt x="1269451" y="2344103"/>
                    <a:pt x="1206586" y="2346960"/>
                  </a:cubicBezTo>
                  <a:lnTo>
                    <a:pt x="997988" y="2355533"/>
                  </a:lnTo>
                  <a:cubicBezTo>
                    <a:pt x="990368" y="2355533"/>
                    <a:pt x="982748" y="2355533"/>
                    <a:pt x="975128" y="2355533"/>
                  </a:cubicBezTo>
                  <a:cubicBezTo>
                    <a:pt x="919883" y="2355533"/>
                    <a:pt x="864638" y="2346960"/>
                    <a:pt x="811298" y="2330768"/>
                  </a:cubicBezTo>
                  <a:lnTo>
                    <a:pt x="648421" y="2281238"/>
                  </a:lnTo>
                  <a:cubicBezTo>
                    <a:pt x="582698" y="2261235"/>
                    <a:pt x="521738" y="2229803"/>
                    <a:pt x="467446" y="2187893"/>
                  </a:cubicBezTo>
                  <a:lnTo>
                    <a:pt x="308378" y="2065020"/>
                  </a:lnTo>
                  <a:cubicBezTo>
                    <a:pt x="236941" y="2009775"/>
                    <a:pt x="179791" y="1937385"/>
                    <a:pt x="141691" y="1855470"/>
                  </a:cubicBezTo>
                  <a:lnTo>
                    <a:pt x="84541" y="1731645"/>
                  </a:lnTo>
                  <a:cubicBezTo>
                    <a:pt x="67396" y="1693545"/>
                    <a:pt x="54061" y="1653540"/>
                    <a:pt x="45488" y="1612583"/>
                  </a:cubicBezTo>
                  <a:lnTo>
                    <a:pt x="12151" y="1457325"/>
                  </a:lnTo>
                  <a:cubicBezTo>
                    <a:pt x="721" y="1402080"/>
                    <a:pt x="-3089" y="1344930"/>
                    <a:pt x="2626" y="1287780"/>
                  </a:cubicBezTo>
                  <a:lnTo>
                    <a:pt x="48346" y="803910"/>
                  </a:lnTo>
                  <a:cubicBezTo>
                    <a:pt x="55966" y="682943"/>
                    <a:pt x="59776" y="536258"/>
                    <a:pt x="54061" y="495300"/>
                  </a:cubicBezTo>
                  <a:cubicBezTo>
                    <a:pt x="22628" y="432435"/>
                    <a:pt x="75968" y="360045"/>
                    <a:pt x="158836" y="260033"/>
                  </a:cubicBezTo>
                  <a:cubicBezTo>
                    <a:pt x="160741" y="257175"/>
                    <a:pt x="163598" y="254318"/>
                    <a:pt x="165503" y="252413"/>
                  </a:cubicBezTo>
                  <a:lnTo>
                    <a:pt x="373148" y="135255"/>
                  </a:lnTo>
                  <a:cubicBezTo>
                    <a:pt x="479828" y="74295"/>
                    <a:pt x="603653" y="47625"/>
                    <a:pt x="726526" y="58102"/>
                  </a:cubicBezTo>
                  <a:lnTo>
                    <a:pt x="964651" y="78105"/>
                  </a:lnTo>
                  <a:cubicBezTo>
                    <a:pt x="1057043" y="85725"/>
                    <a:pt x="1149436" y="73343"/>
                    <a:pt x="1236113" y="40005"/>
                  </a:cubicBezTo>
                  <a:cubicBezTo>
                    <a:pt x="1306598" y="13335"/>
                    <a:pt x="1380893" y="0"/>
                    <a:pt x="1455188" y="0"/>
                  </a:cubicBezTo>
                  <a:cubicBezTo>
                    <a:pt x="1478048" y="0"/>
                    <a:pt x="1500908" y="952"/>
                    <a:pt x="1523768" y="3810"/>
                  </a:cubicBezTo>
                  <a:lnTo>
                    <a:pt x="2021926" y="60007"/>
                  </a:lnTo>
                  <a:cubicBezTo>
                    <a:pt x="2053358" y="63818"/>
                    <a:pt x="2084791" y="69532"/>
                    <a:pt x="2114318" y="78105"/>
                  </a:cubicBezTo>
                  <a:cubicBezTo>
                    <a:pt x="2165753" y="119063"/>
                    <a:pt x="2210521" y="168593"/>
                    <a:pt x="2246716" y="227648"/>
                  </a:cubicBezTo>
                  <a:lnTo>
                    <a:pt x="2463886" y="582930"/>
                  </a:lnTo>
                  <a:cubicBezTo>
                    <a:pt x="2533418" y="692468"/>
                    <a:pt x="2561041" y="824865"/>
                    <a:pt x="2542943" y="952500"/>
                  </a:cubicBezTo>
                  <a:close/>
                </a:path>
              </a:pathLst>
            </a:custGeom>
            <a:solidFill>
              <a:srgbClr val="FBFC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351E5BB-1620-4126-A2A3-54957A19FCB0}"/>
              </a:ext>
            </a:extLst>
          </p:cNvPr>
          <p:cNvGrpSpPr/>
          <p:nvPr/>
        </p:nvGrpSpPr>
        <p:grpSpPr>
          <a:xfrm>
            <a:off x="1704735" y="3556694"/>
            <a:ext cx="2910516" cy="2105039"/>
            <a:chOff x="1704735" y="3556694"/>
            <a:chExt cx="2910516" cy="2105039"/>
          </a:xfrm>
        </p:grpSpPr>
        <p:grpSp>
          <p:nvGrpSpPr>
            <p:cNvPr id="156" name="Graphic 412">
              <a:extLst>
                <a:ext uri="{FF2B5EF4-FFF2-40B4-BE49-F238E27FC236}">
                  <a16:creationId xmlns:a16="http://schemas.microsoft.com/office/drawing/2014/main" id="{8683C7AB-84CD-4456-BFC4-28EE7C0FEB99}"/>
                </a:ext>
              </a:extLst>
            </p:cNvPr>
            <p:cNvGrpSpPr/>
            <p:nvPr/>
          </p:nvGrpSpPr>
          <p:grpSpPr>
            <a:xfrm>
              <a:off x="1704735" y="4113377"/>
              <a:ext cx="2910516" cy="1484947"/>
              <a:chOff x="1704735" y="4113377"/>
              <a:chExt cx="2910516" cy="1484947"/>
            </a:xfrm>
          </p:grpSpPr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E9D8D836-7B98-4343-90AB-E78AD56BA1AC}"/>
                  </a:ext>
                </a:extLst>
              </p:cNvPr>
              <p:cNvSpPr/>
              <p:nvPr/>
            </p:nvSpPr>
            <p:spPr>
              <a:xfrm>
                <a:off x="3607669" y="4227377"/>
                <a:ext cx="1007583" cy="434476"/>
              </a:xfrm>
              <a:custGeom>
                <a:avLst/>
                <a:gdLst>
                  <a:gd name="connsiteX0" fmla="*/ 0 w 1007583"/>
                  <a:gd name="connsiteY0" fmla="*/ 85073 h 434476"/>
                  <a:gd name="connsiteX1" fmla="*/ 504825 w 1007583"/>
                  <a:gd name="connsiteY1" fmla="*/ 300 h 434476"/>
                  <a:gd name="connsiteX2" fmla="*/ 984885 w 1007583"/>
                  <a:gd name="connsiteY2" fmla="*/ 49830 h 434476"/>
                  <a:gd name="connsiteX3" fmla="*/ 990600 w 1007583"/>
                  <a:gd name="connsiteY3" fmla="*/ 102218 h 434476"/>
                  <a:gd name="connsiteX4" fmla="*/ 788670 w 1007583"/>
                  <a:gd name="connsiteY4" fmla="*/ 190800 h 434476"/>
                  <a:gd name="connsiteX5" fmla="*/ 38100 w 1007583"/>
                  <a:gd name="connsiteY5" fmla="*/ 421305 h 434476"/>
                  <a:gd name="connsiteX6" fmla="*/ 0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0" y="85073"/>
                    </a:moveTo>
                    <a:cubicBezTo>
                      <a:pt x="0" y="85073"/>
                      <a:pt x="172402" y="6015"/>
                      <a:pt x="504825" y="300"/>
                    </a:cubicBezTo>
                    <a:cubicBezTo>
                      <a:pt x="754380" y="-3510"/>
                      <a:pt x="882968" y="29828"/>
                      <a:pt x="984885" y="49830"/>
                    </a:cubicBezTo>
                    <a:cubicBezTo>
                      <a:pt x="1011555" y="54593"/>
                      <a:pt x="1016318" y="91740"/>
                      <a:pt x="990600" y="102218"/>
                    </a:cubicBezTo>
                    <a:cubicBezTo>
                      <a:pt x="939165" y="124125"/>
                      <a:pt x="868680" y="155558"/>
                      <a:pt x="788670" y="190800"/>
                    </a:cubicBezTo>
                    <a:cubicBezTo>
                      <a:pt x="620077" y="266048"/>
                      <a:pt x="281940" y="490838"/>
                      <a:pt x="38100" y="421305"/>
                    </a:cubicBezTo>
                    <a:lnTo>
                      <a:pt x="0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D1B78B59-79EF-4436-97EA-2AC1D4E97202}"/>
                  </a:ext>
                </a:extLst>
              </p:cNvPr>
              <p:cNvSpPr/>
              <p:nvPr/>
            </p:nvSpPr>
            <p:spPr>
              <a:xfrm>
                <a:off x="3641958" y="4314600"/>
                <a:ext cx="686752" cy="265502"/>
              </a:xfrm>
              <a:custGeom>
                <a:avLst/>
                <a:gdLst>
                  <a:gd name="connsiteX0" fmla="*/ 0 w 686752"/>
                  <a:gd name="connsiteY0" fmla="*/ 93100 h 265502"/>
                  <a:gd name="connsiteX1" fmla="*/ 686753 w 686752"/>
                  <a:gd name="connsiteY1" fmla="*/ 1660 h 265502"/>
                  <a:gd name="connsiteX2" fmla="*/ 246698 w 686752"/>
                  <a:gd name="connsiteY2" fmla="*/ 93100 h 265502"/>
                  <a:gd name="connsiteX3" fmla="*/ 13335 w 686752"/>
                  <a:gd name="connsiteY3" fmla="*/ 265502 h 265502"/>
                  <a:gd name="connsiteX4" fmla="*/ 0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0" y="93100"/>
                    </a:moveTo>
                    <a:cubicBezTo>
                      <a:pt x="0" y="93100"/>
                      <a:pt x="230505" y="-14533"/>
                      <a:pt x="686753" y="1660"/>
                    </a:cubicBezTo>
                    <a:cubicBezTo>
                      <a:pt x="686753" y="1660"/>
                      <a:pt x="359093" y="28330"/>
                      <a:pt x="246698" y="93100"/>
                    </a:cubicBezTo>
                    <a:cubicBezTo>
                      <a:pt x="134303" y="157870"/>
                      <a:pt x="13335" y="265502"/>
                      <a:pt x="13335" y="265502"/>
                    </a:cubicBezTo>
                    <a:lnTo>
                      <a:pt x="0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4DDDF429-6EB0-4660-AE55-DEBBB4D69907}"/>
                  </a:ext>
                </a:extLst>
              </p:cNvPr>
              <p:cNvSpPr/>
              <p:nvPr/>
            </p:nvSpPr>
            <p:spPr>
              <a:xfrm>
                <a:off x="1704735" y="4227377"/>
                <a:ext cx="1007583" cy="434476"/>
              </a:xfrm>
              <a:custGeom>
                <a:avLst/>
                <a:gdLst>
                  <a:gd name="connsiteX0" fmla="*/ 1007583 w 1007583"/>
                  <a:gd name="connsiteY0" fmla="*/ 85073 h 434476"/>
                  <a:gd name="connsiteX1" fmla="*/ 502758 w 1007583"/>
                  <a:gd name="connsiteY1" fmla="*/ 300 h 434476"/>
                  <a:gd name="connsiteX2" fmla="*/ 22698 w 1007583"/>
                  <a:gd name="connsiteY2" fmla="*/ 49830 h 434476"/>
                  <a:gd name="connsiteX3" fmla="*/ 16983 w 1007583"/>
                  <a:gd name="connsiteY3" fmla="*/ 102218 h 434476"/>
                  <a:gd name="connsiteX4" fmla="*/ 218913 w 1007583"/>
                  <a:gd name="connsiteY4" fmla="*/ 190800 h 434476"/>
                  <a:gd name="connsiteX5" fmla="*/ 969483 w 1007583"/>
                  <a:gd name="connsiteY5" fmla="*/ 421305 h 434476"/>
                  <a:gd name="connsiteX6" fmla="*/ 1007583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1007583" y="85073"/>
                    </a:moveTo>
                    <a:cubicBezTo>
                      <a:pt x="1007583" y="85073"/>
                      <a:pt x="835181" y="6015"/>
                      <a:pt x="502758" y="300"/>
                    </a:cubicBezTo>
                    <a:cubicBezTo>
                      <a:pt x="253203" y="-3510"/>
                      <a:pt x="124616" y="29828"/>
                      <a:pt x="22698" y="49830"/>
                    </a:cubicBezTo>
                    <a:cubicBezTo>
                      <a:pt x="-3972" y="54593"/>
                      <a:pt x="-8734" y="91740"/>
                      <a:pt x="16983" y="102218"/>
                    </a:cubicBezTo>
                    <a:cubicBezTo>
                      <a:pt x="68418" y="124125"/>
                      <a:pt x="138903" y="155558"/>
                      <a:pt x="218913" y="190800"/>
                    </a:cubicBezTo>
                    <a:cubicBezTo>
                      <a:pt x="387506" y="266048"/>
                      <a:pt x="725643" y="490838"/>
                      <a:pt x="969483" y="421305"/>
                    </a:cubicBezTo>
                    <a:lnTo>
                      <a:pt x="1007583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4F8BD0B3-9B6B-48F5-BE03-4466E23A0FF4}"/>
                  </a:ext>
                </a:extLst>
              </p:cNvPr>
              <p:cNvSpPr/>
              <p:nvPr/>
            </p:nvSpPr>
            <p:spPr>
              <a:xfrm>
                <a:off x="1977941" y="4314600"/>
                <a:ext cx="686752" cy="265502"/>
              </a:xfrm>
              <a:custGeom>
                <a:avLst/>
                <a:gdLst>
                  <a:gd name="connsiteX0" fmla="*/ 686753 w 686752"/>
                  <a:gd name="connsiteY0" fmla="*/ 93100 h 265502"/>
                  <a:gd name="connsiteX1" fmla="*/ 0 w 686752"/>
                  <a:gd name="connsiteY1" fmla="*/ 1660 h 265502"/>
                  <a:gd name="connsiteX2" fmla="*/ 440055 w 686752"/>
                  <a:gd name="connsiteY2" fmla="*/ 93100 h 265502"/>
                  <a:gd name="connsiteX3" fmla="*/ 673418 w 686752"/>
                  <a:gd name="connsiteY3" fmla="*/ 265502 h 265502"/>
                  <a:gd name="connsiteX4" fmla="*/ 686753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686753" y="93100"/>
                    </a:moveTo>
                    <a:cubicBezTo>
                      <a:pt x="686753" y="93100"/>
                      <a:pt x="456247" y="-14533"/>
                      <a:pt x="0" y="1660"/>
                    </a:cubicBezTo>
                    <a:cubicBezTo>
                      <a:pt x="0" y="1660"/>
                      <a:pt x="327660" y="28330"/>
                      <a:pt x="440055" y="93100"/>
                    </a:cubicBezTo>
                    <a:cubicBezTo>
                      <a:pt x="552450" y="157870"/>
                      <a:pt x="673418" y="265502"/>
                      <a:pt x="673418" y="265502"/>
                    </a:cubicBezTo>
                    <a:lnTo>
                      <a:pt x="686753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D91C4AF-B7C1-44D2-A7CF-1131AB30A242}"/>
                  </a:ext>
                </a:extLst>
              </p:cNvPr>
              <p:cNvSpPr/>
              <p:nvPr/>
            </p:nvSpPr>
            <p:spPr>
              <a:xfrm>
                <a:off x="2627546" y="4113377"/>
                <a:ext cx="1045855" cy="1484947"/>
              </a:xfrm>
              <a:custGeom>
                <a:avLst/>
                <a:gdLst>
                  <a:gd name="connsiteX0" fmla="*/ 903923 w 1045855"/>
                  <a:gd name="connsiteY0" fmla="*/ 1484948 h 1484947"/>
                  <a:gd name="connsiteX1" fmla="*/ 142875 w 1045855"/>
                  <a:gd name="connsiteY1" fmla="*/ 1484948 h 1484947"/>
                  <a:gd name="connsiteX2" fmla="*/ 0 w 1045855"/>
                  <a:gd name="connsiteY2" fmla="*/ 1342073 h 1484947"/>
                  <a:gd name="connsiteX3" fmla="*/ 0 w 1045855"/>
                  <a:gd name="connsiteY3" fmla="*/ 432435 h 1484947"/>
                  <a:gd name="connsiteX4" fmla="*/ 522923 w 1045855"/>
                  <a:gd name="connsiteY4" fmla="*/ 0 h 1484947"/>
                  <a:gd name="connsiteX5" fmla="*/ 522923 w 1045855"/>
                  <a:gd name="connsiteY5" fmla="*/ 0 h 1484947"/>
                  <a:gd name="connsiteX6" fmla="*/ 1045845 w 1045855"/>
                  <a:gd name="connsiteY6" fmla="*/ 432435 h 1484947"/>
                  <a:gd name="connsiteX7" fmla="*/ 1045845 w 1045855"/>
                  <a:gd name="connsiteY7" fmla="*/ 1342073 h 1484947"/>
                  <a:gd name="connsiteX8" fmla="*/ 903923 w 1045855"/>
                  <a:gd name="connsiteY8" fmla="*/ 1484948 h 148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5855" h="1484947">
                    <a:moveTo>
                      <a:pt x="903923" y="1484948"/>
                    </a:moveTo>
                    <a:lnTo>
                      <a:pt x="142875" y="1484948"/>
                    </a:lnTo>
                    <a:cubicBezTo>
                      <a:pt x="63817" y="1484948"/>
                      <a:pt x="0" y="1421130"/>
                      <a:pt x="0" y="1342073"/>
                    </a:cubicBezTo>
                    <a:lnTo>
                      <a:pt x="0" y="432435"/>
                    </a:lnTo>
                    <a:cubicBezTo>
                      <a:pt x="0" y="143827"/>
                      <a:pt x="234315" y="0"/>
                      <a:pt x="522923" y="0"/>
                    </a:cubicBezTo>
                    <a:lnTo>
                      <a:pt x="522923" y="0"/>
                    </a:lnTo>
                    <a:cubicBezTo>
                      <a:pt x="811530" y="0"/>
                      <a:pt x="1045845" y="143827"/>
                      <a:pt x="1045845" y="432435"/>
                    </a:cubicBezTo>
                    <a:lnTo>
                      <a:pt x="1045845" y="1342073"/>
                    </a:lnTo>
                    <a:cubicBezTo>
                      <a:pt x="1046798" y="1421130"/>
                      <a:pt x="982028" y="1484948"/>
                      <a:pt x="903923" y="1484948"/>
                    </a:cubicBez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71" name="Graphic 412">
                <a:extLst>
                  <a:ext uri="{FF2B5EF4-FFF2-40B4-BE49-F238E27FC236}">
                    <a16:creationId xmlns:a16="http://schemas.microsoft.com/office/drawing/2014/main" id="{074D5C2D-6E7B-44C4-83B3-4CFA0799C7C6}"/>
                  </a:ext>
                </a:extLst>
              </p:cNvPr>
              <p:cNvGrpSpPr/>
              <p:nvPr/>
            </p:nvGrpSpPr>
            <p:grpSpPr>
              <a:xfrm>
                <a:off x="2713271" y="4448657"/>
                <a:ext cx="190500" cy="190500"/>
                <a:chOff x="2713271" y="4448657"/>
                <a:chExt cx="190500" cy="190500"/>
              </a:xfrm>
            </p:grpSpPr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70B69D29-0449-41D7-B268-F9B4E946A352}"/>
                    </a:ext>
                  </a:extLst>
                </p:cNvPr>
                <p:cNvSpPr/>
                <p:nvPr/>
              </p:nvSpPr>
              <p:spPr>
                <a:xfrm>
                  <a:off x="2713271" y="4448657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81002B4F-180C-450B-9E0A-95E85D66793C}"/>
                    </a:ext>
                  </a:extLst>
                </p:cNvPr>
                <p:cNvSpPr/>
                <p:nvPr/>
              </p:nvSpPr>
              <p:spPr>
                <a:xfrm>
                  <a:off x="2813284" y="4476280"/>
                  <a:ext cx="51435" cy="51435"/>
                </a:xfrm>
                <a:custGeom>
                  <a:avLst/>
                  <a:gdLst>
                    <a:gd name="connsiteX0" fmla="*/ 51435 w 51435"/>
                    <a:gd name="connsiteY0" fmla="*/ 25718 h 51435"/>
                    <a:gd name="connsiteX1" fmla="*/ 25718 w 51435"/>
                    <a:gd name="connsiteY1" fmla="*/ 51435 h 51435"/>
                    <a:gd name="connsiteX2" fmla="*/ 0 w 51435"/>
                    <a:gd name="connsiteY2" fmla="*/ 25718 h 51435"/>
                    <a:gd name="connsiteX3" fmla="*/ 25718 w 51435"/>
                    <a:gd name="connsiteY3" fmla="*/ 0 h 51435"/>
                    <a:gd name="connsiteX4" fmla="*/ 51435 w 51435"/>
                    <a:gd name="connsiteY4" fmla="*/ 25718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5" h="51435">
                      <a:moveTo>
                        <a:pt x="51435" y="25718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8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72" name="Graphic 412">
                <a:extLst>
                  <a:ext uri="{FF2B5EF4-FFF2-40B4-BE49-F238E27FC236}">
                    <a16:creationId xmlns:a16="http://schemas.microsoft.com/office/drawing/2014/main" id="{E658CCA3-7DF0-4628-A56E-6DD758867423}"/>
                  </a:ext>
                </a:extLst>
              </p:cNvPr>
              <p:cNvGrpSpPr/>
              <p:nvPr/>
            </p:nvGrpSpPr>
            <p:grpSpPr>
              <a:xfrm>
                <a:off x="3405739" y="4448657"/>
                <a:ext cx="190500" cy="190500"/>
                <a:chOff x="3405739" y="4448657"/>
                <a:chExt cx="190500" cy="190500"/>
              </a:xfrm>
            </p:grpSpPr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4ACB290D-9141-4CE0-B66F-98BC9F55F0C6}"/>
                    </a:ext>
                  </a:extLst>
                </p:cNvPr>
                <p:cNvSpPr/>
                <p:nvPr/>
              </p:nvSpPr>
              <p:spPr>
                <a:xfrm>
                  <a:off x="3405739" y="4448657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02AF898E-17CE-43AF-A65A-5E2F53941D81}"/>
                    </a:ext>
                  </a:extLst>
                </p:cNvPr>
                <p:cNvSpPr/>
                <p:nvPr/>
              </p:nvSpPr>
              <p:spPr>
                <a:xfrm>
                  <a:off x="3506704" y="4476280"/>
                  <a:ext cx="51434" cy="51435"/>
                </a:xfrm>
                <a:custGeom>
                  <a:avLst/>
                  <a:gdLst>
                    <a:gd name="connsiteX0" fmla="*/ 51435 w 51434"/>
                    <a:gd name="connsiteY0" fmla="*/ 25718 h 51435"/>
                    <a:gd name="connsiteX1" fmla="*/ 25718 w 51434"/>
                    <a:gd name="connsiteY1" fmla="*/ 51435 h 51435"/>
                    <a:gd name="connsiteX2" fmla="*/ 0 w 51434"/>
                    <a:gd name="connsiteY2" fmla="*/ 25718 h 51435"/>
                    <a:gd name="connsiteX3" fmla="*/ 25718 w 51434"/>
                    <a:gd name="connsiteY3" fmla="*/ 0 h 51435"/>
                    <a:gd name="connsiteX4" fmla="*/ 51435 w 51434"/>
                    <a:gd name="connsiteY4" fmla="*/ 25718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4" h="51435">
                      <a:moveTo>
                        <a:pt x="51435" y="25718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8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47EDE620-7B38-43CE-A5A5-D78EB2D0860D}"/>
                  </a:ext>
                </a:extLst>
              </p:cNvPr>
              <p:cNvSpPr/>
              <p:nvPr/>
            </p:nvSpPr>
            <p:spPr>
              <a:xfrm>
                <a:off x="3068553" y="4276149"/>
                <a:ext cx="185737" cy="14393"/>
              </a:xfrm>
              <a:custGeom>
                <a:avLst/>
                <a:gdLst>
                  <a:gd name="connsiteX0" fmla="*/ 185738 w 185737"/>
                  <a:gd name="connsiteY0" fmla="*/ 14393 h 14393"/>
                  <a:gd name="connsiteX1" fmla="*/ 0 w 185737"/>
                  <a:gd name="connsiteY1" fmla="*/ 14393 h 1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5737" h="14393">
                    <a:moveTo>
                      <a:pt x="185738" y="14393"/>
                    </a:moveTo>
                    <a:cubicBezTo>
                      <a:pt x="185738" y="14393"/>
                      <a:pt x="100013" y="-17992"/>
                      <a:pt x="0" y="14393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F9E8D0EB-3509-4B05-82EB-DBC35EAB8A66}"/>
                  </a:ext>
                </a:extLst>
              </p:cNvPr>
              <p:cNvSpPr/>
              <p:nvPr/>
            </p:nvSpPr>
            <p:spPr>
              <a:xfrm>
                <a:off x="3099033" y="4228418"/>
                <a:ext cx="124777" cy="9736"/>
              </a:xfrm>
              <a:custGeom>
                <a:avLst/>
                <a:gdLst>
                  <a:gd name="connsiteX0" fmla="*/ 124778 w 124777"/>
                  <a:gd name="connsiteY0" fmla="*/ 9737 h 9736"/>
                  <a:gd name="connsiteX1" fmla="*/ 0 w 124777"/>
                  <a:gd name="connsiteY1" fmla="*/ 9737 h 9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777" h="9736">
                    <a:moveTo>
                      <a:pt x="124778" y="9737"/>
                    </a:moveTo>
                    <a:cubicBezTo>
                      <a:pt x="124778" y="9737"/>
                      <a:pt x="66675" y="-12171"/>
                      <a:pt x="0" y="9737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8D99416-8BD1-4F38-BCBD-82CC8652962C}"/>
                </a:ext>
              </a:extLst>
            </p:cNvPr>
            <p:cNvSpPr/>
            <p:nvPr/>
          </p:nvSpPr>
          <p:spPr>
            <a:xfrm>
              <a:off x="2513235" y="4951577"/>
              <a:ext cx="1250395" cy="710156"/>
            </a:xfrm>
            <a:custGeom>
              <a:avLst/>
              <a:gdLst>
                <a:gd name="connsiteX0" fmla="*/ 68591 w 1250395"/>
                <a:gd name="connsiteY0" fmla="*/ 0 h 710156"/>
                <a:gd name="connsiteX1" fmla="*/ 36206 w 1250395"/>
                <a:gd name="connsiteY1" fmla="*/ 341947 h 710156"/>
                <a:gd name="connsiteX2" fmla="*/ 25728 w 1250395"/>
                <a:gd name="connsiteY2" fmla="*/ 599122 h 710156"/>
                <a:gd name="connsiteX3" fmla="*/ 31443 w 1250395"/>
                <a:gd name="connsiteY3" fmla="*/ 693420 h 710156"/>
                <a:gd name="connsiteX4" fmla="*/ 799158 w 1250395"/>
                <a:gd name="connsiteY4" fmla="*/ 693420 h 710156"/>
                <a:gd name="connsiteX5" fmla="*/ 1112531 w 1250395"/>
                <a:gd name="connsiteY5" fmla="*/ 675322 h 710156"/>
                <a:gd name="connsiteX6" fmla="*/ 1233498 w 1250395"/>
                <a:gd name="connsiteY6" fmla="*/ 544830 h 710156"/>
                <a:gd name="connsiteX7" fmla="*/ 1204923 w 1250395"/>
                <a:gd name="connsiteY7" fmla="*/ 201930 h 710156"/>
                <a:gd name="connsiteX8" fmla="*/ 1173491 w 1250395"/>
                <a:gd name="connsiteY8" fmla="*/ 10478 h 710156"/>
                <a:gd name="connsiteX9" fmla="*/ 68591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68591" y="0"/>
                  </a:moveTo>
                  <a:cubicBezTo>
                    <a:pt x="68591" y="0"/>
                    <a:pt x="32396" y="126683"/>
                    <a:pt x="36206" y="341947"/>
                  </a:cubicBezTo>
                  <a:cubicBezTo>
                    <a:pt x="38111" y="449580"/>
                    <a:pt x="44778" y="568643"/>
                    <a:pt x="25728" y="599122"/>
                  </a:cubicBezTo>
                  <a:cubicBezTo>
                    <a:pt x="6678" y="629603"/>
                    <a:pt x="-23802" y="681038"/>
                    <a:pt x="31443" y="693420"/>
                  </a:cubicBezTo>
                  <a:cubicBezTo>
                    <a:pt x="86688" y="705803"/>
                    <a:pt x="638186" y="723900"/>
                    <a:pt x="799158" y="693420"/>
                  </a:cubicBezTo>
                  <a:cubicBezTo>
                    <a:pt x="960131" y="662940"/>
                    <a:pt x="1013471" y="654368"/>
                    <a:pt x="1112531" y="675322"/>
                  </a:cubicBezTo>
                  <a:cubicBezTo>
                    <a:pt x="1211591" y="697230"/>
                    <a:pt x="1284933" y="630555"/>
                    <a:pt x="1233498" y="544830"/>
                  </a:cubicBezTo>
                  <a:cubicBezTo>
                    <a:pt x="1182063" y="459105"/>
                    <a:pt x="1202066" y="303847"/>
                    <a:pt x="1204923" y="201930"/>
                  </a:cubicBezTo>
                  <a:cubicBezTo>
                    <a:pt x="1207781" y="100013"/>
                    <a:pt x="1173491" y="10478"/>
                    <a:pt x="1173491" y="10478"/>
                  </a:cubicBezTo>
                  <a:lnTo>
                    <a:pt x="68591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6A04EE5-190E-414B-ABE8-6FAEA7F88547}"/>
                </a:ext>
              </a:extLst>
            </p:cNvPr>
            <p:cNvSpPr/>
            <p:nvPr/>
          </p:nvSpPr>
          <p:spPr>
            <a:xfrm>
              <a:off x="3045409" y="4671475"/>
              <a:ext cx="672099" cy="482471"/>
            </a:xfrm>
            <a:custGeom>
              <a:avLst/>
              <a:gdLst>
                <a:gd name="connsiteX0" fmla="*/ 65055 w 672099"/>
                <a:gd name="connsiteY0" fmla="*/ 89602 h 482471"/>
                <a:gd name="connsiteX1" fmla="*/ 617505 w 672099"/>
                <a:gd name="connsiteY1" fmla="*/ 1019 h 482471"/>
                <a:gd name="connsiteX2" fmla="*/ 656557 w 672099"/>
                <a:gd name="connsiteY2" fmla="*/ 28642 h 482471"/>
                <a:gd name="connsiteX3" fmla="*/ 654652 w 672099"/>
                <a:gd name="connsiteY3" fmla="*/ 296294 h 482471"/>
                <a:gd name="connsiteX4" fmla="*/ 626077 w 672099"/>
                <a:gd name="connsiteY4" fmla="*/ 333442 h 482471"/>
                <a:gd name="connsiteX5" fmla="*/ 100297 w 672099"/>
                <a:gd name="connsiteY5" fmla="*/ 482032 h 482471"/>
                <a:gd name="connsiteX6" fmla="*/ 59340 w 672099"/>
                <a:gd name="connsiteY6" fmla="*/ 458219 h 482471"/>
                <a:gd name="connsiteX7" fmla="*/ 14572 w 672099"/>
                <a:gd name="connsiteY7" fmla="*/ 135322 h 482471"/>
                <a:gd name="connsiteX8" fmla="*/ 65055 w 672099"/>
                <a:gd name="connsiteY8" fmla="*/ 89602 h 48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099" h="482471">
                  <a:moveTo>
                    <a:pt x="65055" y="89602"/>
                  </a:moveTo>
                  <a:cubicBezTo>
                    <a:pt x="156495" y="83887"/>
                    <a:pt x="407002" y="62932"/>
                    <a:pt x="617505" y="1019"/>
                  </a:cubicBezTo>
                  <a:cubicBezTo>
                    <a:pt x="634650" y="-3743"/>
                    <a:pt x="651795" y="8639"/>
                    <a:pt x="656557" y="28642"/>
                  </a:cubicBezTo>
                  <a:cubicBezTo>
                    <a:pt x="668940" y="81982"/>
                    <a:pt x="685132" y="187709"/>
                    <a:pt x="654652" y="296294"/>
                  </a:cubicBezTo>
                  <a:cubicBezTo>
                    <a:pt x="649890" y="312487"/>
                    <a:pt x="639412" y="325822"/>
                    <a:pt x="626077" y="333442"/>
                  </a:cubicBezTo>
                  <a:cubicBezTo>
                    <a:pt x="556545" y="371542"/>
                    <a:pt x="321277" y="490604"/>
                    <a:pt x="100297" y="482032"/>
                  </a:cubicBezTo>
                  <a:cubicBezTo>
                    <a:pt x="84105" y="481079"/>
                    <a:pt x="69817" y="472507"/>
                    <a:pt x="59340" y="458219"/>
                  </a:cubicBezTo>
                  <a:cubicBezTo>
                    <a:pt x="28860" y="413452"/>
                    <a:pt x="-26385" y="302962"/>
                    <a:pt x="14572" y="135322"/>
                  </a:cubicBezTo>
                  <a:cubicBezTo>
                    <a:pt x="23145" y="108652"/>
                    <a:pt x="42195" y="90554"/>
                    <a:pt x="65055" y="89602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07CA6C8-2AF5-49BE-9DD1-2AEF3CBB6CBC}"/>
                </a:ext>
              </a:extLst>
            </p:cNvPr>
            <p:cNvSpPr/>
            <p:nvPr/>
          </p:nvSpPr>
          <p:spPr>
            <a:xfrm>
              <a:off x="2539450" y="4634586"/>
              <a:ext cx="684699" cy="501235"/>
            </a:xfrm>
            <a:custGeom>
              <a:avLst/>
              <a:gdLst>
                <a:gd name="connsiteX0" fmla="*/ 71904 w 684699"/>
                <a:gd name="connsiteY0" fmla="*/ 1714 h 501235"/>
                <a:gd name="connsiteX1" fmla="*/ 650071 w 684699"/>
                <a:gd name="connsiteY1" fmla="*/ 131254 h 501235"/>
                <a:gd name="connsiteX2" fmla="*/ 683409 w 684699"/>
                <a:gd name="connsiteY2" fmla="*/ 172211 h 501235"/>
                <a:gd name="connsiteX3" fmla="*/ 627211 w 684699"/>
                <a:gd name="connsiteY3" fmla="*/ 454151 h 501235"/>
                <a:gd name="connsiteX4" fmla="*/ 45234 w 684699"/>
                <a:gd name="connsiteY4" fmla="*/ 336041 h 501235"/>
                <a:gd name="connsiteX5" fmla="*/ 33804 w 684699"/>
                <a:gd name="connsiteY5" fmla="*/ 321754 h 501235"/>
                <a:gd name="connsiteX6" fmla="*/ 23326 w 684699"/>
                <a:gd name="connsiteY6" fmla="*/ 32194 h 501235"/>
                <a:gd name="connsiteX7" fmla="*/ 71904 w 684699"/>
                <a:gd name="connsiteY7" fmla="*/ 1714 h 50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699" h="501235">
                  <a:moveTo>
                    <a:pt x="71904" y="1714"/>
                  </a:moveTo>
                  <a:cubicBezTo>
                    <a:pt x="162391" y="30289"/>
                    <a:pt x="418614" y="107441"/>
                    <a:pt x="650071" y="131254"/>
                  </a:cubicBezTo>
                  <a:cubicBezTo>
                    <a:pt x="668169" y="133159"/>
                    <a:pt x="681504" y="150304"/>
                    <a:pt x="683409" y="172211"/>
                  </a:cubicBezTo>
                  <a:cubicBezTo>
                    <a:pt x="687219" y="238886"/>
                    <a:pt x="686266" y="375094"/>
                    <a:pt x="627211" y="454151"/>
                  </a:cubicBezTo>
                  <a:cubicBezTo>
                    <a:pt x="548154" y="559879"/>
                    <a:pt x="227161" y="473201"/>
                    <a:pt x="45234" y="336041"/>
                  </a:cubicBezTo>
                  <a:cubicBezTo>
                    <a:pt x="40471" y="332231"/>
                    <a:pt x="36661" y="327469"/>
                    <a:pt x="33804" y="321754"/>
                  </a:cubicBezTo>
                  <a:cubicBezTo>
                    <a:pt x="17611" y="290321"/>
                    <a:pt x="-27156" y="181736"/>
                    <a:pt x="23326" y="32194"/>
                  </a:cubicBezTo>
                  <a:cubicBezTo>
                    <a:pt x="29994" y="8381"/>
                    <a:pt x="50949" y="-4954"/>
                    <a:pt x="71904" y="1714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FC3D1B9B-2FD3-4076-8ADF-3CF7B245C509}"/>
                </a:ext>
              </a:extLst>
            </p:cNvPr>
            <p:cNvSpPr/>
            <p:nvPr/>
          </p:nvSpPr>
          <p:spPr>
            <a:xfrm>
              <a:off x="3084577" y="4614269"/>
              <a:ext cx="133067" cy="50605"/>
            </a:xfrm>
            <a:custGeom>
              <a:avLst/>
              <a:gdLst>
                <a:gd name="connsiteX0" fmla="*/ 6836 w 133067"/>
                <a:gd name="connsiteY0" fmla="*/ 123 h 50605"/>
                <a:gd name="connsiteX1" fmla="*/ 125899 w 133067"/>
                <a:gd name="connsiteY1" fmla="*/ 123 h 50605"/>
                <a:gd name="connsiteX2" fmla="*/ 132566 w 133067"/>
                <a:gd name="connsiteY2" fmla="*/ 8695 h 50605"/>
                <a:gd name="connsiteX3" fmla="*/ 66843 w 133067"/>
                <a:gd name="connsiteY3" fmla="*/ 50605 h 50605"/>
                <a:gd name="connsiteX4" fmla="*/ 1121 w 133067"/>
                <a:gd name="connsiteY4" fmla="*/ 8695 h 50605"/>
                <a:gd name="connsiteX5" fmla="*/ 6836 w 133067"/>
                <a:gd name="connsiteY5" fmla="*/ 123 h 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067" h="50605">
                  <a:moveTo>
                    <a:pt x="6836" y="123"/>
                  </a:moveTo>
                  <a:cubicBezTo>
                    <a:pt x="25886" y="2980"/>
                    <a:pt x="69701" y="7743"/>
                    <a:pt x="125899" y="123"/>
                  </a:cubicBezTo>
                  <a:cubicBezTo>
                    <a:pt x="130661" y="-830"/>
                    <a:pt x="134471" y="3933"/>
                    <a:pt x="132566" y="8695"/>
                  </a:cubicBezTo>
                  <a:cubicBezTo>
                    <a:pt x="124946" y="23935"/>
                    <a:pt x="106849" y="50605"/>
                    <a:pt x="66843" y="50605"/>
                  </a:cubicBezTo>
                  <a:cubicBezTo>
                    <a:pt x="26838" y="50605"/>
                    <a:pt x="7788" y="23935"/>
                    <a:pt x="1121" y="8695"/>
                  </a:cubicBezTo>
                  <a:cubicBezTo>
                    <a:pt x="-1737" y="3933"/>
                    <a:pt x="1121" y="-830"/>
                    <a:pt x="6836" y="12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54E7ACB-27F1-4263-A578-6598ECF0F228}"/>
                </a:ext>
              </a:extLst>
            </p:cNvPr>
            <p:cNvGrpSpPr/>
            <p:nvPr/>
          </p:nvGrpSpPr>
          <p:grpSpPr>
            <a:xfrm>
              <a:off x="3004313" y="3556694"/>
              <a:ext cx="1104587" cy="1831551"/>
              <a:chOff x="3004313" y="3556694"/>
              <a:chExt cx="1104587" cy="1831551"/>
            </a:xfrm>
          </p:grpSpPr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E3566D48-C8B2-4167-B079-8170B03D6F2A}"/>
                  </a:ext>
                </a:extLst>
              </p:cNvPr>
              <p:cNvSpPr/>
              <p:nvPr/>
            </p:nvSpPr>
            <p:spPr>
              <a:xfrm>
                <a:off x="3004313" y="5029259"/>
                <a:ext cx="268499" cy="358986"/>
              </a:xfrm>
              <a:custGeom>
                <a:avLst/>
                <a:gdLst>
                  <a:gd name="connsiteX0" fmla="*/ 67098 w 268499"/>
                  <a:gd name="connsiteY0" fmla="*/ 354753 h 358986"/>
                  <a:gd name="connsiteX1" fmla="*/ 15663 w 268499"/>
                  <a:gd name="connsiteY1" fmla="*/ 325226 h 358986"/>
                  <a:gd name="connsiteX2" fmla="*/ 4233 w 268499"/>
                  <a:gd name="connsiteY2" fmla="*/ 282363 h 358986"/>
                  <a:gd name="connsiteX3" fmla="*/ 158538 w 268499"/>
                  <a:gd name="connsiteY3" fmla="*/ 15663 h 358986"/>
                  <a:gd name="connsiteX4" fmla="*/ 201401 w 268499"/>
                  <a:gd name="connsiteY4" fmla="*/ 4233 h 358986"/>
                  <a:gd name="connsiteX5" fmla="*/ 252836 w 268499"/>
                  <a:gd name="connsiteY5" fmla="*/ 33761 h 358986"/>
                  <a:gd name="connsiteX6" fmla="*/ 264266 w 268499"/>
                  <a:gd name="connsiteY6" fmla="*/ 76623 h 358986"/>
                  <a:gd name="connsiteX7" fmla="*/ 109961 w 268499"/>
                  <a:gd name="connsiteY7" fmla="*/ 343323 h 358986"/>
                  <a:gd name="connsiteX8" fmla="*/ 67098 w 268499"/>
                  <a:gd name="connsiteY8" fmla="*/ 354753 h 358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8499" h="358986">
                    <a:moveTo>
                      <a:pt x="67098" y="354753"/>
                    </a:moveTo>
                    <a:lnTo>
                      <a:pt x="15663" y="325226"/>
                    </a:lnTo>
                    <a:cubicBezTo>
                      <a:pt x="423" y="316653"/>
                      <a:pt x="-4339" y="297603"/>
                      <a:pt x="4233" y="282363"/>
                    </a:cubicBezTo>
                    <a:lnTo>
                      <a:pt x="158538" y="15663"/>
                    </a:lnTo>
                    <a:cubicBezTo>
                      <a:pt x="167111" y="423"/>
                      <a:pt x="186161" y="-4339"/>
                      <a:pt x="201401" y="4233"/>
                    </a:cubicBezTo>
                    <a:lnTo>
                      <a:pt x="252836" y="33761"/>
                    </a:lnTo>
                    <a:cubicBezTo>
                      <a:pt x="268076" y="42333"/>
                      <a:pt x="272838" y="61383"/>
                      <a:pt x="264266" y="76623"/>
                    </a:cubicBezTo>
                    <a:lnTo>
                      <a:pt x="109961" y="343323"/>
                    </a:lnTo>
                    <a:cubicBezTo>
                      <a:pt x="101388" y="358563"/>
                      <a:pt x="82338" y="363326"/>
                      <a:pt x="67098" y="354753"/>
                    </a:cubicBezTo>
                    <a:close/>
                  </a:path>
                </a:pathLst>
              </a:custGeom>
              <a:solidFill>
                <a:srgbClr val="99999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F0DE41B4-0EA0-4F8F-8A87-15570110B5AF}"/>
                  </a:ext>
                </a:extLst>
              </p:cNvPr>
              <p:cNvSpPr/>
              <p:nvPr/>
            </p:nvSpPr>
            <p:spPr>
              <a:xfrm>
                <a:off x="3190174" y="3556694"/>
                <a:ext cx="918726" cy="1528925"/>
              </a:xfrm>
              <a:custGeom>
                <a:avLst/>
                <a:gdLst>
                  <a:gd name="connsiteX0" fmla="*/ 1028171 w 1047437"/>
                  <a:gd name="connsiteY0" fmla="*/ 5186 h 1757256"/>
                  <a:gd name="connsiteX1" fmla="*/ 1028171 w 1047437"/>
                  <a:gd name="connsiteY1" fmla="*/ 5186 h 1757256"/>
                  <a:gd name="connsiteX2" fmla="*/ 974831 w 1047437"/>
                  <a:gd name="connsiteY2" fmla="*/ 19473 h 1757256"/>
                  <a:gd name="connsiteX3" fmla="*/ 5186 w 1047437"/>
                  <a:gd name="connsiteY3" fmla="*/ 1698731 h 1757256"/>
                  <a:gd name="connsiteX4" fmla="*/ 19473 w 1047437"/>
                  <a:gd name="connsiteY4" fmla="*/ 1752071 h 1757256"/>
                  <a:gd name="connsiteX5" fmla="*/ 19473 w 1047437"/>
                  <a:gd name="connsiteY5" fmla="*/ 1752071 h 1757256"/>
                  <a:gd name="connsiteX6" fmla="*/ 72813 w 1047437"/>
                  <a:gd name="connsiteY6" fmla="*/ 1737783 h 1757256"/>
                  <a:gd name="connsiteX7" fmla="*/ 1042458 w 1047437"/>
                  <a:gd name="connsiteY7" fmla="*/ 58526 h 1757256"/>
                  <a:gd name="connsiteX8" fmla="*/ 1028171 w 1047437"/>
                  <a:gd name="connsiteY8" fmla="*/ 5186 h 1757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7437" h="1757256">
                    <a:moveTo>
                      <a:pt x="1028171" y="5186"/>
                    </a:moveTo>
                    <a:lnTo>
                      <a:pt x="1028171" y="5186"/>
                    </a:lnTo>
                    <a:cubicBezTo>
                      <a:pt x="1010073" y="-5292"/>
                      <a:pt x="985308" y="423"/>
                      <a:pt x="974831" y="19473"/>
                    </a:cubicBezTo>
                    <a:lnTo>
                      <a:pt x="5186" y="1698731"/>
                    </a:lnTo>
                    <a:cubicBezTo>
                      <a:pt x="-5292" y="1716828"/>
                      <a:pt x="423" y="1741593"/>
                      <a:pt x="19473" y="1752071"/>
                    </a:cubicBezTo>
                    <a:lnTo>
                      <a:pt x="19473" y="1752071"/>
                    </a:lnTo>
                    <a:cubicBezTo>
                      <a:pt x="37571" y="1762548"/>
                      <a:pt x="62336" y="1756833"/>
                      <a:pt x="72813" y="1737783"/>
                    </a:cubicBezTo>
                    <a:lnTo>
                      <a:pt x="1042458" y="58526"/>
                    </a:lnTo>
                    <a:cubicBezTo>
                      <a:pt x="1052936" y="39476"/>
                      <a:pt x="1046268" y="15663"/>
                      <a:pt x="1028171" y="5186"/>
                    </a:cubicBezTo>
                    <a:close/>
                  </a:path>
                </a:pathLst>
              </a:custGeom>
              <a:solidFill>
                <a:srgbClr val="FBFCF8"/>
              </a:solidFill>
              <a:ln w="9525" cap="flat">
                <a:noFill/>
                <a:prstDash val="solid"/>
                <a:miter/>
              </a:ln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F276F11-66F9-4EB7-B8AF-6F0F3F495CE5}"/>
                </a:ext>
              </a:extLst>
            </p:cNvPr>
            <p:cNvGrpSpPr/>
            <p:nvPr/>
          </p:nvGrpSpPr>
          <p:grpSpPr>
            <a:xfrm>
              <a:off x="2519512" y="4932527"/>
              <a:ext cx="593808" cy="486817"/>
              <a:chOff x="2519512" y="4932527"/>
              <a:chExt cx="593808" cy="486817"/>
            </a:xfrm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B5A0EBD5-1695-4D5A-BAFC-A6003BA79229}"/>
                  </a:ext>
                </a:extLst>
              </p:cNvPr>
              <p:cNvSpPr/>
              <p:nvPr/>
            </p:nvSpPr>
            <p:spPr>
              <a:xfrm>
                <a:off x="2950434" y="5176684"/>
                <a:ext cx="162886" cy="153837"/>
              </a:xfrm>
              <a:custGeom>
                <a:avLst/>
                <a:gdLst>
                  <a:gd name="connsiteX0" fmla="*/ 42872 w 162886"/>
                  <a:gd name="connsiteY0" fmla="*/ 10160 h 153837"/>
                  <a:gd name="connsiteX1" fmla="*/ 148599 w 162886"/>
                  <a:gd name="connsiteY1" fmla="*/ 10160 h 153837"/>
                  <a:gd name="connsiteX2" fmla="*/ 96212 w 162886"/>
                  <a:gd name="connsiteY2" fmla="*/ 53022 h 153837"/>
                  <a:gd name="connsiteX3" fmla="*/ 162887 w 162886"/>
                  <a:gd name="connsiteY3" fmla="*/ 69215 h 153837"/>
                  <a:gd name="connsiteX4" fmla="*/ 93354 w 162886"/>
                  <a:gd name="connsiteY4" fmla="*/ 103505 h 153837"/>
                  <a:gd name="connsiteX5" fmla="*/ 156219 w 162886"/>
                  <a:gd name="connsiteY5" fmla="*/ 138747 h 153837"/>
                  <a:gd name="connsiteX6" fmla="*/ 48587 w 162886"/>
                  <a:gd name="connsiteY6" fmla="*/ 148272 h 153837"/>
                  <a:gd name="connsiteX7" fmla="*/ 9 w 162886"/>
                  <a:gd name="connsiteY7" fmla="*/ 119697 h 153837"/>
                  <a:gd name="connsiteX8" fmla="*/ 9 w 162886"/>
                  <a:gd name="connsiteY8" fmla="*/ 19685 h 153837"/>
                  <a:gd name="connsiteX9" fmla="*/ 42872 w 162886"/>
                  <a:gd name="connsiteY9" fmla="*/ 10160 h 15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886" h="153837">
                    <a:moveTo>
                      <a:pt x="42872" y="10160"/>
                    </a:moveTo>
                    <a:cubicBezTo>
                      <a:pt x="42872" y="10160"/>
                      <a:pt x="142884" y="-12700"/>
                      <a:pt x="148599" y="10160"/>
                    </a:cubicBezTo>
                    <a:cubicBezTo>
                      <a:pt x="154314" y="33020"/>
                      <a:pt x="121929" y="43497"/>
                      <a:pt x="96212" y="53022"/>
                    </a:cubicBezTo>
                    <a:cubicBezTo>
                      <a:pt x="96212" y="53022"/>
                      <a:pt x="162887" y="50165"/>
                      <a:pt x="162887" y="69215"/>
                    </a:cubicBezTo>
                    <a:cubicBezTo>
                      <a:pt x="162887" y="88265"/>
                      <a:pt x="126692" y="103505"/>
                      <a:pt x="93354" y="103505"/>
                    </a:cubicBezTo>
                    <a:cubicBezTo>
                      <a:pt x="93354" y="103505"/>
                      <a:pt x="168602" y="120650"/>
                      <a:pt x="156219" y="138747"/>
                    </a:cubicBezTo>
                    <a:cubicBezTo>
                      <a:pt x="143837" y="156845"/>
                      <a:pt x="99069" y="156845"/>
                      <a:pt x="48587" y="148272"/>
                    </a:cubicBezTo>
                    <a:cubicBezTo>
                      <a:pt x="-1896" y="139700"/>
                      <a:pt x="9" y="119697"/>
                      <a:pt x="9" y="119697"/>
                    </a:cubicBezTo>
                    <a:lnTo>
                      <a:pt x="9" y="19685"/>
                    </a:lnTo>
                    <a:lnTo>
                      <a:pt x="42872" y="10160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376EEC2-8D38-4C24-AB15-66850EEDB182}"/>
                  </a:ext>
                </a:extLst>
              </p:cNvPr>
              <p:cNvSpPr/>
              <p:nvPr/>
            </p:nvSpPr>
            <p:spPr>
              <a:xfrm>
                <a:off x="2519512" y="4932527"/>
                <a:ext cx="484271" cy="486817"/>
              </a:xfrm>
              <a:custGeom>
                <a:avLst/>
                <a:gdLst>
                  <a:gd name="connsiteX0" fmla="*/ 55647 w 484271"/>
                  <a:gd name="connsiteY0" fmla="*/ 0 h 486817"/>
                  <a:gd name="connsiteX1" fmla="*/ 6117 w 484271"/>
                  <a:gd name="connsiteY1" fmla="*/ 143828 h 486817"/>
                  <a:gd name="connsiteX2" fmla="*/ 202332 w 484271"/>
                  <a:gd name="connsiteY2" fmla="*/ 449580 h 486817"/>
                  <a:gd name="connsiteX3" fmla="*/ 446172 w 484271"/>
                  <a:gd name="connsiteY3" fmla="*/ 484822 h 486817"/>
                  <a:gd name="connsiteX4" fmla="*/ 484272 w 484271"/>
                  <a:gd name="connsiteY4" fmla="*/ 430530 h 486817"/>
                  <a:gd name="connsiteX5" fmla="*/ 484272 w 484271"/>
                  <a:gd name="connsiteY5" fmla="*/ 223838 h 486817"/>
                  <a:gd name="connsiteX6" fmla="*/ 457602 w 484271"/>
                  <a:gd name="connsiteY6" fmla="*/ 187642 h 486817"/>
                  <a:gd name="connsiteX7" fmla="*/ 55647 w 484271"/>
                  <a:gd name="connsiteY7" fmla="*/ 0 h 48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4271" h="486817">
                    <a:moveTo>
                      <a:pt x="55647" y="0"/>
                    </a:moveTo>
                    <a:cubicBezTo>
                      <a:pt x="55647" y="0"/>
                      <a:pt x="25167" y="49530"/>
                      <a:pt x="6117" y="143828"/>
                    </a:cubicBezTo>
                    <a:cubicBezTo>
                      <a:pt x="-12933" y="238125"/>
                      <a:pt x="2307" y="385763"/>
                      <a:pt x="202332" y="449580"/>
                    </a:cubicBezTo>
                    <a:cubicBezTo>
                      <a:pt x="326157" y="488633"/>
                      <a:pt x="404262" y="489585"/>
                      <a:pt x="446172" y="484822"/>
                    </a:cubicBezTo>
                    <a:cubicBezTo>
                      <a:pt x="467127" y="481965"/>
                      <a:pt x="484272" y="458153"/>
                      <a:pt x="484272" y="430530"/>
                    </a:cubicBezTo>
                    <a:lnTo>
                      <a:pt x="484272" y="223838"/>
                    </a:lnTo>
                    <a:cubicBezTo>
                      <a:pt x="484272" y="204788"/>
                      <a:pt x="472842" y="188595"/>
                      <a:pt x="457602" y="187642"/>
                    </a:cubicBezTo>
                    <a:cubicBezTo>
                      <a:pt x="384259" y="182880"/>
                      <a:pt x="175662" y="157163"/>
                      <a:pt x="55647" y="0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AF0E79C-5300-46FE-A7C7-E3DF92D7F73D}"/>
                </a:ext>
              </a:extLst>
            </p:cNvPr>
            <p:cNvGrpSpPr/>
            <p:nvPr/>
          </p:nvGrpSpPr>
          <p:grpSpPr>
            <a:xfrm>
              <a:off x="3126656" y="4943005"/>
              <a:ext cx="623302" cy="486817"/>
              <a:chOff x="3126656" y="4943005"/>
              <a:chExt cx="623302" cy="486817"/>
            </a:xfrm>
          </p:grpSpPr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E383675E-1AFF-415D-B862-57168459D26F}"/>
                  </a:ext>
                </a:extLst>
              </p:cNvPr>
              <p:cNvSpPr/>
              <p:nvPr/>
            </p:nvSpPr>
            <p:spPr>
              <a:xfrm>
                <a:off x="3126656" y="5131917"/>
                <a:ext cx="162886" cy="153837"/>
              </a:xfrm>
              <a:custGeom>
                <a:avLst/>
                <a:gdLst>
                  <a:gd name="connsiteX0" fmla="*/ 120015 w 162886"/>
                  <a:gd name="connsiteY0" fmla="*/ 10160 h 153837"/>
                  <a:gd name="connsiteX1" fmla="*/ 14288 w 162886"/>
                  <a:gd name="connsiteY1" fmla="*/ 10160 h 153837"/>
                  <a:gd name="connsiteX2" fmla="*/ 66675 w 162886"/>
                  <a:gd name="connsiteY2" fmla="*/ 53022 h 153837"/>
                  <a:gd name="connsiteX3" fmla="*/ 0 w 162886"/>
                  <a:gd name="connsiteY3" fmla="*/ 69215 h 153837"/>
                  <a:gd name="connsiteX4" fmla="*/ 69533 w 162886"/>
                  <a:gd name="connsiteY4" fmla="*/ 103505 h 153837"/>
                  <a:gd name="connsiteX5" fmla="*/ 6667 w 162886"/>
                  <a:gd name="connsiteY5" fmla="*/ 138747 h 153837"/>
                  <a:gd name="connsiteX6" fmla="*/ 114300 w 162886"/>
                  <a:gd name="connsiteY6" fmla="*/ 148272 h 153837"/>
                  <a:gd name="connsiteX7" fmla="*/ 162877 w 162886"/>
                  <a:gd name="connsiteY7" fmla="*/ 119697 h 153837"/>
                  <a:gd name="connsiteX8" fmla="*/ 162877 w 162886"/>
                  <a:gd name="connsiteY8" fmla="*/ 19685 h 153837"/>
                  <a:gd name="connsiteX9" fmla="*/ 120015 w 162886"/>
                  <a:gd name="connsiteY9" fmla="*/ 10160 h 15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886" h="153837">
                    <a:moveTo>
                      <a:pt x="120015" y="10160"/>
                    </a:moveTo>
                    <a:cubicBezTo>
                      <a:pt x="120015" y="10160"/>
                      <a:pt x="20002" y="-12700"/>
                      <a:pt x="14288" y="10160"/>
                    </a:cubicBezTo>
                    <a:cubicBezTo>
                      <a:pt x="8572" y="33020"/>
                      <a:pt x="40958" y="43497"/>
                      <a:pt x="66675" y="53022"/>
                    </a:cubicBezTo>
                    <a:cubicBezTo>
                      <a:pt x="66675" y="53022"/>
                      <a:pt x="0" y="50165"/>
                      <a:pt x="0" y="69215"/>
                    </a:cubicBezTo>
                    <a:cubicBezTo>
                      <a:pt x="0" y="89218"/>
                      <a:pt x="36195" y="103505"/>
                      <a:pt x="69533" y="103505"/>
                    </a:cubicBezTo>
                    <a:cubicBezTo>
                      <a:pt x="69533" y="103505"/>
                      <a:pt x="-5715" y="120650"/>
                      <a:pt x="6667" y="138747"/>
                    </a:cubicBezTo>
                    <a:cubicBezTo>
                      <a:pt x="19050" y="156845"/>
                      <a:pt x="63817" y="156845"/>
                      <a:pt x="114300" y="148272"/>
                    </a:cubicBezTo>
                    <a:cubicBezTo>
                      <a:pt x="164783" y="139700"/>
                      <a:pt x="162877" y="119697"/>
                      <a:pt x="162877" y="119697"/>
                    </a:cubicBezTo>
                    <a:lnTo>
                      <a:pt x="162877" y="19685"/>
                    </a:lnTo>
                    <a:lnTo>
                      <a:pt x="120015" y="10160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1B2F9B3A-81F5-4E45-9104-ABEF998A8AC6}"/>
                  </a:ext>
                </a:extLst>
              </p:cNvPr>
              <p:cNvSpPr/>
              <p:nvPr/>
            </p:nvSpPr>
            <p:spPr>
              <a:xfrm>
                <a:off x="3253339" y="4943005"/>
                <a:ext cx="496619" cy="486817"/>
              </a:xfrm>
              <a:custGeom>
                <a:avLst/>
                <a:gdLst>
                  <a:gd name="connsiteX0" fmla="*/ 440055 w 496619"/>
                  <a:gd name="connsiteY0" fmla="*/ 0 h 486817"/>
                  <a:gd name="connsiteX1" fmla="*/ 490538 w 496619"/>
                  <a:gd name="connsiteY1" fmla="*/ 143827 h 486817"/>
                  <a:gd name="connsiteX2" fmla="*/ 289560 w 496619"/>
                  <a:gd name="connsiteY2" fmla="*/ 449580 h 486817"/>
                  <a:gd name="connsiteX3" fmla="*/ 39052 w 496619"/>
                  <a:gd name="connsiteY3" fmla="*/ 484822 h 486817"/>
                  <a:gd name="connsiteX4" fmla="*/ 0 w 496619"/>
                  <a:gd name="connsiteY4" fmla="*/ 430530 h 486817"/>
                  <a:gd name="connsiteX5" fmla="*/ 0 w 496619"/>
                  <a:gd name="connsiteY5" fmla="*/ 223838 h 486817"/>
                  <a:gd name="connsiteX6" fmla="*/ 26670 w 496619"/>
                  <a:gd name="connsiteY6" fmla="*/ 187642 h 486817"/>
                  <a:gd name="connsiteX7" fmla="*/ 440055 w 496619"/>
                  <a:gd name="connsiteY7" fmla="*/ 0 h 48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96619" h="486817">
                    <a:moveTo>
                      <a:pt x="440055" y="0"/>
                    </a:moveTo>
                    <a:cubicBezTo>
                      <a:pt x="440055" y="0"/>
                      <a:pt x="471488" y="49530"/>
                      <a:pt x="490538" y="143827"/>
                    </a:cubicBezTo>
                    <a:cubicBezTo>
                      <a:pt x="509588" y="238125"/>
                      <a:pt x="494347" y="385763"/>
                      <a:pt x="289560" y="449580"/>
                    </a:cubicBezTo>
                    <a:cubicBezTo>
                      <a:pt x="162877" y="488632"/>
                      <a:pt x="81915" y="489585"/>
                      <a:pt x="39052" y="484822"/>
                    </a:cubicBezTo>
                    <a:cubicBezTo>
                      <a:pt x="17145" y="481965"/>
                      <a:pt x="0" y="458152"/>
                      <a:pt x="0" y="430530"/>
                    </a:cubicBezTo>
                    <a:lnTo>
                      <a:pt x="0" y="223838"/>
                    </a:lnTo>
                    <a:cubicBezTo>
                      <a:pt x="0" y="204788"/>
                      <a:pt x="12382" y="188595"/>
                      <a:pt x="26670" y="187642"/>
                    </a:cubicBezTo>
                    <a:cubicBezTo>
                      <a:pt x="103822" y="183832"/>
                      <a:pt x="318135" y="157163"/>
                      <a:pt x="440055" y="0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9EC7E495-5F05-4D59-BAD2-BE467CFFE271}"/>
              </a:ext>
            </a:extLst>
          </p:cNvPr>
          <p:cNvGrpSpPr/>
          <p:nvPr/>
        </p:nvGrpSpPr>
        <p:grpSpPr>
          <a:xfrm>
            <a:off x="783525" y="3390951"/>
            <a:ext cx="2910516" cy="1548356"/>
            <a:chOff x="1704735" y="4113377"/>
            <a:chExt cx="2910516" cy="1548356"/>
          </a:xfrm>
        </p:grpSpPr>
        <p:grpSp>
          <p:nvGrpSpPr>
            <p:cNvPr id="212" name="Graphic 412">
              <a:extLst>
                <a:ext uri="{FF2B5EF4-FFF2-40B4-BE49-F238E27FC236}">
                  <a16:creationId xmlns:a16="http://schemas.microsoft.com/office/drawing/2014/main" id="{CF89ED57-52B3-4A1A-AF68-21F2FD739BA8}"/>
                </a:ext>
              </a:extLst>
            </p:cNvPr>
            <p:cNvGrpSpPr/>
            <p:nvPr/>
          </p:nvGrpSpPr>
          <p:grpSpPr>
            <a:xfrm>
              <a:off x="1704735" y="4113377"/>
              <a:ext cx="2910516" cy="1484947"/>
              <a:chOff x="1704735" y="4113377"/>
              <a:chExt cx="2910516" cy="1484947"/>
            </a:xfrm>
          </p:grpSpPr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7BA51FD5-3B65-47F6-BC36-77EC17F84853}"/>
                  </a:ext>
                </a:extLst>
              </p:cNvPr>
              <p:cNvSpPr/>
              <p:nvPr/>
            </p:nvSpPr>
            <p:spPr>
              <a:xfrm>
                <a:off x="3607669" y="4227377"/>
                <a:ext cx="1007583" cy="434476"/>
              </a:xfrm>
              <a:custGeom>
                <a:avLst/>
                <a:gdLst>
                  <a:gd name="connsiteX0" fmla="*/ 0 w 1007583"/>
                  <a:gd name="connsiteY0" fmla="*/ 85073 h 434476"/>
                  <a:gd name="connsiteX1" fmla="*/ 504825 w 1007583"/>
                  <a:gd name="connsiteY1" fmla="*/ 300 h 434476"/>
                  <a:gd name="connsiteX2" fmla="*/ 984885 w 1007583"/>
                  <a:gd name="connsiteY2" fmla="*/ 49830 h 434476"/>
                  <a:gd name="connsiteX3" fmla="*/ 990600 w 1007583"/>
                  <a:gd name="connsiteY3" fmla="*/ 102218 h 434476"/>
                  <a:gd name="connsiteX4" fmla="*/ 788670 w 1007583"/>
                  <a:gd name="connsiteY4" fmla="*/ 190800 h 434476"/>
                  <a:gd name="connsiteX5" fmla="*/ 38100 w 1007583"/>
                  <a:gd name="connsiteY5" fmla="*/ 421305 h 434476"/>
                  <a:gd name="connsiteX6" fmla="*/ 0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0" y="85073"/>
                    </a:moveTo>
                    <a:cubicBezTo>
                      <a:pt x="0" y="85073"/>
                      <a:pt x="172402" y="6015"/>
                      <a:pt x="504825" y="300"/>
                    </a:cubicBezTo>
                    <a:cubicBezTo>
                      <a:pt x="754380" y="-3510"/>
                      <a:pt x="882968" y="29828"/>
                      <a:pt x="984885" y="49830"/>
                    </a:cubicBezTo>
                    <a:cubicBezTo>
                      <a:pt x="1011555" y="54593"/>
                      <a:pt x="1016318" y="91740"/>
                      <a:pt x="990600" y="102218"/>
                    </a:cubicBezTo>
                    <a:cubicBezTo>
                      <a:pt x="939165" y="124125"/>
                      <a:pt x="868680" y="155558"/>
                      <a:pt x="788670" y="190800"/>
                    </a:cubicBezTo>
                    <a:cubicBezTo>
                      <a:pt x="620077" y="266048"/>
                      <a:pt x="281940" y="490838"/>
                      <a:pt x="38100" y="421305"/>
                    </a:cubicBezTo>
                    <a:lnTo>
                      <a:pt x="0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F3D77F02-31C8-4AD5-9B59-864BC9B767ED}"/>
                  </a:ext>
                </a:extLst>
              </p:cNvPr>
              <p:cNvSpPr/>
              <p:nvPr/>
            </p:nvSpPr>
            <p:spPr>
              <a:xfrm>
                <a:off x="3641958" y="4314600"/>
                <a:ext cx="686752" cy="265502"/>
              </a:xfrm>
              <a:custGeom>
                <a:avLst/>
                <a:gdLst>
                  <a:gd name="connsiteX0" fmla="*/ 0 w 686752"/>
                  <a:gd name="connsiteY0" fmla="*/ 93100 h 265502"/>
                  <a:gd name="connsiteX1" fmla="*/ 686753 w 686752"/>
                  <a:gd name="connsiteY1" fmla="*/ 1660 h 265502"/>
                  <a:gd name="connsiteX2" fmla="*/ 246698 w 686752"/>
                  <a:gd name="connsiteY2" fmla="*/ 93100 h 265502"/>
                  <a:gd name="connsiteX3" fmla="*/ 13335 w 686752"/>
                  <a:gd name="connsiteY3" fmla="*/ 265502 h 265502"/>
                  <a:gd name="connsiteX4" fmla="*/ 0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0" y="93100"/>
                    </a:moveTo>
                    <a:cubicBezTo>
                      <a:pt x="0" y="93100"/>
                      <a:pt x="230505" y="-14533"/>
                      <a:pt x="686753" y="1660"/>
                    </a:cubicBezTo>
                    <a:cubicBezTo>
                      <a:pt x="686753" y="1660"/>
                      <a:pt x="359093" y="28330"/>
                      <a:pt x="246698" y="93100"/>
                    </a:cubicBezTo>
                    <a:cubicBezTo>
                      <a:pt x="134303" y="157870"/>
                      <a:pt x="13335" y="265502"/>
                      <a:pt x="13335" y="265502"/>
                    </a:cubicBezTo>
                    <a:lnTo>
                      <a:pt x="0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FC1D70DA-4B92-4F90-ADFA-176637F0F3F5}"/>
                  </a:ext>
                </a:extLst>
              </p:cNvPr>
              <p:cNvSpPr/>
              <p:nvPr/>
            </p:nvSpPr>
            <p:spPr>
              <a:xfrm>
                <a:off x="1704735" y="4227377"/>
                <a:ext cx="1007583" cy="434476"/>
              </a:xfrm>
              <a:custGeom>
                <a:avLst/>
                <a:gdLst>
                  <a:gd name="connsiteX0" fmla="*/ 1007583 w 1007583"/>
                  <a:gd name="connsiteY0" fmla="*/ 85073 h 434476"/>
                  <a:gd name="connsiteX1" fmla="*/ 502758 w 1007583"/>
                  <a:gd name="connsiteY1" fmla="*/ 300 h 434476"/>
                  <a:gd name="connsiteX2" fmla="*/ 22698 w 1007583"/>
                  <a:gd name="connsiteY2" fmla="*/ 49830 h 434476"/>
                  <a:gd name="connsiteX3" fmla="*/ 16983 w 1007583"/>
                  <a:gd name="connsiteY3" fmla="*/ 102218 h 434476"/>
                  <a:gd name="connsiteX4" fmla="*/ 218913 w 1007583"/>
                  <a:gd name="connsiteY4" fmla="*/ 190800 h 434476"/>
                  <a:gd name="connsiteX5" fmla="*/ 969483 w 1007583"/>
                  <a:gd name="connsiteY5" fmla="*/ 421305 h 434476"/>
                  <a:gd name="connsiteX6" fmla="*/ 1007583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1007583" y="85073"/>
                    </a:moveTo>
                    <a:cubicBezTo>
                      <a:pt x="1007583" y="85073"/>
                      <a:pt x="835181" y="6015"/>
                      <a:pt x="502758" y="300"/>
                    </a:cubicBezTo>
                    <a:cubicBezTo>
                      <a:pt x="253203" y="-3510"/>
                      <a:pt x="124616" y="29828"/>
                      <a:pt x="22698" y="49830"/>
                    </a:cubicBezTo>
                    <a:cubicBezTo>
                      <a:pt x="-3972" y="54593"/>
                      <a:pt x="-8734" y="91740"/>
                      <a:pt x="16983" y="102218"/>
                    </a:cubicBezTo>
                    <a:cubicBezTo>
                      <a:pt x="68418" y="124125"/>
                      <a:pt x="138903" y="155558"/>
                      <a:pt x="218913" y="190800"/>
                    </a:cubicBezTo>
                    <a:cubicBezTo>
                      <a:pt x="387506" y="266048"/>
                      <a:pt x="725643" y="490838"/>
                      <a:pt x="969483" y="421305"/>
                    </a:cubicBezTo>
                    <a:lnTo>
                      <a:pt x="1007583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11A7281C-9927-40B0-A5F2-5C9FCA476007}"/>
                  </a:ext>
                </a:extLst>
              </p:cNvPr>
              <p:cNvSpPr/>
              <p:nvPr/>
            </p:nvSpPr>
            <p:spPr>
              <a:xfrm>
                <a:off x="1977941" y="4314600"/>
                <a:ext cx="686752" cy="265502"/>
              </a:xfrm>
              <a:custGeom>
                <a:avLst/>
                <a:gdLst>
                  <a:gd name="connsiteX0" fmla="*/ 686753 w 686752"/>
                  <a:gd name="connsiteY0" fmla="*/ 93100 h 265502"/>
                  <a:gd name="connsiteX1" fmla="*/ 0 w 686752"/>
                  <a:gd name="connsiteY1" fmla="*/ 1660 h 265502"/>
                  <a:gd name="connsiteX2" fmla="*/ 440055 w 686752"/>
                  <a:gd name="connsiteY2" fmla="*/ 93100 h 265502"/>
                  <a:gd name="connsiteX3" fmla="*/ 673418 w 686752"/>
                  <a:gd name="connsiteY3" fmla="*/ 265502 h 265502"/>
                  <a:gd name="connsiteX4" fmla="*/ 686753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686753" y="93100"/>
                    </a:moveTo>
                    <a:cubicBezTo>
                      <a:pt x="686753" y="93100"/>
                      <a:pt x="456247" y="-14533"/>
                      <a:pt x="0" y="1660"/>
                    </a:cubicBezTo>
                    <a:cubicBezTo>
                      <a:pt x="0" y="1660"/>
                      <a:pt x="327660" y="28330"/>
                      <a:pt x="440055" y="93100"/>
                    </a:cubicBezTo>
                    <a:cubicBezTo>
                      <a:pt x="552450" y="157870"/>
                      <a:pt x="673418" y="265502"/>
                      <a:pt x="673418" y="265502"/>
                    </a:cubicBezTo>
                    <a:lnTo>
                      <a:pt x="686753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FB372A9C-C821-444D-B517-DCAD84071E8C}"/>
                  </a:ext>
                </a:extLst>
              </p:cNvPr>
              <p:cNvSpPr/>
              <p:nvPr/>
            </p:nvSpPr>
            <p:spPr>
              <a:xfrm>
                <a:off x="2627546" y="4113377"/>
                <a:ext cx="1045855" cy="1484947"/>
              </a:xfrm>
              <a:custGeom>
                <a:avLst/>
                <a:gdLst>
                  <a:gd name="connsiteX0" fmla="*/ 903923 w 1045855"/>
                  <a:gd name="connsiteY0" fmla="*/ 1484948 h 1484947"/>
                  <a:gd name="connsiteX1" fmla="*/ 142875 w 1045855"/>
                  <a:gd name="connsiteY1" fmla="*/ 1484948 h 1484947"/>
                  <a:gd name="connsiteX2" fmla="*/ 0 w 1045855"/>
                  <a:gd name="connsiteY2" fmla="*/ 1342073 h 1484947"/>
                  <a:gd name="connsiteX3" fmla="*/ 0 w 1045855"/>
                  <a:gd name="connsiteY3" fmla="*/ 432435 h 1484947"/>
                  <a:gd name="connsiteX4" fmla="*/ 522923 w 1045855"/>
                  <a:gd name="connsiteY4" fmla="*/ 0 h 1484947"/>
                  <a:gd name="connsiteX5" fmla="*/ 522923 w 1045855"/>
                  <a:gd name="connsiteY5" fmla="*/ 0 h 1484947"/>
                  <a:gd name="connsiteX6" fmla="*/ 1045845 w 1045855"/>
                  <a:gd name="connsiteY6" fmla="*/ 432435 h 1484947"/>
                  <a:gd name="connsiteX7" fmla="*/ 1045845 w 1045855"/>
                  <a:gd name="connsiteY7" fmla="*/ 1342073 h 1484947"/>
                  <a:gd name="connsiteX8" fmla="*/ 903923 w 1045855"/>
                  <a:gd name="connsiteY8" fmla="*/ 1484948 h 148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5855" h="1484947">
                    <a:moveTo>
                      <a:pt x="903923" y="1484948"/>
                    </a:moveTo>
                    <a:lnTo>
                      <a:pt x="142875" y="1484948"/>
                    </a:lnTo>
                    <a:cubicBezTo>
                      <a:pt x="63817" y="1484948"/>
                      <a:pt x="0" y="1421130"/>
                      <a:pt x="0" y="1342073"/>
                    </a:cubicBezTo>
                    <a:lnTo>
                      <a:pt x="0" y="432435"/>
                    </a:lnTo>
                    <a:cubicBezTo>
                      <a:pt x="0" y="143827"/>
                      <a:pt x="234315" y="0"/>
                      <a:pt x="522923" y="0"/>
                    </a:cubicBezTo>
                    <a:lnTo>
                      <a:pt x="522923" y="0"/>
                    </a:lnTo>
                    <a:cubicBezTo>
                      <a:pt x="811530" y="0"/>
                      <a:pt x="1045845" y="143827"/>
                      <a:pt x="1045845" y="432435"/>
                    </a:cubicBezTo>
                    <a:lnTo>
                      <a:pt x="1045845" y="1342073"/>
                    </a:lnTo>
                    <a:cubicBezTo>
                      <a:pt x="1046798" y="1421130"/>
                      <a:pt x="982028" y="1484948"/>
                      <a:pt x="903923" y="1484948"/>
                    </a:cubicBez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68" name="Graphic 412">
                <a:extLst>
                  <a:ext uri="{FF2B5EF4-FFF2-40B4-BE49-F238E27FC236}">
                    <a16:creationId xmlns:a16="http://schemas.microsoft.com/office/drawing/2014/main" id="{6CB6DC15-50E6-49F7-8BB6-846CC6BD6235}"/>
                  </a:ext>
                </a:extLst>
              </p:cNvPr>
              <p:cNvGrpSpPr/>
              <p:nvPr/>
            </p:nvGrpSpPr>
            <p:grpSpPr>
              <a:xfrm>
                <a:off x="2713271" y="4448657"/>
                <a:ext cx="190500" cy="190500"/>
                <a:chOff x="2713271" y="4448657"/>
                <a:chExt cx="190500" cy="190500"/>
              </a:xfrm>
            </p:grpSpPr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54C60FD7-B6FC-44F8-8F3B-C67FE341BD1A}"/>
                    </a:ext>
                  </a:extLst>
                </p:cNvPr>
                <p:cNvSpPr/>
                <p:nvPr/>
              </p:nvSpPr>
              <p:spPr>
                <a:xfrm>
                  <a:off x="2713271" y="4448657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BD81CB62-407E-43B2-8212-499BBE9F22F0}"/>
                    </a:ext>
                  </a:extLst>
                </p:cNvPr>
                <p:cNvSpPr/>
                <p:nvPr/>
              </p:nvSpPr>
              <p:spPr>
                <a:xfrm>
                  <a:off x="2813284" y="4476280"/>
                  <a:ext cx="51435" cy="51435"/>
                </a:xfrm>
                <a:custGeom>
                  <a:avLst/>
                  <a:gdLst>
                    <a:gd name="connsiteX0" fmla="*/ 51435 w 51435"/>
                    <a:gd name="connsiteY0" fmla="*/ 25718 h 51435"/>
                    <a:gd name="connsiteX1" fmla="*/ 25718 w 51435"/>
                    <a:gd name="connsiteY1" fmla="*/ 51435 h 51435"/>
                    <a:gd name="connsiteX2" fmla="*/ 0 w 51435"/>
                    <a:gd name="connsiteY2" fmla="*/ 25718 h 51435"/>
                    <a:gd name="connsiteX3" fmla="*/ 25718 w 51435"/>
                    <a:gd name="connsiteY3" fmla="*/ 0 h 51435"/>
                    <a:gd name="connsiteX4" fmla="*/ 51435 w 51435"/>
                    <a:gd name="connsiteY4" fmla="*/ 25718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5" h="51435">
                      <a:moveTo>
                        <a:pt x="51435" y="25718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8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69" name="Graphic 412">
                <a:extLst>
                  <a:ext uri="{FF2B5EF4-FFF2-40B4-BE49-F238E27FC236}">
                    <a16:creationId xmlns:a16="http://schemas.microsoft.com/office/drawing/2014/main" id="{00856DDC-007F-4BAB-AEC6-25F2F7FA0123}"/>
                  </a:ext>
                </a:extLst>
              </p:cNvPr>
              <p:cNvGrpSpPr/>
              <p:nvPr/>
            </p:nvGrpSpPr>
            <p:grpSpPr>
              <a:xfrm>
                <a:off x="3405739" y="4448657"/>
                <a:ext cx="190500" cy="190500"/>
                <a:chOff x="3405739" y="4448657"/>
                <a:chExt cx="190500" cy="190500"/>
              </a:xfrm>
            </p:grpSpPr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F6EEC25A-A192-412D-826A-19E6F50D74D4}"/>
                    </a:ext>
                  </a:extLst>
                </p:cNvPr>
                <p:cNvSpPr/>
                <p:nvPr/>
              </p:nvSpPr>
              <p:spPr>
                <a:xfrm>
                  <a:off x="3405739" y="4448657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A615F5F3-4475-4862-82F1-FD42F3C95849}"/>
                    </a:ext>
                  </a:extLst>
                </p:cNvPr>
                <p:cNvSpPr/>
                <p:nvPr/>
              </p:nvSpPr>
              <p:spPr>
                <a:xfrm>
                  <a:off x="3506704" y="4476280"/>
                  <a:ext cx="51434" cy="51435"/>
                </a:xfrm>
                <a:custGeom>
                  <a:avLst/>
                  <a:gdLst>
                    <a:gd name="connsiteX0" fmla="*/ 51435 w 51434"/>
                    <a:gd name="connsiteY0" fmla="*/ 25718 h 51435"/>
                    <a:gd name="connsiteX1" fmla="*/ 25718 w 51434"/>
                    <a:gd name="connsiteY1" fmla="*/ 51435 h 51435"/>
                    <a:gd name="connsiteX2" fmla="*/ 0 w 51434"/>
                    <a:gd name="connsiteY2" fmla="*/ 25718 h 51435"/>
                    <a:gd name="connsiteX3" fmla="*/ 25718 w 51434"/>
                    <a:gd name="connsiteY3" fmla="*/ 0 h 51435"/>
                    <a:gd name="connsiteX4" fmla="*/ 51435 w 51434"/>
                    <a:gd name="connsiteY4" fmla="*/ 25718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4" h="51435">
                      <a:moveTo>
                        <a:pt x="51435" y="25718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8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2A342729-8E42-4D3E-92AC-0C3CE44CAC1C}"/>
                  </a:ext>
                </a:extLst>
              </p:cNvPr>
              <p:cNvSpPr/>
              <p:nvPr/>
            </p:nvSpPr>
            <p:spPr>
              <a:xfrm>
                <a:off x="3068553" y="4276149"/>
                <a:ext cx="185737" cy="14393"/>
              </a:xfrm>
              <a:custGeom>
                <a:avLst/>
                <a:gdLst>
                  <a:gd name="connsiteX0" fmla="*/ 185738 w 185737"/>
                  <a:gd name="connsiteY0" fmla="*/ 14393 h 14393"/>
                  <a:gd name="connsiteX1" fmla="*/ 0 w 185737"/>
                  <a:gd name="connsiteY1" fmla="*/ 14393 h 1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5737" h="14393">
                    <a:moveTo>
                      <a:pt x="185738" y="14393"/>
                    </a:moveTo>
                    <a:cubicBezTo>
                      <a:pt x="185738" y="14393"/>
                      <a:pt x="100013" y="-17992"/>
                      <a:pt x="0" y="14393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680A47FB-9E18-4250-B633-C418D3B982E4}"/>
                  </a:ext>
                </a:extLst>
              </p:cNvPr>
              <p:cNvSpPr/>
              <p:nvPr/>
            </p:nvSpPr>
            <p:spPr>
              <a:xfrm>
                <a:off x="3099033" y="4228418"/>
                <a:ext cx="124777" cy="9736"/>
              </a:xfrm>
              <a:custGeom>
                <a:avLst/>
                <a:gdLst>
                  <a:gd name="connsiteX0" fmla="*/ 124778 w 124777"/>
                  <a:gd name="connsiteY0" fmla="*/ 9737 h 9736"/>
                  <a:gd name="connsiteX1" fmla="*/ 0 w 124777"/>
                  <a:gd name="connsiteY1" fmla="*/ 9737 h 9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777" h="9736">
                    <a:moveTo>
                      <a:pt x="124778" y="9737"/>
                    </a:moveTo>
                    <a:cubicBezTo>
                      <a:pt x="124778" y="9737"/>
                      <a:pt x="66675" y="-12171"/>
                      <a:pt x="0" y="9737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4E1EC80-B1CF-49E5-9BF7-938CBD2F737A}"/>
                </a:ext>
              </a:extLst>
            </p:cNvPr>
            <p:cNvSpPr/>
            <p:nvPr/>
          </p:nvSpPr>
          <p:spPr>
            <a:xfrm>
              <a:off x="2513235" y="4951577"/>
              <a:ext cx="1250395" cy="710156"/>
            </a:xfrm>
            <a:custGeom>
              <a:avLst/>
              <a:gdLst>
                <a:gd name="connsiteX0" fmla="*/ 68591 w 1250395"/>
                <a:gd name="connsiteY0" fmla="*/ 0 h 710156"/>
                <a:gd name="connsiteX1" fmla="*/ 36206 w 1250395"/>
                <a:gd name="connsiteY1" fmla="*/ 341947 h 710156"/>
                <a:gd name="connsiteX2" fmla="*/ 25728 w 1250395"/>
                <a:gd name="connsiteY2" fmla="*/ 599122 h 710156"/>
                <a:gd name="connsiteX3" fmla="*/ 31443 w 1250395"/>
                <a:gd name="connsiteY3" fmla="*/ 693420 h 710156"/>
                <a:gd name="connsiteX4" fmla="*/ 799158 w 1250395"/>
                <a:gd name="connsiteY4" fmla="*/ 693420 h 710156"/>
                <a:gd name="connsiteX5" fmla="*/ 1112531 w 1250395"/>
                <a:gd name="connsiteY5" fmla="*/ 675322 h 710156"/>
                <a:gd name="connsiteX6" fmla="*/ 1233498 w 1250395"/>
                <a:gd name="connsiteY6" fmla="*/ 544830 h 710156"/>
                <a:gd name="connsiteX7" fmla="*/ 1204923 w 1250395"/>
                <a:gd name="connsiteY7" fmla="*/ 201930 h 710156"/>
                <a:gd name="connsiteX8" fmla="*/ 1173491 w 1250395"/>
                <a:gd name="connsiteY8" fmla="*/ 10478 h 710156"/>
                <a:gd name="connsiteX9" fmla="*/ 68591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68591" y="0"/>
                  </a:moveTo>
                  <a:cubicBezTo>
                    <a:pt x="68591" y="0"/>
                    <a:pt x="32396" y="126683"/>
                    <a:pt x="36206" y="341947"/>
                  </a:cubicBezTo>
                  <a:cubicBezTo>
                    <a:pt x="38111" y="449580"/>
                    <a:pt x="44778" y="568643"/>
                    <a:pt x="25728" y="599122"/>
                  </a:cubicBezTo>
                  <a:cubicBezTo>
                    <a:pt x="6678" y="629603"/>
                    <a:pt x="-23802" y="681038"/>
                    <a:pt x="31443" y="693420"/>
                  </a:cubicBezTo>
                  <a:cubicBezTo>
                    <a:pt x="86688" y="705803"/>
                    <a:pt x="638186" y="723900"/>
                    <a:pt x="799158" y="693420"/>
                  </a:cubicBezTo>
                  <a:cubicBezTo>
                    <a:pt x="960131" y="662940"/>
                    <a:pt x="1013471" y="654368"/>
                    <a:pt x="1112531" y="675322"/>
                  </a:cubicBezTo>
                  <a:cubicBezTo>
                    <a:pt x="1211591" y="697230"/>
                    <a:pt x="1284933" y="630555"/>
                    <a:pt x="1233498" y="544830"/>
                  </a:cubicBezTo>
                  <a:cubicBezTo>
                    <a:pt x="1182063" y="459105"/>
                    <a:pt x="1202066" y="303847"/>
                    <a:pt x="1204923" y="201930"/>
                  </a:cubicBezTo>
                  <a:cubicBezTo>
                    <a:pt x="1207781" y="100013"/>
                    <a:pt x="1173491" y="10478"/>
                    <a:pt x="1173491" y="10478"/>
                  </a:cubicBezTo>
                  <a:lnTo>
                    <a:pt x="68591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D33D1827-8D3B-465E-83F5-87167725D152}"/>
                </a:ext>
              </a:extLst>
            </p:cNvPr>
            <p:cNvSpPr/>
            <p:nvPr/>
          </p:nvSpPr>
          <p:spPr>
            <a:xfrm>
              <a:off x="3045409" y="4671475"/>
              <a:ext cx="672099" cy="482471"/>
            </a:xfrm>
            <a:custGeom>
              <a:avLst/>
              <a:gdLst>
                <a:gd name="connsiteX0" fmla="*/ 65055 w 672099"/>
                <a:gd name="connsiteY0" fmla="*/ 89602 h 482471"/>
                <a:gd name="connsiteX1" fmla="*/ 617505 w 672099"/>
                <a:gd name="connsiteY1" fmla="*/ 1019 h 482471"/>
                <a:gd name="connsiteX2" fmla="*/ 656557 w 672099"/>
                <a:gd name="connsiteY2" fmla="*/ 28642 h 482471"/>
                <a:gd name="connsiteX3" fmla="*/ 654652 w 672099"/>
                <a:gd name="connsiteY3" fmla="*/ 296294 h 482471"/>
                <a:gd name="connsiteX4" fmla="*/ 626077 w 672099"/>
                <a:gd name="connsiteY4" fmla="*/ 333442 h 482471"/>
                <a:gd name="connsiteX5" fmla="*/ 100297 w 672099"/>
                <a:gd name="connsiteY5" fmla="*/ 482032 h 482471"/>
                <a:gd name="connsiteX6" fmla="*/ 59340 w 672099"/>
                <a:gd name="connsiteY6" fmla="*/ 458219 h 482471"/>
                <a:gd name="connsiteX7" fmla="*/ 14572 w 672099"/>
                <a:gd name="connsiteY7" fmla="*/ 135322 h 482471"/>
                <a:gd name="connsiteX8" fmla="*/ 65055 w 672099"/>
                <a:gd name="connsiteY8" fmla="*/ 89602 h 48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099" h="482471">
                  <a:moveTo>
                    <a:pt x="65055" y="89602"/>
                  </a:moveTo>
                  <a:cubicBezTo>
                    <a:pt x="156495" y="83887"/>
                    <a:pt x="407002" y="62932"/>
                    <a:pt x="617505" y="1019"/>
                  </a:cubicBezTo>
                  <a:cubicBezTo>
                    <a:pt x="634650" y="-3743"/>
                    <a:pt x="651795" y="8639"/>
                    <a:pt x="656557" y="28642"/>
                  </a:cubicBezTo>
                  <a:cubicBezTo>
                    <a:pt x="668940" y="81982"/>
                    <a:pt x="685132" y="187709"/>
                    <a:pt x="654652" y="296294"/>
                  </a:cubicBezTo>
                  <a:cubicBezTo>
                    <a:pt x="649890" y="312487"/>
                    <a:pt x="639412" y="325822"/>
                    <a:pt x="626077" y="333442"/>
                  </a:cubicBezTo>
                  <a:cubicBezTo>
                    <a:pt x="556545" y="371542"/>
                    <a:pt x="321277" y="490604"/>
                    <a:pt x="100297" y="482032"/>
                  </a:cubicBezTo>
                  <a:cubicBezTo>
                    <a:pt x="84105" y="481079"/>
                    <a:pt x="69817" y="472507"/>
                    <a:pt x="59340" y="458219"/>
                  </a:cubicBezTo>
                  <a:cubicBezTo>
                    <a:pt x="28860" y="413452"/>
                    <a:pt x="-26385" y="302962"/>
                    <a:pt x="14572" y="135322"/>
                  </a:cubicBezTo>
                  <a:cubicBezTo>
                    <a:pt x="23145" y="108652"/>
                    <a:pt x="42195" y="90554"/>
                    <a:pt x="65055" y="89602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E37BC518-90BD-472C-B97D-F259C326530E}"/>
                </a:ext>
              </a:extLst>
            </p:cNvPr>
            <p:cNvSpPr/>
            <p:nvPr/>
          </p:nvSpPr>
          <p:spPr>
            <a:xfrm>
              <a:off x="2539450" y="4634586"/>
              <a:ext cx="684699" cy="501235"/>
            </a:xfrm>
            <a:custGeom>
              <a:avLst/>
              <a:gdLst>
                <a:gd name="connsiteX0" fmla="*/ 71904 w 684699"/>
                <a:gd name="connsiteY0" fmla="*/ 1714 h 501235"/>
                <a:gd name="connsiteX1" fmla="*/ 650071 w 684699"/>
                <a:gd name="connsiteY1" fmla="*/ 131254 h 501235"/>
                <a:gd name="connsiteX2" fmla="*/ 683409 w 684699"/>
                <a:gd name="connsiteY2" fmla="*/ 172211 h 501235"/>
                <a:gd name="connsiteX3" fmla="*/ 627211 w 684699"/>
                <a:gd name="connsiteY3" fmla="*/ 454151 h 501235"/>
                <a:gd name="connsiteX4" fmla="*/ 45234 w 684699"/>
                <a:gd name="connsiteY4" fmla="*/ 336041 h 501235"/>
                <a:gd name="connsiteX5" fmla="*/ 33804 w 684699"/>
                <a:gd name="connsiteY5" fmla="*/ 321754 h 501235"/>
                <a:gd name="connsiteX6" fmla="*/ 23326 w 684699"/>
                <a:gd name="connsiteY6" fmla="*/ 32194 h 501235"/>
                <a:gd name="connsiteX7" fmla="*/ 71904 w 684699"/>
                <a:gd name="connsiteY7" fmla="*/ 1714 h 50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699" h="501235">
                  <a:moveTo>
                    <a:pt x="71904" y="1714"/>
                  </a:moveTo>
                  <a:cubicBezTo>
                    <a:pt x="162391" y="30289"/>
                    <a:pt x="418614" y="107441"/>
                    <a:pt x="650071" y="131254"/>
                  </a:cubicBezTo>
                  <a:cubicBezTo>
                    <a:pt x="668169" y="133159"/>
                    <a:pt x="681504" y="150304"/>
                    <a:pt x="683409" y="172211"/>
                  </a:cubicBezTo>
                  <a:cubicBezTo>
                    <a:pt x="687219" y="238886"/>
                    <a:pt x="686266" y="375094"/>
                    <a:pt x="627211" y="454151"/>
                  </a:cubicBezTo>
                  <a:cubicBezTo>
                    <a:pt x="548154" y="559879"/>
                    <a:pt x="227161" y="473201"/>
                    <a:pt x="45234" y="336041"/>
                  </a:cubicBezTo>
                  <a:cubicBezTo>
                    <a:pt x="40471" y="332231"/>
                    <a:pt x="36661" y="327469"/>
                    <a:pt x="33804" y="321754"/>
                  </a:cubicBezTo>
                  <a:cubicBezTo>
                    <a:pt x="17611" y="290321"/>
                    <a:pt x="-27156" y="181736"/>
                    <a:pt x="23326" y="32194"/>
                  </a:cubicBezTo>
                  <a:cubicBezTo>
                    <a:pt x="29994" y="8381"/>
                    <a:pt x="50949" y="-4954"/>
                    <a:pt x="71904" y="1714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69099FDD-EBFD-4AAB-A260-C5DCAD04913E}"/>
                </a:ext>
              </a:extLst>
            </p:cNvPr>
            <p:cNvSpPr/>
            <p:nvPr/>
          </p:nvSpPr>
          <p:spPr>
            <a:xfrm>
              <a:off x="3084577" y="4614269"/>
              <a:ext cx="133067" cy="50605"/>
            </a:xfrm>
            <a:custGeom>
              <a:avLst/>
              <a:gdLst>
                <a:gd name="connsiteX0" fmla="*/ 6836 w 133067"/>
                <a:gd name="connsiteY0" fmla="*/ 123 h 50605"/>
                <a:gd name="connsiteX1" fmla="*/ 125899 w 133067"/>
                <a:gd name="connsiteY1" fmla="*/ 123 h 50605"/>
                <a:gd name="connsiteX2" fmla="*/ 132566 w 133067"/>
                <a:gd name="connsiteY2" fmla="*/ 8695 h 50605"/>
                <a:gd name="connsiteX3" fmla="*/ 66843 w 133067"/>
                <a:gd name="connsiteY3" fmla="*/ 50605 h 50605"/>
                <a:gd name="connsiteX4" fmla="*/ 1121 w 133067"/>
                <a:gd name="connsiteY4" fmla="*/ 8695 h 50605"/>
                <a:gd name="connsiteX5" fmla="*/ 6836 w 133067"/>
                <a:gd name="connsiteY5" fmla="*/ 123 h 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067" h="50605">
                  <a:moveTo>
                    <a:pt x="6836" y="123"/>
                  </a:moveTo>
                  <a:cubicBezTo>
                    <a:pt x="25886" y="2980"/>
                    <a:pt x="69701" y="7743"/>
                    <a:pt x="125899" y="123"/>
                  </a:cubicBezTo>
                  <a:cubicBezTo>
                    <a:pt x="130661" y="-830"/>
                    <a:pt x="134471" y="3933"/>
                    <a:pt x="132566" y="8695"/>
                  </a:cubicBezTo>
                  <a:cubicBezTo>
                    <a:pt x="124946" y="23935"/>
                    <a:pt x="106849" y="50605"/>
                    <a:pt x="66843" y="50605"/>
                  </a:cubicBezTo>
                  <a:cubicBezTo>
                    <a:pt x="26838" y="50605"/>
                    <a:pt x="7788" y="23935"/>
                    <a:pt x="1121" y="8695"/>
                  </a:cubicBezTo>
                  <a:cubicBezTo>
                    <a:pt x="-1737" y="3933"/>
                    <a:pt x="1121" y="-830"/>
                    <a:pt x="6836" y="12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F98F6F7A-DEB5-4FB2-AFC4-1EE4C92A8064}"/>
              </a:ext>
            </a:extLst>
          </p:cNvPr>
          <p:cNvGrpSpPr/>
          <p:nvPr/>
        </p:nvGrpSpPr>
        <p:grpSpPr>
          <a:xfrm>
            <a:off x="1598302" y="4210101"/>
            <a:ext cx="593808" cy="486817"/>
            <a:chOff x="2519512" y="4932527"/>
            <a:chExt cx="593808" cy="486817"/>
          </a:xfrm>
        </p:grpSpPr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FC2A9BB2-0574-4231-A0F8-14EDD51A0AC0}"/>
                </a:ext>
              </a:extLst>
            </p:cNvPr>
            <p:cNvSpPr/>
            <p:nvPr/>
          </p:nvSpPr>
          <p:spPr>
            <a:xfrm>
              <a:off x="2950434" y="5176684"/>
              <a:ext cx="162886" cy="153837"/>
            </a:xfrm>
            <a:custGeom>
              <a:avLst/>
              <a:gdLst>
                <a:gd name="connsiteX0" fmla="*/ 42872 w 162886"/>
                <a:gd name="connsiteY0" fmla="*/ 10160 h 153837"/>
                <a:gd name="connsiteX1" fmla="*/ 148599 w 162886"/>
                <a:gd name="connsiteY1" fmla="*/ 10160 h 153837"/>
                <a:gd name="connsiteX2" fmla="*/ 96212 w 162886"/>
                <a:gd name="connsiteY2" fmla="*/ 53022 h 153837"/>
                <a:gd name="connsiteX3" fmla="*/ 162887 w 162886"/>
                <a:gd name="connsiteY3" fmla="*/ 69215 h 153837"/>
                <a:gd name="connsiteX4" fmla="*/ 93354 w 162886"/>
                <a:gd name="connsiteY4" fmla="*/ 103505 h 153837"/>
                <a:gd name="connsiteX5" fmla="*/ 156219 w 162886"/>
                <a:gd name="connsiteY5" fmla="*/ 138747 h 153837"/>
                <a:gd name="connsiteX6" fmla="*/ 48587 w 162886"/>
                <a:gd name="connsiteY6" fmla="*/ 148272 h 153837"/>
                <a:gd name="connsiteX7" fmla="*/ 9 w 162886"/>
                <a:gd name="connsiteY7" fmla="*/ 119697 h 153837"/>
                <a:gd name="connsiteX8" fmla="*/ 9 w 162886"/>
                <a:gd name="connsiteY8" fmla="*/ 19685 h 153837"/>
                <a:gd name="connsiteX9" fmla="*/ 42872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42872" y="10160"/>
                  </a:moveTo>
                  <a:cubicBezTo>
                    <a:pt x="42872" y="10160"/>
                    <a:pt x="142884" y="-12700"/>
                    <a:pt x="148599" y="10160"/>
                  </a:cubicBezTo>
                  <a:cubicBezTo>
                    <a:pt x="154314" y="33020"/>
                    <a:pt x="121929" y="43497"/>
                    <a:pt x="96212" y="53022"/>
                  </a:cubicBezTo>
                  <a:cubicBezTo>
                    <a:pt x="96212" y="53022"/>
                    <a:pt x="162887" y="50165"/>
                    <a:pt x="162887" y="69215"/>
                  </a:cubicBezTo>
                  <a:cubicBezTo>
                    <a:pt x="162887" y="88265"/>
                    <a:pt x="126692" y="103505"/>
                    <a:pt x="93354" y="103505"/>
                  </a:cubicBezTo>
                  <a:cubicBezTo>
                    <a:pt x="93354" y="103505"/>
                    <a:pt x="168602" y="120650"/>
                    <a:pt x="156219" y="138747"/>
                  </a:cubicBezTo>
                  <a:cubicBezTo>
                    <a:pt x="143837" y="156845"/>
                    <a:pt x="99069" y="156845"/>
                    <a:pt x="48587" y="148272"/>
                  </a:cubicBezTo>
                  <a:cubicBezTo>
                    <a:pt x="-1896" y="139700"/>
                    <a:pt x="9" y="119697"/>
                    <a:pt x="9" y="119697"/>
                  </a:cubicBezTo>
                  <a:lnTo>
                    <a:pt x="9" y="19685"/>
                  </a:lnTo>
                  <a:lnTo>
                    <a:pt x="42872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3DB10A64-AE14-4B6F-A56E-972EADACFE75}"/>
                </a:ext>
              </a:extLst>
            </p:cNvPr>
            <p:cNvSpPr/>
            <p:nvPr/>
          </p:nvSpPr>
          <p:spPr>
            <a:xfrm>
              <a:off x="2519512" y="4932527"/>
              <a:ext cx="484271" cy="486817"/>
            </a:xfrm>
            <a:custGeom>
              <a:avLst/>
              <a:gdLst>
                <a:gd name="connsiteX0" fmla="*/ 55647 w 484271"/>
                <a:gd name="connsiteY0" fmla="*/ 0 h 486817"/>
                <a:gd name="connsiteX1" fmla="*/ 6117 w 484271"/>
                <a:gd name="connsiteY1" fmla="*/ 143828 h 486817"/>
                <a:gd name="connsiteX2" fmla="*/ 202332 w 484271"/>
                <a:gd name="connsiteY2" fmla="*/ 449580 h 486817"/>
                <a:gd name="connsiteX3" fmla="*/ 446172 w 484271"/>
                <a:gd name="connsiteY3" fmla="*/ 484822 h 486817"/>
                <a:gd name="connsiteX4" fmla="*/ 484272 w 484271"/>
                <a:gd name="connsiteY4" fmla="*/ 430530 h 486817"/>
                <a:gd name="connsiteX5" fmla="*/ 484272 w 484271"/>
                <a:gd name="connsiteY5" fmla="*/ 223838 h 486817"/>
                <a:gd name="connsiteX6" fmla="*/ 457602 w 484271"/>
                <a:gd name="connsiteY6" fmla="*/ 187642 h 486817"/>
                <a:gd name="connsiteX7" fmla="*/ 55647 w 484271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4271" h="486817">
                  <a:moveTo>
                    <a:pt x="55647" y="0"/>
                  </a:moveTo>
                  <a:cubicBezTo>
                    <a:pt x="55647" y="0"/>
                    <a:pt x="25167" y="49530"/>
                    <a:pt x="6117" y="143828"/>
                  </a:cubicBezTo>
                  <a:cubicBezTo>
                    <a:pt x="-12933" y="238125"/>
                    <a:pt x="2307" y="385763"/>
                    <a:pt x="202332" y="449580"/>
                  </a:cubicBezTo>
                  <a:cubicBezTo>
                    <a:pt x="326157" y="488633"/>
                    <a:pt x="404262" y="489585"/>
                    <a:pt x="446172" y="484822"/>
                  </a:cubicBezTo>
                  <a:cubicBezTo>
                    <a:pt x="467127" y="481965"/>
                    <a:pt x="484272" y="458153"/>
                    <a:pt x="484272" y="430530"/>
                  </a:cubicBezTo>
                  <a:lnTo>
                    <a:pt x="484272" y="223838"/>
                  </a:lnTo>
                  <a:cubicBezTo>
                    <a:pt x="484272" y="204788"/>
                    <a:pt x="472842" y="188595"/>
                    <a:pt x="457602" y="187642"/>
                  </a:cubicBezTo>
                  <a:cubicBezTo>
                    <a:pt x="384259" y="182880"/>
                    <a:pt x="175662" y="157163"/>
                    <a:pt x="55647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D2C898C1-1C7A-41B7-A535-FF1F0011795F}"/>
              </a:ext>
            </a:extLst>
          </p:cNvPr>
          <p:cNvGrpSpPr/>
          <p:nvPr/>
        </p:nvGrpSpPr>
        <p:grpSpPr>
          <a:xfrm>
            <a:off x="2205446" y="4220579"/>
            <a:ext cx="623302" cy="486817"/>
            <a:chOff x="3126656" y="4943005"/>
            <a:chExt cx="623302" cy="486817"/>
          </a:xfrm>
        </p:grpSpPr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3CD963C6-AF14-4225-9C3B-BC87AD48A9C4}"/>
                </a:ext>
              </a:extLst>
            </p:cNvPr>
            <p:cNvSpPr/>
            <p:nvPr/>
          </p:nvSpPr>
          <p:spPr>
            <a:xfrm>
              <a:off x="3126656" y="5131917"/>
              <a:ext cx="162886" cy="153837"/>
            </a:xfrm>
            <a:custGeom>
              <a:avLst/>
              <a:gdLst>
                <a:gd name="connsiteX0" fmla="*/ 120015 w 162886"/>
                <a:gd name="connsiteY0" fmla="*/ 10160 h 153837"/>
                <a:gd name="connsiteX1" fmla="*/ 14288 w 162886"/>
                <a:gd name="connsiteY1" fmla="*/ 10160 h 153837"/>
                <a:gd name="connsiteX2" fmla="*/ 66675 w 162886"/>
                <a:gd name="connsiteY2" fmla="*/ 53022 h 153837"/>
                <a:gd name="connsiteX3" fmla="*/ 0 w 162886"/>
                <a:gd name="connsiteY3" fmla="*/ 69215 h 153837"/>
                <a:gd name="connsiteX4" fmla="*/ 69533 w 162886"/>
                <a:gd name="connsiteY4" fmla="*/ 103505 h 153837"/>
                <a:gd name="connsiteX5" fmla="*/ 6667 w 162886"/>
                <a:gd name="connsiteY5" fmla="*/ 138747 h 153837"/>
                <a:gd name="connsiteX6" fmla="*/ 114300 w 162886"/>
                <a:gd name="connsiteY6" fmla="*/ 148272 h 153837"/>
                <a:gd name="connsiteX7" fmla="*/ 162877 w 162886"/>
                <a:gd name="connsiteY7" fmla="*/ 119697 h 153837"/>
                <a:gd name="connsiteX8" fmla="*/ 162877 w 162886"/>
                <a:gd name="connsiteY8" fmla="*/ 19685 h 153837"/>
                <a:gd name="connsiteX9" fmla="*/ 120015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120015" y="10160"/>
                  </a:moveTo>
                  <a:cubicBezTo>
                    <a:pt x="120015" y="10160"/>
                    <a:pt x="20002" y="-12700"/>
                    <a:pt x="14288" y="10160"/>
                  </a:cubicBezTo>
                  <a:cubicBezTo>
                    <a:pt x="8572" y="33020"/>
                    <a:pt x="40958" y="43497"/>
                    <a:pt x="66675" y="53022"/>
                  </a:cubicBezTo>
                  <a:cubicBezTo>
                    <a:pt x="66675" y="53022"/>
                    <a:pt x="0" y="50165"/>
                    <a:pt x="0" y="69215"/>
                  </a:cubicBezTo>
                  <a:cubicBezTo>
                    <a:pt x="0" y="89218"/>
                    <a:pt x="36195" y="103505"/>
                    <a:pt x="69533" y="103505"/>
                  </a:cubicBezTo>
                  <a:cubicBezTo>
                    <a:pt x="69533" y="103505"/>
                    <a:pt x="-5715" y="120650"/>
                    <a:pt x="6667" y="138747"/>
                  </a:cubicBezTo>
                  <a:cubicBezTo>
                    <a:pt x="19050" y="156845"/>
                    <a:pt x="63817" y="156845"/>
                    <a:pt x="114300" y="148272"/>
                  </a:cubicBezTo>
                  <a:cubicBezTo>
                    <a:pt x="164783" y="139700"/>
                    <a:pt x="162877" y="119697"/>
                    <a:pt x="162877" y="119697"/>
                  </a:cubicBezTo>
                  <a:lnTo>
                    <a:pt x="162877" y="19685"/>
                  </a:lnTo>
                  <a:lnTo>
                    <a:pt x="120015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78B9350-9182-495D-9516-F72473A5E5E4}"/>
                </a:ext>
              </a:extLst>
            </p:cNvPr>
            <p:cNvSpPr/>
            <p:nvPr/>
          </p:nvSpPr>
          <p:spPr>
            <a:xfrm>
              <a:off x="3253339" y="4943005"/>
              <a:ext cx="496619" cy="486817"/>
            </a:xfrm>
            <a:custGeom>
              <a:avLst/>
              <a:gdLst>
                <a:gd name="connsiteX0" fmla="*/ 440055 w 496619"/>
                <a:gd name="connsiteY0" fmla="*/ 0 h 486817"/>
                <a:gd name="connsiteX1" fmla="*/ 490538 w 496619"/>
                <a:gd name="connsiteY1" fmla="*/ 143827 h 486817"/>
                <a:gd name="connsiteX2" fmla="*/ 289560 w 496619"/>
                <a:gd name="connsiteY2" fmla="*/ 449580 h 486817"/>
                <a:gd name="connsiteX3" fmla="*/ 39052 w 496619"/>
                <a:gd name="connsiteY3" fmla="*/ 484822 h 486817"/>
                <a:gd name="connsiteX4" fmla="*/ 0 w 496619"/>
                <a:gd name="connsiteY4" fmla="*/ 430530 h 486817"/>
                <a:gd name="connsiteX5" fmla="*/ 0 w 496619"/>
                <a:gd name="connsiteY5" fmla="*/ 223838 h 486817"/>
                <a:gd name="connsiteX6" fmla="*/ 26670 w 496619"/>
                <a:gd name="connsiteY6" fmla="*/ 187642 h 486817"/>
                <a:gd name="connsiteX7" fmla="*/ 440055 w 496619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6619" h="486817">
                  <a:moveTo>
                    <a:pt x="440055" y="0"/>
                  </a:moveTo>
                  <a:cubicBezTo>
                    <a:pt x="440055" y="0"/>
                    <a:pt x="471488" y="49530"/>
                    <a:pt x="490538" y="143827"/>
                  </a:cubicBezTo>
                  <a:cubicBezTo>
                    <a:pt x="509588" y="238125"/>
                    <a:pt x="494347" y="385763"/>
                    <a:pt x="289560" y="449580"/>
                  </a:cubicBezTo>
                  <a:cubicBezTo>
                    <a:pt x="162877" y="488632"/>
                    <a:pt x="81915" y="489585"/>
                    <a:pt x="39052" y="484822"/>
                  </a:cubicBezTo>
                  <a:cubicBezTo>
                    <a:pt x="17145" y="481965"/>
                    <a:pt x="0" y="458152"/>
                    <a:pt x="0" y="430530"/>
                  </a:cubicBezTo>
                  <a:lnTo>
                    <a:pt x="0" y="223838"/>
                  </a:lnTo>
                  <a:cubicBezTo>
                    <a:pt x="0" y="204788"/>
                    <a:pt x="12382" y="188595"/>
                    <a:pt x="26670" y="187642"/>
                  </a:cubicBezTo>
                  <a:cubicBezTo>
                    <a:pt x="103822" y="183832"/>
                    <a:pt x="318135" y="157163"/>
                    <a:pt x="440055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0C118F90-50A8-4537-9D7A-DF44025CA96C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68CFB0EA-0EF3-4BB9-881A-A7ECC837F03B}"/>
              </a:ext>
            </a:extLst>
          </p:cNvPr>
          <p:cNvGrpSpPr/>
          <p:nvPr/>
        </p:nvGrpSpPr>
        <p:grpSpPr>
          <a:xfrm>
            <a:off x="2083103" y="2834268"/>
            <a:ext cx="1104587" cy="1831551"/>
            <a:chOff x="3004313" y="3556694"/>
            <a:chExt cx="1104587" cy="1831551"/>
          </a:xfrm>
        </p:grpSpPr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99EAAEE5-D7D9-4DDE-9E62-7005AD0F76E8}"/>
                </a:ext>
              </a:extLst>
            </p:cNvPr>
            <p:cNvSpPr/>
            <p:nvPr/>
          </p:nvSpPr>
          <p:spPr>
            <a:xfrm>
              <a:off x="3004313" y="5029259"/>
              <a:ext cx="268499" cy="358986"/>
            </a:xfrm>
            <a:custGeom>
              <a:avLst/>
              <a:gdLst>
                <a:gd name="connsiteX0" fmla="*/ 67098 w 268499"/>
                <a:gd name="connsiteY0" fmla="*/ 354753 h 358986"/>
                <a:gd name="connsiteX1" fmla="*/ 15663 w 268499"/>
                <a:gd name="connsiteY1" fmla="*/ 325226 h 358986"/>
                <a:gd name="connsiteX2" fmla="*/ 4233 w 268499"/>
                <a:gd name="connsiteY2" fmla="*/ 282363 h 358986"/>
                <a:gd name="connsiteX3" fmla="*/ 158538 w 268499"/>
                <a:gd name="connsiteY3" fmla="*/ 15663 h 358986"/>
                <a:gd name="connsiteX4" fmla="*/ 201401 w 268499"/>
                <a:gd name="connsiteY4" fmla="*/ 4233 h 358986"/>
                <a:gd name="connsiteX5" fmla="*/ 252836 w 268499"/>
                <a:gd name="connsiteY5" fmla="*/ 33761 h 358986"/>
                <a:gd name="connsiteX6" fmla="*/ 264266 w 268499"/>
                <a:gd name="connsiteY6" fmla="*/ 76623 h 358986"/>
                <a:gd name="connsiteX7" fmla="*/ 109961 w 268499"/>
                <a:gd name="connsiteY7" fmla="*/ 343323 h 358986"/>
                <a:gd name="connsiteX8" fmla="*/ 67098 w 268499"/>
                <a:gd name="connsiteY8" fmla="*/ 354753 h 35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499" h="358986">
                  <a:moveTo>
                    <a:pt x="67098" y="354753"/>
                  </a:moveTo>
                  <a:lnTo>
                    <a:pt x="15663" y="325226"/>
                  </a:lnTo>
                  <a:cubicBezTo>
                    <a:pt x="423" y="316653"/>
                    <a:pt x="-4339" y="297603"/>
                    <a:pt x="4233" y="282363"/>
                  </a:cubicBezTo>
                  <a:lnTo>
                    <a:pt x="158538" y="15663"/>
                  </a:lnTo>
                  <a:cubicBezTo>
                    <a:pt x="167111" y="423"/>
                    <a:pt x="186161" y="-4339"/>
                    <a:pt x="201401" y="4233"/>
                  </a:cubicBezTo>
                  <a:lnTo>
                    <a:pt x="252836" y="33761"/>
                  </a:lnTo>
                  <a:cubicBezTo>
                    <a:pt x="268076" y="42333"/>
                    <a:pt x="272838" y="61383"/>
                    <a:pt x="264266" y="76623"/>
                  </a:cubicBezTo>
                  <a:lnTo>
                    <a:pt x="109961" y="343323"/>
                  </a:lnTo>
                  <a:cubicBezTo>
                    <a:pt x="101388" y="358563"/>
                    <a:pt x="82338" y="363326"/>
                    <a:pt x="67098" y="35475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F39C02EC-EE37-453D-90A0-23A019C60CB1}"/>
                </a:ext>
              </a:extLst>
            </p:cNvPr>
            <p:cNvSpPr/>
            <p:nvPr/>
          </p:nvSpPr>
          <p:spPr>
            <a:xfrm>
              <a:off x="3190174" y="3556694"/>
              <a:ext cx="918726" cy="1528925"/>
            </a:xfrm>
            <a:custGeom>
              <a:avLst/>
              <a:gdLst>
                <a:gd name="connsiteX0" fmla="*/ 1028171 w 1047437"/>
                <a:gd name="connsiteY0" fmla="*/ 5186 h 1757256"/>
                <a:gd name="connsiteX1" fmla="*/ 1028171 w 1047437"/>
                <a:gd name="connsiteY1" fmla="*/ 5186 h 1757256"/>
                <a:gd name="connsiteX2" fmla="*/ 974831 w 1047437"/>
                <a:gd name="connsiteY2" fmla="*/ 19473 h 1757256"/>
                <a:gd name="connsiteX3" fmla="*/ 5186 w 1047437"/>
                <a:gd name="connsiteY3" fmla="*/ 1698731 h 1757256"/>
                <a:gd name="connsiteX4" fmla="*/ 19473 w 1047437"/>
                <a:gd name="connsiteY4" fmla="*/ 1752071 h 1757256"/>
                <a:gd name="connsiteX5" fmla="*/ 19473 w 1047437"/>
                <a:gd name="connsiteY5" fmla="*/ 1752071 h 1757256"/>
                <a:gd name="connsiteX6" fmla="*/ 72813 w 1047437"/>
                <a:gd name="connsiteY6" fmla="*/ 1737783 h 1757256"/>
                <a:gd name="connsiteX7" fmla="*/ 1042458 w 1047437"/>
                <a:gd name="connsiteY7" fmla="*/ 58526 h 1757256"/>
                <a:gd name="connsiteX8" fmla="*/ 1028171 w 1047437"/>
                <a:gd name="connsiteY8" fmla="*/ 5186 h 175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437" h="1757256">
                  <a:moveTo>
                    <a:pt x="1028171" y="5186"/>
                  </a:moveTo>
                  <a:lnTo>
                    <a:pt x="1028171" y="5186"/>
                  </a:lnTo>
                  <a:cubicBezTo>
                    <a:pt x="1010073" y="-5292"/>
                    <a:pt x="985308" y="423"/>
                    <a:pt x="974831" y="19473"/>
                  </a:cubicBezTo>
                  <a:lnTo>
                    <a:pt x="5186" y="1698731"/>
                  </a:lnTo>
                  <a:cubicBezTo>
                    <a:pt x="-5292" y="1716828"/>
                    <a:pt x="423" y="1741593"/>
                    <a:pt x="19473" y="1752071"/>
                  </a:cubicBezTo>
                  <a:lnTo>
                    <a:pt x="19473" y="1752071"/>
                  </a:lnTo>
                  <a:cubicBezTo>
                    <a:pt x="37571" y="1762548"/>
                    <a:pt x="62336" y="1756833"/>
                    <a:pt x="72813" y="1737783"/>
                  </a:cubicBezTo>
                  <a:lnTo>
                    <a:pt x="1042458" y="58526"/>
                  </a:lnTo>
                  <a:cubicBezTo>
                    <a:pt x="1052936" y="39476"/>
                    <a:pt x="1046268" y="15663"/>
                    <a:pt x="1028171" y="5186"/>
                  </a:cubicBezTo>
                  <a:close/>
                </a:path>
              </a:pathLst>
            </a:custGeom>
            <a:solidFill>
              <a:srgbClr val="FBFCF8"/>
            </a:solidFill>
            <a:ln w="9525" cap="flat">
              <a:noFill/>
              <a:prstDash val="solid"/>
              <a:miter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EEE4BEB4-0BE5-467C-A692-BCD820326ABE}"/>
              </a:ext>
            </a:extLst>
          </p:cNvPr>
          <p:cNvGrpSpPr/>
          <p:nvPr/>
        </p:nvGrpSpPr>
        <p:grpSpPr>
          <a:xfrm>
            <a:off x="6022618" y="2917073"/>
            <a:ext cx="4648200" cy="2439920"/>
            <a:chOff x="2579787" y="3304844"/>
            <a:chExt cx="4648200" cy="2439920"/>
          </a:xfrm>
        </p:grpSpPr>
        <p:pic>
          <p:nvPicPr>
            <p:cNvPr id="151" name="Graphic 150">
              <a:extLst>
                <a:ext uri="{FF2B5EF4-FFF2-40B4-BE49-F238E27FC236}">
                  <a16:creationId xmlns:a16="http://schemas.microsoft.com/office/drawing/2014/main" id="{D3458B39-1B84-41D7-A88C-12DC0E132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A76C96EE-D9BE-4342-996F-3DD6EE2DFE92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10D25E41-C600-4DF8-A7B0-6AC9A002E30B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C24492F0-6589-4248-9011-6FBFA80AAD65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A02B8674-9DD0-4A65-ADEF-0ADF383F87A9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E4E40DCB-21C7-4151-B92C-C06A3B907A4D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5ECB08EA-7005-43D1-A1B2-B43D81AD302B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BD031927-A81A-4CF7-ACF6-967FD029D627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D8B77E8-467D-43B2-9EBE-A082E2578797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11AE4C60-1F47-412D-8DEC-60F37DB10103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2D2A2F93-E5D7-4DA6-AD90-159428001E85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924513AE-C224-4D71-971C-2A7DAEA58720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993E5498-807D-4383-A81F-785B8DF04638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935FB747-2C2E-49D3-B461-CF9D449D2111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C79EF8BF-D767-464C-9643-92EFCF94FC38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A10F6D8-20CE-4D84-8F4B-14BC919D2AD4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3C9935CA-C477-4A0F-ADCD-BB64F16402BA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A5EF952E-9BF4-4CD0-AB07-824246596C1F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F2FFE869-6DB8-4CAD-AD6B-3E077BE80245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14BEF46D-FE0B-40BC-9F00-CBACF9D11BB7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BF524D53-095C-4E7E-A776-0FC3A4A9D264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2C8F5BF3-9BD6-499A-8A1B-4104C59ABDD3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29AE10DA-76E4-406C-9C91-9C777D12DE44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6790EEC9-8E1A-4DE3-8D21-A718584C639D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146A1023-AF1C-4D12-B32E-34EE4D0D631D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C10BCD92-A50E-4AF5-9859-7B52E06A0BEB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0B9BD620-60B2-4952-A36D-65A65256D5DC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36C19FC9-E161-4591-A3DA-2A5D3E28B17D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881AD6EA-2414-48F5-91F5-D80EE4566176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41EBA19-6169-4F3F-BCB3-C483C6512A70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6E66D538-5463-4AC4-90FE-3D8E8B8235F1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6F9AF978-966C-410F-ABEA-EF59CBF61BC8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4266A81E-747C-4D8F-81F1-9C0019F33ADC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05961718-96BA-4284-B24B-5D14F4C3C122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4842376C-E042-47AD-B774-DD91E0843006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909B3240-35A3-43E5-85C4-4D2A087172B9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1A9A7415-7F4D-49BB-9B99-907C1A084BF3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94E52DDA-6296-4B7B-8AE4-C3257E4956A7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5A13A1E0-45AA-407B-8A8A-7D29840D93CC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B3B2330F-F3BB-4942-9D92-8C31A88D6AA0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C1186B4F-F407-42D8-B2A1-2CE002453E5D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6BB4964B-7C6B-48F8-BBBD-7DDFA48AE5EB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F7611769-6B34-4A31-BFD4-E6AA894E3648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551E1992-CBEA-422B-A71E-286FEEECF061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AD934B44-A04D-41D9-B2C9-A547453619B9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B39E41C5-26EF-4949-99D8-44A50D7BD87A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015DCD10-D7E9-4B43-A23B-76204918EDD2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0D9FB619-E523-4B31-816E-07FD10F3F75A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723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7.40741E-7 L -0.07552 -0.1053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6" y="-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640614" y="0"/>
            <a:ext cx="52732028" cy="6871452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330ADF-AB6B-4D0A-87CF-3D4696ED2FD2}"/>
              </a:ext>
            </a:extLst>
          </p:cNvPr>
          <p:cNvSpPr/>
          <p:nvPr/>
        </p:nvSpPr>
        <p:spPr>
          <a:xfrm>
            <a:off x="-4148291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566678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634E50-A41E-49B4-85B2-6B46C8E81E1F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B1ACA8-9BF4-45C9-A324-506AB44D981E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04E41BB-2794-4232-A2F3-54F31A3B8C83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56654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1909269-B0A0-4C1E-ABD7-7497AC86D7ED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3044E-C765-49A6-9A23-9519CFB5273C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01EEF3-A481-47AB-9D5E-0B0CB9188C6F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325112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C636CC-540D-46F9-9A7B-CCFF48094B9C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DDFEC-9BAF-4633-B94C-BF5B418BC53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1C7B9B-B2A6-4380-A99D-F5163C22133E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212469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9DC934-2E4B-4FB8-8804-0305980EBDA7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578D53E-E8D1-4912-A5D7-87EEB8EF9850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461BF-029E-4A8F-9231-78EBF929B058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09413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B68A6F-B4CE-436B-8CF1-FC817D23258B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CF915E-295B-4359-A6B1-CD5497BC5785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FB08DE-EEDE-4BB4-B1B5-38D5DB11D8C7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403305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BC059A-EDA8-411C-980B-5E79CEB2A792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3B90747-B5F9-448A-8812-0BFC2380785D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DA7667-73C5-41EE-A9BB-7BC53DD45034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614860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EAAAC1-88AF-409B-93C9-E42A64C02BD1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2FEAC5-13BF-49E9-A880-0524D7F1A72A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88E37A-7959-4ECA-9B25-FD70ED43303D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4029314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DC22C6-95F3-4E2A-9A21-67DA4EDD87C3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C32DCB-6881-4573-8EA8-5B91F8E7B81B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0869C-5DB0-41F3-8905-EA9B43B3DA8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EA2FDE91-2912-458C-BD8B-5D06621652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445117" y="2006600"/>
            <a:ext cx="15520956" cy="4890252"/>
          </a:xfrm>
          <a:prstGeom prst="rect">
            <a:avLst/>
          </a:prstGeom>
        </p:spPr>
      </p:pic>
      <p:sp>
        <p:nvSpPr>
          <p:cNvPr id="534" name="Freeform: Shape 533">
            <a:extLst>
              <a:ext uri="{FF2B5EF4-FFF2-40B4-BE49-F238E27FC236}">
                <a16:creationId xmlns:a16="http://schemas.microsoft.com/office/drawing/2014/main" id="{E166C3DB-014A-4604-9191-DBCCB1BB5D46}"/>
              </a:ext>
            </a:extLst>
          </p:cNvPr>
          <p:cNvSpPr/>
          <p:nvPr/>
        </p:nvSpPr>
        <p:spPr>
          <a:xfrm>
            <a:off x="26642184" y="4672902"/>
            <a:ext cx="2087592" cy="1947250"/>
          </a:xfrm>
          <a:custGeom>
            <a:avLst/>
            <a:gdLst>
              <a:gd name="connsiteX0" fmla="*/ 914727 w 3087483"/>
              <a:gd name="connsiteY0" fmla="*/ 181656 h 2879922"/>
              <a:gd name="connsiteX1" fmla="*/ 1653867 w 3087483"/>
              <a:gd name="connsiteY1" fmla="*/ 14969 h 2879922"/>
              <a:gd name="connsiteX2" fmla="*/ 1856749 w 3087483"/>
              <a:gd name="connsiteY2" fmla="*/ 4491 h 2879922"/>
              <a:gd name="connsiteX3" fmla="*/ 2119639 w 3087483"/>
              <a:gd name="connsiteY3" fmla="*/ 34971 h 2879922"/>
              <a:gd name="connsiteX4" fmla="*/ 2314902 w 3087483"/>
              <a:gd name="connsiteY4" fmla="*/ 91169 h 2879922"/>
              <a:gd name="connsiteX5" fmla="*/ 2509212 w 3087483"/>
              <a:gd name="connsiteY5" fmla="*/ 184514 h 2879922"/>
              <a:gd name="connsiteX6" fmla="*/ 2686377 w 3087483"/>
              <a:gd name="connsiteY6" fmla="*/ 314054 h 2879922"/>
              <a:gd name="connsiteX7" fmla="*/ 2861637 w 3087483"/>
              <a:gd name="connsiteY7" fmla="*/ 498839 h 2879922"/>
              <a:gd name="connsiteX8" fmla="*/ 3004512 w 3087483"/>
              <a:gd name="connsiteY8" fmla="*/ 749346 h 2879922"/>
              <a:gd name="connsiteX9" fmla="*/ 3052137 w 3087483"/>
              <a:gd name="connsiteY9" fmla="*/ 915081 h 2879922"/>
              <a:gd name="connsiteX10" fmla="*/ 3074997 w 3087483"/>
              <a:gd name="connsiteY10" fmla="*/ 1048431 h 2879922"/>
              <a:gd name="connsiteX11" fmla="*/ 3086427 w 3087483"/>
              <a:gd name="connsiteY11" fmla="*/ 1248456 h 2879922"/>
              <a:gd name="connsiteX12" fmla="*/ 3069282 w 3087483"/>
              <a:gd name="connsiteY12" fmla="*/ 1431336 h 2879922"/>
              <a:gd name="connsiteX13" fmla="*/ 2917834 w 3087483"/>
              <a:gd name="connsiteY13" fmla="*/ 2031411 h 2879922"/>
              <a:gd name="connsiteX14" fmla="*/ 2851159 w 3087483"/>
              <a:gd name="connsiteY14" fmla="*/ 2467657 h 2879922"/>
              <a:gd name="connsiteX15" fmla="*/ 2706379 w 3087483"/>
              <a:gd name="connsiteY15" fmla="*/ 2637201 h 2879922"/>
              <a:gd name="connsiteX16" fmla="*/ 2516832 w 3087483"/>
              <a:gd name="connsiteY16" fmla="*/ 2751501 h 2879922"/>
              <a:gd name="connsiteX17" fmla="*/ 2277754 w 3087483"/>
              <a:gd name="connsiteY17" fmla="*/ 2841037 h 2879922"/>
              <a:gd name="connsiteX18" fmla="*/ 1919614 w 3087483"/>
              <a:gd name="connsiteY18" fmla="*/ 2862944 h 2879922"/>
              <a:gd name="connsiteX19" fmla="*/ 1689109 w 3087483"/>
              <a:gd name="connsiteY19" fmla="*/ 2806747 h 2879922"/>
              <a:gd name="connsiteX20" fmla="*/ 1417647 w 3087483"/>
              <a:gd name="connsiteY20" fmla="*/ 2802937 h 2879922"/>
              <a:gd name="connsiteX21" fmla="*/ 1417647 w 3087483"/>
              <a:gd name="connsiteY21" fmla="*/ 2802937 h 2879922"/>
              <a:gd name="connsiteX22" fmla="*/ 1130944 w 3087483"/>
              <a:gd name="connsiteY22" fmla="*/ 2795316 h 2879922"/>
              <a:gd name="connsiteX23" fmla="*/ 651837 w 3087483"/>
              <a:gd name="connsiteY23" fmla="*/ 2664824 h 2879922"/>
              <a:gd name="connsiteX24" fmla="*/ 249882 w 3087483"/>
              <a:gd name="connsiteY24" fmla="*/ 2311447 h 2879922"/>
              <a:gd name="connsiteX25" fmla="*/ 46999 w 3087483"/>
              <a:gd name="connsiteY25" fmla="*/ 1824719 h 2879922"/>
              <a:gd name="connsiteX26" fmla="*/ 26044 w 3087483"/>
              <a:gd name="connsiteY26" fmla="*/ 1416097 h 2879922"/>
              <a:gd name="connsiteX27" fmla="*/ 250834 w 3087483"/>
              <a:gd name="connsiteY27" fmla="*/ 666479 h 2879922"/>
              <a:gd name="connsiteX28" fmla="*/ 655647 w 3087483"/>
              <a:gd name="connsiteY28" fmla="*/ 259761 h 2879922"/>
              <a:gd name="connsiteX29" fmla="*/ 869959 w 3087483"/>
              <a:gd name="connsiteY29" fmla="*/ 194039 h 2879922"/>
              <a:gd name="connsiteX30" fmla="*/ 914727 w 3087483"/>
              <a:gd name="connsiteY30" fmla="*/ 181656 h 287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87483" h="2879922">
                <a:moveTo>
                  <a:pt x="914727" y="181656"/>
                </a:moveTo>
                <a:lnTo>
                  <a:pt x="1653867" y="14969"/>
                </a:lnTo>
                <a:cubicBezTo>
                  <a:pt x="1720542" y="-271"/>
                  <a:pt x="1789122" y="-4081"/>
                  <a:pt x="1856749" y="4491"/>
                </a:cubicBezTo>
                <a:lnTo>
                  <a:pt x="2119639" y="34971"/>
                </a:lnTo>
                <a:cubicBezTo>
                  <a:pt x="2187267" y="42591"/>
                  <a:pt x="2253942" y="61641"/>
                  <a:pt x="2314902" y="91169"/>
                </a:cubicBezTo>
                <a:lnTo>
                  <a:pt x="2509212" y="184514"/>
                </a:lnTo>
                <a:cubicBezTo>
                  <a:pt x="2575887" y="216899"/>
                  <a:pt x="2635894" y="260714"/>
                  <a:pt x="2686377" y="314054"/>
                </a:cubicBezTo>
                <a:lnTo>
                  <a:pt x="2861637" y="498839"/>
                </a:lnTo>
                <a:cubicBezTo>
                  <a:pt x="2928312" y="569324"/>
                  <a:pt x="2977842" y="656001"/>
                  <a:pt x="3004512" y="749346"/>
                </a:cubicBezTo>
                <a:lnTo>
                  <a:pt x="3052137" y="915081"/>
                </a:lnTo>
                <a:cubicBezTo>
                  <a:pt x="3064519" y="958896"/>
                  <a:pt x="3072139" y="1003664"/>
                  <a:pt x="3074997" y="1048431"/>
                </a:cubicBezTo>
                <a:lnTo>
                  <a:pt x="3086427" y="1248456"/>
                </a:lnTo>
                <a:cubicBezTo>
                  <a:pt x="3090237" y="1309416"/>
                  <a:pt x="3083569" y="1371329"/>
                  <a:pt x="3069282" y="1431336"/>
                </a:cubicBezTo>
                <a:lnTo>
                  <a:pt x="2917834" y="2031411"/>
                </a:lnTo>
                <a:cubicBezTo>
                  <a:pt x="2917834" y="2031411"/>
                  <a:pt x="2831157" y="2428604"/>
                  <a:pt x="2851159" y="2467657"/>
                </a:cubicBezTo>
                <a:cubicBezTo>
                  <a:pt x="2863542" y="2490516"/>
                  <a:pt x="2777817" y="2573384"/>
                  <a:pt x="2706379" y="2637201"/>
                </a:cubicBezTo>
                <a:cubicBezTo>
                  <a:pt x="2651134" y="2686732"/>
                  <a:pt x="2586364" y="2724832"/>
                  <a:pt x="2516832" y="2751501"/>
                </a:cubicBezTo>
                <a:lnTo>
                  <a:pt x="2277754" y="2841037"/>
                </a:lnTo>
                <a:cubicBezTo>
                  <a:pt x="2163454" y="2883899"/>
                  <a:pt x="2038677" y="2891519"/>
                  <a:pt x="1919614" y="2862944"/>
                </a:cubicBezTo>
                <a:lnTo>
                  <a:pt x="1689109" y="2806747"/>
                </a:lnTo>
                <a:cubicBezTo>
                  <a:pt x="1599574" y="2784839"/>
                  <a:pt x="1507182" y="2783887"/>
                  <a:pt x="1417647" y="2802937"/>
                </a:cubicBezTo>
                <a:lnTo>
                  <a:pt x="1417647" y="2802937"/>
                </a:lnTo>
                <a:cubicBezTo>
                  <a:pt x="1322397" y="2822939"/>
                  <a:pt x="1224289" y="2821034"/>
                  <a:pt x="1130944" y="2795316"/>
                </a:cubicBezTo>
                <a:lnTo>
                  <a:pt x="651837" y="2664824"/>
                </a:lnTo>
                <a:cubicBezTo>
                  <a:pt x="470862" y="2615294"/>
                  <a:pt x="322272" y="2484801"/>
                  <a:pt x="249882" y="2311447"/>
                </a:cubicBezTo>
                <a:lnTo>
                  <a:pt x="46999" y="1824719"/>
                </a:lnTo>
                <a:cubicBezTo>
                  <a:pt x="-7293" y="1695179"/>
                  <a:pt x="-14913" y="1550399"/>
                  <a:pt x="26044" y="1416097"/>
                </a:cubicBezTo>
                <a:lnTo>
                  <a:pt x="250834" y="666479"/>
                </a:lnTo>
                <a:cubicBezTo>
                  <a:pt x="308937" y="471216"/>
                  <a:pt x="461337" y="318816"/>
                  <a:pt x="655647" y="259761"/>
                </a:cubicBezTo>
                <a:lnTo>
                  <a:pt x="869959" y="194039"/>
                </a:lnTo>
                <a:cubicBezTo>
                  <a:pt x="885199" y="189276"/>
                  <a:pt x="899487" y="185466"/>
                  <a:pt x="914727" y="181656"/>
                </a:cubicBezTo>
                <a:close/>
              </a:path>
            </a:pathLst>
          </a:custGeom>
          <a:solidFill>
            <a:srgbClr val="FBFCF8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D5BF290F-1EEA-41EE-A243-2466F5A96D60}"/>
              </a:ext>
            </a:extLst>
          </p:cNvPr>
          <p:cNvGrpSpPr/>
          <p:nvPr/>
        </p:nvGrpSpPr>
        <p:grpSpPr>
          <a:xfrm>
            <a:off x="26391848" y="4135120"/>
            <a:ext cx="2592734" cy="4955898"/>
            <a:chOff x="2171846" y="4045935"/>
            <a:chExt cx="2686050" cy="5134268"/>
          </a:xfrm>
        </p:grpSpPr>
        <p:pic>
          <p:nvPicPr>
            <p:cNvPr id="544" name="Graphic 543">
              <a:extLst>
                <a:ext uri="{FF2B5EF4-FFF2-40B4-BE49-F238E27FC236}">
                  <a16:creationId xmlns:a16="http://schemas.microsoft.com/office/drawing/2014/main" id="{467901D9-D5F3-4D33-A353-45CCECF83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71846" y="4045935"/>
              <a:ext cx="2686050" cy="1552575"/>
            </a:xfrm>
            <a:prstGeom prst="rect">
              <a:avLst/>
            </a:prstGeom>
          </p:spPr>
        </p:pic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2BDADB6C-7A7D-4AA5-927C-347E4D90B912}"/>
                </a:ext>
              </a:extLst>
            </p:cNvPr>
            <p:cNvSpPr/>
            <p:nvPr/>
          </p:nvSpPr>
          <p:spPr>
            <a:xfrm>
              <a:off x="3535680" y="8818880"/>
              <a:ext cx="274320" cy="36132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5" name="Graphic 524">
            <a:extLst>
              <a:ext uri="{FF2B5EF4-FFF2-40B4-BE49-F238E27FC236}">
                <a16:creationId xmlns:a16="http://schemas.microsoft.com/office/drawing/2014/main" id="{9CD46D46-83B4-4C2E-87AD-A2A6B35E0C06}"/>
              </a:ext>
            </a:extLst>
          </p:cNvPr>
          <p:cNvGrpSpPr/>
          <p:nvPr/>
        </p:nvGrpSpPr>
        <p:grpSpPr>
          <a:xfrm>
            <a:off x="26867328" y="4782848"/>
            <a:ext cx="1723076" cy="1650648"/>
            <a:chOff x="4820833" y="2081212"/>
            <a:chExt cx="2548376" cy="2441257"/>
          </a:xfrm>
        </p:grpSpPr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3D88F04D-7768-4229-A8E5-7A0BA217262B}"/>
                </a:ext>
              </a:extLst>
            </p:cNvPr>
            <p:cNvSpPr/>
            <p:nvPr/>
          </p:nvSpPr>
          <p:spPr>
            <a:xfrm>
              <a:off x="4820833" y="2081212"/>
              <a:ext cx="2548376" cy="2441257"/>
            </a:xfrm>
            <a:custGeom>
              <a:avLst/>
              <a:gdLst>
                <a:gd name="connsiteX0" fmla="*/ 2542943 w 2548376"/>
                <a:gd name="connsiteY0" fmla="*/ 1038225 h 2441257"/>
                <a:gd name="connsiteX1" fmla="*/ 2458171 w 2548376"/>
                <a:gd name="connsiteY1" fmla="*/ 1650683 h 2441257"/>
                <a:gd name="connsiteX2" fmla="*/ 2145751 w 2548376"/>
                <a:gd name="connsiteY2" fmla="*/ 2080260 h 2441257"/>
                <a:gd name="connsiteX3" fmla="*/ 1985731 w 2548376"/>
                <a:gd name="connsiteY3" fmla="*/ 2157413 h 2441257"/>
                <a:gd name="connsiteX4" fmla="*/ 1947631 w 2548376"/>
                <a:gd name="connsiteY4" fmla="*/ 2174558 h 2441257"/>
                <a:gd name="connsiteX5" fmla="*/ 1390418 w 2548376"/>
                <a:gd name="connsiteY5" fmla="*/ 2393633 h 2441257"/>
                <a:gd name="connsiteX6" fmla="*/ 1206586 w 2548376"/>
                <a:gd name="connsiteY6" fmla="*/ 2432685 h 2441257"/>
                <a:gd name="connsiteX7" fmla="*/ 997988 w 2548376"/>
                <a:gd name="connsiteY7" fmla="*/ 2441258 h 2441257"/>
                <a:gd name="connsiteX8" fmla="*/ 975128 w 2548376"/>
                <a:gd name="connsiteY8" fmla="*/ 2441258 h 2441257"/>
                <a:gd name="connsiteX9" fmla="*/ 811298 w 2548376"/>
                <a:gd name="connsiteY9" fmla="*/ 2416493 h 2441257"/>
                <a:gd name="connsiteX10" fmla="*/ 648421 w 2548376"/>
                <a:gd name="connsiteY10" fmla="*/ 2366963 h 2441257"/>
                <a:gd name="connsiteX11" fmla="*/ 467446 w 2548376"/>
                <a:gd name="connsiteY11" fmla="*/ 2273618 h 2441257"/>
                <a:gd name="connsiteX12" fmla="*/ 308378 w 2548376"/>
                <a:gd name="connsiteY12" fmla="*/ 2150745 h 2441257"/>
                <a:gd name="connsiteX13" fmla="*/ 141691 w 2548376"/>
                <a:gd name="connsiteY13" fmla="*/ 1941195 h 2441257"/>
                <a:gd name="connsiteX14" fmla="*/ 84541 w 2548376"/>
                <a:gd name="connsiteY14" fmla="*/ 1817370 h 2441257"/>
                <a:gd name="connsiteX15" fmla="*/ 45488 w 2548376"/>
                <a:gd name="connsiteY15" fmla="*/ 1698308 h 2441257"/>
                <a:gd name="connsiteX16" fmla="*/ 12151 w 2548376"/>
                <a:gd name="connsiteY16" fmla="*/ 1543050 h 2441257"/>
                <a:gd name="connsiteX17" fmla="*/ 2626 w 2548376"/>
                <a:gd name="connsiteY17" fmla="*/ 1373505 h 2441257"/>
                <a:gd name="connsiteX18" fmla="*/ 48346 w 2548376"/>
                <a:gd name="connsiteY18" fmla="*/ 889635 h 2441257"/>
                <a:gd name="connsiteX19" fmla="*/ 54061 w 2548376"/>
                <a:gd name="connsiteY19" fmla="*/ 581025 h 2441257"/>
                <a:gd name="connsiteX20" fmla="*/ 158836 w 2548376"/>
                <a:gd name="connsiteY20" fmla="*/ 345758 h 2441257"/>
                <a:gd name="connsiteX21" fmla="*/ 165503 w 2548376"/>
                <a:gd name="connsiteY21" fmla="*/ 338138 h 2441257"/>
                <a:gd name="connsiteX22" fmla="*/ 315998 w 2548376"/>
                <a:gd name="connsiteY22" fmla="*/ 215265 h 2441257"/>
                <a:gd name="connsiteX23" fmla="*/ 491258 w 2548376"/>
                <a:gd name="connsiteY23" fmla="*/ 116205 h 2441257"/>
                <a:gd name="connsiteX24" fmla="*/ 768436 w 2548376"/>
                <a:gd name="connsiteY24" fmla="*/ 43815 h 2441257"/>
                <a:gd name="connsiteX25" fmla="*/ 816061 w 2548376"/>
                <a:gd name="connsiteY25" fmla="*/ 45720 h 2441257"/>
                <a:gd name="connsiteX26" fmla="*/ 1002751 w 2548376"/>
                <a:gd name="connsiteY26" fmla="*/ 61913 h 2441257"/>
                <a:gd name="connsiteX27" fmla="*/ 1037041 w 2548376"/>
                <a:gd name="connsiteY27" fmla="*/ 62865 h 2441257"/>
                <a:gd name="connsiteX28" fmla="*/ 1178963 w 2548376"/>
                <a:gd name="connsiteY28" fmla="*/ 37147 h 2441257"/>
                <a:gd name="connsiteX29" fmla="*/ 1379941 w 2548376"/>
                <a:gd name="connsiteY29" fmla="*/ 0 h 2441257"/>
                <a:gd name="connsiteX30" fmla="*/ 1442806 w 2548376"/>
                <a:gd name="connsiteY30" fmla="*/ 3810 h 2441257"/>
                <a:gd name="connsiteX31" fmla="*/ 1832378 w 2548376"/>
                <a:gd name="connsiteY31" fmla="*/ 47625 h 2441257"/>
                <a:gd name="connsiteX32" fmla="*/ 2118128 w 2548376"/>
                <a:gd name="connsiteY32" fmla="*/ 164783 h 2441257"/>
                <a:gd name="connsiteX33" fmla="*/ 2250526 w 2548376"/>
                <a:gd name="connsiteY33" fmla="*/ 314325 h 2441257"/>
                <a:gd name="connsiteX34" fmla="*/ 2467696 w 2548376"/>
                <a:gd name="connsiteY34" fmla="*/ 669608 h 2441257"/>
                <a:gd name="connsiteX35" fmla="*/ 2542943 w 2548376"/>
                <a:gd name="connsiteY35" fmla="*/ 1038225 h 244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548376" h="2441257">
                  <a:moveTo>
                    <a:pt x="2542943" y="1038225"/>
                  </a:moveTo>
                  <a:lnTo>
                    <a:pt x="2458171" y="1650683"/>
                  </a:lnTo>
                  <a:cubicBezTo>
                    <a:pt x="2432453" y="1837373"/>
                    <a:pt x="2315296" y="1998345"/>
                    <a:pt x="2145751" y="2080260"/>
                  </a:cubicBezTo>
                  <a:lnTo>
                    <a:pt x="1985731" y="2157413"/>
                  </a:lnTo>
                  <a:cubicBezTo>
                    <a:pt x="1973348" y="2163128"/>
                    <a:pt x="1960013" y="2168843"/>
                    <a:pt x="1947631" y="2174558"/>
                  </a:cubicBezTo>
                  <a:lnTo>
                    <a:pt x="1390418" y="2393633"/>
                  </a:lnTo>
                  <a:cubicBezTo>
                    <a:pt x="1331363" y="2416493"/>
                    <a:pt x="1269451" y="2429828"/>
                    <a:pt x="1206586" y="2432685"/>
                  </a:cubicBezTo>
                  <a:lnTo>
                    <a:pt x="997988" y="2441258"/>
                  </a:lnTo>
                  <a:cubicBezTo>
                    <a:pt x="990368" y="2441258"/>
                    <a:pt x="982748" y="2441258"/>
                    <a:pt x="975128" y="2441258"/>
                  </a:cubicBezTo>
                  <a:cubicBezTo>
                    <a:pt x="919883" y="2441258"/>
                    <a:pt x="864638" y="2432685"/>
                    <a:pt x="811298" y="2416493"/>
                  </a:cubicBezTo>
                  <a:lnTo>
                    <a:pt x="648421" y="2366963"/>
                  </a:lnTo>
                  <a:cubicBezTo>
                    <a:pt x="582698" y="2346960"/>
                    <a:pt x="521738" y="2315528"/>
                    <a:pt x="467446" y="2273618"/>
                  </a:cubicBezTo>
                  <a:lnTo>
                    <a:pt x="308378" y="2150745"/>
                  </a:lnTo>
                  <a:cubicBezTo>
                    <a:pt x="236941" y="2095500"/>
                    <a:pt x="179791" y="2023110"/>
                    <a:pt x="141691" y="1941195"/>
                  </a:cubicBezTo>
                  <a:lnTo>
                    <a:pt x="84541" y="1817370"/>
                  </a:lnTo>
                  <a:cubicBezTo>
                    <a:pt x="67396" y="1779270"/>
                    <a:pt x="54061" y="1739265"/>
                    <a:pt x="45488" y="1698308"/>
                  </a:cubicBezTo>
                  <a:lnTo>
                    <a:pt x="12151" y="1543050"/>
                  </a:lnTo>
                  <a:cubicBezTo>
                    <a:pt x="721" y="1487805"/>
                    <a:pt x="-3089" y="1430655"/>
                    <a:pt x="2626" y="1373505"/>
                  </a:cubicBezTo>
                  <a:lnTo>
                    <a:pt x="48346" y="889635"/>
                  </a:lnTo>
                  <a:cubicBezTo>
                    <a:pt x="55966" y="768668"/>
                    <a:pt x="59776" y="621983"/>
                    <a:pt x="54061" y="581025"/>
                  </a:cubicBezTo>
                  <a:cubicBezTo>
                    <a:pt x="22628" y="518160"/>
                    <a:pt x="75968" y="445770"/>
                    <a:pt x="158836" y="345758"/>
                  </a:cubicBezTo>
                  <a:cubicBezTo>
                    <a:pt x="160741" y="342900"/>
                    <a:pt x="163598" y="340043"/>
                    <a:pt x="165503" y="338138"/>
                  </a:cubicBezTo>
                  <a:cubicBezTo>
                    <a:pt x="207413" y="288608"/>
                    <a:pt x="257896" y="247650"/>
                    <a:pt x="315998" y="215265"/>
                  </a:cubicBezTo>
                  <a:lnTo>
                    <a:pt x="491258" y="116205"/>
                  </a:lnTo>
                  <a:cubicBezTo>
                    <a:pt x="575078" y="68580"/>
                    <a:pt x="671281" y="43815"/>
                    <a:pt x="768436" y="43815"/>
                  </a:cubicBezTo>
                  <a:cubicBezTo>
                    <a:pt x="784628" y="43815"/>
                    <a:pt x="800821" y="44768"/>
                    <a:pt x="816061" y="45720"/>
                  </a:cubicBezTo>
                  <a:lnTo>
                    <a:pt x="1002751" y="61913"/>
                  </a:lnTo>
                  <a:cubicBezTo>
                    <a:pt x="1014181" y="62865"/>
                    <a:pt x="1025611" y="62865"/>
                    <a:pt x="1037041" y="62865"/>
                  </a:cubicBezTo>
                  <a:cubicBezTo>
                    <a:pt x="1085618" y="62865"/>
                    <a:pt x="1133243" y="54293"/>
                    <a:pt x="1178963" y="37147"/>
                  </a:cubicBezTo>
                  <a:cubicBezTo>
                    <a:pt x="1243733" y="12382"/>
                    <a:pt x="1311361" y="0"/>
                    <a:pt x="1379941" y="0"/>
                  </a:cubicBezTo>
                  <a:cubicBezTo>
                    <a:pt x="1400896" y="0"/>
                    <a:pt x="1421851" y="953"/>
                    <a:pt x="1442806" y="3810"/>
                  </a:cubicBezTo>
                  <a:lnTo>
                    <a:pt x="1832378" y="47625"/>
                  </a:lnTo>
                  <a:cubicBezTo>
                    <a:pt x="1938106" y="60007"/>
                    <a:pt x="2036213" y="100013"/>
                    <a:pt x="2118128" y="164783"/>
                  </a:cubicBezTo>
                  <a:cubicBezTo>
                    <a:pt x="2169563" y="205740"/>
                    <a:pt x="2214331" y="255270"/>
                    <a:pt x="2250526" y="314325"/>
                  </a:cubicBezTo>
                  <a:lnTo>
                    <a:pt x="2467696" y="669608"/>
                  </a:lnTo>
                  <a:cubicBezTo>
                    <a:pt x="2533418" y="778193"/>
                    <a:pt x="2561041" y="910590"/>
                    <a:pt x="2542943" y="1038225"/>
                  </a:cubicBezTo>
                  <a:close/>
                </a:path>
              </a:pathLst>
            </a:custGeom>
            <a:solidFill>
              <a:srgbClr val="E8E8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389750B1-6646-4675-8D70-39B9B7A1D779}"/>
                </a:ext>
              </a:extLst>
            </p:cNvPr>
            <p:cNvSpPr/>
            <p:nvPr/>
          </p:nvSpPr>
          <p:spPr>
            <a:xfrm>
              <a:off x="4820833" y="2166937"/>
              <a:ext cx="2548345" cy="2355532"/>
            </a:xfrm>
            <a:custGeom>
              <a:avLst/>
              <a:gdLst>
                <a:gd name="connsiteX0" fmla="*/ 2542943 w 2548345"/>
                <a:gd name="connsiteY0" fmla="*/ 952500 h 2355532"/>
                <a:gd name="connsiteX1" fmla="*/ 2458171 w 2548345"/>
                <a:gd name="connsiteY1" fmla="*/ 1564958 h 2355532"/>
                <a:gd name="connsiteX2" fmla="*/ 2145751 w 2548345"/>
                <a:gd name="connsiteY2" fmla="*/ 1994535 h 2355532"/>
                <a:gd name="connsiteX3" fmla="*/ 1985731 w 2548345"/>
                <a:gd name="connsiteY3" fmla="*/ 2071688 h 2355532"/>
                <a:gd name="connsiteX4" fmla="*/ 1947631 w 2548345"/>
                <a:gd name="connsiteY4" fmla="*/ 2088833 h 2355532"/>
                <a:gd name="connsiteX5" fmla="*/ 1390418 w 2548345"/>
                <a:gd name="connsiteY5" fmla="*/ 2307908 h 2355532"/>
                <a:gd name="connsiteX6" fmla="*/ 1206586 w 2548345"/>
                <a:gd name="connsiteY6" fmla="*/ 2346960 h 2355532"/>
                <a:gd name="connsiteX7" fmla="*/ 997988 w 2548345"/>
                <a:gd name="connsiteY7" fmla="*/ 2355533 h 2355532"/>
                <a:gd name="connsiteX8" fmla="*/ 975128 w 2548345"/>
                <a:gd name="connsiteY8" fmla="*/ 2355533 h 2355532"/>
                <a:gd name="connsiteX9" fmla="*/ 811298 w 2548345"/>
                <a:gd name="connsiteY9" fmla="*/ 2330768 h 2355532"/>
                <a:gd name="connsiteX10" fmla="*/ 648421 w 2548345"/>
                <a:gd name="connsiteY10" fmla="*/ 2281238 h 2355532"/>
                <a:gd name="connsiteX11" fmla="*/ 467446 w 2548345"/>
                <a:gd name="connsiteY11" fmla="*/ 2187893 h 2355532"/>
                <a:gd name="connsiteX12" fmla="*/ 308378 w 2548345"/>
                <a:gd name="connsiteY12" fmla="*/ 2065020 h 2355532"/>
                <a:gd name="connsiteX13" fmla="*/ 141691 w 2548345"/>
                <a:gd name="connsiteY13" fmla="*/ 1855470 h 2355532"/>
                <a:gd name="connsiteX14" fmla="*/ 84541 w 2548345"/>
                <a:gd name="connsiteY14" fmla="*/ 1731645 h 2355532"/>
                <a:gd name="connsiteX15" fmla="*/ 45488 w 2548345"/>
                <a:gd name="connsiteY15" fmla="*/ 1612583 h 2355532"/>
                <a:gd name="connsiteX16" fmla="*/ 12151 w 2548345"/>
                <a:gd name="connsiteY16" fmla="*/ 1457325 h 2355532"/>
                <a:gd name="connsiteX17" fmla="*/ 2626 w 2548345"/>
                <a:gd name="connsiteY17" fmla="*/ 1287780 h 2355532"/>
                <a:gd name="connsiteX18" fmla="*/ 48346 w 2548345"/>
                <a:gd name="connsiteY18" fmla="*/ 803910 h 2355532"/>
                <a:gd name="connsiteX19" fmla="*/ 54061 w 2548345"/>
                <a:gd name="connsiteY19" fmla="*/ 495300 h 2355532"/>
                <a:gd name="connsiteX20" fmla="*/ 158836 w 2548345"/>
                <a:gd name="connsiteY20" fmla="*/ 260033 h 2355532"/>
                <a:gd name="connsiteX21" fmla="*/ 165503 w 2548345"/>
                <a:gd name="connsiteY21" fmla="*/ 252413 h 2355532"/>
                <a:gd name="connsiteX22" fmla="*/ 373148 w 2548345"/>
                <a:gd name="connsiteY22" fmla="*/ 135255 h 2355532"/>
                <a:gd name="connsiteX23" fmla="*/ 726526 w 2548345"/>
                <a:gd name="connsiteY23" fmla="*/ 58102 h 2355532"/>
                <a:gd name="connsiteX24" fmla="*/ 964651 w 2548345"/>
                <a:gd name="connsiteY24" fmla="*/ 78105 h 2355532"/>
                <a:gd name="connsiteX25" fmla="*/ 1236113 w 2548345"/>
                <a:gd name="connsiteY25" fmla="*/ 40005 h 2355532"/>
                <a:gd name="connsiteX26" fmla="*/ 1455188 w 2548345"/>
                <a:gd name="connsiteY26" fmla="*/ 0 h 2355532"/>
                <a:gd name="connsiteX27" fmla="*/ 1523768 w 2548345"/>
                <a:gd name="connsiteY27" fmla="*/ 3810 h 2355532"/>
                <a:gd name="connsiteX28" fmla="*/ 2021926 w 2548345"/>
                <a:gd name="connsiteY28" fmla="*/ 60007 h 2355532"/>
                <a:gd name="connsiteX29" fmla="*/ 2114318 w 2548345"/>
                <a:gd name="connsiteY29" fmla="*/ 78105 h 2355532"/>
                <a:gd name="connsiteX30" fmla="*/ 2246716 w 2548345"/>
                <a:gd name="connsiteY30" fmla="*/ 227648 h 2355532"/>
                <a:gd name="connsiteX31" fmla="*/ 2463886 w 2548345"/>
                <a:gd name="connsiteY31" fmla="*/ 582930 h 2355532"/>
                <a:gd name="connsiteX32" fmla="*/ 2542943 w 2548345"/>
                <a:gd name="connsiteY32" fmla="*/ 952500 h 2355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48345" h="2355532">
                  <a:moveTo>
                    <a:pt x="2542943" y="952500"/>
                  </a:moveTo>
                  <a:lnTo>
                    <a:pt x="2458171" y="1564958"/>
                  </a:lnTo>
                  <a:cubicBezTo>
                    <a:pt x="2432453" y="1751648"/>
                    <a:pt x="2315296" y="1912620"/>
                    <a:pt x="2145751" y="1994535"/>
                  </a:cubicBezTo>
                  <a:lnTo>
                    <a:pt x="1985731" y="2071688"/>
                  </a:lnTo>
                  <a:cubicBezTo>
                    <a:pt x="1973348" y="2077403"/>
                    <a:pt x="1960013" y="2083118"/>
                    <a:pt x="1947631" y="2088833"/>
                  </a:cubicBezTo>
                  <a:lnTo>
                    <a:pt x="1390418" y="2307908"/>
                  </a:lnTo>
                  <a:cubicBezTo>
                    <a:pt x="1331363" y="2330768"/>
                    <a:pt x="1269451" y="2344103"/>
                    <a:pt x="1206586" y="2346960"/>
                  </a:cubicBezTo>
                  <a:lnTo>
                    <a:pt x="997988" y="2355533"/>
                  </a:lnTo>
                  <a:cubicBezTo>
                    <a:pt x="990368" y="2355533"/>
                    <a:pt x="982748" y="2355533"/>
                    <a:pt x="975128" y="2355533"/>
                  </a:cubicBezTo>
                  <a:cubicBezTo>
                    <a:pt x="919883" y="2355533"/>
                    <a:pt x="864638" y="2346960"/>
                    <a:pt x="811298" y="2330768"/>
                  </a:cubicBezTo>
                  <a:lnTo>
                    <a:pt x="648421" y="2281238"/>
                  </a:lnTo>
                  <a:cubicBezTo>
                    <a:pt x="582698" y="2261235"/>
                    <a:pt x="521738" y="2229803"/>
                    <a:pt x="467446" y="2187893"/>
                  </a:cubicBezTo>
                  <a:lnTo>
                    <a:pt x="308378" y="2065020"/>
                  </a:lnTo>
                  <a:cubicBezTo>
                    <a:pt x="236941" y="2009775"/>
                    <a:pt x="179791" y="1937385"/>
                    <a:pt x="141691" y="1855470"/>
                  </a:cubicBezTo>
                  <a:lnTo>
                    <a:pt x="84541" y="1731645"/>
                  </a:lnTo>
                  <a:cubicBezTo>
                    <a:pt x="67396" y="1693545"/>
                    <a:pt x="54061" y="1653540"/>
                    <a:pt x="45488" y="1612583"/>
                  </a:cubicBezTo>
                  <a:lnTo>
                    <a:pt x="12151" y="1457325"/>
                  </a:lnTo>
                  <a:cubicBezTo>
                    <a:pt x="721" y="1402080"/>
                    <a:pt x="-3089" y="1344930"/>
                    <a:pt x="2626" y="1287780"/>
                  </a:cubicBezTo>
                  <a:lnTo>
                    <a:pt x="48346" y="803910"/>
                  </a:lnTo>
                  <a:cubicBezTo>
                    <a:pt x="55966" y="682943"/>
                    <a:pt x="59776" y="536258"/>
                    <a:pt x="54061" y="495300"/>
                  </a:cubicBezTo>
                  <a:cubicBezTo>
                    <a:pt x="22628" y="432435"/>
                    <a:pt x="75968" y="360045"/>
                    <a:pt x="158836" y="260033"/>
                  </a:cubicBezTo>
                  <a:cubicBezTo>
                    <a:pt x="160741" y="257175"/>
                    <a:pt x="163598" y="254318"/>
                    <a:pt x="165503" y="252413"/>
                  </a:cubicBezTo>
                  <a:lnTo>
                    <a:pt x="373148" y="135255"/>
                  </a:lnTo>
                  <a:cubicBezTo>
                    <a:pt x="479828" y="74295"/>
                    <a:pt x="603653" y="47625"/>
                    <a:pt x="726526" y="58102"/>
                  </a:cubicBezTo>
                  <a:lnTo>
                    <a:pt x="964651" y="78105"/>
                  </a:lnTo>
                  <a:cubicBezTo>
                    <a:pt x="1057043" y="85725"/>
                    <a:pt x="1149436" y="73343"/>
                    <a:pt x="1236113" y="40005"/>
                  </a:cubicBezTo>
                  <a:cubicBezTo>
                    <a:pt x="1306598" y="13335"/>
                    <a:pt x="1380893" y="0"/>
                    <a:pt x="1455188" y="0"/>
                  </a:cubicBezTo>
                  <a:cubicBezTo>
                    <a:pt x="1478048" y="0"/>
                    <a:pt x="1500908" y="952"/>
                    <a:pt x="1523768" y="3810"/>
                  </a:cubicBezTo>
                  <a:lnTo>
                    <a:pt x="2021926" y="60007"/>
                  </a:lnTo>
                  <a:cubicBezTo>
                    <a:pt x="2053358" y="63818"/>
                    <a:pt x="2084791" y="69532"/>
                    <a:pt x="2114318" y="78105"/>
                  </a:cubicBezTo>
                  <a:cubicBezTo>
                    <a:pt x="2165753" y="119063"/>
                    <a:pt x="2210521" y="168593"/>
                    <a:pt x="2246716" y="227648"/>
                  </a:cubicBezTo>
                  <a:lnTo>
                    <a:pt x="2463886" y="582930"/>
                  </a:lnTo>
                  <a:cubicBezTo>
                    <a:pt x="2533418" y="692468"/>
                    <a:pt x="2561041" y="824865"/>
                    <a:pt x="2542943" y="952500"/>
                  </a:cubicBezTo>
                  <a:close/>
                </a:path>
              </a:pathLst>
            </a:custGeom>
            <a:solidFill>
              <a:srgbClr val="FBFC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12BBDF1-92E5-49DA-A195-1BEFC69011CA}"/>
              </a:ext>
            </a:extLst>
          </p:cNvPr>
          <p:cNvSpPr/>
          <p:nvPr/>
        </p:nvSpPr>
        <p:spPr>
          <a:xfrm>
            <a:off x="3372004" y="3738596"/>
            <a:ext cx="648061" cy="830730"/>
          </a:xfrm>
          <a:custGeom>
            <a:avLst/>
            <a:gdLst>
              <a:gd name="connsiteX0" fmla="*/ 90694 w 648061"/>
              <a:gd name="connsiteY0" fmla="*/ 751227 h 830730"/>
              <a:gd name="connsiteX1" fmla="*/ 372038 w 648061"/>
              <a:gd name="connsiteY1" fmla="*/ 827050 h 830730"/>
              <a:gd name="connsiteX2" fmla="*/ 648062 w 648061"/>
              <a:gd name="connsiteY2" fmla="*/ 521762 h 830730"/>
              <a:gd name="connsiteX3" fmla="*/ 592857 w 648061"/>
              <a:gd name="connsiteY3" fmla="*/ 308924 h 830730"/>
              <a:gd name="connsiteX4" fmla="*/ 556276 w 648061"/>
              <a:gd name="connsiteY4" fmla="*/ 322892 h 830730"/>
              <a:gd name="connsiteX5" fmla="*/ 481783 w 648061"/>
              <a:gd name="connsiteY5" fmla="*/ 515110 h 830730"/>
              <a:gd name="connsiteX6" fmla="*/ 451187 w 648061"/>
              <a:gd name="connsiteY6" fmla="*/ 491166 h 830730"/>
              <a:gd name="connsiteX7" fmla="*/ 286904 w 648061"/>
              <a:gd name="connsiteY7" fmla="*/ 2971 h 830730"/>
              <a:gd name="connsiteX8" fmla="*/ 256308 w 648061"/>
              <a:gd name="connsiteY8" fmla="*/ 25585 h 830730"/>
              <a:gd name="connsiteX9" fmla="*/ 20857 w 648061"/>
              <a:gd name="connsiteY9" fmla="*/ 439952 h 830730"/>
              <a:gd name="connsiteX10" fmla="*/ 90694 w 648061"/>
              <a:gd name="connsiteY10" fmla="*/ 751227 h 83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8061" h="830730">
                <a:moveTo>
                  <a:pt x="90694" y="751227"/>
                </a:moveTo>
                <a:cubicBezTo>
                  <a:pt x="167183" y="821064"/>
                  <a:pt x="273601" y="839687"/>
                  <a:pt x="372038" y="827050"/>
                </a:cubicBezTo>
                <a:cubicBezTo>
                  <a:pt x="440545" y="818403"/>
                  <a:pt x="632099" y="748566"/>
                  <a:pt x="648062" y="521762"/>
                </a:cubicBezTo>
                <a:cubicBezTo>
                  <a:pt x="648062" y="419334"/>
                  <a:pt x="620127" y="351492"/>
                  <a:pt x="592857" y="308924"/>
                </a:cubicBezTo>
                <a:cubicBezTo>
                  <a:pt x="580885" y="291631"/>
                  <a:pt x="553615" y="301608"/>
                  <a:pt x="556276" y="322892"/>
                </a:cubicBezTo>
                <a:cubicBezTo>
                  <a:pt x="562927" y="380092"/>
                  <a:pt x="554945" y="459906"/>
                  <a:pt x="481783" y="515110"/>
                </a:cubicBezTo>
                <a:cubicBezTo>
                  <a:pt x="465820" y="527083"/>
                  <a:pt x="443871" y="509790"/>
                  <a:pt x="451187" y="491166"/>
                </a:cubicBezTo>
                <a:cubicBezTo>
                  <a:pt x="539648" y="263697"/>
                  <a:pt x="433894" y="90101"/>
                  <a:pt x="286904" y="2971"/>
                </a:cubicBezTo>
                <a:cubicBezTo>
                  <a:pt x="271606" y="-6341"/>
                  <a:pt x="252318" y="7627"/>
                  <a:pt x="256308" y="25585"/>
                </a:cubicBezTo>
                <a:cubicBezTo>
                  <a:pt x="310848" y="265692"/>
                  <a:pt x="84708" y="274338"/>
                  <a:pt x="20857" y="439952"/>
                </a:cubicBezTo>
                <a:cubicBezTo>
                  <a:pt x="-24371" y="548366"/>
                  <a:pt x="6225" y="672743"/>
                  <a:pt x="90694" y="751227"/>
                </a:cubicBezTo>
                <a:close/>
              </a:path>
            </a:pathLst>
          </a:custGeom>
          <a:solidFill>
            <a:srgbClr val="EDB834"/>
          </a:solidFill>
          <a:ln w="661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83658E4-EC2F-46A2-BB2F-A703198DA6A7}"/>
              </a:ext>
            </a:extLst>
          </p:cNvPr>
          <p:cNvSpPr/>
          <p:nvPr/>
        </p:nvSpPr>
        <p:spPr>
          <a:xfrm>
            <a:off x="3630972" y="4070240"/>
            <a:ext cx="541241" cy="693423"/>
          </a:xfrm>
          <a:custGeom>
            <a:avLst/>
            <a:gdLst>
              <a:gd name="connsiteX0" fmla="*/ 465581 w 541241"/>
              <a:gd name="connsiteY0" fmla="*/ 627099 h 693423"/>
              <a:gd name="connsiteX1" fmla="*/ 230130 w 541241"/>
              <a:gd name="connsiteY1" fmla="*/ 690285 h 693423"/>
              <a:gd name="connsiteX2" fmla="*/ 0 w 541241"/>
              <a:gd name="connsiteY2" fmla="*/ 435545 h 693423"/>
              <a:gd name="connsiteX3" fmla="*/ 46558 w 541241"/>
              <a:gd name="connsiteY3" fmla="*/ 257959 h 693423"/>
              <a:gd name="connsiteX4" fmla="*/ 77153 w 541241"/>
              <a:gd name="connsiteY4" fmla="*/ 269266 h 693423"/>
              <a:gd name="connsiteX5" fmla="*/ 139674 w 541241"/>
              <a:gd name="connsiteY5" fmla="*/ 430224 h 693423"/>
              <a:gd name="connsiteX6" fmla="*/ 164949 w 541241"/>
              <a:gd name="connsiteY6" fmla="*/ 410271 h 693423"/>
              <a:gd name="connsiteX7" fmla="*/ 301963 w 541241"/>
              <a:gd name="connsiteY7" fmla="*/ 2555 h 693423"/>
              <a:gd name="connsiteX8" fmla="*/ 327237 w 541241"/>
              <a:gd name="connsiteY8" fmla="*/ 21178 h 693423"/>
              <a:gd name="connsiteX9" fmla="*/ 524112 w 541241"/>
              <a:gd name="connsiteY9" fmla="*/ 367038 h 693423"/>
              <a:gd name="connsiteX10" fmla="*/ 465581 w 541241"/>
              <a:gd name="connsiteY10" fmla="*/ 627099 h 69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1241" h="693423">
                <a:moveTo>
                  <a:pt x="465581" y="627099"/>
                </a:moveTo>
                <a:cubicBezTo>
                  <a:pt x="401730" y="685629"/>
                  <a:pt x="312605" y="700927"/>
                  <a:pt x="230130" y="690285"/>
                </a:cubicBezTo>
                <a:cubicBezTo>
                  <a:pt x="172930" y="682969"/>
                  <a:pt x="12637" y="624438"/>
                  <a:pt x="0" y="435545"/>
                </a:cubicBezTo>
                <a:cubicBezTo>
                  <a:pt x="0" y="349745"/>
                  <a:pt x="23279" y="293210"/>
                  <a:pt x="46558" y="257959"/>
                </a:cubicBezTo>
                <a:cubicBezTo>
                  <a:pt x="56535" y="243327"/>
                  <a:pt x="79149" y="251973"/>
                  <a:pt x="77153" y="269266"/>
                </a:cubicBezTo>
                <a:cubicBezTo>
                  <a:pt x="71833" y="317155"/>
                  <a:pt x="77819" y="383666"/>
                  <a:pt x="139674" y="430224"/>
                </a:cubicBezTo>
                <a:cubicBezTo>
                  <a:pt x="152977" y="440201"/>
                  <a:pt x="170935" y="425569"/>
                  <a:pt x="164949" y="410271"/>
                </a:cubicBezTo>
                <a:cubicBezTo>
                  <a:pt x="91121" y="220048"/>
                  <a:pt x="178916" y="75052"/>
                  <a:pt x="301963" y="2555"/>
                </a:cubicBezTo>
                <a:cubicBezTo>
                  <a:pt x="314600" y="-5427"/>
                  <a:pt x="330563" y="6545"/>
                  <a:pt x="327237" y="21178"/>
                </a:cubicBezTo>
                <a:cubicBezTo>
                  <a:pt x="281344" y="222043"/>
                  <a:pt x="470902" y="229359"/>
                  <a:pt x="524112" y="367038"/>
                </a:cubicBezTo>
                <a:cubicBezTo>
                  <a:pt x="561358" y="457494"/>
                  <a:pt x="536084" y="561917"/>
                  <a:pt x="465581" y="627099"/>
                </a:cubicBezTo>
                <a:close/>
              </a:path>
            </a:pathLst>
          </a:custGeom>
          <a:solidFill>
            <a:srgbClr val="8F0209"/>
          </a:solidFill>
          <a:ln w="661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DF763E27-4720-4714-9074-B9EA57356A68}"/>
              </a:ext>
            </a:extLst>
          </p:cNvPr>
          <p:cNvSpPr/>
          <p:nvPr/>
        </p:nvSpPr>
        <p:spPr>
          <a:xfrm>
            <a:off x="3271810" y="3932137"/>
            <a:ext cx="648061" cy="830072"/>
          </a:xfrm>
          <a:custGeom>
            <a:avLst/>
            <a:gdLst>
              <a:gd name="connsiteX0" fmla="*/ 557367 w 648061"/>
              <a:gd name="connsiteY0" fmla="*/ 750569 h 830072"/>
              <a:gd name="connsiteX1" fmla="*/ 276023 w 648061"/>
              <a:gd name="connsiteY1" fmla="*/ 826392 h 830072"/>
              <a:gd name="connsiteX2" fmla="*/ 0 w 648061"/>
              <a:gd name="connsiteY2" fmla="*/ 521104 h 830072"/>
              <a:gd name="connsiteX3" fmla="*/ 55205 w 648061"/>
              <a:gd name="connsiteY3" fmla="*/ 308266 h 830072"/>
              <a:gd name="connsiteX4" fmla="*/ 91786 w 648061"/>
              <a:gd name="connsiteY4" fmla="*/ 322234 h 830072"/>
              <a:gd name="connsiteX5" fmla="*/ 166279 w 648061"/>
              <a:gd name="connsiteY5" fmla="*/ 514452 h 830072"/>
              <a:gd name="connsiteX6" fmla="*/ 196874 w 648061"/>
              <a:gd name="connsiteY6" fmla="*/ 490508 h 830072"/>
              <a:gd name="connsiteX7" fmla="*/ 361158 w 648061"/>
              <a:gd name="connsiteY7" fmla="*/ 2978 h 830072"/>
              <a:gd name="connsiteX8" fmla="*/ 391753 w 648061"/>
              <a:gd name="connsiteY8" fmla="*/ 24927 h 830072"/>
              <a:gd name="connsiteX9" fmla="*/ 627205 w 648061"/>
              <a:gd name="connsiteY9" fmla="*/ 439294 h 830072"/>
              <a:gd name="connsiteX10" fmla="*/ 557367 w 648061"/>
              <a:gd name="connsiteY10" fmla="*/ 750569 h 830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8061" h="830072">
                <a:moveTo>
                  <a:pt x="557367" y="750569"/>
                </a:moveTo>
                <a:cubicBezTo>
                  <a:pt x="480879" y="820406"/>
                  <a:pt x="374460" y="839029"/>
                  <a:pt x="276023" y="826392"/>
                </a:cubicBezTo>
                <a:cubicBezTo>
                  <a:pt x="207516" y="817745"/>
                  <a:pt x="15963" y="747908"/>
                  <a:pt x="0" y="521104"/>
                </a:cubicBezTo>
                <a:cubicBezTo>
                  <a:pt x="0" y="418676"/>
                  <a:pt x="27935" y="350834"/>
                  <a:pt x="55205" y="308266"/>
                </a:cubicBezTo>
                <a:cubicBezTo>
                  <a:pt x="67177" y="290973"/>
                  <a:pt x="94446" y="300950"/>
                  <a:pt x="91786" y="322234"/>
                </a:cubicBezTo>
                <a:cubicBezTo>
                  <a:pt x="85135" y="379434"/>
                  <a:pt x="93116" y="459248"/>
                  <a:pt x="166279" y="514452"/>
                </a:cubicBezTo>
                <a:cubicBezTo>
                  <a:pt x="182242" y="526425"/>
                  <a:pt x="204191" y="509132"/>
                  <a:pt x="196874" y="490508"/>
                </a:cubicBezTo>
                <a:cubicBezTo>
                  <a:pt x="108414" y="263039"/>
                  <a:pt x="214167" y="89443"/>
                  <a:pt x="361158" y="2978"/>
                </a:cubicBezTo>
                <a:cubicBezTo>
                  <a:pt x="376456" y="-6334"/>
                  <a:pt x="395744" y="7634"/>
                  <a:pt x="391753" y="24927"/>
                </a:cubicBezTo>
                <a:cubicBezTo>
                  <a:pt x="337214" y="265034"/>
                  <a:pt x="563353" y="273680"/>
                  <a:pt x="627205" y="439294"/>
                </a:cubicBezTo>
                <a:cubicBezTo>
                  <a:pt x="672432" y="547708"/>
                  <a:pt x="641837" y="672750"/>
                  <a:pt x="557367" y="750569"/>
                </a:cubicBezTo>
                <a:close/>
              </a:path>
            </a:pathLst>
          </a:custGeom>
          <a:solidFill>
            <a:srgbClr val="AB3339"/>
          </a:solidFill>
          <a:ln w="661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CFB4E2A-483E-4B0F-BB5E-32A8ACFF617A}"/>
              </a:ext>
            </a:extLst>
          </p:cNvPr>
          <p:cNvSpPr/>
          <p:nvPr/>
        </p:nvSpPr>
        <p:spPr>
          <a:xfrm>
            <a:off x="2019190" y="4701963"/>
            <a:ext cx="3467004" cy="2194889"/>
          </a:xfrm>
          <a:prstGeom prst="rect">
            <a:avLst/>
          </a:prstGeom>
          <a:solidFill>
            <a:srgbClr val="E8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EA7FEF5-E000-4A64-A574-C8B8477DA5EA}"/>
              </a:ext>
            </a:extLst>
          </p:cNvPr>
          <p:cNvGrpSpPr/>
          <p:nvPr/>
        </p:nvGrpSpPr>
        <p:grpSpPr>
          <a:xfrm>
            <a:off x="783525" y="3390951"/>
            <a:ext cx="2910516" cy="1548356"/>
            <a:chOff x="1704735" y="4113377"/>
            <a:chExt cx="2910516" cy="1548356"/>
          </a:xfrm>
        </p:grpSpPr>
        <p:grpSp>
          <p:nvGrpSpPr>
            <p:cNvPr id="156" name="Graphic 412">
              <a:extLst>
                <a:ext uri="{FF2B5EF4-FFF2-40B4-BE49-F238E27FC236}">
                  <a16:creationId xmlns:a16="http://schemas.microsoft.com/office/drawing/2014/main" id="{8683C7AB-84CD-4456-BFC4-28EE7C0FEB99}"/>
                </a:ext>
              </a:extLst>
            </p:cNvPr>
            <p:cNvGrpSpPr/>
            <p:nvPr/>
          </p:nvGrpSpPr>
          <p:grpSpPr>
            <a:xfrm>
              <a:off x="1704735" y="4113377"/>
              <a:ext cx="2910516" cy="1484947"/>
              <a:chOff x="1704735" y="4113377"/>
              <a:chExt cx="2910516" cy="1484947"/>
            </a:xfrm>
          </p:grpSpPr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E9D8D836-7B98-4343-90AB-E78AD56BA1AC}"/>
                  </a:ext>
                </a:extLst>
              </p:cNvPr>
              <p:cNvSpPr/>
              <p:nvPr/>
            </p:nvSpPr>
            <p:spPr>
              <a:xfrm>
                <a:off x="3607669" y="4227377"/>
                <a:ext cx="1007583" cy="434476"/>
              </a:xfrm>
              <a:custGeom>
                <a:avLst/>
                <a:gdLst>
                  <a:gd name="connsiteX0" fmla="*/ 0 w 1007583"/>
                  <a:gd name="connsiteY0" fmla="*/ 85073 h 434476"/>
                  <a:gd name="connsiteX1" fmla="*/ 504825 w 1007583"/>
                  <a:gd name="connsiteY1" fmla="*/ 300 h 434476"/>
                  <a:gd name="connsiteX2" fmla="*/ 984885 w 1007583"/>
                  <a:gd name="connsiteY2" fmla="*/ 49830 h 434476"/>
                  <a:gd name="connsiteX3" fmla="*/ 990600 w 1007583"/>
                  <a:gd name="connsiteY3" fmla="*/ 102218 h 434476"/>
                  <a:gd name="connsiteX4" fmla="*/ 788670 w 1007583"/>
                  <a:gd name="connsiteY4" fmla="*/ 190800 h 434476"/>
                  <a:gd name="connsiteX5" fmla="*/ 38100 w 1007583"/>
                  <a:gd name="connsiteY5" fmla="*/ 421305 h 434476"/>
                  <a:gd name="connsiteX6" fmla="*/ 0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0" y="85073"/>
                    </a:moveTo>
                    <a:cubicBezTo>
                      <a:pt x="0" y="85073"/>
                      <a:pt x="172402" y="6015"/>
                      <a:pt x="504825" y="300"/>
                    </a:cubicBezTo>
                    <a:cubicBezTo>
                      <a:pt x="754380" y="-3510"/>
                      <a:pt x="882968" y="29828"/>
                      <a:pt x="984885" y="49830"/>
                    </a:cubicBezTo>
                    <a:cubicBezTo>
                      <a:pt x="1011555" y="54593"/>
                      <a:pt x="1016318" y="91740"/>
                      <a:pt x="990600" y="102218"/>
                    </a:cubicBezTo>
                    <a:cubicBezTo>
                      <a:pt x="939165" y="124125"/>
                      <a:pt x="868680" y="155558"/>
                      <a:pt x="788670" y="190800"/>
                    </a:cubicBezTo>
                    <a:cubicBezTo>
                      <a:pt x="620077" y="266048"/>
                      <a:pt x="281940" y="490838"/>
                      <a:pt x="38100" y="421305"/>
                    </a:cubicBezTo>
                    <a:lnTo>
                      <a:pt x="0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D1B78B59-79EF-4436-97EA-2AC1D4E97202}"/>
                  </a:ext>
                </a:extLst>
              </p:cNvPr>
              <p:cNvSpPr/>
              <p:nvPr/>
            </p:nvSpPr>
            <p:spPr>
              <a:xfrm>
                <a:off x="3641958" y="4314600"/>
                <a:ext cx="686752" cy="265502"/>
              </a:xfrm>
              <a:custGeom>
                <a:avLst/>
                <a:gdLst>
                  <a:gd name="connsiteX0" fmla="*/ 0 w 686752"/>
                  <a:gd name="connsiteY0" fmla="*/ 93100 h 265502"/>
                  <a:gd name="connsiteX1" fmla="*/ 686753 w 686752"/>
                  <a:gd name="connsiteY1" fmla="*/ 1660 h 265502"/>
                  <a:gd name="connsiteX2" fmla="*/ 246698 w 686752"/>
                  <a:gd name="connsiteY2" fmla="*/ 93100 h 265502"/>
                  <a:gd name="connsiteX3" fmla="*/ 13335 w 686752"/>
                  <a:gd name="connsiteY3" fmla="*/ 265502 h 265502"/>
                  <a:gd name="connsiteX4" fmla="*/ 0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0" y="93100"/>
                    </a:moveTo>
                    <a:cubicBezTo>
                      <a:pt x="0" y="93100"/>
                      <a:pt x="230505" y="-14533"/>
                      <a:pt x="686753" y="1660"/>
                    </a:cubicBezTo>
                    <a:cubicBezTo>
                      <a:pt x="686753" y="1660"/>
                      <a:pt x="359093" y="28330"/>
                      <a:pt x="246698" y="93100"/>
                    </a:cubicBezTo>
                    <a:cubicBezTo>
                      <a:pt x="134303" y="157870"/>
                      <a:pt x="13335" y="265502"/>
                      <a:pt x="13335" y="265502"/>
                    </a:cubicBezTo>
                    <a:lnTo>
                      <a:pt x="0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4DDDF429-6EB0-4660-AE55-DEBBB4D69907}"/>
                  </a:ext>
                </a:extLst>
              </p:cNvPr>
              <p:cNvSpPr/>
              <p:nvPr/>
            </p:nvSpPr>
            <p:spPr>
              <a:xfrm>
                <a:off x="1704735" y="4227377"/>
                <a:ext cx="1007583" cy="434476"/>
              </a:xfrm>
              <a:custGeom>
                <a:avLst/>
                <a:gdLst>
                  <a:gd name="connsiteX0" fmla="*/ 1007583 w 1007583"/>
                  <a:gd name="connsiteY0" fmla="*/ 85073 h 434476"/>
                  <a:gd name="connsiteX1" fmla="*/ 502758 w 1007583"/>
                  <a:gd name="connsiteY1" fmla="*/ 300 h 434476"/>
                  <a:gd name="connsiteX2" fmla="*/ 22698 w 1007583"/>
                  <a:gd name="connsiteY2" fmla="*/ 49830 h 434476"/>
                  <a:gd name="connsiteX3" fmla="*/ 16983 w 1007583"/>
                  <a:gd name="connsiteY3" fmla="*/ 102218 h 434476"/>
                  <a:gd name="connsiteX4" fmla="*/ 218913 w 1007583"/>
                  <a:gd name="connsiteY4" fmla="*/ 190800 h 434476"/>
                  <a:gd name="connsiteX5" fmla="*/ 969483 w 1007583"/>
                  <a:gd name="connsiteY5" fmla="*/ 421305 h 434476"/>
                  <a:gd name="connsiteX6" fmla="*/ 1007583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1007583" y="85073"/>
                    </a:moveTo>
                    <a:cubicBezTo>
                      <a:pt x="1007583" y="85073"/>
                      <a:pt x="835181" y="6015"/>
                      <a:pt x="502758" y="300"/>
                    </a:cubicBezTo>
                    <a:cubicBezTo>
                      <a:pt x="253203" y="-3510"/>
                      <a:pt x="124616" y="29828"/>
                      <a:pt x="22698" y="49830"/>
                    </a:cubicBezTo>
                    <a:cubicBezTo>
                      <a:pt x="-3972" y="54593"/>
                      <a:pt x="-8734" y="91740"/>
                      <a:pt x="16983" y="102218"/>
                    </a:cubicBezTo>
                    <a:cubicBezTo>
                      <a:pt x="68418" y="124125"/>
                      <a:pt x="138903" y="155558"/>
                      <a:pt x="218913" y="190800"/>
                    </a:cubicBezTo>
                    <a:cubicBezTo>
                      <a:pt x="387506" y="266048"/>
                      <a:pt x="725643" y="490838"/>
                      <a:pt x="969483" y="421305"/>
                    </a:cubicBezTo>
                    <a:lnTo>
                      <a:pt x="1007583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4F8BD0B3-9B6B-48F5-BE03-4466E23A0FF4}"/>
                  </a:ext>
                </a:extLst>
              </p:cNvPr>
              <p:cNvSpPr/>
              <p:nvPr/>
            </p:nvSpPr>
            <p:spPr>
              <a:xfrm>
                <a:off x="1977941" y="4314600"/>
                <a:ext cx="686752" cy="265502"/>
              </a:xfrm>
              <a:custGeom>
                <a:avLst/>
                <a:gdLst>
                  <a:gd name="connsiteX0" fmla="*/ 686753 w 686752"/>
                  <a:gd name="connsiteY0" fmla="*/ 93100 h 265502"/>
                  <a:gd name="connsiteX1" fmla="*/ 0 w 686752"/>
                  <a:gd name="connsiteY1" fmla="*/ 1660 h 265502"/>
                  <a:gd name="connsiteX2" fmla="*/ 440055 w 686752"/>
                  <a:gd name="connsiteY2" fmla="*/ 93100 h 265502"/>
                  <a:gd name="connsiteX3" fmla="*/ 673418 w 686752"/>
                  <a:gd name="connsiteY3" fmla="*/ 265502 h 265502"/>
                  <a:gd name="connsiteX4" fmla="*/ 686753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686753" y="93100"/>
                    </a:moveTo>
                    <a:cubicBezTo>
                      <a:pt x="686753" y="93100"/>
                      <a:pt x="456247" y="-14533"/>
                      <a:pt x="0" y="1660"/>
                    </a:cubicBezTo>
                    <a:cubicBezTo>
                      <a:pt x="0" y="1660"/>
                      <a:pt x="327660" y="28330"/>
                      <a:pt x="440055" y="93100"/>
                    </a:cubicBezTo>
                    <a:cubicBezTo>
                      <a:pt x="552450" y="157870"/>
                      <a:pt x="673418" y="265502"/>
                      <a:pt x="673418" y="265502"/>
                    </a:cubicBezTo>
                    <a:lnTo>
                      <a:pt x="686753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D91C4AF-B7C1-44D2-A7CF-1131AB30A242}"/>
                  </a:ext>
                </a:extLst>
              </p:cNvPr>
              <p:cNvSpPr/>
              <p:nvPr/>
            </p:nvSpPr>
            <p:spPr>
              <a:xfrm>
                <a:off x="2627546" y="4113377"/>
                <a:ext cx="1045855" cy="1484947"/>
              </a:xfrm>
              <a:custGeom>
                <a:avLst/>
                <a:gdLst>
                  <a:gd name="connsiteX0" fmla="*/ 903923 w 1045855"/>
                  <a:gd name="connsiteY0" fmla="*/ 1484948 h 1484947"/>
                  <a:gd name="connsiteX1" fmla="*/ 142875 w 1045855"/>
                  <a:gd name="connsiteY1" fmla="*/ 1484948 h 1484947"/>
                  <a:gd name="connsiteX2" fmla="*/ 0 w 1045855"/>
                  <a:gd name="connsiteY2" fmla="*/ 1342073 h 1484947"/>
                  <a:gd name="connsiteX3" fmla="*/ 0 w 1045855"/>
                  <a:gd name="connsiteY3" fmla="*/ 432435 h 1484947"/>
                  <a:gd name="connsiteX4" fmla="*/ 522923 w 1045855"/>
                  <a:gd name="connsiteY4" fmla="*/ 0 h 1484947"/>
                  <a:gd name="connsiteX5" fmla="*/ 522923 w 1045855"/>
                  <a:gd name="connsiteY5" fmla="*/ 0 h 1484947"/>
                  <a:gd name="connsiteX6" fmla="*/ 1045845 w 1045855"/>
                  <a:gd name="connsiteY6" fmla="*/ 432435 h 1484947"/>
                  <a:gd name="connsiteX7" fmla="*/ 1045845 w 1045855"/>
                  <a:gd name="connsiteY7" fmla="*/ 1342073 h 1484947"/>
                  <a:gd name="connsiteX8" fmla="*/ 903923 w 1045855"/>
                  <a:gd name="connsiteY8" fmla="*/ 1484948 h 148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5855" h="1484947">
                    <a:moveTo>
                      <a:pt x="903923" y="1484948"/>
                    </a:moveTo>
                    <a:lnTo>
                      <a:pt x="142875" y="1484948"/>
                    </a:lnTo>
                    <a:cubicBezTo>
                      <a:pt x="63817" y="1484948"/>
                      <a:pt x="0" y="1421130"/>
                      <a:pt x="0" y="1342073"/>
                    </a:cubicBezTo>
                    <a:lnTo>
                      <a:pt x="0" y="432435"/>
                    </a:lnTo>
                    <a:cubicBezTo>
                      <a:pt x="0" y="143827"/>
                      <a:pt x="234315" y="0"/>
                      <a:pt x="522923" y="0"/>
                    </a:cubicBezTo>
                    <a:lnTo>
                      <a:pt x="522923" y="0"/>
                    </a:lnTo>
                    <a:cubicBezTo>
                      <a:pt x="811530" y="0"/>
                      <a:pt x="1045845" y="143827"/>
                      <a:pt x="1045845" y="432435"/>
                    </a:cubicBezTo>
                    <a:lnTo>
                      <a:pt x="1045845" y="1342073"/>
                    </a:lnTo>
                    <a:cubicBezTo>
                      <a:pt x="1046798" y="1421130"/>
                      <a:pt x="982028" y="1484948"/>
                      <a:pt x="903923" y="1484948"/>
                    </a:cubicBez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71" name="Graphic 412">
                <a:extLst>
                  <a:ext uri="{FF2B5EF4-FFF2-40B4-BE49-F238E27FC236}">
                    <a16:creationId xmlns:a16="http://schemas.microsoft.com/office/drawing/2014/main" id="{074D5C2D-6E7B-44C4-83B3-4CFA0799C7C6}"/>
                  </a:ext>
                </a:extLst>
              </p:cNvPr>
              <p:cNvGrpSpPr/>
              <p:nvPr/>
            </p:nvGrpSpPr>
            <p:grpSpPr>
              <a:xfrm>
                <a:off x="2713271" y="4448657"/>
                <a:ext cx="190500" cy="190500"/>
                <a:chOff x="2713271" y="4448657"/>
                <a:chExt cx="190500" cy="190500"/>
              </a:xfrm>
            </p:grpSpPr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70B69D29-0449-41D7-B268-F9B4E946A352}"/>
                    </a:ext>
                  </a:extLst>
                </p:cNvPr>
                <p:cNvSpPr/>
                <p:nvPr/>
              </p:nvSpPr>
              <p:spPr>
                <a:xfrm>
                  <a:off x="2713271" y="4448657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81002B4F-180C-450B-9E0A-95E85D66793C}"/>
                    </a:ext>
                  </a:extLst>
                </p:cNvPr>
                <p:cNvSpPr/>
                <p:nvPr/>
              </p:nvSpPr>
              <p:spPr>
                <a:xfrm>
                  <a:off x="2813284" y="4476280"/>
                  <a:ext cx="51435" cy="51435"/>
                </a:xfrm>
                <a:custGeom>
                  <a:avLst/>
                  <a:gdLst>
                    <a:gd name="connsiteX0" fmla="*/ 51435 w 51435"/>
                    <a:gd name="connsiteY0" fmla="*/ 25718 h 51435"/>
                    <a:gd name="connsiteX1" fmla="*/ 25718 w 51435"/>
                    <a:gd name="connsiteY1" fmla="*/ 51435 h 51435"/>
                    <a:gd name="connsiteX2" fmla="*/ 0 w 51435"/>
                    <a:gd name="connsiteY2" fmla="*/ 25718 h 51435"/>
                    <a:gd name="connsiteX3" fmla="*/ 25718 w 51435"/>
                    <a:gd name="connsiteY3" fmla="*/ 0 h 51435"/>
                    <a:gd name="connsiteX4" fmla="*/ 51435 w 51435"/>
                    <a:gd name="connsiteY4" fmla="*/ 25718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5" h="51435">
                      <a:moveTo>
                        <a:pt x="51435" y="25718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8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72" name="Graphic 412">
                <a:extLst>
                  <a:ext uri="{FF2B5EF4-FFF2-40B4-BE49-F238E27FC236}">
                    <a16:creationId xmlns:a16="http://schemas.microsoft.com/office/drawing/2014/main" id="{E658CCA3-7DF0-4628-A56E-6DD758867423}"/>
                  </a:ext>
                </a:extLst>
              </p:cNvPr>
              <p:cNvGrpSpPr/>
              <p:nvPr/>
            </p:nvGrpSpPr>
            <p:grpSpPr>
              <a:xfrm>
                <a:off x="3405739" y="4448657"/>
                <a:ext cx="190500" cy="190500"/>
                <a:chOff x="3405739" y="4448657"/>
                <a:chExt cx="190500" cy="190500"/>
              </a:xfrm>
            </p:grpSpPr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4ACB290D-9141-4CE0-B66F-98BC9F55F0C6}"/>
                    </a:ext>
                  </a:extLst>
                </p:cNvPr>
                <p:cNvSpPr/>
                <p:nvPr/>
              </p:nvSpPr>
              <p:spPr>
                <a:xfrm>
                  <a:off x="3405739" y="4448657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02AF898E-17CE-43AF-A65A-5E2F53941D81}"/>
                    </a:ext>
                  </a:extLst>
                </p:cNvPr>
                <p:cNvSpPr/>
                <p:nvPr/>
              </p:nvSpPr>
              <p:spPr>
                <a:xfrm>
                  <a:off x="3506704" y="4476280"/>
                  <a:ext cx="51434" cy="51435"/>
                </a:xfrm>
                <a:custGeom>
                  <a:avLst/>
                  <a:gdLst>
                    <a:gd name="connsiteX0" fmla="*/ 51435 w 51434"/>
                    <a:gd name="connsiteY0" fmla="*/ 25718 h 51435"/>
                    <a:gd name="connsiteX1" fmla="*/ 25718 w 51434"/>
                    <a:gd name="connsiteY1" fmla="*/ 51435 h 51435"/>
                    <a:gd name="connsiteX2" fmla="*/ 0 w 51434"/>
                    <a:gd name="connsiteY2" fmla="*/ 25718 h 51435"/>
                    <a:gd name="connsiteX3" fmla="*/ 25718 w 51434"/>
                    <a:gd name="connsiteY3" fmla="*/ 0 h 51435"/>
                    <a:gd name="connsiteX4" fmla="*/ 51435 w 51434"/>
                    <a:gd name="connsiteY4" fmla="*/ 25718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4" h="51435">
                      <a:moveTo>
                        <a:pt x="51435" y="25718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8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47EDE620-7B38-43CE-A5A5-D78EB2D0860D}"/>
                  </a:ext>
                </a:extLst>
              </p:cNvPr>
              <p:cNvSpPr/>
              <p:nvPr/>
            </p:nvSpPr>
            <p:spPr>
              <a:xfrm>
                <a:off x="3068553" y="4276149"/>
                <a:ext cx="185737" cy="14393"/>
              </a:xfrm>
              <a:custGeom>
                <a:avLst/>
                <a:gdLst>
                  <a:gd name="connsiteX0" fmla="*/ 185738 w 185737"/>
                  <a:gd name="connsiteY0" fmla="*/ 14393 h 14393"/>
                  <a:gd name="connsiteX1" fmla="*/ 0 w 185737"/>
                  <a:gd name="connsiteY1" fmla="*/ 14393 h 1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5737" h="14393">
                    <a:moveTo>
                      <a:pt x="185738" y="14393"/>
                    </a:moveTo>
                    <a:cubicBezTo>
                      <a:pt x="185738" y="14393"/>
                      <a:pt x="100013" y="-17992"/>
                      <a:pt x="0" y="14393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F9E8D0EB-3509-4B05-82EB-DBC35EAB8A66}"/>
                  </a:ext>
                </a:extLst>
              </p:cNvPr>
              <p:cNvSpPr/>
              <p:nvPr/>
            </p:nvSpPr>
            <p:spPr>
              <a:xfrm>
                <a:off x="3099033" y="4228418"/>
                <a:ext cx="124777" cy="9736"/>
              </a:xfrm>
              <a:custGeom>
                <a:avLst/>
                <a:gdLst>
                  <a:gd name="connsiteX0" fmla="*/ 124778 w 124777"/>
                  <a:gd name="connsiteY0" fmla="*/ 9737 h 9736"/>
                  <a:gd name="connsiteX1" fmla="*/ 0 w 124777"/>
                  <a:gd name="connsiteY1" fmla="*/ 9737 h 9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777" h="9736">
                    <a:moveTo>
                      <a:pt x="124778" y="9737"/>
                    </a:moveTo>
                    <a:cubicBezTo>
                      <a:pt x="124778" y="9737"/>
                      <a:pt x="66675" y="-12171"/>
                      <a:pt x="0" y="9737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8D99416-8BD1-4F38-BCBD-82CC8652962C}"/>
                </a:ext>
              </a:extLst>
            </p:cNvPr>
            <p:cNvSpPr/>
            <p:nvPr/>
          </p:nvSpPr>
          <p:spPr>
            <a:xfrm>
              <a:off x="2513235" y="4951577"/>
              <a:ext cx="1250395" cy="710156"/>
            </a:xfrm>
            <a:custGeom>
              <a:avLst/>
              <a:gdLst>
                <a:gd name="connsiteX0" fmla="*/ 68591 w 1250395"/>
                <a:gd name="connsiteY0" fmla="*/ 0 h 710156"/>
                <a:gd name="connsiteX1" fmla="*/ 36206 w 1250395"/>
                <a:gd name="connsiteY1" fmla="*/ 341947 h 710156"/>
                <a:gd name="connsiteX2" fmla="*/ 25728 w 1250395"/>
                <a:gd name="connsiteY2" fmla="*/ 599122 h 710156"/>
                <a:gd name="connsiteX3" fmla="*/ 31443 w 1250395"/>
                <a:gd name="connsiteY3" fmla="*/ 693420 h 710156"/>
                <a:gd name="connsiteX4" fmla="*/ 799158 w 1250395"/>
                <a:gd name="connsiteY4" fmla="*/ 693420 h 710156"/>
                <a:gd name="connsiteX5" fmla="*/ 1112531 w 1250395"/>
                <a:gd name="connsiteY5" fmla="*/ 675322 h 710156"/>
                <a:gd name="connsiteX6" fmla="*/ 1233498 w 1250395"/>
                <a:gd name="connsiteY6" fmla="*/ 544830 h 710156"/>
                <a:gd name="connsiteX7" fmla="*/ 1204923 w 1250395"/>
                <a:gd name="connsiteY7" fmla="*/ 201930 h 710156"/>
                <a:gd name="connsiteX8" fmla="*/ 1173491 w 1250395"/>
                <a:gd name="connsiteY8" fmla="*/ 10478 h 710156"/>
                <a:gd name="connsiteX9" fmla="*/ 68591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68591" y="0"/>
                  </a:moveTo>
                  <a:cubicBezTo>
                    <a:pt x="68591" y="0"/>
                    <a:pt x="32396" y="126683"/>
                    <a:pt x="36206" y="341947"/>
                  </a:cubicBezTo>
                  <a:cubicBezTo>
                    <a:pt x="38111" y="449580"/>
                    <a:pt x="44778" y="568643"/>
                    <a:pt x="25728" y="599122"/>
                  </a:cubicBezTo>
                  <a:cubicBezTo>
                    <a:pt x="6678" y="629603"/>
                    <a:pt x="-23802" y="681038"/>
                    <a:pt x="31443" y="693420"/>
                  </a:cubicBezTo>
                  <a:cubicBezTo>
                    <a:pt x="86688" y="705803"/>
                    <a:pt x="638186" y="723900"/>
                    <a:pt x="799158" y="693420"/>
                  </a:cubicBezTo>
                  <a:cubicBezTo>
                    <a:pt x="960131" y="662940"/>
                    <a:pt x="1013471" y="654368"/>
                    <a:pt x="1112531" y="675322"/>
                  </a:cubicBezTo>
                  <a:cubicBezTo>
                    <a:pt x="1211591" y="697230"/>
                    <a:pt x="1284933" y="630555"/>
                    <a:pt x="1233498" y="544830"/>
                  </a:cubicBezTo>
                  <a:cubicBezTo>
                    <a:pt x="1182063" y="459105"/>
                    <a:pt x="1202066" y="303847"/>
                    <a:pt x="1204923" y="201930"/>
                  </a:cubicBezTo>
                  <a:cubicBezTo>
                    <a:pt x="1207781" y="100013"/>
                    <a:pt x="1173491" y="10478"/>
                    <a:pt x="1173491" y="10478"/>
                  </a:cubicBezTo>
                  <a:lnTo>
                    <a:pt x="68591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6A04EE5-190E-414B-ABE8-6FAEA7F88547}"/>
                </a:ext>
              </a:extLst>
            </p:cNvPr>
            <p:cNvSpPr/>
            <p:nvPr/>
          </p:nvSpPr>
          <p:spPr>
            <a:xfrm>
              <a:off x="3045409" y="4671475"/>
              <a:ext cx="672099" cy="482471"/>
            </a:xfrm>
            <a:custGeom>
              <a:avLst/>
              <a:gdLst>
                <a:gd name="connsiteX0" fmla="*/ 65055 w 672099"/>
                <a:gd name="connsiteY0" fmla="*/ 89602 h 482471"/>
                <a:gd name="connsiteX1" fmla="*/ 617505 w 672099"/>
                <a:gd name="connsiteY1" fmla="*/ 1019 h 482471"/>
                <a:gd name="connsiteX2" fmla="*/ 656557 w 672099"/>
                <a:gd name="connsiteY2" fmla="*/ 28642 h 482471"/>
                <a:gd name="connsiteX3" fmla="*/ 654652 w 672099"/>
                <a:gd name="connsiteY3" fmla="*/ 296294 h 482471"/>
                <a:gd name="connsiteX4" fmla="*/ 626077 w 672099"/>
                <a:gd name="connsiteY4" fmla="*/ 333442 h 482471"/>
                <a:gd name="connsiteX5" fmla="*/ 100297 w 672099"/>
                <a:gd name="connsiteY5" fmla="*/ 482032 h 482471"/>
                <a:gd name="connsiteX6" fmla="*/ 59340 w 672099"/>
                <a:gd name="connsiteY6" fmla="*/ 458219 h 482471"/>
                <a:gd name="connsiteX7" fmla="*/ 14572 w 672099"/>
                <a:gd name="connsiteY7" fmla="*/ 135322 h 482471"/>
                <a:gd name="connsiteX8" fmla="*/ 65055 w 672099"/>
                <a:gd name="connsiteY8" fmla="*/ 89602 h 48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099" h="482471">
                  <a:moveTo>
                    <a:pt x="65055" y="89602"/>
                  </a:moveTo>
                  <a:cubicBezTo>
                    <a:pt x="156495" y="83887"/>
                    <a:pt x="407002" y="62932"/>
                    <a:pt x="617505" y="1019"/>
                  </a:cubicBezTo>
                  <a:cubicBezTo>
                    <a:pt x="634650" y="-3743"/>
                    <a:pt x="651795" y="8639"/>
                    <a:pt x="656557" y="28642"/>
                  </a:cubicBezTo>
                  <a:cubicBezTo>
                    <a:pt x="668940" y="81982"/>
                    <a:pt x="685132" y="187709"/>
                    <a:pt x="654652" y="296294"/>
                  </a:cubicBezTo>
                  <a:cubicBezTo>
                    <a:pt x="649890" y="312487"/>
                    <a:pt x="639412" y="325822"/>
                    <a:pt x="626077" y="333442"/>
                  </a:cubicBezTo>
                  <a:cubicBezTo>
                    <a:pt x="556545" y="371542"/>
                    <a:pt x="321277" y="490604"/>
                    <a:pt x="100297" y="482032"/>
                  </a:cubicBezTo>
                  <a:cubicBezTo>
                    <a:pt x="84105" y="481079"/>
                    <a:pt x="69817" y="472507"/>
                    <a:pt x="59340" y="458219"/>
                  </a:cubicBezTo>
                  <a:cubicBezTo>
                    <a:pt x="28860" y="413452"/>
                    <a:pt x="-26385" y="302962"/>
                    <a:pt x="14572" y="135322"/>
                  </a:cubicBezTo>
                  <a:cubicBezTo>
                    <a:pt x="23145" y="108652"/>
                    <a:pt x="42195" y="90554"/>
                    <a:pt x="65055" y="89602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07CA6C8-2AF5-49BE-9DD1-2AEF3CBB6CBC}"/>
                </a:ext>
              </a:extLst>
            </p:cNvPr>
            <p:cNvSpPr/>
            <p:nvPr/>
          </p:nvSpPr>
          <p:spPr>
            <a:xfrm>
              <a:off x="2539450" y="4634586"/>
              <a:ext cx="684699" cy="501235"/>
            </a:xfrm>
            <a:custGeom>
              <a:avLst/>
              <a:gdLst>
                <a:gd name="connsiteX0" fmla="*/ 71904 w 684699"/>
                <a:gd name="connsiteY0" fmla="*/ 1714 h 501235"/>
                <a:gd name="connsiteX1" fmla="*/ 650071 w 684699"/>
                <a:gd name="connsiteY1" fmla="*/ 131254 h 501235"/>
                <a:gd name="connsiteX2" fmla="*/ 683409 w 684699"/>
                <a:gd name="connsiteY2" fmla="*/ 172211 h 501235"/>
                <a:gd name="connsiteX3" fmla="*/ 627211 w 684699"/>
                <a:gd name="connsiteY3" fmla="*/ 454151 h 501235"/>
                <a:gd name="connsiteX4" fmla="*/ 45234 w 684699"/>
                <a:gd name="connsiteY4" fmla="*/ 336041 h 501235"/>
                <a:gd name="connsiteX5" fmla="*/ 33804 w 684699"/>
                <a:gd name="connsiteY5" fmla="*/ 321754 h 501235"/>
                <a:gd name="connsiteX6" fmla="*/ 23326 w 684699"/>
                <a:gd name="connsiteY6" fmla="*/ 32194 h 501235"/>
                <a:gd name="connsiteX7" fmla="*/ 71904 w 684699"/>
                <a:gd name="connsiteY7" fmla="*/ 1714 h 50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699" h="501235">
                  <a:moveTo>
                    <a:pt x="71904" y="1714"/>
                  </a:moveTo>
                  <a:cubicBezTo>
                    <a:pt x="162391" y="30289"/>
                    <a:pt x="418614" y="107441"/>
                    <a:pt x="650071" y="131254"/>
                  </a:cubicBezTo>
                  <a:cubicBezTo>
                    <a:pt x="668169" y="133159"/>
                    <a:pt x="681504" y="150304"/>
                    <a:pt x="683409" y="172211"/>
                  </a:cubicBezTo>
                  <a:cubicBezTo>
                    <a:pt x="687219" y="238886"/>
                    <a:pt x="686266" y="375094"/>
                    <a:pt x="627211" y="454151"/>
                  </a:cubicBezTo>
                  <a:cubicBezTo>
                    <a:pt x="548154" y="559879"/>
                    <a:pt x="227161" y="473201"/>
                    <a:pt x="45234" y="336041"/>
                  </a:cubicBezTo>
                  <a:cubicBezTo>
                    <a:pt x="40471" y="332231"/>
                    <a:pt x="36661" y="327469"/>
                    <a:pt x="33804" y="321754"/>
                  </a:cubicBezTo>
                  <a:cubicBezTo>
                    <a:pt x="17611" y="290321"/>
                    <a:pt x="-27156" y="181736"/>
                    <a:pt x="23326" y="32194"/>
                  </a:cubicBezTo>
                  <a:cubicBezTo>
                    <a:pt x="29994" y="8381"/>
                    <a:pt x="50949" y="-4954"/>
                    <a:pt x="71904" y="1714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FC3D1B9B-2FD3-4076-8ADF-3CF7B245C509}"/>
                </a:ext>
              </a:extLst>
            </p:cNvPr>
            <p:cNvSpPr/>
            <p:nvPr/>
          </p:nvSpPr>
          <p:spPr>
            <a:xfrm>
              <a:off x="3084577" y="4614269"/>
              <a:ext cx="133067" cy="50605"/>
            </a:xfrm>
            <a:custGeom>
              <a:avLst/>
              <a:gdLst>
                <a:gd name="connsiteX0" fmla="*/ 6836 w 133067"/>
                <a:gd name="connsiteY0" fmla="*/ 123 h 50605"/>
                <a:gd name="connsiteX1" fmla="*/ 125899 w 133067"/>
                <a:gd name="connsiteY1" fmla="*/ 123 h 50605"/>
                <a:gd name="connsiteX2" fmla="*/ 132566 w 133067"/>
                <a:gd name="connsiteY2" fmla="*/ 8695 h 50605"/>
                <a:gd name="connsiteX3" fmla="*/ 66843 w 133067"/>
                <a:gd name="connsiteY3" fmla="*/ 50605 h 50605"/>
                <a:gd name="connsiteX4" fmla="*/ 1121 w 133067"/>
                <a:gd name="connsiteY4" fmla="*/ 8695 h 50605"/>
                <a:gd name="connsiteX5" fmla="*/ 6836 w 133067"/>
                <a:gd name="connsiteY5" fmla="*/ 123 h 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067" h="50605">
                  <a:moveTo>
                    <a:pt x="6836" y="123"/>
                  </a:moveTo>
                  <a:cubicBezTo>
                    <a:pt x="25886" y="2980"/>
                    <a:pt x="69701" y="7743"/>
                    <a:pt x="125899" y="123"/>
                  </a:cubicBezTo>
                  <a:cubicBezTo>
                    <a:pt x="130661" y="-830"/>
                    <a:pt x="134471" y="3933"/>
                    <a:pt x="132566" y="8695"/>
                  </a:cubicBezTo>
                  <a:cubicBezTo>
                    <a:pt x="124946" y="23935"/>
                    <a:pt x="106849" y="50605"/>
                    <a:pt x="66843" y="50605"/>
                  </a:cubicBezTo>
                  <a:cubicBezTo>
                    <a:pt x="26838" y="50605"/>
                    <a:pt x="7788" y="23935"/>
                    <a:pt x="1121" y="8695"/>
                  </a:cubicBezTo>
                  <a:cubicBezTo>
                    <a:pt x="-1737" y="3933"/>
                    <a:pt x="1121" y="-830"/>
                    <a:pt x="6836" y="12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F276F11-66F9-4EB7-B8AF-6F0F3F495CE5}"/>
              </a:ext>
            </a:extLst>
          </p:cNvPr>
          <p:cNvGrpSpPr/>
          <p:nvPr/>
        </p:nvGrpSpPr>
        <p:grpSpPr>
          <a:xfrm rot="1248722">
            <a:off x="1544410" y="4088931"/>
            <a:ext cx="593808" cy="486817"/>
            <a:chOff x="2519512" y="4932527"/>
            <a:chExt cx="593808" cy="486817"/>
          </a:xfrm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5A0EBD5-1695-4D5A-BAFC-A6003BA79229}"/>
                </a:ext>
              </a:extLst>
            </p:cNvPr>
            <p:cNvSpPr/>
            <p:nvPr/>
          </p:nvSpPr>
          <p:spPr>
            <a:xfrm>
              <a:off x="2950434" y="5176684"/>
              <a:ext cx="162886" cy="153837"/>
            </a:xfrm>
            <a:custGeom>
              <a:avLst/>
              <a:gdLst>
                <a:gd name="connsiteX0" fmla="*/ 42872 w 162886"/>
                <a:gd name="connsiteY0" fmla="*/ 10160 h 153837"/>
                <a:gd name="connsiteX1" fmla="*/ 148599 w 162886"/>
                <a:gd name="connsiteY1" fmla="*/ 10160 h 153837"/>
                <a:gd name="connsiteX2" fmla="*/ 96212 w 162886"/>
                <a:gd name="connsiteY2" fmla="*/ 53022 h 153837"/>
                <a:gd name="connsiteX3" fmla="*/ 162887 w 162886"/>
                <a:gd name="connsiteY3" fmla="*/ 69215 h 153837"/>
                <a:gd name="connsiteX4" fmla="*/ 93354 w 162886"/>
                <a:gd name="connsiteY4" fmla="*/ 103505 h 153837"/>
                <a:gd name="connsiteX5" fmla="*/ 156219 w 162886"/>
                <a:gd name="connsiteY5" fmla="*/ 138747 h 153837"/>
                <a:gd name="connsiteX6" fmla="*/ 48587 w 162886"/>
                <a:gd name="connsiteY6" fmla="*/ 148272 h 153837"/>
                <a:gd name="connsiteX7" fmla="*/ 9 w 162886"/>
                <a:gd name="connsiteY7" fmla="*/ 119697 h 153837"/>
                <a:gd name="connsiteX8" fmla="*/ 9 w 162886"/>
                <a:gd name="connsiteY8" fmla="*/ 19685 h 153837"/>
                <a:gd name="connsiteX9" fmla="*/ 42872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42872" y="10160"/>
                  </a:moveTo>
                  <a:cubicBezTo>
                    <a:pt x="42872" y="10160"/>
                    <a:pt x="142884" y="-12700"/>
                    <a:pt x="148599" y="10160"/>
                  </a:cubicBezTo>
                  <a:cubicBezTo>
                    <a:pt x="154314" y="33020"/>
                    <a:pt x="121929" y="43497"/>
                    <a:pt x="96212" y="53022"/>
                  </a:cubicBezTo>
                  <a:cubicBezTo>
                    <a:pt x="96212" y="53022"/>
                    <a:pt x="162887" y="50165"/>
                    <a:pt x="162887" y="69215"/>
                  </a:cubicBezTo>
                  <a:cubicBezTo>
                    <a:pt x="162887" y="88265"/>
                    <a:pt x="126692" y="103505"/>
                    <a:pt x="93354" y="103505"/>
                  </a:cubicBezTo>
                  <a:cubicBezTo>
                    <a:pt x="93354" y="103505"/>
                    <a:pt x="168602" y="120650"/>
                    <a:pt x="156219" y="138747"/>
                  </a:cubicBezTo>
                  <a:cubicBezTo>
                    <a:pt x="143837" y="156845"/>
                    <a:pt x="99069" y="156845"/>
                    <a:pt x="48587" y="148272"/>
                  </a:cubicBezTo>
                  <a:cubicBezTo>
                    <a:pt x="-1896" y="139700"/>
                    <a:pt x="9" y="119697"/>
                    <a:pt x="9" y="119697"/>
                  </a:cubicBezTo>
                  <a:lnTo>
                    <a:pt x="9" y="19685"/>
                  </a:lnTo>
                  <a:lnTo>
                    <a:pt x="42872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376EEC2-8D38-4C24-AB15-66850EEDB182}"/>
                </a:ext>
              </a:extLst>
            </p:cNvPr>
            <p:cNvSpPr/>
            <p:nvPr/>
          </p:nvSpPr>
          <p:spPr>
            <a:xfrm>
              <a:off x="2519512" y="4932527"/>
              <a:ext cx="484271" cy="486817"/>
            </a:xfrm>
            <a:custGeom>
              <a:avLst/>
              <a:gdLst>
                <a:gd name="connsiteX0" fmla="*/ 55647 w 484271"/>
                <a:gd name="connsiteY0" fmla="*/ 0 h 486817"/>
                <a:gd name="connsiteX1" fmla="*/ 6117 w 484271"/>
                <a:gd name="connsiteY1" fmla="*/ 143828 h 486817"/>
                <a:gd name="connsiteX2" fmla="*/ 202332 w 484271"/>
                <a:gd name="connsiteY2" fmla="*/ 449580 h 486817"/>
                <a:gd name="connsiteX3" fmla="*/ 446172 w 484271"/>
                <a:gd name="connsiteY3" fmla="*/ 484822 h 486817"/>
                <a:gd name="connsiteX4" fmla="*/ 484272 w 484271"/>
                <a:gd name="connsiteY4" fmla="*/ 430530 h 486817"/>
                <a:gd name="connsiteX5" fmla="*/ 484272 w 484271"/>
                <a:gd name="connsiteY5" fmla="*/ 223838 h 486817"/>
                <a:gd name="connsiteX6" fmla="*/ 457602 w 484271"/>
                <a:gd name="connsiteY6" fmla="*/ 187642 h 486817"/>
                <a:gd name="connsiteX7" fmla="*/ 55647 w 484271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4271" h="486817">
                  <a:moveTo>
                    <a:pt x="55647" y="0"/>
                  </a:moveTo>
                  <a:cubicBezTo>
                    <a:pt x="55647" y="0"/>
                    <a:pt x="25167" y="49530"/>
                    <a:pt x="6117" y="143828"/>
                  </a:cubicBezTo>
                  <a:cubicBezTo>
                    <a:pt x="-12933" y="238125"/>
                    <a:pt x="2307" y="385763"/>
                    <a:pt x="202332" y="449580"/>
                  </a:cubicBezTo>
                  <a:cubicBezTo>
                    <a:pt x="326157" y="488633"/>
                    <a:pt x="404262" y="489585"/>
                    <a:pt x="446172" y="484822"/>
                  </a:cubicBezTo>
                  <a:cubicBezTo>
                    <a:pt x="467127" y="481965"/>
                    <a:pt x="484272" y="458153"/>
                    <a:pt x="484272" y="430530"/>
                  </a:cubicBezTo>
                  <a:lnTo>
                    <a:pt x="484272" y="223838"/>
                  </a:lnTo>
                  <a:cubicBezTo>
                    <a:pt x="484272" y="204788"/>
                    <a:pt x="472842" y="188595"/>
                    <a:pt x="457602" y="187642"/>
                  </a:cubicBezTo>
                  <a:cubicBezTo>
                    <a:pt x="384259" y="182880"/>
                    <a:pt x="175662" y="157163"/>
                    <a:pt x="55647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AF0E79C-5300-46FE-A7C7-E3DF92D7F73D}"/>
              </a:ext>
            </a:extLst>
          </p:cNvPr>
          <p:cNvGrpSpPr/>
          <p:nvPr/>
        </p:nvGrpSpPr>
        <p:grpSpPr>
          <a:xfrm rot="181385">
            <a:off x="1990675" y="4235280"/>
            <a:ext cx="623302" cy="486817"/>
            <a:chOff x="3126656" y="4943005"/>
            <a:chExt cx="623302" cy="486817"/>
          </a:xfrm>
        </p:grpSpPr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383675E-1AFF-415D-B862-57168459D26F}"/>
                </a:ext>
              </a:extLst>
            </p:cNvPr>
            <p:cNvSpPr/>
            <p:nvPr/>
          </p:nvSpPr>
          <p:spPr>
            <a:xfrm>
              <a:off x="3126656" y="5131917"/>
              <a:ext cx="162886" cy="153837"/>
            </a:xfrm>
            <a:custGeom>
              <a:avLst/>
              <a:gdLst>
                <a:gd name="connsiteX0" fmla="*/ 120015 w 162886"/>
                <a:gd name="connsiteY0" fmla="*/ 10160 h 153837"/>
                <a:gd name="connsiteX1" fmla="*/ 14288 w 162886"/>
                <a:gd name="connsiteY1" fmla="*/ 10160 h 153837"/>
                <a:gd name="connsiteX2" fmla="*/ 66675 w 162886"/>
                <a:gd name="connsiteY2" fmla="*/ 53022 h 153837"/>
                <a:gd name="connsiteX3" fmla="*/ 0 w 162886"/>
                <a:gd name="connsiteY3" fmla="*/ 69215 h 153837"/>
                <a:gd name="connsiteX4" fmla="*/ 69533 w 162886"/>
                <a:gd name="connsiteY4" fmla="*/ 103505 h 153837"/>
                <a:gd name="connsiteX5" fmla="*/ 6667 w 162886"/>
                <a:gd name="connsiteY5" fmla="*/ 138747 h 153837"/>
                <a:gd name="connsiteX6" fmla="*/ 114300 w 162886"/>
                <a:gd name="connsiteY6" fmla="*/ 148272 h 153837"/>
                <a:gd name="connsiteX7" fmla="*/ 162877 w 162886"/>
                <a:gd name="connsiteY7" fmla="*/ 119697 h 153837"/>
                <a:gd name="connsiteX8" fmla="*/ 162877 w 162886"/>
                <a:gd name="connsiteY8" fmla="*/ 19685 h 153837"/>
                <a:gd name="connsiteX9" fmla="*/ 120015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120015" y="10160"/>
                  </a:moveTo>
                  <a:cubicBezTo>
                    <a:pt x="120015" y="10160"/>
                    <a:pt x="20002" y="-12700"/>
                    <a:pt x="14288" y="10160"/>
                  </a:cubicBezTo>
                  <a:cubicBezTo>
                    <a:pt x="8572" y="33020"/>
                    <a:pt x="40958" y="43497"/>
                    <a:pt x="66675" y="53022"/>
                  </a:cubicBezTo>
                  <a:cubicBezTo>
                    <a:pt x="66675" y="53022"/>
                    <a:pt x="0" y="50165"/>
                    <a:pt x="0" y="69215"/>
                  </a:cubicBezTo>
                  <a:cubicBezTo>
                    <a:pt x="0" y="89218"/>
                    <a:pt x="36195" y="103505"/>
                    <a:pt x="69533" y="103505"/>
                  </a:cubicBezTo>
                  <a:cubicBezTo>
                    <a:pt x="69533" y="103505"/>
                    <a:pt x="-5715" y="120650"/>
                    <a:pt x="6667" y="138747"/>
                  </a:cubicBezTo>
                  <a:cubicBezTo>
                    <a:pt x="19050" y="156845"/>
                    <a:pt x="63817" y="156845"/>
                    <a:pt x="114300" y="148272"/>
                  </a:cubicBezTo>
                  <a:cubicBezTo>
                    <a:pt x="164783" y="139700"/>
                    <a:pt x="162877" y="119697"/>
                    <a:pt x="162877" y="119697"/>
                  </a:cubicBezTo>
                  <a:lnTo>
                    <a:pt x="162877" y="19685"/>
                  </a:lnTo>
                  <a:lnTo>
                    <a:pt x="120015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B2F9B3A-81F5-4E45-9104-ABEF998A8AC6}"/>
                </a:ext>
              </a:extLst>
            </p:cNvPr>
            <p:cNvSpPr/>
            <p:nvPr/>
          </p:nvSpPr>
          <p:spPr>
            <a:xfrm>
              <a:off x="3253339" y="4943005"/>
              <a:ext cx="496619" cy="486817"/>
            </a:xfrm>
            <a:custGeom>
              <a:avLst/>
              <a:gdLst>
                <a:gd name="connsiteX0" fmla="*/ 440055 w 496619"/>
                <a:gd name="connsiteY0" fmla="*/ 0 h 486817"/>
                <a:gd name="connsiteX1" fmla="*/ 490538 w 496619"/>
                <a:gd name="connsiteY1" fmla="*/ 143827 h 486817"/>
                <a:gd name="connsiteX2" fmla="*/ 289560 w 496619"/>
                <a:gd name="connsiteY2" fmla="*/ 449580 h 486817"/>
                <a:gd name="connsiteX3" fmla="*/ 39052 w 496619"/>
                <a:gd name="connsiteY3" fmla="*/ 484822 h 486817"/>
                <a:gd name="connsiteX4" fmla="*/ 0 w 496619"/>
                <a:gd name="connsiteY4" fmla="*/ 430530 h 486817"/>
                <a:gd name="connsiteX5" fmla="*/ 0 w 496619"/>
                <a:gd name="connsiteY5" fmla="*/ 223838 h 486817"/>
                <a:gd name="connsiteX6" fmla="*/ 26670 w 496619"/>
                <a:gd name="connsiteY6" fmla="*/ 187642 h 486817"/>
                <a:gd name="connsiteX7" fmla="*/ 440055 w 496619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6619" h="486817">
                  <a:moveTo>
                    <a:pt x="440055" y="0"/>
                  </a:moveTo>
                  <a:cubicBezTo>
                    <a:pt x="440055" y="0"/>
                    <a:pt x="471488" y="49530"/>
                    <a:pt x="490538" y="143827"/>
                  </a:cubicBezTo>
                  <a:cubicBezTo>
                    <a:pt x="509588" y="238125"/>
                    <a:pt x="494347" y="385763"/>
                    <a:pt x="289560" y="449580"/>
                  </a:cubicBezTo>
                  <a:cubicBezTo>
                    <a:pt x="162877" y="488632"/>
                    <a:pt x="81915" y="489585"/>
                    <a:pt x="39052" y="484822"/>
                  </a:cubicBezTo>
                  <a:cubicBezTo>
                    <a:pt x="17145" y="481965"/>
                    <a:pt x="0" y="458152"/>
                    <a:pt x="0" y="430530"/>
                  </a:cubicBezTo>
                  <a:lnTo>
                    <a:pt x="0" y="223838"/>
                  </a:lnTo>
                  <a:cubicBezTo>
                    <a:pt x="0" y="204788"/>
                    <a:pt x="12382" y="188595"/>
                    <a:pt x="26670" y="187642"/>
                  </a:cubicBezTo>
                  <a:cubicBezTo>
                    <a:pt x="103822" y="183832"/>
                    <a:pt x="318135" y="157163"/>
                    <a:pt x="440055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54E7ACB-27F1-4263-A578-6598ECF0F228}"/>
              </a:ext>
            </a:extLst>
          </p:cNvPr>
          <p:cNvGrpSpPr/>
          <p:nvPr/>
        </p:nvGrpSpPr>
        <p:grpSpPr>
          <a:xfrm rot="3893200">
            <a:off x="2379086" y="3612086"/>
            <a:ext cx="1104587" cy="1831551"/>
            <a:chOff x="3004313" y="3556694"/>
            <a:chExt cx="1104587" cy="1831551"/>
          </a:xfrm>
        </p:grpSpPr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3566D48-C8B2-4167-B079-8170B03D6F2A}"/>
                </a:ext>
              </a:extLst>
            </p:cNvPr>
            <p:cNvSpPr/>
            <p:nvPr/>
          </p:nvSpPr>
          <p:spPr>
            <a:xfrm>
              <a:off x="3004313" y="5029259"/>
              <a:ext cx="268499" cy="358986"/>
            </a:xfrm>
            <a:custGeom>
              <a:avLst/>
              <a:gdLst>
                <a:gd name="connsiteX0" fmla="*/ 67098 w 268499"/>
                <a:gd name="connsiteY0" fmla="*/ 354753 h 358986"/>
                <a:gd name="connsiteX1" fmla="*/ 15663 w 268499"/>
                <a:gd name="connsiteY1" fmla="*/ 325226 h 358986"/>
                <a:gd name="connsiteX2" fmla="*/ 4233 w 268499"/>
                <a:gd name="connsiteY2" fmla="*/ 282363 h 358986"/>
                <a:gd name="connsiteX3" fmla="*/ 158538 w 268499"/>
                <a:gd name="connsiteY3" fmla="*/ 15663 h 358986"/>
                <a:gd name="connsiteX4" fmla="*/ 201401 w 268499"/>
                <a:gd name="connsiteY4" fmla="*/ 4233 h 358986"/>
                <a:gd name="connsiteX5" fmla="*/ 252836 w 268499"/>
                <a:gd name="connsiteY5" fmla="*/ 33761 h 358986"/>
                <a:gd name="connsiteX6" fmla="*/ 264266 w 268499"/>
                <a:gd name="connsiteY6" fmla="*/ 76623 h 358986"/>
                <a:gd name="connsiteX7" fmla="*/ 109961 w 268499"/>
                <a:gd name="connsiteY7" fmla="*/ 343323 h 358986"/>
                <a:gd name="connsiteX8" fmla="*/ 67098 w 268499"/>
                <a:gd name="connsiteY8" fmla="*/ 354753 h 35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499" h="358986">
                  <a:moveTo>
                    <a:pt x="67098" y="354753"/>
                  </a:moveTo>
                  <a:lnTo>
                    <a:pt x="15663" y="325226"/>
                  </a:lnTo>
                  <a:cubicBezTo>
                    <a:pt x="423" y="316653"/>
                    <a:pt x="-4339" y="297603"/>
                    <a:pt x="4233" y="282363"/>
                  </a:cubicBezTo>
                  <a:lnTo>
                    <a:pt x="158538" y="15663"/>
                  </a:lnTo>
                  <a:cubicBezTo>
                    <a:pt x="167111" y="423"/>
                    <a:pt x="186161" y="-4339"/>
                    <a:pt x="201401" y="4233"/>
                  </a:cubicBezTo>
                  <a:lnTo>
                    <a:pt x="252836" y="33761"/>
                  </a:lnTo>
                  <a:cubicBezTo>
                    <a:pt x="268076" y="42333"/>
                    <a:pt x="272838" y="61383"/>
                    <a:pt x="264266" y="76623"/>
                  </a:cubicBezTo>
                  <a:lnTo>
                    <a:pt x="109961" y="343323"/>
                  </a:lnTo>
                  <a:cubicBezTo>
                    <a:pt x="101388" y="358563"/>
                    <a:pt x="82338" y="363326"/>
                    <a:pt x="67098" y="35475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F0DE41B4-0EA0-4F8F-8A87-15570110B5AF}"/>
                </a:ext>
              </a:extLst>
            </p:cNvPr>
            <p:cNvSpPr/>
            <p:nvPr/>
          </p:nvSpPr>
          <p:spPr>
            <a:xfrm>
              <a:off x="3190174" y="3556694"/>
              <a:ext cx="918726" cy="1528925"/>
            </a:xfrm>
            <a:custGeom>
              <a:avLst/>
              <a:gdLst>
                <a:gd name="connsiteX0" fmla="*/ 1028171 w 1047437"/>
                <a:gd name="connsiteY0" fmla="*/ 5186 h 1757256"/>
                <a:gd name="connsiteX1" fmla="*/ 1028171 w 1047437"/>
                <a:gd name="connsiteY1" fmla="*/ 5186 h 1757256"/>
                <a:gd name="connsiteX2" fmla="*/ 974831 w 1047437"/>
                <a:gd name="connsiteY2" fmla="*/ 19473 h 1757256"/>
                <a:gd name="connsiteX3" fmla="*/ 5186 w 1047437"/>
                <a:gd name="connsiteY3" fmla="*/ 1698731 h 1757256"/>
                <a:gd name="connsiteX4" fmla="*/ 19473 w 1047437"/>
                <a:gd name="connsiteY4" fmla="*/ 1752071 h 1757256"/>
                <a:gd name="connsiteX5" fmla="*/ 19473 w 1047437"/>
                <a:gd name="connsiteY5" fmla="*/ 1752071 h 1757256"/>
                <a:gd name="connsiteX6" fmla="*/ 72813 w 1047437"/>
                <a:gd name="connsiteY6" fmla="*/ 1737783 h 1757256"/>
                <a:gd name="connsiteX7" fmla="*/ 1042458 w 1047437"/>
                <a:gd name="connsiteY7" fmla="*/ 58526 h 1757256"/>
                <a:gd name="connsiteX8" fmla="*/ 1028171 w 1047437"/>
                <a:gd name="connsiteY8" fmla="*/ 5186 h 175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437" h="1757256">
                  <a:moveTo>
                    <a:pt x="1028171" y="5186"/>
                  </a:moveTo>
                  <a:lnTo>
                    <a:pt x="1028171" y="5186"/>
                  </a:lnTo>
                  <a:cubicBezTo>
                    <a:pt x="1010073" y="-5292"/>
                    <a:pt x="985308" y="423"/>
                    <a:pt x="974831" y="19473"/>
                  </a:cubicBezTo>
                  <a:lnTo>
                    <a:pt x="5186" y="1698731"/>
                  </a:lnTo>
                  <a:cubicBezTo>
                    <a:pt x="-5292" y="1716828"/>
                    <a:pt x="423" y="1741593"/>
                    <a:pt x="19473" y="1752071"/>
                  </a:cubicBezTo>
                  <a:lnTo>
                    <a:pt x="19473" y="1752071"/>
                  </a:lnTo>
                  <a:cubicBezTo>
                    <a:pt x="37571" y="1762548"/>
                    <a:pt x="62336" y="1756833"/>
                    <a:pt x="72813" y="1737783"/>
                  </a:cubicBezTo>
                  <a:lnTo>
                    <a:pt x="1042458" y="58526"/>
                  </a:lnTo>
                  <a:cubicBezTo>
                    <a:pt x="1052936" y="39476"/>
                    <a:pt x="1046268" y="15663"/>
                    <a:pt x="1028171" y="5186"/>
                  </a:cubicBezTo>
                  <a:close/>
                </a:path>
              </a:pathLst>
            </a:custGeom>
            <a:solidFill>
              <a:srgbClr val="FBFCF8"/>
            </a:solidFill>
            <a:ln w="9525" cap="flat">
              <a:noFill/>
              <a:prstDash val="solid"/>
              <a:miter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2873301D-103D-4693-BD1F-1026E6ACE9D2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C8397DE-2962-4FDC-9B86-A4E07A37E988}"/>
              </a:ext>
            </a:extLst>
          </p:cNvPr>
          <p:cNvGrpSpPr/>
          <p:nvPr/>
        </p:nvGrpSpPr>
        <p:grpSpPr>
          <a:xfrm>
            <a:off x="6022618" y="2917073"/>
            <a:ext cx="4648200" cy="2439920"/>
            <a:chOff x="2579787" y="3304844"/>
            <a:chExt cx="4648200" cy="2439920"/>
          </a:xfrm>
        </p:grpSpPr>
        <p:pic>
          <p:nvPicPr>
            <p:cNvPr id="127" name="Graphic 126">
              <a:extLst>
                <a:ext uri="{FF2B5EF4-FFF2-40B4-BE49-F238E27FC236}">
                  <a16:creationId xmlns:a16="http://schemas.microsoft.com/office/drawing/2014/main" id="{EE358E0F-6488-4375-ABDD-B9D0381B5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36BB0C1B-85E3-4BD8-A851-2C73C707BF47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A8AAA47-EE13-43C3-A3A2-163ED33FE39C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AE78A53A-9E3F-4329-AEC2-D54928BC16D1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195D09BE-0A63-4A34-A516-F3B18F04DD87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A460EA1C-4FB9-4B13-8D3A-1AEB78E8BC71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9D5A4319-4F89-4197-881B-5E5732E27781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D63E846F-5A65-4050-9619-6D5F2220D44C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BF315AF4-9C9D-4496-AEFF-322384A58158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FEDD5742-82FC-439D-87EB-44AB8EE2376D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B0E271AD-D082-49BD-B0A7-EBB877F12FEB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B66B282F-043F-4D5E-BA39-B99EA8C578F3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83B3A5C6-5BA4-4B1F-9A46-99A869723827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B87DDC08-E6D5-4E34-A7B6-9AF185F9E277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8541C088-1D37-44BF-B874-663B12F465B0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26DE132D-AA1C-4979-9600-366D412BA21B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1E91587A-40B7-40C9-82B9-338AD4982B9D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82B521DB-54CF-458F-8AFE-E518E755D144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3C905D04-4F7E-41FF-86B8-14516FD354F3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F733821B-BAAA-4AC7-83DA-E866436BE3D6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2C809814-B389-4F11-96F8-8972906D23B2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3DB9D2A-8CCD-48B8-A081-F0B6BA80E242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99597FD0-5E25-4C8C-AED0-31C326E5B36C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3C3E7813-856E-4007-9D9D-CEE500185885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C4EEAF23-3137-4BBA-B788-9E2B6CC090A8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F21AF8CB-8E2F-4CF2-AD49-FD8679EAE0B0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C8501C50-8513-4B91-9B44-46AD4AFEB0CB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6F39794C-6E08-409A-89CC-520FB3339E93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4836EA58-4D7D-4115-AE61-B198C5D6338E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F8F2B0B9-A721-4E0A-BD1B-B5CFE91653D6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A77EC2C7-3BAA-4175-BC79-92859157077C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D36CC8A1-6F0B-40CB-9BB2-5452C542CDC7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F6F8AFBD-7A16-4D03-B721-7F0E271E5ADA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2476AF8F-BB65-4358-9D7B-5A929857C286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13E50D6D-6D86-4C1F-89DA-7B3E50027EDF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0B08AD6F-B413-4B30-809B-2F7C14D97429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010CF898-6073-43C4-9171-B17CBA06DECF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4B159C96-644A-4BC8-A1DC-9B108F7B75D1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731607E5-32F2-4855-95D7-507B2255DAC2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97A313D1-44C6-4C15-876C-60FCEC955181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8ED2C8CD-6DD2-4987-81C5-CD2FC7084501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C435426A-4E18-44E7-BD33-53EAF36E9304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C86452AB-B067-4DD9-9402-2A6B1952636C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BA48051A-0058-447E-8E76-F9EDF7266A95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7297CF16-051F-4051-9C79-06C94FAAF9E9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9E9A251C-7E2A-4B6C-B124-749A76D267FA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EE210003-D060-42C6-9C70-116DEDB480A0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0ADA0E96-82E5-4E4E-A305-94A526AD5BF1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013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">
        <p159:morph option="byObject"/>
      </p:transition>
    </mc:Choice>
    <mc:Fallback xmlns="">
      <p:transition spd="med" advClick="0" advTm="1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" dur="10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0.43657 L -3.33333E-6 4.81481E-6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1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" dur="10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decel="100000" fill="hold" grpId="2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33333E-6 0.43657 L -3.33333E-6 4.81481E-6 " pathEditMode="relative" rAng="0" ptsTypes="AA">
                                          <p:cBhvr>
                                            <p:cTn id="22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grpId="3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grpId="1" nodeType="withEffect" p14:presetBounceEnd="99000">
                                      <p:stCondLst>
                                        <p:cond delay="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0" dur="10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4" presetClass="path" presetSubtype="0" decel="100000" fill="hold" grpId="2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Motion origin="layout" path="M -3.33333E-6 0.43657 L -3.33333E-6 4.81481E-6 " pathEditMode="relative" rAng="0" ptsTypes="AA">
                                          <p:cBhvr>
                                            <p:cTn id="32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ccel="50000" decel="50000" fill="hold" grpId="3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2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9" grpId="1" animBg="1"/>
          <p:bldP spid="49" grpId="2" animBg="1"/>
          <p:bldP spid="49" grpId="3" animBg="1"/>
          <p:bldP spid="52" grpId="0" animBg="1"/>
          <p:bldP spid="52" grpId="1" animBg="1"/>
          <p:bldP spid="52" grpId="2" animBg="1"/>
          <p:bldP spid="52" grpId="3" animBg="1"/>
          <p:bldP spid="55" grpId="0" animBg="1"/>
          <p:bldP spid="55" grpId="1" animBg="1"/>
          <p:bldP spid="55" grpId="2" animBg="1"/>
          <p:bldP spid="55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0.43657 L -3.33333E-6 4.81481E-6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decel="100000" fill="hold" grpId="2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33333E-6 0.43657 L -3.33333E-6 4.81481E-6 " pathEditMode="relative" rAng="0" ptsTypes="AA">
                                          <p:cBhvr>
                                            <p:cTn id="22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grpId="3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grpId="1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0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4" presetClass="path" presetSubtype="0" decel="100000" fill="hold" grpId="2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Motion origin="layout" path="M -3.33333E-6 0.43657 L -3.33333E-6 4.81481E-6 " pathEditMode="relative" rAng="0" ptsTypes="AA">
                                          <p:cBhvr>
                                            <p:cTn id="32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ccel="50000" decel="50000" fill="hold" grpId="3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2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9" grpId="1" animBg="1"/>
          <p:bldP spid="49" grpId="2" animBg="1"/>
          <p:bldP spid="49" grpId="3" animBg="1"/>
          <p:bldP spid="52" grpId="0" animBg="1"/>
          <p:bldP spid="52" grpId="1" animBg="1"/>
          <p:bldP spid="52" grpId="2" animBg="1"/>
          <p:bldP spid="52" grpId="3" animBg="1"/>
          <p:bldP spid="55" grpId="0" animBg="1"/>
          <p:bldP spid="55" grpId="1" animBg="1"/>
          <p:bldP spid="55" grpId="2" animBg="1"/>
          <p:bldP spid="55" grpId="3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92B3B8-D8BB-467A-9960-CD69B02B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640614" y="0"/>
            <a:ext cx="52732028" cy="6871452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330ADF-AB6B-4D0A-87CF-3D4696ED2FD2}"/>
              </a:ext>
            </a:extLst>
          </p:cNvPr>
          <p:cNvSpPr/>
          <p:nvPr/>
        </p:nvSpPr>
        <p:spPr>
          <a:xfrm>
            <a:off x="-4148291" y="4225926"/>
            <a:ext cx="1489681" cy="144873"/>
          </a:xfrm>
          <a:custGeom>
            <a:avLst/>
            <a:gdLst>
              <a:gd name="connsiteX0" fmla="*/ 1435511 w 1489681"/>
              <a:gd name="connsiteY0" fmla="*/ 0 h 144873"/>
              <a:gd name="connsiteX1" fmla="*/ 54170 w 1489681"/>
              <a:gd name="connsiteY1" fmla="*/ 0 h 144873"/>
              <a:gd name="connsiteX2" fmla="*/ 0 w 1489681"/>
              <a:gd name="connsiteY2" fmla="*/ 54170 h 144873"/>
              <a:gd name="connsiteX3" fmla="*/ 54170 w 1489681"/>
              <a:gd name="connsiteY3" fmla="*/ 108340 h 144873"/>
              <a:gd name="connsiteX4" fmla="*/ 492571 w 1489681"/>
              <a:gd name="connsiteY4" fmla="*/ 108340 h 144873"/>
              <a:gd name="connsiteX5" fmla="*/ 492571 w 1489681"/>
              <a:gd name="connsiteY5" fmla="*/ 126607 h 144873"/>
              <a:gd name="connsiteX6" fmla="*/ 510838 w 1489681"/>
              <a:gd name="connsiteY6" fmla="*/ 144874 h 144873"/>
              <a:gd name="connsiteX7" fmla="*/ 978844 w 1489681"/>
              <a:gd name="connsiteY7" fmla="*/ 144874 h 144873"/>
              <a:gd name="connsiteX8" fmla="*/ 997110 w 1489681"/>
              <a:gd name="connsiteY8" fmla="*/ 126607 h 144873"/>
              <a:gd name="connsiteX9" fmla="*/ 997110 w 1489681"/>
              <a:gd name="connsiteY9" fmla="*/ 108340 h 144873"/>
              <a:gd name="connsiteX10" fmla="*/ 1435511 w 1489681"/>
              <a:gd name="connsiteY10" fmla="*/ 108340 h 144873"/>
              <a:gd name="connsiteX11" fmla="*/ 1489682 w 1489681"/>
              <a:gd name="connsiteY11" fmla="*/ 54170 h 144873"/>
              <a:gd name="connsiteX12" fmla="*/ 1435511 w 1489681"/>
              <a:gd name="connsiteY12" fmla="*/ 0 h 14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681" h="144873">
                <a:moveTo>
                  <a:pt x="1435511" y="0"/>
                </a:moveTo>
                <a:lnTo>
                  <a:pt x="54170" y="0"/>
                </a:lnTo>
                <a:cubicBezTo>
                  <a:pt x="24566" y="0"/>
                  <a:pt x="0" y="24566"/>
                  <a:pt x="0" y="54170"/>
                </a:cubicBezTo>
                <a:cubicBezTo>
                  <a:pt x="0" y="84405"/>
                  <a:pt x="24566" y="108340"/>
                  <a:pt x="54170" y="108340"/>
                </a:cubicBezTo>
                <a:lnTo>
                  <a:pt x="492571" y="108340"/>
                </a:lnTo>
                <a:cubicBezTo>
                  <a:pt x="492571" y="108340"/>
                  <a:pt x="492571" y="116529"/>
                  <a:pt x="492571" y="126607"/>
                </a:cubicBezTo>
                <a:cubicBezTo>
                  <a:pt x="492571" y="136685"/>
                  <a:pt x="500760" y="144874"/>
                  <a:pt x="510838" y="144874"/>
                </a:cubicBezTo>
                <a:lnTo>
                  <a:pt x="978844" y="144874"/>
                </a:lnTo>
                <a:cubicBezTo>
                  <a:pt x="988922" y="144874"/>
                  <a:pt x="997110" y="136685"/>
                  <a:pt x="997110" y="126607"/>
                </a:cubicBezTo>
                <a:cubicBezTo>
                  <a:pt x="997110" y="116529"/>
                  <a:pt x="997110" y="108340"/>
                  <a:pt x="997110" y="108340"/>
                </a:cubicBezTo>
                <a:lnTo>
                  <a:pt x="1435511" y="108340"/>
                </a:lnTo>
                <a:cubicBezTo>
                  <a:pt x="1465746" y="108340"/>
                  <a:pt x="1489682" y="83775"/>
                  <a:pt x="1489682" y="54170"/>
                </a:cubicBezTo>
                <a:cubicBezTo>
                  <a:pt x="1489682" y="24566"/>
                  <a:pt x="1465746" y="0"/>
                  <a:pt x="1435511" y="0"/>
                </a:cubicBezTo>
                <a:close/>
              </a:path>
            </a:pathLst>
          </a:custGeom>
          <a:solidFill>
            <a:srgbClr val="E8E8E2"/>
          </a:soli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566678" y="3835397"/>
            <a:ext cx="229636" cy="226888"/>
            <a:chOff x="5848938" y="3835397"/>
            <a:chExt cx="229636" cy="2268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634E50-A41E-49B4-85B2-6B46C8E81E1F}"/>
                </a:ext>
              </a:extLst>
            </p:cNvPr>
            <p:cNvSpPr/>
            <p:nvPr/>
          </p:nvSpPr>
          <p:spPr>
            <a:xfrm>
              <a:off x="5851859" y="3835397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B1ACA8-9BF4-45C9-A324-506AB44D981E}"/>
                </a:ext>
              </a:extLst>
            </p:cNvPr>
            <p:cNvSpPr/>
            <p:nvPr/>
          </p:nvSpPr>
          <p:spPr>
            <a:xfrm>
              <a:off x="5848938" y="3849511"/>
              <a:ext cx="123859" cy="169182"/>
            </a:xfrm>
            <a:custGeom>
              <a:avLst/>
              <a:gdLst>
                <a:gd name="connsiteX0" fmla="*/ 28746 w 123859"/>
                <a:gd name="connsiteY0" fmla="*/ 169182 h 169182"/>
                <a:gd name="connsiteX1" fmla="*/ 18668 w 123859"/>
                <a:gd name="connsiteY1" fmla="*/ 31867 h 169182"/>
                <a:gd name="connsiteX2" fmla="*/ 123859 w 123859"/>
                <a:gd name="connsiteY2" fmla="*/ 78479 h 169182"/>
                <a:gd name="connsiteX3" fmla="*/ 28746 w 123859"/>
                <a:gd name="connsiteY3" fmla="*/ 169182 h 16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59" h="169182">
                  <a:moveTo>
                    <a:pt x="28746" y="169182"/>
                  </a:moveTo>
                  <a:cubicBezTo>
                    <a:pt x="28746" y="169182"/>
                    <a:pt x="-28573" y="116902"/>
                    <a:pt x="18668" y="31867"/>
                  </a:cubicBezTo>
                  <a:cubicBezTo>
                    <a:pt x="65909" y="-53167"/>
                    <a:pt x="123859" y="56433"/>
                    <a:pt x="123859" y="78479"/>
                  </a:cubicBezTo>
                  <a:cubicBezTo>
                    <a:pt x="123859" y="100525"/>
                    <a:pt x="118820" y="167923"/>
                    <a:pt x="28746" y="169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04E41BB-2794-4232-A2F3-54F31A3B8C83}"/>
                </a:ext>
              </a:extLst>
            </p:cNvPr>
            <p:cNvSpPr/>
            <p:nvPr/>
          </p:nvSpPr>
          <p:spPr>
            <a:xfrm>
              <a:off x="5877685" y="3954241"/>
              <a:ext cx="200890" cy="108043"/>
            </a:xfrm>
            <a:custGeom>
              <a:avLst/>
              <a:gdLst>
                <a:gd name="connsiteX0" fmla="*/ 0 w 200890"/>
                <a:gd name="connsiteY0" fmla="*/ 64452 h 108043"/>
                <a:gd name="connsiteX1" fmla="*/ 136055 w 200890"/>
                <a:gd name="connsiteY1" fmla="*/ 204 h 108043"/>
                <a:gd name="connsiteX2" fmla="*/ 195895 w 200890"/>
                <a:gd name="connsiteY2" fmla="*/ 38627 h 108043"/>
                <a:gd name="connsiteX3" fmla="*/ 0 w 200890"/>
                <a:gd name="connsiteY3" fmla="*/ 64452 h 10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890" h="108043">
                  <a:moveTo>
                    <a:pt x="0" y="64452"/>
                  </a:moveTo>
                  <a:cubicBezTo>
                    <a:pt x="0" y="64452"/>
                    <a:pt x="64878" y="-4206"/>
                    <a:pt x="136055" y="204"/>
                  </a:cubicBezTo>
                  <a:cubicBezTo>
                    <a:pt x="207233" y="3983"/>
                    <a:pt x="205973" y="18470"/>
                    <a:pt x="195895" y="38627"/>
                  </a:cubicBezTo>
                  <a:cubicBezTo>
                    <a:pt x="185187" y="57523"/>
                    <a:pt x="99522" y="167753"/>
                    <a:pt x="0" y="64452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56654" y="3858072"/>
            <a:ext cx="226487" cy="225746"/>
            <a:chOff x="5558962" y="3858072"/>
            <a:chExt cx="226487" cy="2257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1909269-B0A0-4C1E-ABD7-7497AC86D7ED}"/>
                </a:ext>
              </a:extLst>
            </p:cNvPr>
            <p:cNvSpPr/>
            <p:nvPr/>
          </p:nvSpPr>
          <p:spPr>
            <a:xfrm>
              <a:off x="5558962" y="385807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3044E-C765-49A6-9A23-9519CFB5273C}"/>
                </a:ext>
              </a:extLst>
            </p:cNvPr>
            <p:cNvSpPr/>
            <p:nvPr/>
          </p:nvSpPr>
          <p:spPr>
            <a:xfrm>
              <a:off x="5560513" y="3954344"/>
              <a:ext cx="160736" cy="129474"/>
            </a:xfrm>
            <a:custGeom>
              <a:avLst/>
              <a:gdLst>
                <a:gd name="connsiteX0" fmla="*/ 155921 w 160736"/>
                <a:gd name="connsiteY0" fmla="*/ 117260 h 129474"/>
                <a:gd name="connsiteX1" fmla="*/ 21125 w 160736"/>
                <a:gd name="connsiteY1" fmla="*/ 90174 h 129474"/>
                <a:gd name="connsiteX2" fmla="*/ 94192 w 160736"/>
                <a:gd name="connsiteY2" fmla="*/ 731 h 129474"/>
                <a:gd name="connsiteX3" fmla="*/ 155921 w 160736"/>
                <a:gd name="connsiteY3" fmla="*/ 117260 h 12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736" h="129474">
                  <a:moveTo>
                    <a:pt x="155921" y="117260"/>
                  </a:moveTo>
                  <a:cubicBezTo>
                    <a:pt x="155921" y="117260"/>
                    <a:pt x="90412" y="158202"/>
                    <a:pt x="21125" y="90174"/>
                  </a:cubicBezTo>
                  <a:cubicBezTo>
                    <a:pt x="-48163" y="22147"/>
                    <a:pt x="73405" y="-4938"/>
                    <a:pt x="94192" y="731"/>
                  </a:cubicBezTo>
                  <a:cubicBezTo>
                    <a:pt x="114978" y="7030"/>
                    <a:pt x="178596" y="29076"/>
                    <a:pt x="155921" y="11726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01EEF3-A481-47AB-9D5E-0B0CB9188C6F}"/>
                </a:ext>
              </a:extLst>
            </p:cNvPr>
            <p:cNvSpPr/>
            <p:nvPr/>
          </p:nvSpPr>
          <p:spPr>
            <a:xfrm>
              <a:off x="5684571" y="3866839"/>
              <a:ext cx="100879" cy="204764"/>
            </a:xfrm>
            <a:custGeom>
              <a:avLst/>
              <a:gdLst>
                <a:gd name="connsiteX0" fmla="*/ 31863 w 100879"/>
                <a:gd name="connsiteY0" fmla="*/ 204765 h 204764"/>
                <a:gd name="connsiteX1" fmla="*/ 6038 w 100879"/>
                <a:gd name="connsiteY1" fmla="*/ 56741 h 204764"/>
                <a:gd name="connsiteX2" fmla="*/ 58948 w 100879"/>
                <a:gd name="connsiteY2" fmla="*/ 9500 h 204764"/>
                <a:gd name="connsiteX3" fmla="*/ 31863 w 100879"/>
                <a:gd name="connsiteY3" fmla="*/ 204765 h 20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879" h="204764">
                  <a:moveTo>
                    <a:pt x="31863" y="204765"/>
                  </a:moveTo>
                  <a:cubicBezTo>
                    <a:pt x="31863" y="204765"/>
                    <a:pt x="-16638" y="124139"/>
                    <a:pt x="6038" y="56741"/>
                  </a:cubicBezTo>
                  <a:cubicBezTo>
                    <a:pt x="28714" y="-10656"/>
                    <a:pt x="42571" y="-5617"/>
                    <a:pt x="58948" y="9500"/>
                  </a:cubicBezTo>
                  <a:cubicBezTo>
                    <a:pt x="75325" y="23987"/>
                    <a:pt x="158470" y="135477"/>
                    <a:pt x="31863" y="204765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325112" y="3862482"/>
            <a:ext cx="232707" cy="222979"/>
            <a:chOff x="6090504" y="3862482"/>
            <a:chExt cx="232707" cy="222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C636CC-540D-46F9-9A7B-CCFF48094B9C}"/>
                </a:ext>
              </a:extLst>
            </p:cNvPr>
            <p:cNvSpPr/>
            <p:nvPr/>
          </p:nvSpPr>
          <p:spPr>
            <a:xfrm>
              <a:off x="6094365" y="3862482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DDFEC-9BAF-4633-B94C-BF5B418BC538}"/>
                </a:ext>
              </a:extLst>
            </p:cNvPr>
            <p:cNvSpPr/>
            <p:nvPr/>
          </p:nvSpPr>
          <p:spPr>
            <a:xfrm>
              <a:off x="6186375" y="3927362"/>
              <a:ext cx="136837" cy="156839"/>
            </a:xfrm>
            <a:custGeom>
              <a:avLst/>
              <a:gdLst>
                <a:gd name="connsiteX0" fmla="*/ 38377 w 136837"/>
                <a:gd name="connsiteY0" fmla="*/ 156840 h 156839"/>
                <a:gd name="connsiteX1" fmla="*/ 134750 w 136837"/>
                <a:gd name="connsiteY1" fmla="*/ 58578 h 156839"/>
                <a:gd name="connsiteX2" fmla="*/ 24520 w 136837"/>
                <a:gd name="connsiteY2" fmla="*/ 25824 h 156839"/>
                <a:gd name="connsiteX3" fmla="*/ 38377 w 136837"/>
                <a:gd name="connsiteY3" fmla="*/ 156840 h 1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839">
                  <a:moveTo>
                    <a:pt x="38377" y="156840"/>
                  </a:moveTo>
                  <a:cubicBezTo>
                    <a:pt x="38377" y="156840"/>
                    <a:pt x="115853" y="154320"/>
                    <a:pt x="134750" y="58578"/>
                  </a:cubicBezTo>
                  <a:cubicBezTo>
                    <a:pt x="153647" y="-37165"/>
                    <a:pt x="38377" y="9447"/>
                    <a:pt x="24520" y="25824"/>
                  </a:cubicBezTo>
                  <a:cubicBezTo>
                    <a:pt x="10662" y="42201"/>
                    <a:pt x="-29651" y="97001"/>
                    <a:pt x="38377" y="15684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1C7B9B-B2A6-4380-A99D-F5163C22133E}"/>
                </a:ext>
              </a:extLst>
            </p:cNvPr>
            <p:cNvSpPr/>
            <p:nvPr/>
          </p:nvSpPr>
          <p:spPr>
            <a:xfrm>
              <a:off x="6090504" y="3917588"/>
              <a:ext cx="134248" cy="167581"/>
            </a:xfrm>
            <a:custGeom>
              <a:avLst/>
              <a:gdLst>
                <a:gd name="connsiteX0" fmla="*/ 134248 w 134248"/>
                <a:gd name="connsiteY0" fmla="*/ 166614 h 167581"/>
                <a:gd name="connsiteX1" fmla="*/ 72519 w 134248"/>
                <a:gd name="connsiteY1" fmla="*/ 29299 h 167581"/>
                <a:gd name="connsiteX2" fmla="*/ 1972 w 134248"/>
                <a:gd name="connsiteY2" fmla="*/ 19850 h 167581"/>
                <a:gd name="connsiteX3" fmla="*/ 134248 w 134248"/>
                <a:gd name="connsiteY3" fmla="*/ 166614 h 16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581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267"/>
                    <a:pt x="-9366" y="18047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212469" y="4013024"/>
            <a:ext cx="233876" cy="224109"/>
            <a:chOff x="6203147" y="4013024"/>
            <a:chExt cx="233876" cy="22410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9DC934-2E4B-4FB8-8804-0305980EBDA7}"/>
                </a:ext>
              </a:extLst>
            </p:cNvPr>
            <p:cNvSpPr/>
            <p:nvPr/>
          </p:nvSpPr>
          <p:spPr>
            <a:xfrm>
              <a:off x="6207115" y="4013024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578D53E-E8D1-4912-A5D7-87EEB8EF9850}"/>
                </a:ext>
              </a:extLst>
            </p:cNvPr>
            <p:cNvSpPr/>
            <p:nvPr/>
          </p:nvSpPr>
          <p:spPr>
            <a:xfrm>
              <a:off x="6203147" y="4058754"/>
              <a:ext cx="126869" cy="167801"/>
            </a:xfrm>
            <a:custGeom>
              <a:avLst/>
              <a:gdLst>
                <a:gd name="connsiteX0" fmla="*/ 70106 w 126869"/>
                <a:gd name="connsiteY0" fmla="*/ 167802 h 167801"/>
                <a:gd name="connsiteX1" fmla="*/ 189 w 126869"/>
                <a:gd name="connsiteY1" fmla="*/ 49383 h 167801"/>
                <a:gd name="connsiteX2" fmla="*/ 114828 w 126869"/>
                <a:gd name="connsiteY2" fmla="*/ 44344 h 167801"/>
                <a:gd name="connsiteX3" fmla="*/ 70106 w 126869"/>
                <a:gd name="connsiteY3" fmla="*/ 167802 h 1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69" h="167801">
                  <a:moveTo>
                    <a:pt x="70106" y="167802"/>
                  </a:moveTo>
                  <a:cubicBezTo>
                    <a:pt x="70106" y="167802"/>
                    <a:pt x="-4221" y="146386"/>
                    <a:pt x="189" y="49383"/>
                  </a:cubicBezTo>
                  <a:cubicBezTo>
                    <a:pt x="5228" y="-47619"/>
                    <a:pt x="105380" y="24818"/>
                    <a:pt x="114828" y="44344"/>
                  </a:cubicBezTo>
                  <a:cubicBezTo>
                    <a:pt x="124906" y="63871"/>
                    <a:pt x="150732" y="126859"/>
                    <a:pt x="70106" y="16780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461BF-029E-4A8F-9231-78EBF929B058}"/>
                </a:ext>
              </a:extLst>
            </p:cNvPr>
            <p:cNvSpPr/>
            <p:nvPr/>
          </p:nvSpPr>
          <p:spPr>
            <a:xfrm>
              <a:off x="6273253" y="4093105"/>
              <a:ext cx="163770" cy="144028"/>
            </a:xfrm>
            <a:custGeom>
              <a:avLst/>
              <a:gdLst>
                <a:gd name="connsiteX0" fmla="*/ 0 w 163770"/>
                <a:gd name="connsiteY0" fmla="*/ 133450 h 144028"/>
                <a:gd name="connsiteX1" fmla="*/ 93223 w 163770"/>
                <a:gd name="connsiteY1" fmla="*/ 15662 h 144028"/>
                <a:gd name="connsiteX2" fmla="*/ 163770 w 163770"/>
                <a:gd name="connsiteY2" fmla="*/ 23220 h 144028"/>
                <a:gd name="connsiteX3" fmla="*/ 0 w 163770"/>
                <a:gd name="connsiteY3" fmla="*/ 133450 h 1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70" h="144028">
                  <a:moveTo>
                    <a:pt x="0" y="133450"/>
                  </a:moveTo>
                  <a:cubicBezTo>
                    <a:pt x="0" y="133450"/>
                    <a:pt x="27715" y="43377"/>
                    <a:pt x="93223" y="15662"/>
                  </a:cubicBezTo>
                  <a:cubicBezTo>
                    <a:pt x="158731" y="-12053"/>
                    <a:pt x="163770" y="1174"/>
                    <a:pt x="163770" y="23220"/>
                  </a:cubicBezTo>
                  <a:cubicBezTo>
                    <a:pt x="163770" y="45896"/>
                    <a:pt x="136056" y="182582"/>
                    <a:pt x="0" y="133450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809413" y="4029529"/>
            <a:ext cx="226786" cy="227102"/>
            <a:chOff x="5606203" y="4029529"/>
            <a:chExt cx="226786" cy="22710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B68A6F-B4CE-436B-8CF1-FC817D23258B}"/>
                </a:ext>
              </a:extLst>
            </p:cNvPr>
            <p:cNvSpPr/>
            <p:nvPr/>
          </p:nvSpPr>
          <p:spPr>
            <a:xfrm>
              <a:off x="5606203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CF915E-295B-4359-A6B1-CD5497BC5785}"/>
                </a:ext>
              </a:extLst>
            </p:cNvPr>
            <p:cNvSpPr/>
            <p:nvPr/>
          </p:nvSpPr>
          <p:spPr>
            <a:xfrm>
              <a:off x="5617615" y="4132051"/>
              <a:ext cx="166998" cy="124580"/>
            </a:xfrm>
            <a:custGeom>
              <a:avLst/>
              <a:gdLst>
                <a:gd name="connsiteX0" fmla="*/ 166846 w 166998"/>
                <a:gd name="connsiteY0" fmla="*/ 99544 h 124580"/>
                <a:gd name="connsiteX1" fmla="*/ 29531 w 166998"/>
                <a:gd name="connsiteY1" fmla="*/ 102693 h 124580"/>
                <a:gd name="connsiteX2" fmla="*/ 81181 w 166998"/>
                <a:gd name="connsiteY2" fmla="*/ 22 h 124580"/>
                <a:gd name="connsiteX3" fmla="*/ 166846 w 166998"/>
                <a:gd name="connsiteY3" fmla="*/ 99544 h 1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98" h="124580">
                  <a:moveTo>
                    <a:pt x="166846" y="99544"/>
                  </a:moveTo>
                  <a:cubicBezTo>
                    <a:pt x="166846" y="99544"/>
                    <a:pt x="111416" y="153714"/>
                    <a:pt x="29531" y="102693"/>
                  </a:cubicBezTo>
                  <a:cubicBezTo>
                    <a:pt x="-52355" y="51673"/>
                    <a:pt x="59765" y="-1238"/>
                    <a:pt x="81181" y="22"/>
                  </a:cubicBezTo>
                  <a:cubicBezTo>
                    <a:pt x="103227" y="652"/>
                    <a:pt x="170625" y="8840"/>
                    <a:pt x="166846" y="99544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FB08DE-EEDE-4BB4-B1B5-38D5DB11D8C7}"/>
                </a:ext>
              </a:extLst>
            </p:cNvPr>
            <p:cNvSpPr/>
            <p:nvPr/>
          </p:nvSpPr>
          <p:spPr>
            <a:xfrm>
              <a:off x="5726529" y="4029529"/>
              <a:ext cx="106460" cy="202065"/>
            </a:xfrm>
            <a:custGeom>
              <a:avLst/>
              <a:gdLst>
                <a:gd name="connsiteX0" fmla="*/ 57932 w 106460"/>
                <a:gd name="connsiteY0" fmla="*/ 202066 h 202065"/>
                <a:gd name="connsiteX1" fmla="*/ 613 w 106460"/>
                <a:gd name="connsiteY1" fmla="*/ 63491 h 202065"/>
                <a:gd name="connsiteX2" fmla="*/ 41555 w 106460"/>
                <a:gd name="connsiteY2" fmla="*/ 5541 h 202065"/>
                <a:gd name="connsiteX3" fmla="*/ 57932 w 106460"/>
                <a:gd name="connsiteY3" fmla="*/ 202066 h 2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60" h="202065">
                  <a:moveTo>
                    <a:pt x="57932" y="202066"/>
                  </a:moveTo>
                  <a:cubicBezTo>
                    <a:pt x="57932" y="202066"/>
                    <a:pt x="-6946" y="134038"/>
                    <a:pt x="613" y="63491"/>
                  </a:cubicBezTo>
                  <a:cubicBezTo>
                    <a:pt x="8171" y="-7057"/>
                    <a:pt x="22659" y="-5167"/>
                    <a:pt x="41555" y="5541"/>
                  </a:cubicBezTo>
                  <a:cubicBezTo>
                    <a:pt x="61082" y="16249"/>
                    <a:pt x="166903" y="107583"/>
                    <a:pt x="57932" y="202066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403305" y="4030661"/>
            <a:ext cx="228708" cy="224584"/>
            <a:chOff x="6012311" y="4030661"/>
            <a:chExt cx="228708" cy="22458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BC059A-EDA8-411C-980B-5E79CEB2A792}"/>
                </a:ext>
              </a:extLst>
            </p:cNvPr>
            <p:cNvSpPr/>
            <p:nvPr/>
          </p:nvSpPr>
          <p:spPr>
            <a:xfrm>
              <a:off x="6015000" y="4030661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3B90747-B5F9-448A-8812-0BFC2380785D}"/>
                </a:ext>
              </a:extLst>
            </p:cNvPr>
            <p:cNvSpPr/>
            <p:nvPr/>
          </p:nvSpPr>
          <p:spPr>
            <a:xfrm>
              <a:off x="6012311" y="4122251"/>
              <a:ext cx="155658" cy="132994"/>
            </a:xfrm>
            <a:custGeom>
              <a:avLst/>
              <a:gdLst>
                <a:gd name="connsiteX0" fmla="*/ 144414 w 155658"/>
                <a:gd name="connsiteY0" fmla="*/ 126980 h 132994"/>
                <a:gd name="connsiteX1" fmla="*/ 15287 w 155658"/>
                <a:gd name="connsiteY1" fmla="*/ 79739 h 132994"/>
                <a:gd name="connsiteX2" fmla="*/ 100952 w 155658"/>
                <a:gd name="connsiteY2" fmla="*/ 2893 h 132994"/>
                <a:gd name="connsiteX3" fmla="*/ 144414 w 155658"/>
                <a:gd name="connsiteY3" fmla="*/ 126980 h 1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58" h="132994">
                  <a:moveTo>
                    <a:pt x="144414" y="126980"/>
                  </a:moveTo>
                  <a:cubicBezTo>
                    <a:pt x="144414" y="126980"/>
                    <a:pt x="73236" y="157845"/>
                    <a:pt x="15287" y="79739"/>
                  </a:cubicBezTo>
                  <a:cubicBezTo>
                    <a:pt x="-42663" y="1633"/>
                    <a:pt x="81425" y="-5926"/>
                    <a:pt x="100952" y="2893"/>
                  </a:cubicBezTo>
                  <a:cubicBezTo>
                    <a:pt x="120478" y="12341"/>
                    <a:pt x="180317" y="44465"/>
                    <a:pt x="144414" y="126980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DA7667-73C5-41EE-A9BB-7BC53DD45034}"/>
                </a:ext>
              </a:extLst>
            </p:cNvPr>
            <p:cNvSpPr/>
            <p:nvPr/>
          </p:nvSpPr>
          <p:spPr>
            <a:xfrm>
              <a:off x="6139791" y="4048027"/>
              <a:ext cx="101228" cy="201204"/>
            </a:xfrm>
            <a:custGeom>
              <a:avLst/>
              <a:gdLst>
                <a:gd name="connsiteX0" fmla="*/ 16933 w 101228"/>
                <a:gd name="connsiteY0" fmla="*/ 201204 h 201204"/>
                <a:gd name="connsiteX1" fmla="*/ 13783 w 101228"/>
                <a:gd name="connsiteY1" fmla="*/ 50661 h 201204"/>
                <a:gd name="connsiteX2" fmla="*/ 72993 w 101228"/>
                <a:gd name="connsiteY2" fmla="*/ 12238 h 201204"/>
                <a:gd name="connsiteX3" fmla="*/ 16933 w 101228"/>
                <a:gd name="connsiteY3" fmla="*/ 201204 h 2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28" h="201204">
                  <a:moveTo>
                    <a:pt x="16933" y="201204"/>
                  </a:moveTo>
                  <a:cubicBezTo>
                    <a:pt x="16933" y="201204"/>
                    <a:pt x="-18971" y="114280"/>
                    <a:pt x="13783" y="50661"/>
                  </a:cubicBezTo>
                  <a:cubicBezTo>
                    <a:pt x="46538" y="-12327"/>
                    <a:pt x="59135" y="-5398"/>
                    <a:pt x="72993" y="12238"/>
                  </a:cubicBezTo>
                  <a:cubicBezTo>
                    <a:pt x="87480" y="29875"/>
                    <a:pt x="152358" y="152703"/>
                    <a:pt x="16933" y="20120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9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3614860" y="4011135"/>
            <a:ext cx="232707" cy="222979"/>
            <a:chOff x="5800756" y="4011135"/>
            <a:chExt cx="232707" cy="22297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EAAAC1-88AF-409B-93C9-E42A64C02BD1}"/>
                </a:ext>
              </a:extLst>
            </p:cNvPr>
            <p:cNvSpPr/>
            <p:nvPr/>
          </p:nvSpPr>
          <p:spPr>
            <a:xfrm>
              <a:off x="5804618" y="401113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2FEAC5-13BF-49E9-A880-0524D7F1A72A}"/>
                </a:ext>
              </a:extLst>
            </p:cNvPr>
            <p:cNvSpPr/>
            <p:nvPr/>
          </p:nvSpPr>
          <p:spPr>
            <a:xfrm>
              <a:off x="5896627" y="4075634"/>
              <a:ext cx="136837" cy="156590"/>
            </a:xfrm>
            <a:custGeom>
              <a:avLst/>
              <a:gdLst>
                <a:gd name="connsiteX0" fmla="*/ 38377 w 136837"/>
                <a:gd name="connsiteY0" fmla="*/ 156591 h 156590"/>
                <a:gd name="connsiteX1" fmla="*/ 134750 w 136837"/>
                <a:gd name="connsiteY1" fmla="*/ 58329 h 156590"/>
                <a:gd name="connsiteX2" fmla="*/ 24520 w 136837"/>
                <a:gd name="connsiteY2" fmla="*/ 25575 h 156590"/>
                <a:gd name="connsiteX3" fmla="*/ 38377 w 136837"/>
                <a:gd name="connsiteY3" fmla="*/ 156591 h 15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37" h="156590">
                  <a:moveTo>
                    <a:pt x="38377" y="156591"/>
                  </a:moveTo>
                  <a:cubicBezTo>
                    <a:pt x="38377" y="156591"/>
                    <a:pt x="115853" y="154071"/>
                    <a:pt x="134750" y="58329"/>
                  </a:cubicBezTo>
                  <a:cubicBezTo>
                    <a:pt x="153647" y="-36784"/>
                    <a:pt x="38377" y="9198"/>
                    <a:pt x="24520" y="25575"/>
                  </a:cubicBezTo>
                  <a:cubicBezTo>
                    <a:pt x="10662" y="42582"/>
                    <a:pt x="-29650" y="96752"/>
                    <a:pt x="38377" y="156591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88E37A-7959-4ECA-9B25-FD70ED43303D}"/>
                </a:ext>
              </a:extLst>
            </p:cNvPr>
            <p:cNvSpPr/>
            <p:nvPr/>
          </p:nvSpPr>
          <p:spPr>
            <a:xfrm>
              <a:off x="5800756" y="4065611"/>
              <a:ext cx="134248" cy="167668"/>
            </a:xfrm>
            <a:custGeom>
              <a:avLst/>
              <a:gdLst>
                <a:gd name="connsiteX0" fmla="*/ 134248 w 134248"/>
                <a:gd name="connsiteY0" fmla="*/ 166614 h 167668"/>
                <a:gd name="connsiteX1" fmla="*/ 72519 w 134248"/>
                <a:gd name="connsiteY1" fmla="*/ 29299 h 167668"/>
                <a:gd name="connsiteX2" fmla="*/ 1972 w 134248"/>
                <a:gd name="connsiteY2" fmla="*/ 19850 h 167668"/>
                <a:gd name="connsiteX3" fmla="*/ 134248 w 134248"/>
                <a:gd name="connsiteY3" fmla="*/ 166614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8" h="167668">
                  <a:moveTo>
                    <a:pt x="134248" y="166614"/>
                  </a:moveTo>
                  <a:cubicBezTo>
                    <a:pt x="134248" y="166614"/>
                    <a:pt x="129209" y="72761"/>
                    <a:pt x="72519" y="29299"/>
                  </a:cubicBezTo>
                  <a:cubicBezTo>
                    <a:pt x="15829" y="-14163"/>
                    <a:pt x="7641" y="-2196"/>
                    <a:pt x="1972" y="19850"/>
                  </a:cubicBezTo>
                  <a:cubicBezTo>
                    <a:pt x="-3067" y="41896"/>
                    <a:pt x="-9366" y="181101"/>
                    <a:pt x="134248" y="166614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aphic 16">
            <a:extLst>
              <a:ext uri="{FF2B5EF4-FFF2-40B4-BE49-F238E27FC236}">
                <a16:creationId xmlns:a16="http://schemas.microsoft.com/office/drawing/2014/main" id="{AA567F74-420B-49AF-ABBC-BBADB7A10570}"/>
              </a:ext>
            </a:extLst>
          </p:cNvPr>
          <p:cNvGrpSpPr/>
          <p:nvPr/>
        </p:nvGrpSpPr>
        <p:grpSpPr>
          <a:xfrm>
            <a:off x="-4029314" y="4010505"/>
            <a:ext cx="230222" cy="224315"/>
            <a:chOff x="5386302" y="4010505"/>
            <a:chExt cx="230222" cy="2243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DC22C6-95F3-4E2A-9A21-67DA4EDD87C3}"/>
                </a:ext>
              </a:extLst>
            </p:cNvPr>
            <p:cNvSpPr/>
            <p:nvPr/>
          </p:nvSpPr>
          <p:spPr>
            <a:xfrm>
              <a:off x="5388893" y="4010505"/>
              <a:ext cx="222979" cy="222979"/>
            </a:xfrm>
            <a:custGeom>
              <a:avLst/>
              <a:gdLst>
                <a:gd name="connsiteX0" fmla="*/ 222980 w 222979"/>
                <a:gd name="connsiteY0" fmla="*/ 111490 h 222979"/>
                <a:gd name="connsiteX1" fmla="*/ 111490 w 222979"/>
                <a:gd name="connsiteY1" fmla="*/ 222980 h 222979"/>
                <a:gd name="connsiteX2" fmla="*/ 0 w 222979"/>
                <a:gd name="connsiteY2" fmla="*/ 111490 h 222979"/>
                <a:gd name="connsiteX3" fmla="*/ 111490 w 222979"/>
                <a:gd name="connsiteY3" fmla="*/ 0 h 222979"/>
                <a:gd name="connsiteX4" fmla="*/ 222980 w 222979"/>
                <a:gd name="connsiteY4" fmla="*/ 111490 h 22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79" h="222979">
                  <a:moveTo>
                    <a:pt x="222980" y="111490"/>
                  </a:moveTo>
                  <a:cubicBezTo>
                    <a:pt x="222980" y="173064"/>
                    <a:pt x="173064" y="222980"/>
                    <a:pt x="111490" y="222980"/>
                  </a:cubicBezTo>
                  <a:cubicBezTo>
                    <a:pt x="49916" y="222980"/>
                    <a:pt x="0" y="173064"/>
                    <a:pt x="0" y="111490"/>
                  </a:cubicBezTo>
                  <a:cubicBezTo>
                    <a:pt x="0" y="49916"/>
                    <a:pt x="49916" y="0"/>
                    <a:pt x="111490" y="0"/>
                  </a:cubicBezTo>
                  <a:cubicBezTo>
                    <a:pt x="173064" y="0"/>
                    <a:pt x="222980" y="49916"/>
                    <a:pt x="222980" y="111490"/>
                  </a:cubicBezTo>
                  <a:close/>
                </a:path>
              </a:pathLst>
            </a:custGeom>
            <a:solidFill>
              <a:srgbClr val="739C36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C32DCB-6881-4573-8EA8-5B91F8E7B81B}"/>
                </a:ext>
              </a:extLst>
            </p:cNvPr>
            <p:cNvSpPr/>
            <p:nvPr/>
          </p:nvSpPr>
          <p:spPr>
            <a:xfrm>
              <a:off x="5465941" y="4097043"/>
              <a:ext cx="150582" cy="137777"/>
            </a:xfrm>
            <a:custGeom>
              <a:avLst/>
              <a:gdLst>
                <a:gd name="connsiteX0" fmla="*/ 17434 w 150582"/>
                <a:gd name="connsiteY0" fmla="*/ 135182 h 137777"/>
                <a:gd name="connsiteX1" fmla="*/ 139632 w 150582"/>
                <a:gd name="connsiteY1" fmla="*/ 72823 h 137777"/>
                <a:gd name="connsiteX2" fmla="*/ 45149 w 150582"/>
                <a:gd name="connsiteY2" fmla="*/ 6685 h 137777"/>
                <a:gd name="connsiteX3" fmla="*/ 17434 w 150582"/>
                <a:gd name="connsiteY3" fmla="*/ 135182 h 137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582" h="137777">
                  <a:moveTo>
                    <a:pt x="17434" y="135182"/>
                  </a:moveTo>
                  <a:cubicBezTo>
                    <a:pt x="17434" y="135182"/>
                    <a:pt x="91761" y="157228"/>
                    <a:pt x="139632" y="72823"/>
                  </a:cubicBezTo>
                  <a:cubicBezTo>
                    <a:pt x="187504" y="-11582"/>
                    <a:pt x="64046" y="-4653"/>
                    <a:pt x="45149" y="6685"/>
                  </a:cubicBezTo>
                  <a:cubicBezTo>
                    <a:pt x="27512" y="18023"/>
                    <a:pt x="-27918" y="57076"/>
                    <a:pt x="17434" y="135182"/>
                  </a:cubicBezTo>
                  <a:close/>
                </a:path>
              </a:pathLst>
            </a:custGeom>
            <a:solidFill>
              <a:srgbClr val="BFE275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0869C-5DB0-41F3-8905-EA9B43B3DA85}"/>
                </a:ext>
              </a:extLst>
            </p:cNvPr>
            <p:cNvSpPr/>
            <p:nvPr/>
          </p:nvSpPr>
          <p:spPr>
            <a:xfrm>
              <a:off x="5386302" y="4037458"/>
              <a:ext cx="104850" cy="194766"/>
            </a:xfrm>
            <a:custGeom>
              <a:avLst/>
              <a:gdLst>
                <a:gd name="connsiteX0" fmla="*/ 97074 w 104850"/>
                <a:gd name="connsiteY0" fmla="*/ 194767 h 194766"/>
                <a:gd name="connsiteX1" fmla="*/ 81957 w 104850"/>
                <a:gd name="connsiteY1" fmla="*/ 45484 h 194766"/>
                <a:gd name="connsiteX2" fmla="*/ 18338 w 104850"/>
                <a:gd name="connsiteY2" fmla="*/ 13990 h 194766"/>
                <a:gd name="connsiteX3" fmla="*/ 97074 w 104850"/>
                <a:gd name="connsiteY3" fmla="*/ 194767 h 19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0" h="194766">
                  <a:moveTo>
                    <a:pt x="97074" y="194767"/>
                  </a:moveTo>
                  <a:cubicBezTo>
                    <a:pt x="97074" y="194767"/>
                    <a:pt x="122269" y="104063"/>
                    <a:pt x="81957" y="45484"/>
                  </a:cubicBezTo>
                  <a:cubicBezTo>
                    <a:pt x="41644" y="-13095"/>
                    <a:pt x="30306" y="-4907"/>
                    <a:pt x="18338" y="13990"/>
                  </a:cubicBezTo>
                  <a:cubicBezTo>
                    <a:pt x="6370" y="32256"/>
                    <a:pt x="-43391" y="162643"/>
                    <a:pt x="97074" y="194767"/>
                  </a:cubicBezTo>
                  <a:close/>
                </a:path>
              </a:pathLst>
            </a:custGeom>
            <a:solidFill>
              <a:srgbClr val="82B13F"/>
            </a:solidFill>
            <a:ln w="6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EA2FDE91-2912-458C-BD8B-5D06621652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445117" y="2006600"/>
            <a:ext cx="15520956" cy="4890252"/>
          </a:xfrm>
          <a:prstGeom prst="rect">
            <a:avLst/>
          </a:prstGeom>
        </p:spPr>
      </p:pic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12BBDF1-92E5-49DA-A195-1BEFC69011CA}"/>
              </a:ext>
            </a:extLst>
          </p:cNvPr>
          <p:cNvSpPr/>
          <p:nvPr/>
        </p:nvSpPr>
        <p:spPr>
          <a:xfrm>
            <a:off x="3372004" y="3738596"/>
            <a:ext cx="648061" cy="830730"/>
          </a:xfrm>
          <a:custGeom>
            <a:avLst/>
            <a:gdLst>
              <a:gd name="connsiteX0" fmla="*/ 90694 w 648061"/>
              <a:gd name="connsiteY0" fmla="*/ 751227 h 830730"/>
              <a:gd name="connsiteX1" fmla="*/ 372038 w 648061"/>
              <a:gd name="connsiteY1" fmla="*/ 827050 h 830730"/>
              <a:gd name="connsiteX2" fmla="*/ 648062 w 648061"/>
              <a:gd name="connsiteY2" fmla="*/ 521762 h 830730"/>
              <a:gd name="connsiteX3" fmla="*/ 592857 w 648061"/>
              <a:gd name="connsiteY3" fmla="*/ 308924 h 830730"/>
              <a:gd name="connsiteX4" fmla="*/ 556276 w 648061"/>
              <a:gd name="connsiteY4" fmla="*/ 322892 h 830730"/>
              <a:gd name="connsiteX5" fmla="*/ 481783 w 648061"/>
              <a:gd name="connsiteY5" fmla="*/ 515110 h 830730"/>
              <a:gd name="connsiteX6" fmla="*/ 451187 w 648061"/>
              <a:gd name="connsiteY6" fmla="*/ 491166 h 830730"/>
              <a:gd name="connsiteX7" fmla="*/ 286904 w 648061"/>
              <a:gd name="connsiteY7" fmla="*/ 2971 h 830730"/>
              <a:gd name="connsiteX8" fmla="*/ 256308 w 648061"/>
              <a:gd name="connsiteY8" fmla="*/ 25585 h 830730"/>
              <a:gd name="connsiteX9" fmla="*/ 20857 w 648061"/>
              <a:gd name="connsiteY9" fmla="*/ 439952 h 830730"/>
              <a:gd name="connsiteX10" fmla="*/ 90694 w 648061"/>
              <a:gd name="connsiteY10" fmla="*/ 751227 h 83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8061" h="830730">
                <a:moveTo>
                  <a:pt x="90694" y="751227"/>
                </a:moveTo>
                <a:cubicBezTo>
                  <a:pt x="167183" y="821064"/>
                  <a:pt x="273601" y="839687"/>
                  <a:pt x="372038" y="827050"/>
                </a:cubicBezTo>
                <a:cubicBezTo>
                  <a:pt x="440545" y="818403"/>
                  <a:pt x="632099" y="748566"/>
                  <a:pt x="648062" y="521762"/>
                </a:cubicBezTo>
                <a:cubicBezTo>
                  <a:pt x="648062" y="419334"/>
                  <a:pt x="620127" y="351492"/>
                  <a:pt x="592857" y="308924"/>
                </a:cubicBezTo>
                <a:cubicBezTo>
                  <a:pt x="580885" y="291631"/>
                  <a:pt x="553615" y="301608"/>
                  <a:pt x="556276" y="322892"/>
                </a:cubicBezTo>
                <a:cubicBezTo>
                  <a:pt x="562927" y="380092"/>
                  <a:pt x="554945" y="459906"/>
                  <a:pt x="481783" y="515110"/>
                </a:cubicBezTo>
                <a:cubicBezTo>
                  <a:pt x="465820" y="527083"/>
                  <a:pt x="443871" y="509790"/>
                  <a:pt x="451187" y="491166"/>
                </a:cubicBezTo>
                <a:cubicBezTo>
                  <a:pt x="539648" y="263697"/>
                  <a:pt x="433894" y="90101"/>
                  <a:pt x="286904" y="2971"/>
                </a:cubicBezTo>
                <a:cubicBezTo>
                  <a:pt x="271606" y="-6341"/>
                  <a:pt x="252318" y="7627"/>
                  <a:pt x="256308" y="25585"/>
                </a:cubicBezTo>
                <a:cubicBezTo>
                  <a:pt x="310848" y="265692"/>
                  <a:pt x="84708" y="274338"/>
                  <a:pt x="20857" y="439952"/>
                </a:cubicBezTo>
                <a:cubicBezTo>
                  <a:pt x="-24371" y="548366"/>
                  <a:pt x="6225" y="672743"/>
                  <a:pt x="90694" y="751227"/>
                </a:cubicBezTo>
                <a:close/>
              </a:path>
            </a:pathLst>
          </a:custGeom>
          <a:solidFill>
            <a:srgbClr val="EDB834"/>
          </a:solidFill>
          <a:ln w="661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83658E4-EC2F-46A2-BB2F-A703198DA6A7}"/>
              </a:ext>
            </a:extLst>
          </p:cNvPr>
          <p:cNvSpPr/>
          <p:nvPr/>
        </p:nvSpPr>
        <p:spPr>
          <a:xfrm>
            <a:off x="3630972" y="4070240"/>
            <a:ext cx="541241" cy="693423"/>
          </a:xfrm>
          <a:custGeom>
            <a:avLst/>
            <a:gdLst>
              <a:gd name="connsiteX0" fmla="*/ 465581 w 541241"/>
              <a:gd name="connsiteY0" fmla="*/ 627099 h 693423"/>
              <a:gd name="connsiteX1" fmla="*/ 230130 w 541241"/>
              <a:gd name="connsiteY1" fmla="*/ 690285 h 693423"/>
              <a:gd name="connsiteX2" fmla="*/ 0 w 541241"/>
              <a:gd name="connsiteY2" fmla="*/ 435545 h 693423"/>
              <a:gd name="connsiteX3" fmla="*/ 46558 w 541241"/>
              <a:gd name="connsiteY3" fmla="*/ 257959 h 693423"/>
              <a:gd name="connsiteX4" fmla="*/ 77153 w 541241"/>
              <a:gd name="connsiteY4" fmla="*/ 269266 h 693423"/>
              <a:gd name="connsiteX5" fmla="*/ 139674 w 541241"/>
              <a:gd name="connsiteY5" fmla="*/ 430224 h 693423"/>
              <a:gd name="connsiteX6" fmla="*/ 164949 w 541241"/>
              <a:gd name="connsiteY6" fmla="*/ 410271 h 693423"/>
              <a:gd name="connsiteX7" fmla="*/ 301963 w 541241"/>
              <a:gd name="connsiteY7" fmla="*/ 2555 h 693423"/>
              <a:gd name="connsiteX8" fmla="*/ 327237 w 541241"/>
              <a:gd name="connsiteY8" fmla="*/ 21178 h 693423"/>
              <a:gd name="connsiteX9" fmla="*/ 524112 w 541241"/>
              <a:gd name="connsiteY9" fmla="*/ 367038 h 693423"/>
              <a:gd name="connsiteX10" fmla="*/ 465581 w 541241"/>
              <a:gd name="connsiteY10" fmla="*/ 627099 h 69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1241" h="693423">
                <a:moveTo>
                  <a:pt x="465581" y="627099"/>
                </a:moveTo>
                <a:cubicBezTo>
                  <a:pt x="401730" y="685629"/>
                  <a:pt x="312605" y="700927"/>
                  <a:pt x="230130" y="690285"/>
                </a:cubicBezTo>
                <a:cubicBezTo>
                  <a:pt x="172930" y="682969"/>
                  <a:pt x="12637" y="624438"/>
                  <a:pt x="0" y="435545"/>
                </a:cubicBezTo>
                <a:cubicBezTo>
                  <a:pt x="0" y="349745"/>
                  <a:pt x="23279" y="293210"/>
                  <a:pt x="46558" y="257959"/>
                </a:cubicBezTo>
                <a:cubicBezTo>
                  <a:pt x="56535" y="243327"/>
                  <a:pt x="79149" y="251973"/>
                  <a:pt x="77153" y="269266"/>
                </a:cubicBezTo>
                <a:cubicBezTo>
                  <a:pt x="71833" y="317155"/>
                  <a:pt x="77819" y="383666"/>
                  <a:pt x="139674" y="430224"/>
                </a:cubicBezTo>
                <a:cubicBezTo>
                  <a:pt x="152977" y="440201"/>
                  <a:pt x="170935" y="425569"/>
                  <a:pt x="164949" y="410271"/>
                </a:cubicBezTo>
                <a:cubicBezTo>
                  <a:pt x="91121" y="220048"/>
                  <a:pt x="178916" y="75052"/>
                  <a:pt x="301963" y="2555"/>
                </a:cubicBezTo>
                <a:cubicBezTo>
                  <a:pt x="314600" y="-5427"/>
                  <a:pt x="330563" y="6545"/>
                  <a:pt x="327237" y="21178"/>
                </a:cubicBezTo>
                <a:cubicBezTo>
                  <a:pt x="281344" y="222043"/>
                  <a:pt x="470902" y="229359"/>
                  <a:pt x="524112" y="367038"/>
                </a:cubicBezTo>
                <a:cubicBezTo>
                  <a:pt x="561358" y="457494"/>
                  <a:pt x="536084" y="561917"/>
                  <a:pt x="465581" y="627099"/>
                </a:cubicBezTo>
                <a:close/>
              </a:path>
            </a:pathLst>
          </a:custGeom>
          <a:solidFill>
            <a:srgbClr val="8F0209"/>
          </a:solidFill>
          <a:ln w="661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DF763E27-4720-4714-9074-B9EA57356A68}"/>
              </a:ext>
            </a:extLst>
          </p:cNvPr>
          <p:cNvSpPr/>
          <p:nvPr/>
        </p:nvSpPr>
        <p:spPr>
          <a:xfrm>
            <a:off x="3271810" y="3932137"/>
            <a:ext cx="648061" cy="830072"/>
          </a:xfrm>
          <a:custGeom>
            <a:avLst/>
            <a:gdLst>
              <a:gd name="connsiteX0" fmla="*/ 557367 w 648061"/>
              <a:gd name="connsiteY0" fmla="*/ 750569 h 830072"/>
              <a:gd name="connsiteX1" fmla="*/ 276023 w 648061"/>
              <a:gd name="connsiteY1" fmla="*/ 826392 h 830072"/>
              <a:gd name="connsiteX2" fmla="*/ 0 w 648061"/>
              <a:gd name="connsiteY2" fmla="*/ 521104 h 830072"/>
              <a:gd name="connsiteX3" fmla="*/ 55205 w 648061"/>
              <a:gd name="connsiteY3" fmla="*/ 308266 h 830072"/>
              <a:gd name="connsiteX4" fmla="*/ 91786 w 648061"/>
              <a:gd name="connsiteY4" fmla="*/ 322234 h 830072"/>
              <a:gd name="connsiteX5" fmla="*/ 166279 w 648061"/>
              <a:gd name="connsiteY5" fmla="*/ 514452 h 830072"/>
              <a:gd name="connsiteX6" fmla="*/ 196874 w 648061"/>
              <a:gd name="connsiteY6" fmla="*/ 490508 h 830072"/>
              <a:gd name="connsiteX7" fmla="*/ 361158 w 648061"/>
              <a:gd name="connsiteY7" fmla="*/ 2978 h 830072"/>
              <a:gd name="connsiteX8" fmla="*/ 391753 w 648061"/>
              <a:gd name="connsiteY8" fmla="*/ 24927 h 830072"/>
              <a:gd name="connsiteX9" fmla="*/ 627205 w 648061"/>
              <a:gd name="connsiteY9" fmla="*/ 439294 h 830072"/>
              <a:gd name="connsiteX10" fmla="*/ 557367 w 648061"/>
              <a:gd name="connsiteY10" fmla="*/ 750569 h 830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8061" h="830072">
                <a:moveTo>
                  <a:pt x="557367" y="750569"/>
                </a:moveTo>
                <a:cubicBezTo>
                  <a:pt x="480879" y="820406"/>
                  <a:pt x="374460" y="839029"/>
                  <a:pt x="276023" y="826392"/>
                </a:cubicBezTo>
                <a:cubicBezTo>
                  <a:pt x="207516" y="817745"/>
                  <a:pt x="15963" y="747908"/>
                  <a:pt x="0" y="521104"/>
                </a:cubicBezTo>
                <a:cubicBezTo>
                  <a:pt x="0" y="418676"/>
                  <a:pt x="27935" y="350834"/>
                  <a:pt x="55205" y="308266"/>
                </a:cubicBezTo>
                <a:cubicBezTo>
                  <a:pt x="67177" y="290973"/>
                  <a:pt x="94446" y="300950"/>
                  <a:pt x="91786" y="322234"/>
                </a:cubicBezTo>
                <a:cubicBezTo>
                  <a:pt x="85135" y="379434"/>
                  <a:pt x="93116" y="459248"/>
                  <a:pt x="166279" y="514452"/>
                </a:cubicBezTo>
                <a:cubicBezTo>
                  <a:pt x="182242" y="526425"/>
                  <a:pt x="204191" y="509132"/>
                  <a:pt x="196874" y="490508"/>
                </a:cubicBezTo>
                <a:cubicBezTo>
                  <a:pt x="108414" y="263039"/>
                  <a:pt x="214167" y="89443"/>
                  <a:pt x="361158" y="2978"/>
                </a:cubicBezTo>
                <a:cubicBezTo>
                  <a:pt x="376456" y="-6334"/>
                  <a:pt x="395744" y="7634"/>
                  <a:pt x="391753" y="24927"/>
                </a:cubicBezTo>
                <a:cubicBezTo>
                  <a:pt x="337214" y="265034"/>
                  <a:pt x="563353" y="273680"/>
                  <a:pt x="627205" y="439294"/>
                </a:cubicBezTo>
                <a:cubicBezTo>
                  <a:pt x="672432" y="547708"/>
                  <a:pt x="641837" y="672750"/>
                  <a:pt x="557367" y="750569"/>
                </a:cubicBezTo>
                <a:close/>
              </a:path>
            </a:pathLst>
          </a:custGeom>
          <a:solidFill>
            <a:srgbClr val="AB3339"/>
          </a:solidFill>
          <a:ln w="661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CFB4E2A-483E-4B0F-BB5E-32A8ACFF617A}"/>
              </a:ext>
            </a:extLst>
          </p:cNvPr>
          <p:cNvSpPr/>
          <p:nvPr/>
        </p:nvSpPr>
        <p:spPr>
          <a:xfrm>
            <a:off x="2019190" y="4701963"/>
            <a:ext cx="3467004" cy="2194889"/>
          </a:xfrm>
          <a:prstGeom prst="rect">
            <a:avLst/>
          </a:prstGeom>
          <a:solidFill>
            <a:srgbClr val="E8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A484995-58A2-4E6B-9795-84B0618B9EC6}"/>
              </a:ext>
            </a:extLst>
          </p:cNvPr>
          <p:cNvGrpSpPr/>
          <p:nvPr/>
        </p:nvGrpSpPr>
        <p:grpSpPr>
          <a:xfrm>
            <a:off x="783525" y="3390951"/>
            <a:ext cx="2910516" cy="1548356"/>
            <a:chOff x="1704735" y="4113377"/>
            <a:chExt cx="2910516" cy="1548356"/>
          </a:xfrm>
        </p:grpSpPr>
        <p:grpSp>
          <p:nvGrpSpPr>
            <p:cNvPr id="126" name="Graphic 412">
              <a:extLst>
                <a:ext uri="{FF2B5EF4-FFF2-40B4-BE49-F238E27FC236}">
                  <a16:creationId xmlns:a16="http://schemas.microsoft.com/office/drawing/2014/main" id="{5446489F-8C58-453A-BD58-625D940AE15D}"/>
                </a:ext>
              </a:extLst>
            </p:cNvPr>
            <p:cNvGrpSpPr/>
            <p:nvPr/>
          </p:nvGrpSpPr>
          <p:grpSpPr>
            <a:xfrm>
              <a:off x="1704735" y="4113377"/>
              <a:ext cx="2910516" cy="1484947"/>
              <a:chOff x="1704735" y="4113377"/>
              <a:chExt cx="2910516" cy="1484947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0C1CE0BC-CFD1-49D5-998C-A4FAE479B1A5}"/>
                  </a:ext>
                </a:extLst>
              </p:cNvPr>
              <p:cNvSpPr/>
              <p:nvPr/>
            </p:nvSpPr>
            <p:spPr>
              <a:xfrm>
                <a:off x="3607669" y="4227377"/>
                <a:ext cx="1007583" cy="434476"/>
              </a:xfrm>
              <a:custGeom>
                <a:avLst/>
                <a:gdLst>
                  <a:gd name="connsiteX0" fmla="*/ 0 w 1007583"/>
                  <a:gd name="connsiteY0" fmla="*/ 85073 h 434476"/>
                  <a:gd name="connsiteX1" fmla="*/ 504825 w 1007583"/>
                  <a:gd name="connsiteY1" fmla="*/ 300 h 434476"/>
                  <a:gd name="connsiteX2" fmla="*/ 984885 w 1007583"/>
                  <a:gd name="connsiteY2" fmla="*/ 49830 h 434476"/>
                  <a:gd name="connsiteX3" fmla="*/ 990600 w 1007583"/>
                  <a:gd name="connsiteY3" fmla="*/ 102218 h 434476"/>
                  <a:gd name="connsiteX4" fmla="*/ 788670 w 1007583"/>
                  <a:gd name="connsiteY4" fmla="*/ 190800 h 434476"/>
                  <a:gd name="connsiteX5" fmla="*/ 38100 w 1007583"/>
                  <a:gd name="connsiteY5" fmla="*/ 421305 h 434476"/>
                  <a:gd name="connsiteX6" fmla="*/ 0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0" y="85073"/>
                    </a:moveTo>
                    <a:cubicBezTo>
                      <a:pt x="0" y="85073"/>
                      <a:pt x="172402" y="6015"/>
                      <a:pt x="504825" y="300"/>
                    </a:cubicBezTo>
                    <a:cubicBezTo>
                      <a:pt x="754380" y="-3510"/>
                      <a:pt x="882968" y="29828"/>
                      <a:pt x="984885" y="49830"/>
                    </a:cubicBezTo>
                    <a:cubicBezTo>
                      <a:pt x="1011555" y="54593"/>
                      <a:pt x="1016318" y="91740"/>
                      <a:pt x="990600" y="102218"/>
                    </a:cubicBezTo>
                    <a:cubicBezTo>
                      <a:pt x="939165" y="124125"/>
                      <a:pt x="868680" y="155558"/>
                      <a:pt x="788670" y="190800"/>
                    </a:cubicBezTo>
                    <a:cubicBezTo>
                      <a:pt x="620077" y="266048"/>
                      <a:pt x="281940" y="490838"/>
                      <a:pt x="38100" y="421305"/>
                    </a:cubicBezTo>
                    <a:lnTo>
                      <a:pt x="0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F6BC3FF9-0356-403C-A7E2-808B353F329D}"/>
                  </a:ext>
                </a:extLst>
              </p:cNvPr>
              <p:cNvSpPr/>
              <p:nvPr/>
            </p:nvSpPr>
            <p:spPr>
              <a:xfrm>
                <a:off x="3641958" y="4314600"/>
                <a:ext cx="686752" cy="265502"/>
              </a:xfrm>
              <a:custGeom>
                <a:avLst/>
                <a:gdLst>
                  <a:gd name="connsiteX0" fmla="*/ 0 w 686752"/>
                  <a:gd name="connsiteY0" fmla="*/ 93100 h 265502"/>
                  <a:gd name="connsiteX1" fmla="*/ 686753 w 686752"/>
                  <a:gd name="connsiteY1" fmla="*/ 1660 h 265502"/>
                  <a:gd name="connsiteX2" fmla="*/ 246698 w 686752"/>
                  <a:gd name="connsiteY2" fmla="*/ 93100 h 265502"/>
                  <a:gd name="connsiteX3" fmla="*/ 13335 w 686752"/>
                  <a:gd name="connsiteY3" fmla="*/ 265502 h 265502"/>
                  <a:gd name="connsiteX4" fmla="*/ 0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0" y="93100"/>
                    </a:moveTo>
                    <a:cubicBezTo>
                      <a:pt x="0" y="93100"/>
                      <a:pt x="230505" y="-14533"/>
                      <a:pt x="686753" y="1660"/>
                    </a:cubicBezTo>
                    <a:cubicBezTo>
                      <a:pt x="686753" y="1660"/>
                      <a:pt x="359093" y="28330"/>
                      <a:pt x="246698" y="93100"/>
                    </a:cubicBezTo>
                    <a:cubicBezTo>
                      <a:pt x="134303" y="157870"/>
                      <a:pt x="13335" y="265502"/>
                      <a:pt x="13335" y="265502"/>
                    </a:cubicBezTo>
                    <a:lnTo>
                      <a:pt x="0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D7DF01F4-563B-4181-BC98-274009513945}"/>
                  </a:ext>
                </a:extLst>
              </p:cNvPr>
              <p:cNvSpPr/>
              <p:nvPr/>
            </p:nvSpPr>
            <p:spPr>
              <a:xfrm>
                <a:off x="1704735" y="4227377"/>
                <a:ext cx="1007583" cy="434476"/>
              </a:xfrm>
              <a:custGeom>
                <a:avLst/>
                <a:gdLst>
                  <a:gd name="connsiteX0" fmla="*/ 1007583 w 1007583"/>
                  <a:gd name="connsiteY0" fmla="*/ 85073 h 434476"/>
                  <a:gd name="connsiteX1" fmla="*/ 502758 w 1007583"/>
                  <a:gd name="connsiteY1" fmla="*/ 300 h 434476"/>
                  <a:gd name="connsiteX2" fmla="*/ 22698 w 1007583"/>
                  <a:gd name="connsiteY2" fmla="*/ 49830 h 434476"/>
                  <a:gd name="connsiteX3" fmla="*/ 16983 w 1007583"/>
                  <a:gd name="connsiteY3" fmla="*/ 102218 h 434476"/>
                  <a:gd name="connsiteX4" fmla="*/ 218913 w 1007583"/>
                  <a:gd name="connsiteY4" fmla="*/ 190800 h 434476"/>
                  <a:gd name="connsiteX5" fmla="*/ 969483 w 1007583"/>
                  <a:gd name="connsiteY5" fmla="*/ 421305 h 434476"/>
                  <a:gd name="connsiteX6" fmla="*/ 1007583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1007583" y="85073"/>
                    </a:moveTo>
                    <a:cubicBezTo>
                      <a:pt x="1007583" y="85073"/>
                      <a:pt x="835181" y="6015"/>
                      <a:pt x="502758" y="300"/>
                    </a:cubicBezTo>
                    <a:cubicBezTo>
                      <a:pt x="253203" y="-3510"/>
                      <a:pt x="124616" y="29828"/>
                      <a:pt x="22698" y="49830"/>
                    </a:cubicBezTo>
                    <a:cubicBezTo>
                      <a:pt x="-3972" y="54593"/>
                      <a:pt x="-8734" y="91740"/>
                      <a:pt x="16983" y="102218"/>
                    </a:cubicBezTo>
                    <a:cubicBezTo>
                      <a:pt x="68418" y="124125"/>
                      <a:pt x="138903" y="155558"/>
                      <a:pt x="218913" y="190800"/>
                    </a:cubicBezTo>
                    <a:cubicBezTo>
                      <a:pt x="387506" y="266048"/>
                      <a:pt x="725643" y="490838"/>
                      <a:pt x="969483" y="421305"/>
                    </a:cubicBezTo>
                    <a:lnTo>
                      <a:pt x="1007583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173B8D99-A442-4A3B-AAC5-C43C24DC5154}"/>
                  </a:ext>
                </a:extLst>
              </p:cNvPr>
              <p:cNvSpPr/>
              <p:nvPr/>
            </p:nvSpPr>
            <p:spPr>
              <a:xfrm>
                <a:off x="1977941" y="4314600"/>
                <a:ext cx="686752" cy="265502"/>
              </a:xfrm>
              <a:custGeom>
                <a:avLst/>
                <a:gdLst>
                  <a:gd name="connsiteX0" fmla="*/ 686753 w 686752"/>
                  <a:gd name="connsiteY0" fmla="*/ 93100 h 265502"/>
                  <a:gd name="connsiteX1" fmla="*/ 0 w 686752"/>
                  <a:gd name="connsiteY1" fmla="*/ 1660 h 265502"/>
                  <a:gd name="connsiteX2" fmla="*/ 440055 w 686752"/>
                  <a:gd name="connsiteY2" fmla="*/ 93100 h 265502"/>
                  <a:gd name="connsiteX3" fmla="*/ 673418 w 686752"/>
                  <a:gd name="connsiteY3" fmla="*/ 265502 h 265502"/>
                  <a:gd name="connsiteX4" fmla="*/ 686753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686753" y="93100"/>
                    </a:moveTo>
                    <a:cubicBezTo>
                      <a:pt x="686753" y="93100"/>
                      <a:pt x="456247" y="-14533"/>
                      <a:pt x="0" y="1660"/>
                    </a:cubicBezTo>
                    <a:cubicBezTo>
                      <a:pt x="0" y="1660"/>
                      <a:pt x="327660" y="28330"/>
                      <a:pt x="440055" y="93100"/>
                    </a:cubicBezTo>
                    <a:cubicBezTo>
                      <a:pt x="552450" y="157870"/>
                      <a:pt x="673418" y="265502"/>
                      <a:pt x="673418" y="265502"/>
                    </a:cubicBezTo>
                    <a:lnTo>
                      <a:pt x="686753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D26E5BFA-6119-4083-A101-29FE48C05A10}"/>
                  </a:ext>
                </a:extLst>
              </p:cNvPr>
              <p:cNvSpPr/>
              <p:nvPr/>
            </p:nvSpPr>
            <p:spPr>
              <a:xfrm>
                <a:off x="2627546" y="4113377"/>
                <a:ext cx="1045855" cy="1484947"/>
              </a:xfrm>
              <a:custGeom>
                <a:avLst/>
                <a:gdLst>
                  <a:gd name="connsiteX0" fmla="*/ 903923 w 1045855"/>
                  <a:gd name="connsiteY0" fmla="*/ 1484948 h 1484947"/>
                  <a:gd name="connsiteX1" fmla="*/ 142875 w 1045855"/>
                  <a:gd name="connsiteY1" fmla="*/ 1484948 h 1484947"/>
                  <a:gd name="connsiteX2" fmla="*/ 0 w 1045855"/>
                  <a:gd name="connsiteY2" fmla="*/ 1342073 h 1484947"/>
                  <a:gd name="connsiteX3" fmla="*/ 0 w 1045855"/>
                  <a:gd name="connsiteY3" fmla="*/ 432435 h 1484947"/>
                  <a:gd name="connsiteX4" fmla="*/ 522923 w 1045855"/>
                  <a:gd name="connsiteY4" fmla="*/ 0 h 1484947"/>
                  <a:gd name="connsiteX5" fmla="*/ 522923 w 1045855"/>
                  <a:gd name="connsiteY5" fmla="*/ 0 h 1484947"/>
                  <a:gd name="connsiteX6" fmla="*/ 1045845 w 1045855"/>
                  <a:gd name="connsiteY6" fmla="*/ 432435 h 1484947"/>
                  <a:gd name="connsiteX7" fmla="*/ 1045845 w 1045855"/>
                  <a:gd name="connsiteY7" fmla="*/ 1342073 h 1484947"/>
                  <a:gd name="connsiteX8" fmla="*/ 903923 w 1045855"/>
                  <a:gd name="connsiteY8" fmla="*/ 1484948 h 148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5855" h="1484947">
                    <a:moveTo>
                      <a:pt x="903923" y="1484948"/>
                    </a:moveTo>
                    <a:lnTo>
                      <a:pt x="142875" y="1484948"/>
                    </a:lnTo>
                    <a:cubicBezTo>
                      <a:pt x="63817" y="1484948"/>
                      <a:pt x="0" y="1421130"/>
                      <a:pt x="0" y="1342073"/>
                    </a:cubicBezTo>
                    <a:lnTo>
                      <a:pt x="0" y="432435"/>
                    </a:lnTo>
                    <a:cubicBezTo>
                      <a:pt x="0" y="143827"/>
                      <a:pt x="234315" y="0"/>
                      <a:pt x="522923" y="0"/>
                    </a:cubicBezTo>
                    <a:lnTo>
                      <a:pt x="522923" y="0"/>
                    </a:lnTo>
                    <a:cubicBezTo>
                      <a:pt x="811530" y="0"/>
                      <a:pt x="1045845" y="143827"/>
                      <a:pt x="1045845" y="432435"/>
                    </a:cubicBezTo>
                    <a:lnTo>
                      <a:pt x="1045845" y="1342073"/>
                    </a:lnTo>
                    <a:cubicBezTo>
                      <a:pt x="1046798" y="1421130"/>
                      <a:pt x="982028" y="1484948"/>
                      <a:pt x="903923" y="1484948"/>
                    </a:cubicBez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36" name="Graphic 412">
                <a:extLst>
                  <a:ext uri="{FF2B5EF4-FFF2-40B4-BE49-F238E27FC236}">
                    <a16:creationId xmlns:a16="http://schemas.microsoft.com/office/drawing/2014/main" id="{82A043D0-CA7B-4789-9390-54968062EFBB}"/>
                  </a:ext>
                </a:extLst>
              </p:cNvPr>
              <p:cNvGrpSpPr/>
              <p:nvPr/>
            </p:nvGrpSpPr>
            <p:grpSpPr>
              <a:xfrm>
                <a:off x="2713271" y="4448657"/>
                <a:ext cx="190500" cy="190500"/>
                <a:chOff x="2713271" y="4448657"/>
                <a:chExt cx="190500" cy="190500"/>
              </a:xfrm>
            </p:grpSpPr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54D73E70-6EE5-4F2F-889E-18E4437E7B83}"/>
                    </a:ext>
                  </a:extLst>
                </p:cNvPr>
                <p:cNvSpPr/>
                <p:nvPr/>
              </p:nvSpPr>
              <p:spPr>
                <a:xfrm>
                  <a:off x="2713271" y="4448657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BEEABFFA-31CC-42F0-9729-40A98E4BA63A}"/>
                    </a:ext>
                  </a:extLst>
                </p:cNvPr>
                <p:cNvSpPr/>
                <p:nvPr/>
              </p:nvSpPr>
              <p:spPr>
                <a:xfrm>
                  <a:off x="2813284" y="4476280"/>
                  <a:ext cx="51435" cy="51435"/>
                </a:xfrm>
                <a:custGeom>
                  <a:avLst/>
                  <a:gdLst>
                    <a:gd name="connsiteX0" fmla="*/ 51435 w 51435"/>
                    <a:gd name="connsiteY0" fmla="*/ 25718 h 51435"/>
                    <a:gd name="connsiteX1" fmla="*/ 25718 w 51435"/>
                    <a:gd name="connsiteY1" fmla="*/ 51435 h 51435"/>
                    <a:gd name="connsiteX2" fmla="*/ 0 w 51435"/>
                    <a:gd name="connsiteY2" fmla="*/ 25718 h 51435"/>
                    <a:gd name="connsiteX3" fmla="*/ 25718 w 51435"/>
                    <a:gd name="connsiteY3" fmla="*/ 0 h 51435"/>
                    <a:gd name="connsiteX4" fmla="*/ 51435 w 51435"/>
                    <a:gd name="connsiteY4" fmla="*/ 25718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5" h="51435">
                      <a:moveTo>
                        <a:pt x="51435" y="25718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8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37" name="Graphic 412">
                <a:extLst>
                  <a:ext uri="{FF2B5EF4-FFF2-40B4-BE49-F238E27FC236}">
                    <a16:creationId xmlns:a16="http://schemas.microsoft.com/office/drawing/2014/main" id="{B1197434-5308-4A56-A200-A2459EFA749B}"/>
                  </a:ext>
                </a:extLst>
              </p:cNvPr>
              <p:cNvGrpSpPr/>
              <p:nvPr/>
            </p:nvGrpSpPr>
            <p:grpSpPr>
              <a:xfrm>
                <a:off x="3405739" y="4448657"/>
                <a:ext cx="190500" cy="190500"/>
                <a:chOff x="3405739" y="4448657"/>
                <a:chExt cx="190500" cy="19050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A0AFF7BA-AFFC-42ED-860B-642F0A1590B2}"/>
                    </a:ext>
                  </a:extLst>
                </p:cNvPr>
                <p:cNvSpPr/>
                <p:nvPr/>
              </p:nvSpPr>
              <p:spPr>
                <a:xfrm>
                  <a:off x="3405739" y="4448657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63B46BE4-68F4-4756-A37B-FA9557A7905E}"/>
                    </a:ext>
                  </a:extLst>
                </p:cNvPr>
                <p:cNvSpPr/>
                <p:nvPr/>
              </p:nvSpPr>
              <p:spPr>
                <a:xfrm>
                  <a:off x="3506704" y="4476280"/>
                  <a:ext cx="51434" cy="51435"/>
                </a:xfrm>
                <a:custGeom>
                  <a:avLst/>
                  <a:gdLst>
                    <a:gd name="connsiteX0" fmla="*/ 51435 w 51434"/>
                    <a:gd name="connsiteY0" fmla="*/ 25718 h 51435"/>
                    <a:gd name="connsiteX1" fmla="*/ 25718 w 51434"/>
                    <a:gd name="connsiteY1" fmla="*/ 51435 h 51435"/>
                    <a:gd name="connsiteX2" fmla="*/ 0 w 51434"/>
                    <a:gd name="connsiteY2" fmla="*/ 25718 h 51435"/>
                    <a:gd name="connsiteX3" fmla="*/ 25718 w 51434"/>
                    <a:gd name="connsiteY3" fmla="*/ 0 h 51435"/>
                    <a:gd name="connsiteX4" fmla="*/ 51435 w 51434"/>
                    <a:gd name="connsiteY4" fmla="*/ 25718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4" h="51435">
                      <a:moveTo>
                        <a:pt x="51435" y="25718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8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3650AD1-820C-4863-9744-34DABF81E06D}"/>
                  </a:ext>
                </a:extLst>
              </p:cNvPr>
              <p:cNvSpPr/>
              <p:nvPr/>
            </p:nvSpPr>
            <p:spPr>
              <a:xfrm>
                <a:off x="3068553" y="4276149"/>
                <a:ext cx="185737" cy="14393"/>
              </a:xfrm>
              <a:custGeom>
                <a:avLst/>
                <a:gdLst>
                  <a:gd name="connsiteX0" fmla="*/ 185738 w 185737"/>
                  <a:gd name="connsiteY0" fmla="*/ 14393 h 14393"/>
                  <a:gd name="connsiteX1" fmla="*/ 0 w 185737"/>
                  <a:gd name="connsiteY1" fmla="*/ 14393 h 1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5737" h="14393">
                    <a:moveTo>
                      <a:pt x="185738" y="14393"/>
                    </a:moveTo>
                    <a:cubicBezTo>
                      <a:pt x="185738" y="14393"/>
                      <a:pt x="100013" y="-17992"/>
                      <a:pt x="0" y="14393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DF17D585-CC3C-473D-8DAD-CAF9CAD65F5D}"/>
                  </a:ext>
                </a:extLst>
              </p:cNvPr>
              <p:cNvSpPr/>
              <p:nvPr/>
            </p:nvSpPr>
            <p:spPr>
              <a:xfrm>
                <a:off x="3099033" y="4228418"/>
                <a:ext cx="124777" cy="9736"/>
              </a:xfrm>
              <a:custGeom>
                <a:avLst/>
                <a:gdLst>
                  <a:gd name="connsiteX0" fmla="*/ 124778 w 124777"/>
                  <a:gd name="connsiteY0" fmla="*/ 9737 h 9736"/>
                  <a:gd name="connsiteX1" fmla="*/ 0 w 124777"/>
                  <a:gd name="connsiteY1" fmla="*/ 9737 h 9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777" h="9736">
                    <a:moveTo>
                      <a:pt x="124778" y="9737"/>
                    </a:moveTo>
                    <a:cubicBezTo>
                      <a:pt x="124778" y="9737"/>
                      <a:pt x="66675" y="-12171"/>
                      <a:pt x="0" y="9737"/>
                    </a:cubicBezTo>
                  </a:path>
                </a:pathLst>
              </a:custGeom>
              <a:noFill/>
              <a:ln w="19050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5C692CE-E1B8-4873-B5FB-19D9BC47F9CC}"/>
                </a:ext>
              </a:extLst>
            </p:cNvPr>
            <p:cNvSpPr/>
            <p:nvPr/>
          </p:nvSpPr>
          <p:spPr>
            <a:xfrm>
              <a:off x="2513235" y="4951577"/>
              <a:ext cx="1250395" cy="710156"/>
            </a:xfrm>
            <a:custGeom>
              <a:avLst/>
              <a:gdLst>
                <a:gd name="connsiteX0" fmla="*/ 68591 w 1250395"/>
                <a:gd name="connsiteY0" fmla="*/ 0 h 710156"/>
                <a:gd name="connsiteX1" fmla="*/ 36206 w 1250395"/>
                <a:gd name="connsiteY1" fmla="*/ 341947 h 710156"/>
                <a:gd name="connsiteX2" fmla="*/ 25728 w 1250395"/>
                <a:gd name="connsiteY2" fmla="*/ 599122 h 710156"/>
                <a:gd name="connsiteX3" fmla="*/ 31443 w 1250395"/>
                <a:gd name="connsiteY3" fmla="*/ 693420 h 710156"/>
                <a:gd name="connsiteX4" fmla="*/ 799158 w 1250395"/>
                <a:gd name="connsiteY4" fmla="*/ 693420 h 710156"/>
                <a:gd name="connsiteX5" fmla="*/ 1112531 w 1250395"/>
                <a:gd name="connsiteY5" fmla="*/ 675322 h 710156"/>
                <a:gd name="connsiteX6" fmla="*/ 1233498 w 1250395"/>
                <a:gd name="connsiteY6" fmla="*/ 544830 h 710156"/>
                <a:gd name="connsiteX7" fmla="*/ 1204923 w 1250395"/>
                <a:gd name="connsiteY7" fmla="*/ 201930 h 710156"/>
                <a:gd name="connsiteX8" fmla="*/ 1173491 w 1250395"/>
                <a:gd name="connsiteY8" fmla="*/ 10478 h 710156"/>
                <a:gd name="connsiteX9" fmla="*/ 68591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68591" y="0"/>
                  </a:moveTo>
                  <a:cubicBezTo>
                    <a:pt x="68591" y="0"/>
                    <a:pt x="32396" y="126683"/>
                    <a:pt x="36206" y="341947"/>
                  </a:cubicBezTo>
                  <a:cubicBezTo>
                    <a:pt x="38111" y="449580"/>
                    <a:pt x="44778" y="568643"/>
                    <a:pt x="25728" y="599122"/>
                  </a:cubicBezTo>
                  <a:cubicBezTo>
                    <a:pt x="6678" y="629603"/>
                    <a:pt x="-23802" y="681038"/>
                    <a:pt x="31443" y="693420"/>
                  </a:cubicBezTo>
                  <a:cubicBezTo>
                    <a:pt x="86688" y="705803"/>
                    <a:pt x="638186" y="723900"/>
                    <a:pt x="799158" y="693420"/>
                  </a:cubicBezTo>
                  <a:cubicBezTo>
                    <a:pt x="960131" y="662940"/>
                    <a:pt x="1013471" y="654368"/>
                    <a:pt x="1112531" y="675322"/>
                  </a:cubicBezTo>
                  <a:cubicBezTo>
                    <a:pt x="1211591" y="697230"/>
                    <a:pt x="1284933" y="630555"/>
                    <a:pt x="1233498" y="544830"/>
                  </a:cubicBezTo>
                  <a:cubicBezTo>
                    <a:pt x="1182063" y="459105"/>
                    <a:pt x="1202066" y="303847"/>
                    <a:pt x="1204923" y="201930"/>
                  </a:cubicBezTo>
                  <a:cubicBezTo>
                    <a:pt x="1207781" y="100013"/>
                    <a:pt x="1173491" y="10478"/>
                    <a:pt x="1173491" y="10478"/>
                  </a:cubicBezTo>
                  <a:lnTo>
                    <a:pt x="68591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971705F-CD78-4B56-A0D2-17C6A5A52649}"/>
                </a:ext>
              </a:extLst>
            </p:cNvPr>
            <p:cNvSpPr/>
            <p:nvPr/>
          </p:nvSpPr>
          <p:spPr>
            <a:xfrm>
              <a:off x="3045409" y="4671475"/>
              <a:ext cx="672099" cy="482471"/>
            </a:xfrm>
            <a:custGeom>
              <a:avLst/>
              <a:gdLst>
                <a:gd name="connsiteX0" fmla="*/ 65055 w 672099"/>
                <a:gd name="connsiteY0" fmla="*/ 89602 h 482471"/>
                <a:gd name="connsiteX1" fmla="*/ 617505 w 672099"/>
                <a:gd name="connsiteY1" fmla="*/ 1019 h 482471"/>
                <a:gd name="connsiteX2" fmla="*/ 656557 w 672099"/>
                <a:gd name="connsiteY2" fmla="*/ 28642 h 482471"/>
                <a:gd name="connsiteX3" fmla="*/ 654652 w 672099"/>
                <a:gd name="connsiteY3" fmla="*/ 296294 h 482471"/>
                <a:gd name="connsiteX4" fmla="*/ 626077 w 672099"/>
                <a:gd name="connsiteY4" fmla="*/ 333442 h 482471"/>
                <a:gd name="connsiteX5" fmla="*/ 100297 w 672099"/>
                <a:gd name="connsiteY5" fmla="*/ 482032 h 482471"/>
                <a:gd name="connsiteX6" fmla="*/ 59340 w 672099"/>
                <a:gd name="connsiteY6" fmla="*/ 458219 h 482471"/>
                <a:gd name="connsiteX7" fmla="*/ 14572 w 672099"/>
                <a:gd name="connsiteY7" fmla="*/ 135322 h 482471"/>
                <a:gd name="connsiteX8" fmla="*/ 65055 w 672099"/>
                <a:gd name="connsiteY8" fmla="*/ 89602 h 48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099" h="482471">
                  <a:moveTo>
                    <a:pt x="65055" y="89602"/>
                  </a:moveTo>
                  <a:cubicBezTo>
                    <a:pt x="156495" y="83887"/>
                    <a:pt x="407002" y="62932"/>
                    <a:pt x="617505" y="1019"/>
                  </a:cubicBezTo>
                  <a:cubicBezTo>
                    <a:pt x="634650" y="-3743"/>
                    <a:pt x="651795" y="8639"/>
                    <a:pt x="656557" y="28642"/>
                  </a:cubicBezTo>
                  <a:cubicBezTo>
                    <a:pt x="668940" y="81982"/>
                    <a:pt x="685132" y="187709"/>
                    <a:pt x="654652" y="296294"/>
                  </a:cubicBezTo>
                  <a:cubicBezTo>
                    <a:pt x="649890" y="312487"/>
                    <a:pt x="639412" y="325822"/>
                    <a:pt x="626077" y="333442"/>
                  </a:cubicBezTo>
                  <a:cubicBezTo>
                    <a:pt x="556545" y="371542"/>
                    <a:pt x="321277" y="490604"/>
                    <a:pt x="100297" y="482032"/>
                  </a:cubicBezTo>
                  <a:cubicBezTo>
                    <a:pt x="84105" y="481079"/>
                    <a:pt x="69817" y="472507"/>
                    <a:pt x="59340" y="458219"/>
                  </a:cubicBezTo>
                  <a:cubicBezTo>
                    <a:pt x="28860" y="413452"/>
                    <a:pt x="-26385" y="302962"/>
                    <a:pt x="14572" y="135322"/>
                  </a:cubicBezTo>
                  <a:cubicBezTo>
                    <a:pt x="23145" y="108652"/>
                    <a:pt x="42195" y="90554"/>
                    <a:pt x="65055" y="89602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794587C-0364-4C3A-AA65-F100798ECCC1}"/>
                </a:ext>
              </a:extLst>
            </p:cNvPr>
            <p:cNvSpPr/>
            <p:nvPr/>
          </p:nvSpPr>
          <p:spPr>
            <a:xfrm>
              <a:off x="2539450" y="4634586"/>
              <a:ext cx="684699" cy="501235"/>
            </a:xfrm>
            <a:custGeom>
              <a:avLst/>
              <a:gdLst>
                <a:gd name="connsiteX0" fmla="*/ 71904 w 684699"/>
                <a:gd name="connsiteY0" fmla="*/ 1714 h 501235"/>
                <a:gd name="connsiteX1" fmla="*/ 650071 w 684699"/>
                <a:gd name="connsiteY1" fmla="*/ 131254 h 501235"/>
                <a:gd name="connsiteX2" fmla="*/ 683409 w 684699"/>
                <a:gd name="connsiteY2" fmla="*/ 172211 h 501235"/>
                <a:gd name="connsiteX3" fmla="*/ 627211 w 684699"/>
                <a:gd name="connsiteY3" fmla="*/ 454151 h 501235"/>
                <a:gd name="connsiteX4" fmla="*/ 45234 w 684699"/>
                <a:gd name="connsiteY4" fmla="*/ 336041 h 501235"/>
                <a:gd name="connsiteX5" fmla="*/ 33804 w 684699"/>
                <a:gd name="connsiteY5" fmla="*/ 321754 h 501235"/>
                <a:gd name="connsiteX6" fmla="*/ 23326 w 684699"/>
                <a:gd name="connsiteY6" fmla="*/ 32194 h 501235"/>
                <a:gd name="connsiteX7" fmla="*/ 71904 w 684699"/>
                <a:gd name="connsiteY7" fmla="*/ 1714 h 50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699" h="501235">
                  <a:moveTo>
                    <a:pt x="71904" y="1714"/>
                  </a:moveTo>
                  <a:cubicBezTo>
                    <a:pt x="162391" y="30289"/>
                    <a:pt x="418614" y="107441"/>
                    <a:pt x="650071" y="131254"/>
                  </a:cubicBezTo>
                  <a:cubicBezTo>
                    <a:pt x="668169" y="133159"/>
                    <a:pt x="681504" y="150304"/>
                    <a:pt x="683409" y="172211"/>
                  </a:cubicBezTo>
                  <a:cubicBezTo>
                    <a:pt x="687219" y="238886"/>
                    <a:pt x="686266" y="375094"/>
                    <a:pt x="627211" y="454151"/>
                  </a:cubicBezTo>
                  <a:cubicBezTo>
                    <a:pt x="548154" y="559879"/>
                    <a:pt x="227161" y="473201"/>
                    <a:pt x="45234" y="336041"/>
                  </a:cubicBezTo>
                  <a:cubicBezTo>
                    <a:pt x="40471" y="332231"/>
                    <a:pt x="36661" y="327469"/>
                    <a:pt x="33804" y="321754"/>
                  </a:cubicBezTo>
                  <a:cubicBezTo>
                    <a:pt x="17611" y="290321"/>
                    <a:pt x="-27156" y="181736"/>
                    <a:pt x="23326" y="32194"/>
                  </a:cubicBezTo>
                  <a:cubicBezTo>
                    <a:pt x="29994" y="8381"/>
                    <a:pt x="50949" y="-4954"/>
                    <a:pt x="71904" y="1714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7BD6142-7E83-4343-923E-BCEB166C887E}"/>
                </a:ext>
              </a:extLst>
            </p:cNvPr>
            <p:cNvSpPr/>
            <p:nvPr/>
          </p:nvSpPr>
          <p:spPr>
            <a:xfrm>
              <a:off x="3084577" y="4614269"/>
              <a:ext cx="133067" cy="50605"/>
            </a:xfrm>
            <a:custGeom>
              <a:avLst/>
              <a:gdLst>
                <a:gd name="connsiteX0" fmla="*/ 6836 w 133067"/>
                <a:gd name="connsiteY0" fmla="*/ 123 h 50605"/>
                <a:gd name="connsiteX1" fmla="*/ 125899 w 133067"/>
                <a:gd name="connsiteY1" fmla="*/ 123 h 50605"/>
                <a:gd name="connsiteX2" fmla="*/ 132566 w 133067"/>
                <a:gd name="connsiteY2" fmla="*/ 8695 h 50605"/>
                <a:gd name="connsiteX3" fmla="*/ 66843 w 133067"/>
                <a:gd name="connsiteY3" fmla="*/ 50605 h 50605"/>
                <a:gd name="connsiteX4" fmla="*/ 1121 w 133067"/>
                <a:gd name="connsiteY4" fmla="*/ 8695 h 50605"/>
                <a:gd name="connsiteX5" fmla="*/ 6836 w 133067"/>
                <a:gd name="connsiteY5" fmla="*/ 123 h 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067" h="50605">
                  <a:moveTo>
                    <a:pt x="6836" y="123"/>
                  </a:moveTo>
                  <a:cubicBezTo>
                    <a:pt x="25886" y="2980"/>
                    <a:pt x="69701" y="7743"/>
                    <a:pt x="125899" y="123"/>
                  </a:cubicBezTo>
                  <a:cubicBezTo>
                    <a:pt x="130661" y="-830"/>
                    <a:pt x="134471" y="3933"/>
                    <a:pt x="132566" y="8695"/>
                  </a:cubicBezTo>
                  <a:cubicBezTo>
                    <a:pt x="124946" y="23935"/>
                    <a:pt x="106849" y="50605"/>
                    <a:pt x="66843" y="50605"/>
                  </a:cubicBezTo>
                  <a:cubicBezTo>
                    <a:pt x="26838" y="50605"/>
                    <a:pt x="7788" y="23935"/>
                    <a:pt x="1121" y="8695"/>
                  </a:cubicBezTo>
                  <a:cubicBezTo>
                    <a:pt x="-1737" y="3933"/>
                    <a:pt x="1121" y="-830"/>
                    <a:pt x="6836" y="12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4A39A568-579E-4434-B72B-1B7E8F4AD53D}"/>
              </a:ext>
            </a:extLst>
          </p:cNvPr>
          <p:cNvGrpSpPr/>
          <p:nvPr/>
        </p:nvGrpSpPr>
        <p:grpSpPr>
          <a:xfrm>
            <a:off x="1598302" y="4210101"/>
            <a:ext cx="593808" cy="486817"/>
            <a:chOff x="2519512" y="4932527"/>
            <a:chExt cx="593808" cy="486817"/>
          </a:xfrm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8F06CAA-DBFF-4013-B274-0AEBD32B3E2F}"/>
                </a:ext>
              </a:extLst>
            </p:cNvPr>
            <p:cNvSpPr/>
            <p:nvPr/>
          </p:nvSpPr>
          <p:spPr>
            <a:xfrm>
              <a:off x="2950434" y="5176684"/>
              <a:ext cx="162886" cy="153837"/>
            </a:xfrm>
            <a:custGeom>
              <a:avLst/>
              <a:gdLst>
                <a:gd name="connsiteX0" fmla="*/ 42872 w 162886"/>
                <a:gd name="connsiteY0" fmla="*/ 10160 h 153837"/>
                <a:gd name="connsiteX1" fmla="*/ 148599 w 162886"/>
                <a:gd name="connsiteY1" fmla="*/ 10160 h 153837"/>
                <a:gd name="connsiteX2" fmla="*/ 96212 w 162886"/>
                <a:gd name="connsiteY2" fmla="*/ 53022 h 153837"/>
                <a:gd name="connsiteX3" fmla="*/ 162887 w 162886"/>
                <a:gd name="connsiteY3" fmla="*/ 69215 h 153837"/>
                <a:gd name="connsiteX4" fmla="*/ 93354 w 162886"/>
                <a:gd name="connsiteY4" fmla="*/ 103505 h 153837"/>
                <a:gd name="connsiteX5" fmla="*/ 156219 w 162886"/>
                <a:gd name="connsiteY5" fmla="*/ 138747 h 153837"/>
                <a:gd name="connsiteX6" fmla="*/ 48587 w 162886"/>
                <a:gd name="connsiteY6" fmla="*/ 148272 h 153837"/>
                <a:gd name="connsiteX7" fmla="*/ 9 w 162886"/>
                <a:gd name="connsiteY7" fmla="*/ 119697 h 153837"/>
                <a:gd name="connsiteX8" fmla="*/ 9 w 162886"/>
                <a:gd name="connsiteY8" fmla="*/ 19685 h 153837"/>
                <a:gd name="connsiteX9" fmla="*/ 42872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42872" y="10160"/>
                  </a:moveTo>
                  <a:cubicBezTo>
                    <a:pt x="42872" y="10160"/>
                    <a:pt x="142884" y="-12700"/>
                    <a:pt x="148599" y="10160"/>
                  </a:cubicBezTo>
                  <a:cubicBezTo>
                    <a:pt x="154314" y="33020"/>
                    <a:pt x="121929" y="43497"/>
                    <a:pt x="96212" y="53022"/>
                  </a:cubicBezTo>
                  <a:cubicBezTo>
                    <a:pt x="96212" y="53022"/>
                    <a:pt x="162887" y="50165"/>
                    <a:pt x="162887" y="69215"/>
                  </a:cubicBezTo>
                  <a:cubicBezTo>
                    <a:pt x="162887" y="88265"/>
                    <a:pt x="126692" y="103505"/>
                    <a:pt x="93354" y="103505"/>
                  </a:cubicBezTo>
                  <a:cubicBezTo>
                    <a:pt x="93354" y="103505"/>
                    <a:pt x="168602" y="120650"/>
                    <a:pt x="156219" y="138747"/>
                  </a:cubicBezTo>
                  <a:cubicBezTo>
                    <a:pt x="143837" y="156845"/>
                    <a:pt x="99069" y="156845"/>
                    <a:pt x="48587" y="148272"/>
                  </a:cubicBezTo>
                  <a:cubicBezTo>
                    <a:pt x="-1896" y="139700"/>
                    <a:pt x="9" y="119697"/>
                    <a:pt x="9" y="119697"/>
                  </a:cubicBezTo>
                  <a:lnTo>
                    <a:pt x="9" y="19685"/>
                  </a:lnTo>
                  <a:lnTo>
                    <a:pt x="42872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B464B3E-4D2D-4EBC-9B5B-75923DD50FEE}"/>
                </a:ext>
              </a:extLst>
            </p:cNvPr>
            <p:cNvSpPr/>
            <p:nvPr/>
          </p:nvSpPr>
          <p:spPr>
            <a:xfrm>
              <a:off x="2519512" y="4932527"/>
              <a:ext cx="484271" cy="486817"/>
            </a:xfrm>
            <a:custGeom>
              <a:avLst/>
              <a:gdLst>
                <a:gd name="connsiteX0" fmla="*/ 55647 w 484271"/>
                <a:gd name="connsiteY0" fmla="*/ 0 h 486817"/>
                <a:gd name="connsiteX1" fmla="*/ 6117 w 484271"/>
                <a:gd name="connsiteY1" fmla="*/ 143828 h 486817"/>
                <a:gd name="connsiteX2" fmla="*/ 202332 w 484271"/>
                <a:gd name="connsiteY2" fmla="*/ 449580 h 486817"/>
                <a:gd name="connsiteX3" fmla="*/ 446172 w 484271"/>
                <a:gd name="connsiteY3" fmla="*/ 484822 h 486817"/>
                <a:gd name="connsiteX4" fmla="*/ 484272 w 484271"/>
                <a:gd name="connsiteY4" fmla="*/ 430530 h 486817"/>
                <a:gd name="connsiteX5" fmla="*/ 484272 w 484271"/>
                <a:gd name="connsiteY5" fmla="*/ 223838 h 486817"/>
                <a:gd name="connsiteX6" fmla="*/ 457602 w 484271"/>
                <a:gd name="connsiteY6" fmla="*/ 187642 h 486817"/>
                <a:gd name="connsiteX7" fmla="*/ 55647 w 484271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4271" h="486817">
                  <a:moveTo>
                    <a:pt x="55647" y="0"/>
                  </a:moveTo>
                  <a:cubicBezTo>
                    <a:pt x="55647" y="0"/>
                    <a:pt x="25167" y="49530"/>
                    <a:pt x="6117" y="143828"/>
                  </a:cubicBezTo>
                  <a:cubicBezTo>
                    <a:pt x="-12933" y="238125"/>
                    <a:pt x="2307" y="385763"/>
                    <a:pt x="202332" y="449580"/>
                  </a:cubicBezTo>
                  <a:cubicBezTo>
                    <a:pt x="326157" y="488633"/>
                    <a:pt x="404262" y="489585"/>
                    <a:pt x="446172" y="484822"/>
                  </a:cubicBezTo>
                  <a:cubicBezTo>
                    <a:pt x="467127" y="481965"/>
                    <a:pt x="484272" y="458153"/>
                    <a:pt x="484272" y="430530"/>
                  </a:cubicBezTo>
                  <a:lnTo>
                    <a:pt x="484272" y="223838"/>
                  </a:lnTo>
                  <a:cubicBezTo>
                    <a:pt x="484272" y="204788"/>
                    <a:pt x="472842" y="188595"/>
                    <a:pt x="457602" y="187642"/>
                  </a:cubicBezTo>
                  <a:cubicBezTo>
                    <a:pt x="384259" y="182880"/>
                    <a:pt x="175662" y="157163"/>
                    <a:pt x="55647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3A364B8-6718-43E6-B569-2F58B44B1ED2}"/>
              </a:ext>
            </a:extLst>
          </p:cNvPr>
          <p:cNvGrpSpPr/>
          <p:nvPr/>
        </p:nvGrpSpPr>
        <p:grpSpPr>
          <a:xfrm>
            <a:off x="2205446" y="4220579"/>
            <a:ext cx="623302" cy="486817"/>
            <a:chOff x="3126656" y="4943005"/>
            <a:chExt cx="623302" cy="486817"/>
          </a:xfrm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023BAC1F-EDFF-425B-AE42-12FBCD0676D4}"/>
                </a:ext>
              </a:extLst>
            </p:cNvPr>
            <p:cNvSpPr/>
            <p:nvPr/>
          </p:nvSpPr>
          <p:spPr>
            <a:xfrm>
              <a:off x="3126656" y="5131917"/>
              <a:ext cx="162886" cy="153837"/>
            </a:xfrm>
            <a:custGeom>
              <a:avLst/>
              <a:gdLst>
                <a:gd name="connsiteX0" fmla="*/ 120015 w 162886"/>
                <a:gd name="connsiteY0" fmla="*/ 10160 h 153837"/>
                <a:gd name="connsiteX1" fmla="*/ 14288 w 162886"/>
                <a:gd name="connsiteY1" fmla="*/ 10160 h 153837"/>
                <a:gd name="connsiteX2" fmla="*/ 66675 w 162886"/>
                <a:gd name="connsiteY2" fmla="*/ 53022 h 153837"/>
                <a:gd name="connsiteX3" fmla="*/ 0 w 162886"/>
                <a:gd name="connsiteY3" fmla="*/ 69215 h 153837"/>
                <a:gd name="connsiteX4" fmla="*/ 69533 w 162886"/>
                <a:gd name="connsiteY4" fmla="*/ 103505 h 153837"/>
                <a:gd name="connsiteX5" fmla="*/ 6667 w 162886"/>
                <a:gd name="connsiteY5" fmla="*/ 138747 h 153837"/>
                <a:gd name="connsiteX6" fmla="*/ 114300 w 162886"/>
                <a:gd name="connsiteY6" fmla="*/ 148272 h 153837"/>
                <a:gd name="connsiteX7" fmla="*/ 162877 w 162886"/>
                <a:gd name="connsiteY7" fmla="*/ 119697 h 153837"/>
                <a:gd name="connsiteX8" fmla="*/ 162877 w 162886"/>
                <a:gd name="connsiteY8" fmla="*/ 19685 h 153837"/>
                <a:gd name="connsiteX9" fmla="*/ 120015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120015" y="10160"/>
                  </a:moveTo>
                  <a:cubicBezTo>
                    <a:pt x="120015" y="10160"/>
                    <a:pt x="20002" y="-12700"/>
                    <a:pt x="14288" y="10160"/>
                  </a:cubicBezTo>
                  <a:cubicBezTo>
                    <a:pt x="8572" y="33020"/>
                    <a:pt x="40958" y="43497"/>
                    <a:pt x="66675" y="53022"/>
                  </a:cubicBezTo>
                  <a:cubicBezTo>
                    <a:pt x="66675" y="53022"/>
                    <a:pt x="0" y="50165"/>
                    <a:pt x="0" y="69215"/>
                  </a:cubicBezTo>
                  <a:cubicBezTo>
                    <a:pt x="0" y="89218"/>
                    <a:pt x="36195" y="103505"/>
                    <a:pt x="69533" y="103505"/>
                  </a:cubicBezTo>
                  <a:cubicBezTo>
                    <a:pt x="69533" y="103505"/>
                    <a:pt x="-5715" y="120650"/>
                    <a:pt x="6667" y="138747"/>
                  </a:cubicBezTo>
                  <a:cubicBezTo>
                    <a:pt x="19050" y="156845"/>
                    <a:pt x="63817" y="156845"/>
                    <a:pt x="114300" y="148272"/>
                  </a:cubicBezTo>
                  <a:cubicBezTo>
                    <a:pt x="164783" y="139700"/>
                    <a:pt x="162877" y="119697"/>
                    <a:pt x="162877" y="119697"/>
                  </a:cubicBezTo>
                  <a:lnTo>
                    <a:pt x="162877" y="19685"/>
                  </a:lnTo>
                  <a:lnTo>
                    <a:pt x="120015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34807038-D3B7-4FFD-934F-57489561B45D}"/>
                </a:ext>
              </a:extLst>
            </p:cNvPr>
            <p:cNvSpPr/>
            <p:nvPr/>
          </p:nvSpPr>
          <p:spPr>
            <a:xfrm>
              <a:off x="3253339" y="4943005"/>
              <a:ext cx="496619" cy="486817"/>
            </a:xfrm>
            <a:custGeom>
              <a:avLst/>
              <a:gdLst>
                <a:gd name="connsiteX0" fmla="*/ 440055 w 496619"/>
                <a:gd name="connsiteY0" fmla="*/ 0 h 486817"/>
                <a:gd name="connsiteX1" fmla="*/ 490538 w 496619"/>
                <a:gd name="connsiteY1" fmla="*/ 143827 h 486817"/>
                <a:gd name="connsiteX2" fmla="*/ 289560 w 496619"/>
                <a:gd name="connsiteY2" fmla="*/ 449580 h 486817"/>
                <a:gd name="connsiteX3" fmla="*/ 39052 w 496619"/>
                <a:gd name="connsiteY3" fmla="*/ 484822 h 486817"/>
                <a:gd name="connsiteX4" fmla="*/ 0 w 496619"/>
                <a:gd name="connsiteY4" fmla="*/ 430530 h 486817"/>
                <a:gd name="connsiteX5" fmla="*/ 0 w 496619"/>
                <a:gd name="connsiteY5" fmla="*/ 223838 h 486817"/>
                <a:gd name="connsiteX6" fmla="*/ 26670 w 496619"/>
                <a:gd name="connsiteY6" fmla="*/ 187642 h 486817"/>
                <a:gd name="connsiteX7" fmla="*/ 440055 w 496619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6619" h="486817">
                  <a:moveTo>
                    <a:pt x="440055" y="0"/>
                  </a:moveTo>
                  <a:cubicBezTo>
                    <a:pt x="440055" y="0"/>
                    <a:pt x="471488" y="49530"/>
                    <a:pt x="490538" y="143827"/>
                  </a:cubicBezTo>
                  <a:cubicBezTo>
                    <a:pt x="509588" y="238125"/>
                    <a:pt x="494347" y="385763"/>
                    <a:pt x="289560" y="449580"/>
                  </a:cubicBezTo>
                  <a:cubicBezTo>
                    <a:pt x="162877" y="488632"/>
                    <a:pt x="81915" y="489585"/>
                    <a:pt x="39052" y="484822"/>
                  </a:cubicBezTo>
                  <a:cubicBezTo>
                    <a:pt x="17145" y="481965"/>
                    <a:pt x="0" y="458152"/>
                    <a:pt x="0" y="430530"/>
                  </a:cubicBezTo>
                  <a:lnTo>
                    <a:pt x="0" y="223838"/>
                  </a:lnTo>
                  <a:cubicBezTo>
                    <a:pt x="0" y="204788"/>
                    <a:pt x="12382" y="188595"/>
                    <a:pt x="26670" y="187642"/>
                  </a:cubicBezTo>
                  <a:cubicBezTo>
                    <a:pt x="103822" y="183832"/>
                    <a:pt x="318135" y="157163"/>
                    <a:pt x="440055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7789FA8-C350-44B9-98AF-3FB0BB2D54D4}"/>
              </a:ext>
            </a:extLst>
          </p:cNvPr>
          <p:cNvGrpSpPr/>
          <p:nvPr/>
        </p:nvGrpSpPr>
        <p:grpSpPr>
          <a:xfrm flipH="1">
            <a:off x="826536" y="3370581"/>
            <a:ext cx="2784739" cy="1584391"/>
            <a:chOff x="5474451" y="3646417"/>
            <a:chExt cx="2458750" cy="1398918"/>
          </a:xfrm>
        </p:grpSpPr>
        <p:grpSp>
          <p:nvGrpSpPr>
            <p:cNvPr id="154" name="Graphic 3">
              <a:extLst>
                <a:ext uri="{FF2B5EF4-FFF2-40B4-BE49-F238E27FC236}">
                  <a16:creationId xmlns:a16="http://schemas.microsoft.com/office/drawing/2014/main" id="{99040B55-B520-4F6F-881A-129EFD9402D6}"/>
                </a:ext>
              </a:extLst>
            </p:cNvPr>
            <p:cNvGrpSpPr/>
            <p:nvPr/>
          </p:nvGrpSpPr>
          <p:grpSpPr>
            <a:xfrm>
              <a:off x="5474451" y="3646417"/>
              <a:ext cx="2458750" cy="1398918"/>
              <a:chOff x="5079804" y="3839007"/>
              <a:chExt cx="2458750" cy="139891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018481BB-5C58-484B-9E4F-486EAE6A4AC7}"/>
                  </a:ext>
                </a:extLst>
              </p:cNvPr>
              <p:cNvSpPr/>
              <p:nvPr/>
            </p:nvSpPr>
            <p:spPr>
              <a:xfrm>
                <a:off x="6763795" y="3974791"/>
                <a:ext cx="774759" cy="333844"/>
              </a:xfrm>
              <a:custGeom>
                <a:avLst/>
                <a:gdLst>
                  <a:gd name="connsiteX0" fmla="*/ 0 w 774759"/>
                  <a:gd name="connsiteY0" fmla="*/ 64728 h 333844"/>
                  <a:gd name="connsiteX1" fmla="*/ 388117 w 774759"/>
                  <a:gd name="connsiteY1" fmla="*/ 186 h 333844"/>
                  <a:gd name="connsiteX2" fmla="*/ 757302 w 774759"/>
                  <a:gd name="connsiteY2" fmla="*/ 38051 h 333844"/>
                  <a:gd name="connsiteX3" fmla="*/ 761605 w 774759"/>
                  <a:gd name="connsiteY3" fmla="*/ 78498 h 333844"/>
                  <a:gd name="connsiteX4" fmla="*/ 606702 w 774759"/>
                  <a:gd name="connsiteY4" fmla="*/ 146483 h 333844"/>
                  <a:gd name="connsiteX5" fmla="*/ 29259 w 774759"/>
                  <a:gd name="connsiteY5" fmla="*/ 323760 h 333844"/>
                  <a:gd name="connsiteX6" fmla="*/ 0 w 774759"/>
                  <a:gd name="connsiteY6" fmla="*/ 64728 h 33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4759" h="333844">
                    <a:moveTo>
                      <a:pt x="0" y="64728"/>
                    </a:moveTo>
                    <a:cubicBezTo>
                      <a:pt x="0" y="64728"/>
                      <a:pt x="132528" y="3628"/>
                      <a:pt x="388117" y="186"/>
                    </a:cubicBezTo>
                    <a:cubicBezTo>
                      <a:pt x="580025" y="-2396"/>
                      <a:pt x="678990" y="22560"/>
                      <a:pt x="757302" y="38051"/>
                    </a:cubicBezTo>
                    <a:cubicBezTo>
                      <a:pt x="777956" y="42353"/>
                      <a:pt x="781398" y="69892"/>
                      <a:pt x="761605" y="78498"/>
                    </a:cubicBezTo>
                    <a:cubicBezTo>
                      <a:pt x="722019" y="95709"/>
                      <a:pt x="668663" y="118944"/>
                      <a:pt x="606702" y="146483"/>
                    </a:cubicBezTo>
                    <a:cubicBezTo>
                      <a:pt x="476756" y="204141"/>
                      <a:pt x="216864" y="377115"/>
                      <a:pt x="29259" y="323760"/>
                    </a:cubicBezTo>
                    <a:lnTo>
                      <a:pt x="0" y="64728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B1CDA1FD-F25D-42F1-841D-2316ACD2C667}"/>
                  </a:ext>
                </a:extLst>
              </p:cNvPr>
              <p:cNvSpPr/>
              <p:nvPr/>
            </p:nvSpPr>
            <p:spPr>
              <a:xfrm>
                <a:off x="6790472" y="4041592"/>
                <a:ext cx="527529" cy="203603"/>
              </a:xfrm>
              <a:custGeom>
                <a:avLst/>
                <a:gdLst>
                  <a:gd name="connsiteX0" fmla="*/ 0 w 527529"/>
                  <a:gd name="connsiteY0" fmla="*/ 71075 h 203603"/>
                  <a:gd name="connsiteX1" fmla="*/ 527530 w 527529"/>
                  <a:gd name="connsiteY1" fmla="*/ 1369 h 203603"/>
                  <a:gd name="connsiteX2" fmla="*/ 189326 w 527529"/>
                  <a:gd name="connsiteY2" fmla="*/ 71075 h 203603"/>
                  <a:gd name="connsiteX3" fmla="*/ 10327 w 527529"/>
                  <a:gd name="connsiteY3" fmla="*/ 203603 h 203603"/>
                  <a:gd name="connsiteX4" fmla="*/ 0 w 527529"/>
                  <a:gd name="connsiteY4" fmla="*/ 71075 h 203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529" h="203603">
                    <a:moveTo>
                      <a:pt x="0" y="71075"/>
                    </a:moveTo>
                    <a:cubicBezTo>
                      <a:pt x="0" y="71075"/>
                      <a:pt x="177277" y="-11539"/>
                      <a:pt x="527530" y="1369"/>
                    </a:cubicBezTo>
                    <a:cubicBezTo>
                      <a:pt x="527530" y="1369"/>
                      <a:pt x="276243" y="22023"/>
                      <a:pt x="189326" y="71075"/>
                    </a:cubicBezTo>
                    <a:cubicBezTo>
                      <a:pt x="102408" y="120128"/>
                      <a:pt x="10327" y="203603"/>
                      <a:pt x="10327" y="203603"/>
                    </a:cubicBezTo>
                    <a:lnTo>
                      <a:pt x="0" y="71075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88EFA72B-B5EC-436D-8D8B-8C352E6FDDCB}"/>
                  </a:ext>
                </a:extLst>
              </p:cNvPr>
              <p:cNvSpPr/>
              <p:nvPr/>
            </p:nvSpPr>
            <p:spPr>
              <a:xfrm>
                <a:off x="5878267" y="3839007"/>
                <a:ext cx="944916" cy="1341629"/>
              </a:xfrm>
              <a:custGeom>
                <a:avLst/>
                <a:gdLst>
                  <a:gd name="connsiteX0" fmla="*/ 816681 w 944916"/>
                  <a:gd name="connsiteY0" fmla="*/ 1341630 h 1341629"/>
                  <a:gd name="connsiteX1" fmla="*/ 129086 w 944916"/>
                  <a:gd name="connsiteY1" fmla="*/ 1341630 h 1341629"/>
                  <a:gd name="connsiteX2" fmla="*/ 0 w 944916"/>
                  <a:gd name="connsiteY2" fmla="*/ 1212544 h 1341629"/>
                  <a:gd name="connsiteX3" fmla="*/ 0 w 944916"/>
                  <a:gd name="connsiteY3" fmla="*/ 390699 h 1341629"/>
                  <a:gd name="connsiteX4" fmla="*/ 472453 w 944916"/>
                  <a:gd name="connsiteY4" fmla="*/ 0 h 1341629"/>
                  <a:gd name="connsiteX5" fmla="*/ 472453 w 944916"/>
                  <a:gd name="connsiteY5" fmla="*/ 0 h 1341629"/>
                  <a:gd name="connsiteX6" fmla="*/ 944907 w 944916"/>
                  <a:gd name="connsiteY6" fmla="*/ 390699 h 1341629"/>
                  <a:gd name="connsiteX7" fmla="*/ 944907 w 944916"/>
                  <a:gd name="connsiteY7" fmla="*/ 1212544 h 1341629"/>
                  <a:gd name="connsiteX8" fmla="*/ 816681 w 944916"/>
                  <a:gd name="connsiteY8" fmla="*/ 1341630 h 1341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44916" h="1341629">
                    <a:moveTo>
                      <a:pt x="816681" y="1341630"/>
                    </a:moveTo>
                    <a:lnTo>
                      <a:pt x="129086" y="1341630"/>
                    </a:lnTo>
                    <a:cubicBezTo>
                      <a:pt x="57658" y="1341630"/>
                      <a:pt x="0" y="1283971"/>
                      <a:pt x="0" y="1212544"/>
                    </a:cubicBezTo>
                    <a:lnTo>
                      <a:pt x="0" y="390699"/>
                    </a:lnTo>
                    <a:cubicBezTo>
                      <a:pt x="0" y="129946"/>
                      <a:pt x="211700" y="0"/>
                      <a:pt x="472453" y="0"/>
                    </a:cubicBezTo>
                    <a:lnTo>
                      <a:pt x="472453" y="0"/>
                    </a:lnTo>
                    <a:cubicBezTo>
                      <a:pt x="733206" y="0"/>
                      <a:pt x="944907" y="129946"/>
                      <a:pt x="944907" y="390699"/>
                    </a:cubicBezTo>
                    <a:lnTo>
                      <a:pt x="944907" y="1212544"/>
                    </a:lnTo>
                    <a:cubicBezTo>
                      <a:pt x="945767" y="1283971"/>
                      <a:pt x="888109" y="1341630"/>
                      <a:pt x="816681" y="1341630"/>
                    </a:cubicBez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C9AF8F9A-F24D-4E70-BECD-9060BA365260}"/>
                  </a:ext>
                </a:extLst>
              </p:cNvPr>
              <p:cNvSpPr/>
              <p:nvPr/>
            </p:nvSpPr>
            <p:spPr>
              <a:xfrm>
                <a:off x="5774989" y="4596309"/>
                <a:ext cx="1129715" cy="641616"/>
              </a:xfrm>
              <a:custGeom>
                <a:avLst/>
                <a:gdLst>
                  <a:gd name="connsiteX0" fmla="*/ 61971 w 1129715"/>
                  <a:gd name="connsiteY0" fmla="*/ 0 h 641616"/>
                  <a:gd name="connsiteX1" fmla="*/ 32712 w 1129715"/>
                  <a:gd name="connsiteY1" fmla="*/ 308945 h 641616"/>
                  <a:gd name="connsiteX2" fmla="*/ 23245 w 1129715"/>
                  <a:gd name="connsiteY2" fmla="*/ 541299 h 641616"/>
                  <a:gd name="connsiteX3" fmla="*/ 28409 w 1129715"/>
                  <a:gd name="connsiteY3" fmla="*/ 626495 h 641616"/>
                  <a:gd name="connsiteX4" fmla="*/ 722029 w 1129715"/>
                  <a:gd name="connsiteY4" fmla="*/ 626495 h 641616"/>
                  <a:gd name="connsiteX5" fmla="*/ 1005156 w 1129715"/>
                  <a:gd name="connsiteY5" fmla="*/ 610145 h 641616"/>
                  <a:gd name="connsiteX6" fmla="*/ 1114449 w 1129715"/>
                  <a:gd name="connsiteY6" fmla="*/ 492246 h 641616"/>
                  <a:gd name="connsiteX7" fmla="*/ 1088632 w 1129715"/>
                  <a:gd name="connsiteY7" fmla="*/ 182441 h 641616"/>
                  <a:gd name="connsiteX8" fmla="*/ 1060233 w 1129715"/>
                  <a:gd name="connsiteY8" fmla="*/ 9466 h 641616"/>
                  <a:gd name="connsiteX9" fmla="*/ 61971 w 1129715"/>
                  <a:gd name="connsiteY9" fmla="*/ 0 h 641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9715" h="641616">
                    <a:moveTo>
                      <a:pt x="61971" y="0"/>
                    </a:moveTo>
                    <a:cubicBezTo>
                      <a:pt x="61971" y="0"/>
                      <a:pt x="29269" y="114456"/>
                      <a:pt x="32712" y="308945"/>
                    </a:cubicBezTo>
                    <a:cubicBezTo>
                      <a:pt x="34433" y="406189"/>
                      <a:pt x="40457" y="513761"/>
                      <a:pt x="23245" y="541299"/>
                    </a:cubicBezTo>
                    <a:cubicBezTo>
                      <a:pt x="6034" y="568837"/>
                      <a:pt x="-21504" y="615308"/>
                      <a:pt x="28409" y="626495"/>
                    </a:cubicBezTo>
                    <a:cubicBezTo>
                      <a:pt x="78322" y="637683"/>
                      <a:pt x="576592" y="654034"/>
                      <a:pt x="722029" y="626495"/>
                    </a:cubicBezTo>
                    <a:cubicBezTo>
                      <a:pt x="866604" y="598957"/>
                      <a:pt x="915657" y="591212"/>
                      <a:pt x="1005156" y="610145"/>
                    </a:cubicBezTo>
                    <a:cubicBezTo>
                      <a:pt x="1094656" y="629938"/>
                      <a:pt x="1160920" y="569698"/>
                      <a:pt x="1114449" y="492246"/>
                    </a:cubicBezTo>
                    <a:cubicBezTo>
                      <a:pt x="1067978" y="414795"/>
                      <a:pt x="1086050" y="274522"/>
                      <a:pt x="1088632" y="182441"/>
                    </a:cubicBezTo>
                    <a:cubicBezTo>
                      <a:pt x="1092074" y="90360"/>
                      <a:pt x="1060233" y="9466"/>
                      <a:pt x="1060233" y="9466"/>
                    </a:cubicBezTo>
                    <a:lnTo>
                      <a:pt x="61971" y="0"/>
                    </a:lnTo>
                    <a:close/>
                  </a:path>
                </a:pathLst>
              </a:custGeom>
              <a:solidFill>
                <a:srgbClr val="67554B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A93AE885-7367-450B-82B2-EC3DED177261}"/>
                  </a:ext>
                </a:extLst>
              </p:cNvPr>
              <p:cNvSpPr/>
              <p:nvPr/>
            </p:nvSpPr>
            <p:spPr>
              <a:xfrm>
                <a:off x="5726662" y="4915788"/>
                <a:ext cx="158489" cy="161674"/>
              </a:xfrm>
              <a:custGeom>
                <a:avLst/>
                <a:gdLst>
                  <a:gd name="connsiteX0" fmla="*/ 150744 w 158489"/>
                  <a:gd name="connsiteY0" fmla="*/ 73801 h 161674"/>
                  <a:gd name="connsiteX1" fmla="*/ 112879 w 158489"/>
                  <a:gd name="connsiteY1" fmla="*/ 161580 h 161674"/>
                  <a:gd name="connsiteX2" fmla="*/ 96528 w 158489"/>
                  <a:gd name="connsiteY2" fmla="*/ 103061 h 161674"/>
                  <a:gd name="connsiteX3" fmla="*/ 58663 w 158489"/>
                  <a:gd name="connsiteY3" fmla="*/ 152974 h 161674"/>
                  <a:gd name="connsiteX4" fmla="*/ 55221 w 158489"/>
                  <a:gd name="connsiteY4" fmla="*/ 83268 h 161674"/>
                  <a:gd name="connsiteX5" fmla="*/ 3587 w 158489"/>
                  <a:gd name="connsiteY5" fmla="*/ 122854 h 161674"/>
                  <a:gd name="connsiteX6" fmla="*/ 33707 w 158489"/>
                  <a:gd name="connsiteY6" fmla="*/ 30773 h 161674"/>
                  <a:gd name="connsiteX7" fmla="*/ 75014 w 158489"/>
                  <a:gd name="connsiteY7" fmla="*/ 653 h 161674"/>
                  <a:gd name="connsiteX8" fmla="*/ 158489 w 158489"/>
                  <a:gd name="connsiteY8" fmla="*/ 35936 h 161674"/>
                  <a:gd name="connsiteX9" fmla="*/ 150744 w 158489"/>
                  <a:gd name="connsiteY9" fmla="*/ 73801 h 161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489" h="161674">
                    <a:moveTo>
                      <a:pt x="150744" y="73801"/>
                    </a:moveTo>
                    <a:cubicBezTo>
                      <a:pt x="150744" y="73801"/>
                      <a:pt x="134394" y="165022"/>
                      <a:pt x="112879" y="161580"/>
                    </a:cubicBezTo>
                    <a:cubicBezTo>
                      <a:pt x="91365" y="158137"/>
                      <a:pt x="94807" y="128017"/>
                      <a:pt x="96528" y="103061"/>
                    </a:cubicBezTo>
                    <a:cubicBezTo>
                      <a:pt x="96528" y="103061"/>
                      <a:pt x="75014" y="159858"/>
                      <a:pt x="58663" y="152974"/>
                    </a:cubicBezTo>
                    <a:cubicBezTo>
                      <a:pt x="42312" y="146089"/>
                      <a:pt x="43173" y="110806"/>
                      <a:pt x="55221" y="83268"/>
                    </a:cubicBezTo>
                    <a:cubicBezTo>
                      <a:pt x="55221" y="83268"/>
                      <a:pt x="14774" y="140065"/>
                      <a:pt x="3587" y="122854"/>
                    </a:cubicBezTo>
                    <a:cubicBezTo>
                      <a:pt x="-7601" y="105643"/>
                      <a:pt x="8750" y="68638"/>
                      <a:pt x="33707" y="30773"/>
                    </a:cubicBezTo>
                    <a:cubicBezTo>
                      <a:pt x="58663" y="-7092"/>
                      <a:pt x="75014" y="653"/>
                      <a:pt x="75014" y="653"/>
                    </a:cubicBezTo>
                    <a:lnTo>
                      <a:pt x="158489" y="35936"/>
                    </a:lnTo>
                    <a:lnTo>
                      <a:pt x="150744" y="73801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1C9FD86C-58AB-45A9-B64E-37C05A024096}"/>
                  </a:ext>
                </a:extLst>
              </p:cNvPr>
              <p:cNvSpPr/>
              <p:nvPr/>
            </p:nvSpPr>
            <p:spPr>
              <a:xfrm>
                <a:off x="6333509" y="3986929"/>
                <a:ext cx="167811" cy="13004"/>
              </a:xfrm>
              <a:custGeom>
                <a:avLst/>
                <a:gdLst>
                  <a:gd name="connsiteX0" fmla="*/ 167811 w 167811"/>
                  <a:gd name="connsiteY0" fmla="*/ 13004 h 13004"/>
                  <a:gd name="connsiteX1" fmla="*/ 0 w 167811"/>
                  <a:gd name="connsiteY1" fmla="*/ 13004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811" h="13004">
                    <a:moveTo>
                      <a:pt x="167811" y="13004"/>
                    </a:moveTo>
                    <a:cubicBezTo>
                      <a:pt x="167811" y="13004"/>
                      <a:pt x="90360" y="-16255"/>
                      <a:pt x="0" y="13004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3BDC29E-267E-40FF-A9B5-2C9E6FEAD122}"/>
                  </a:ext>
                </a:extLst>
              </p:cNvPr>
              <p:cNvSpPr/>
              <p:nvPr/>
            </p:nvSpPr>
            <p:spPr>
              <a:xfrm>
                <a:off x="6361047" y="3942944"/>
                <a:ext cx="112734" cy="8796"/>
              </a:xfrm>
              <a:custGeom>
                <a:avLst/>
                <a:gdLst>
                  <a:gd name="connsiteX0" fmla="*/ 112735 w 112734"/>
                  <a:gd name="connsiteY0" fmla="*/ 8797 h 8796"/>
                  <a:gd name="connsiteX1" fmla="*/ 0 w 112734"/>
                  <a:gd name="connsiteY1" fmla="*/ 8797 h 8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734" h="8796">
                    <a:moveTo>
                      <a:pt x="112735" y="8797"/>
                    </a:moveTo>
                    <a:cubicBezTo>
                      <a:pt x="112735" y="8797"/>
                      <a:pt x="60240" y="-10996"/>
                      <a:pt x="0" y="8797"/>
                    </a:cubicBezTo>
                  </a:path>
                </a:pathLst>
              </a:custGeom>
              <a:noFill/>
              <a:ln w="17184" cap="rnd">
                <a:solidFill>
                  <a:srgbClr val="87AE4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0B2BAF61-7655-4D92-8A52-2AC2722BB9FD}"/>
                  </a:ext>
                </a:extLst>
              </p:cNvPr>
              <p:cNvSpPr/>
              <p:nvPr/>
            </p:nvSpPr>
            <p:spPr>
              <a:xfrm>
                <a:off x="5675896" y="4541346"/>
                <a:ext cx="391010" cy="494764"/>
              </a:xfrm>
              <a:custGeom>
                <a:avLst/>
                <a:gdLst>
                  <a:gd name="connsiteX0" fmla="*/ 204953 w 391010"/>
                  <a:gd name="connsiteY0" fmla="*/ 3328 h 494764"/>
                  <a:gd name="connsiteX1" fmla="*/ 148156 w 391010"/>
                  <a:gd name="connsiteY1" fmla="*/ 23121 h 494764"/>
                  <a:gd name="connsiteX2" fmla="*/ 60378 w 391010"/>
                  <a:gd name="connsiteY2" fmla="*/ 202120 h 494764"/>
                  <a:gd name="connsiteX3" fmla="*/ 5301 w 391010"/>
                  <a:gd name="connsiteY3" fmla="*/ 320879 h 494764"/>
                  <a:gd name="connsiteX4" fmla="*/ 22512 w 391010"/>
                  <a:gd name="connsiteY4" fmla="*/ 381979 h 494764"/>
                  <a:gd name="connsiteX5" fmla="*/ 225607 w 391010"/>
                  <a:gd name="connsiteY5" fmla="*/ 483526 h 494764"/>
                  <a:gd name="connsiteX6" fmla="*/ 260890 w 391010"/>
                  <a:gd name="connsiteY6" fmla="*/ 492993 h 494764"/>
                  <a:gd name="connsiteX7" fmla="*/ 317688 w 391010"/>
                  <a:gd name="connsiteY7" fmla="*/ 462012 h 494764"/>
                  <a:gd name="connsiteX8" fmla="*/ 335760 w 391010"/>
                  <a:gd name="connsiteY8" fmla="*/ 411239 h 494764"/>
                  <a:gd name="connsiteX9" fmla="*/ 381370 w 391010"/>
                  <a:gd name="connsiteY9" fmla="*/ 204702 h 494764"/>
                  <a:gd name="connsiteX10" fmla="*/ 390837 w 391010"/>
                  <a:gd name="connsiteY10" fmla="*/ 110039 h 494764"/>
                  <a:gd name="connsiteX11" fmla="*/ 361577 w 391010"/>
                  <a:gd name="connsiteY11" fmla="*/ 62707 h 494764"/>
                  <a:gd name="connsiteX12" fmla="*/ 204953 w 391010"/>
                  <a:gd name="connsiteY12" fmla="*/ 3328 h 49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1010" h="494764">
                    <a:moveTo>
                      <a:pt x="204953" y="3328"/>
                    </a:moveTo>
                    <a:cubicBezTo>
                      <a:pt x="183439" y="-5278"/>
                      <a:pt x="159343" y="3328"/>
                      <a:pt x="148156" y="23121"/>
                    </a:cubicBezTo>
                    <a:cubicBezTo>
                      <a:pt x="128363" y="57544"/>
                      <a:pt x="96522" y="116923"/>
                      <a:pt x="60378" y="202120"/>
                    </a:cubicBezTo>
                    <a:cubicBezTo>
                      <a:pt x="34560" y="261499"/>
                      <a:pt x="17349" y="297643"/>
                      <a:pt x="5301" y="320879"/>
                    </a:cubicBezTo>
                    <a:cubicBezTo>
                      <a:pt x="-5886" y="342393"/>
                      <a:pt x="998" y="369071"/>
                      <a:pt x="22512" y="381979"/>
                    </a:cubicBezTo>
                    <a:cubicBezTo>
                      <a:pt x="75868" y="413820"/>
                      <a:pt x="169670" y="468036"/>
                      <a:pt x="225607" y="483526"/>
                    </a:cubicBezTo>
                    <a:lnTo>
                      <a:pt x="260890" y="492993"/>
                    </a:lnTo>
                    <a:cubicBezTo>
                      <a:pt x="284987" y="499877"/>
                      <a:pt x="309943" y="486108"/>
                      <a:pt x="317688" y="462012"/>
                    </a:cubicBezTo>
                    <a:cubicBezTo>
                      <a:pt x="321991" y="447382"/>
                      <a:pt x="328015" y="430171"/>
                      <a:pt x="335760" y="411239"/>
                    </a:cubicBezTo>
                    <a:cubicBezTo>
                      <a:pt x="358135" y="357022"/>
                      <a:pt x="377928" y="237403"/>
                      <a:pt x="381370" y="204702"/>
                    </a:cubicBezTo>
                    <a:lnTo>
                      <a:pt x="390837" y="110039"/>
                    </a:lnTo>
                    <a:cubicBezTo>
                      <a:pt x="392558" y="89385"/>
                      <a:pt x="381370" y="69592"/>
                      <a:pt x="361577" y="62707"/>
                    </a:cubicBezTo>
                    <a:lnTo>
                      <a:pt x="204953" y="3328"/>
                    </a:lnTo>
                    <a:close/>
                  </a:path>
                </a:pathLst>
              </a:custGeom>
              <a:solidFill>
                <a:srgbClr val="79655A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72073BB8-3DCC-4FBD-8EFF-2F243008A44E}"/>
                  </a:ext>
                </a:extLst>
              </p:cNvPr>
              <p:cNvSpPr/>
              <p:nvPr/>
            </p:nvSpPr>
            <p:spPr>
              <a:xfrm>
                <a:off x="6360765" y="4343189"/>
                <a:ext cx="502499" cy="411884"/>
              </a:xfrm>
              <a:custGeom>
                <a:avLst/>
                <a:gdLst>
                  <a:gd name="connsiteX0" fmla="*/ 47614 w 502499"/>
                  <a:gd name="connsiteY0" fmla="*/ 76703 h 411884"/>
                  <a:gd name="connsiteX1" fmla="*/ 461548 w 502499"/>
                  <a:gd name="connsiteY1" fmla="*/ 972 h 411884"/>
                  <a:gd name="connsiteX2" fmla="*/ 490808 w 502499"/>
                  <a:gd name="connsiteY2" fmla="*/ 25068 h 411884"/>
                  <a:gd name="connsiteX3" fmla="*/ 489086 w 502499"/>
                  <a:gd name="connsiteY3" fmla="*/ 253120 h 411884"/>
                  <a:gd name="connsiteX4" fmla="*/ 468433 w 502499"/>
                  <a:gd name="connsiteY4" fmla="*/ 284961 h 411884"/>
                  <a:gd name="connsiteX5" fmla="*/ 74291 w 502499"/>
                  <a:gd name="connsiteY5" fmla="*/ 411465 h 411884"/>
                  <a:gd name="connsiteX6" fmla="*/ 44171 w 502499"/>
                  <a:gd name="connsiteY6" fmla="*/ 390811 h 411884"/>
                  <a:gd name="connsiteX7" fmla="*/ 10609 w 502499"/>
                  <a:gd name="connsiteY7" fmla="*/ 115428 h 411884"/>
                  <a:gd name="connsiteX8" fmla="*/ 47614 w 502499"/>
                  <a:gd name="connsiteY8" fmla="*/ 76703 h 41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2499" h="411884">
                    <a:moveTo>
                      <a:pt x="47614" y="76703"/>
                    </a:moveTo>
                    <a:cubicBezTo>
                      <a:pt x="116459" y="71539"/>
                      <a:pt x="304064" y="53467"/>
                      <a:pt x="461548" y="972"/>
                    </a:cubicBezTo>
                    <a:cubicBezTo>
                      <a:pt x="474457" y="-3331"/>
                      <a:pt x="487365" y="6996"/>
                      <a:pt x="490808" y="25068"/>
                    </a:cubicBezTo>
                    <a:cubicBezTo>
                      <a:pt x="500274" y="70679"/>
                      <a:pt x="512322" y="161038"/>
                      <a:pt x="489086" y="253120"/>
                    </a:cubicBezTo>
                    <a:cubicBezTo>
                      <a:pt x="485644" y="266889"/>
                      <a:pt x="477899" y="278076"/>
                      <a:pt x="468433" y="284961"/>
                    </a:cubicBezTo>
                    <a:cubicBezTo>
                      <a:pt x="416799" y="317662"/>
                      <a:pt x="239521" y="419210"/>
                      <a:pt x="74291" y="411465"/>
                    </a:cubicBezTo>
                    <a:cubicBezTo>
                      <a:pt x="62244" y="410604"/>
                      <a:pt x="51056" y="403720"/>
                      <a:pt x="44171" y="390811"/>
                    </a:cubicBezTo>
                    <a:cubicBezTo>
                      <a:pt x="21797" y="352085"/>
                      <a:pt x="-19511" y="258283"/>
                      <a:pt x="10609" y="115428"/>
                    </a:cubicBezTo>
                    <a:cubicBezTo>
                      <a:pt x="15773" y="93053"/>
                      <a:pt x="30402" y="77563"/>
                      <a:pt x="47614" y="76703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EC77D60B-BD7E-4FA0-8EC7-9FF8235CB08E}"/>
                  </a:ext>
                </a:extLst>
              </p:cNvPr>
              <p:cNvSpPr/>
              <p:nvPr/>
            </p:nvSpPr>
            <p:spPr>
              <a:xfrm>
                <a:off x="5798167" y="4309911"/>
                <a:ext cx="696527" cy="452859"/>
              </a:xfrm>
              <a:custGeom>
                <a:avLst/>
                <a:gdLst>
                  <a:gd name="connsiteX0" fmla="*/ 74076 w 696527"/>
                  <a:gd name="connsiteY0" fmla="*/ 1548 h 452859"/>
                  <a:gd name="connsiteX1" fmla="*/ 661846 w 696527"/>
                  <a:gd name="connsiteY1" fmla="*/ 118586 h 452859"/>
                  <a:gd name="connsiteX2" fmla="*/ 695408 w 696527"/>
                  <a:gd name="connsiteY2" fmla="*/ 155591 h 452859"/>
                  <a:gd name="connsiteX3" fmla="*/ 637750 w 696527"/>
                  <a:gd name="connsiteY3" fmla="*/ 410320 h 452859"/>
                  <a:gd name="connsiteX4" fmla="*/ 46538 w 696527"/>
                  <a:gd name="connsiteY4" fmla="*/ 303609 h 452859"/>
                  <a:gd name="connsiteX5" fmla="*/ 34490 w 696527"/>
                  <a:gd name="connsiteY5" fmla="*/ 290700 h 452859"/>
                  <a:gd name="connsiteX6" fmla="*/ 23302 w 696527"/>
                  <a:gd name="connsiteY6" fmla="*/ 29087 h 452859"/>
                  <a:gd name="connsiteX7" fmla="*/ 74076 w 696527"/>
                  <a:gd name="connsiteY7" fmla="*/ 1548 h 452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6527" h="452859">
                    <a:moveTo>
                      <a:pt x="74076" y="1548"/>
                    </a:moveTo>
                    <a:cubicBezTo>
                      <a:pt x="165296" y="27366"/>
                      <a:pt x="426049" y="97072"/>
                      <a:pt x="661846" y="118586"/>
                    </a:cubicBezTo>
                    <a:cubicBezTo>
                      <a:pt x="679918" y="120307"/>
                      <a:pt x="694547" y="135798"/>
                      <a:pt x="695408" y="155591"/>
                    </a:cubicBezTo>
                    <a:cubicBezTo>
                      <a:pt x="698850" y="215831"/>
                      <a:pt x="697990" y="338892"/>
                      <a:pt x="637750" y="410320"/>
                    </a:cubicBezTo>
                    <a:cubicBezTo>
                      <a:pt x="556856" y="505843"/>
                      <a:pt x="231560" y="427531"/>
                      <a:pt x="46538" y="303609"/>
                    </a:cubicBezTo>
                    <a:cubicBezTo>
                      <a:pt x="41374" y="300166"/>
                      <a:pt x="37932" y="295863"/>
                      <a:pt x="34490" y="290700"/>
                    </a:cubicBezTo>
                    <a:cubicBezTo>
                      <a:pt x="18139" y="262301"/>
                      <a:pt x="-27471" y="164196"/>
                      <a:pt x="23302" y="29087"/>
                    </a:cubicBezTo>
                    <a:cubicBezTo>
                      <a:pt x="31908" y="7572"/>
                      <a:pt x="53422" y="-4476"/>
                      <a:pt x="74076" y="1548"/>
                    </a:cubicBezTo>
                    <a:close/>
                  </a:path>
                </a:pathLst>
              </a:custGeom>
              <a:solidFill>
                <a:srgbClr val="8F7F76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1F536CAD-7B4C-44EE-85DC-06AA87BEF816}"/>
                  </a:ext>
                </a:extLst>
              </p:cNvPr>
              <p:cNvSpPr/>
              <p:nvPr/>
            </p:nvSpPr>
            <p:spPr>
              <a:xfrm>
                <a:off x="5079804" y="3942004"/>
                <a:ext cx="910337" cy="392543"/>
              </a:xfrm>
              <a:custGeom>
                <a:avLst/>
                <a:gdLst>
                  <a:gd name="connsiteX0" fmla="*/ 910338 w 910337"/>
                  <a:gd name="connsiteY0" fmla="*/ 76862 h 392543"/>
                  <a:gd name="connsiteX1" fmla="*/ 454235 w 910337"/>
                  <a:gd name="connsiteY1" fmla="*/ 271 h 392543"/>
                  <a:gd name="connsiteX2" fmla="*/ 20508 w 910337"/>
                  <a:gd name="connsiteY2" fmla="*/ 45021 h 392543"/>
                  <a:gd name="connsiteX3" fmla="*/ 15344 w 910337"/>
                  <a:gd name="connsiteY3" fmla="*/ 92352 h 392543"/>
                  <a:gd name="connsiteX4" fmla="*/ 197785 w 910337"/>
                  <a:gd name="connsiteY4" fmla="*/ 172385 h 392543"/>
                  <a:gd name="connsiteX5" fmla="*/ 875915 w 910337"/>
                  <a:gd name="connsiteY5" fmla="*/ 380643 h 392543"/>
                  <a:gd name="connsiteX6" fmla="*/ 910338 w 910337"/>
                  <a:gd name="connsiteY6" fmla="*/ 76862 h 392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0337" h="392543">
                    <a:moveTo>
                      <a:pt x="910338" y="76862"/>
                    </a:moveTo>
                    <a:cubicBezTo>
                      <a:pt x="910338" y="76862"/>
                      <a:pt x="754574" y="5435"/>
                      <a:pt x="454235" y="271"/>
                    </a:cubicBezTo>
                    <a:cubicBezTo>
                      <a:pt x="228766" y="-3171"/>
                      <a:pt x="112589" y="26949"/>
                      <a:pt x="20508" y="45021"/>
                    </a:cubicBezTo>
                    <a:cubicBezTo>
                      <a:pt x="-3588" y="49324"/>
                      <a:pt x="-7891" y="82886"/>
                      <a:pt x="15344" y="92352"/>
                    </a:cubicBezTo>
                    <a:cubicBezTo>
                      <a:pt x="61815" y="112146"/>
                      <a:pt x="125497" y="140544"/>
                      <a:pt x="197785" y="172385"/>
                    </a:cubicBezTo>
                    <a:cubicBezTo>
                      <a:pt x="350106" y="240370"/>
                      <a:pt x="655609" y="443465"/>
                      <a:pt x="875915" y="380643"/>
                    </a:cubicBezTo>
                    <a:lnTo>
                      <a:pt x="910338" y="76862"/>
                    </a:lnTo>
                    <a:close/>
                  </a:path>
                </a:pathLst>
              </a:custGeom>
              <a:solidFill>
                <a:srgbClr val="91BB55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5E0278E4-128E-49DC-AB39-FF4CCDCE1877}"/>
                  </a:ext>
                </a:extLst>
              </p:cNvPr>
              <p:cNvSpPr/>
              <p:nvPr/>
            </p:nvSpPr>
            <p:spPr>
              <a:xfrm>
                <a:off x="5325781" y="4021720"/>
                <a:ext cx="617264" cy="204389"/>
              </a:xfrm>
              <a:custGeom>
                <a:avLst/>
                <a:gdLst>
                  <a:gd name="connsiteX0" fmla="*/ 572279 w 617264"/>
                  <a:gd name="connsiteY0" fmla="*/ 65991 h 204389"/>
                  <a:gd name="connsiteX1" fmla="*/ 0 w 617264"/>
                  <a:gd name="connsiteY1" fmla="*/ 1449 h 204389"/>
                  <a:gd name="connsiteX2" fmla="*/ 397584 w 617264"/>
                  <a:gd name="connsiteY2" fmla="*/ 84063 h 204389"/>
                  <a:gd name="connsiteX3" fmla="*/ 557650 w 617264"/>
                  <a:gd name="connsiteY3" fmla="*/ 196798 h 204389"/>
                  <a:gd name="connsiteX4" fmla="*/ 613587 w 617264"/>
                  <a:gd name="connsiteY4" fmla="*/ 172702 h 204389"/>
                  <a:gd name="connsiteX5" fmla="*/ 617029 w 617264"/>
                  <a:gd name="connsiteY5" fmla="*/ 132255 h 204389"/>
                  <a:gd name="connsiteX6" fmla="*/ 572279 w 617264"/>
                  <a:gd name="connsiteY6" fmla="*/ 65991 h 204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7264" h="204389">
                    <a:moveTo>
                      <a:pt x="572279" y="65991"/>
                    </a:moveTo>
                    <a:cubicBezTo>
                      <a:pt x="488804" y="38453"/>
                      <a:pt x="297757" y="-8878"/>
                      <a:pt x="0" y="1449"/>
                    </a:cubicBezTo>
                    <a:cubicBezTo>
                      <a:pt x="0" y="1449"/>
                      <a:pt x="296036" y="25544"/>
                      <a:pt x="397584" y="84063"/>
                    </a:cubicBezTo>
                    <a:cubicBezTo>
                      <a:pt x="456102" y="117626"/>
                      <a:pt x="516342" y="163236"/>
                      <a:pt x="557650" y="196798"/>
                    </a:cubicBezTo>
                    <a:cubicBezTo>
                      <a:pt x="579164" y="214009"/>
                      <a:pt x="611005" y="200240"/>
                      <a:pt x="613587" y="172702"/>
                    </a:cubicBezTo>
                    <a:lnTo>
                      <a:pt x="617029" y="132255"/>
                    </a:lnTo>
                    <a:cubicBezTo>
                      <a:pt x="619611" y="102135"/>
                      <a:pt x="600678" y="74597"/>
                      <a:pt x="572279" y="65991"/>
                    </a:cubicBez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5ABADAD7-C809-464E-855B-032563A32164}"/>
                </a:ext>
              </a:extLst>
            </p:cNvPr>
            <p:cNvGrpSpPr/>
            <p:nvPr/>
          </p:nvGrpSpPr>
          <p:grpSpPr>
            <a:xfrm>
              <a:off x="6488057" y="3949337"/>
              <a:ext cx="688456" cy="187700"/>
              <a:chOff x="6317492" y="-1355870"/>
              <a:chExt cx="688456" cy="187700"/>
            </a:xfrm>
          </p:grpSpPr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CF4AE2A9-3484-48D4-B7ED-E5D51DCB1E5F}"/>
                  </a:ext>
                </a:extLst>
              </p:cNvPr>
              <p:cNvSpPr/>
              <p:nvPr/>
            </p:nvSpPr>
            <p:spPr>
              <a:xfrm>
                <a:off x="6317492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D5E5E764-F174-4BBB-994C-B062DA242153}"/>
                  </a:ext>
                </a:extLst>
              </p:cNvPr>
              <p:cNvSpPr/>
              <p:nvPr/>
            </p:nvSpPr>
            <p:spPr>
              <a:xfrm>
                <a:off x="6408713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D907F4C0-509E-4719-8343-A3EDDBDA0625}"/>
                  </a:ext>
                </a:extLst>
              </p:cNvPr>
              <p:cNvSpPr/>
              <p:nvPr/>
            </p:nvSpPr>
            <p:spPr>
              <a:xfrm>
                <a:off x="6833834" y="-1355870"/>
                <a:ext cx="172114" cy="172114"/>
              </a:xfrm>
              <a:custGeom>
                <a:avLst/>
                <a:gdLst>
                  <a:gd name="connsiteX0" fmla="*/ 172114 w 172114"/>
                  <a:gd name="connsiteY0" fmla="*/ 86057 h 172114"/>
                  <a:gd name="connsiteX1" fmla="*/ 86057 w 172114"/>
                  <a:gd name="connsiteY1" fmla="*/ 172114 h 172114"/>
                  <a:gd name="connsiteX2" fmla="*/ 0 w 172114"/>
                  <a:gd name="connsiteY2" fmla="*/ 86057 h 172114"/>
                  <a:gd name="connsiteX3" fmla="*/ 86057 w 172114"/>
                  <a:gd name="connsiteY3" fmla="*/ 0 h 172114"/>
                  <a:gd name="connsiteX4" fmla="*/ 172114 w 172114"/>
                  <a:gd name="connsiteY4" fmla="*/ 86057 h 17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114" h="172114">
                    <a:moveTo>
                      <a:pt x="172114" y="86057"/>
                    </a:moveTo>
                    <a:cubicBezTo>
                      <a:pt x="172114" y="133585"/>
                      <a:pt x="133585" y="172114"/>
                      <a:pt x="86057" y="172114"/>
                    </a:cubicBezTo>
                    <a:cubicBezTo>
                      <a:pt x="38529" y="172114"/>
                      <a:pt x="0" y="133585"/>
                      <a:pt x="0" y="86057"/>
                    </a:cubicBezTo>
                    <a:cubicBezTo>
                      <a:pt x="0" y="38529"/>
                      <a:pt x="38529" y="0"/>
                      <a:pt x="86057" y="0"/>
                    </a:cubicBezTo>
                    <a:cubicBezTo>
                      <a:pt x="133585" y="0"/>
                      <a:pt x="172114" y="38529"/>
                      <a:pt x="172114" y="86057"/>
                    </a:cubicBezTo>
                    <a:close/>
                  </a:path>
                </a:pathLst>
              </a:custGeom>
              <a:solidFill>
                <a:srgbClr val="333333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BEEA8343-F388-49E2-851F-273F0B0AA82F}"/>
                  </a:ext>
                </a:extLst>
              </p:cNvPr>
              <p:cNvSpPr/>
              <p:nvPr/>
            </p:nvSpPr>
            <p:spPr>
              <a:xfrm>
                <a:off x="6925055" y="-1330913"/>
                <a:ext cx="46470" cy="46470"/>
              </a:xfrm>
              <a:custGeom>
                <a:avLst/>
                <a:gdLst>
                  <a:gd name="connsiteX0" fmla="*/ 46471 w 46470"/>
                  <a:gd name="connsiteY0" fmla="*/ 23235 h 46470"/>
                  <a:gd name="connsiteX1" fmla="*/ 23235 w 46470"/>
                  <a:gd name="connsiteY1" fmla="*/ 46471 h 46470"/>
                  <a:gd name="connsiteX2" fmla="*/ 0 w 46470"/>
                  <a:gd name="connsiteY2" fmla="*/ 23235 h 46470"/>
                  <a:gd name="connsiteX3" fmla="*/ 23235 w 46470"/>
                  <a:gd name="connsiteY3" fmla="*/ 0 h 46470"/>
                  <a:gd name="connsiteX4" fmla="*/ 46471 w 46470"/>
                  <a:gd name="connsiteY4" fmla="*/ 23235 h 4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0" h="46470">
                    <a:moveTo>
                      <a:pt x="46471" y="23235"/>
                    </a:moveTo>
                    <a:cubicBezTo>
                      <a:pt x="46471" y="36068"/>
                      <a:pt x="36068" y="46471"/>
                      <a:pt x="23235" y="46471"/>
                    </a:cubicBezTo>
                    <a:cubicBezTo>
                      <a:pt x="10403" y="46471"/>
                      <a:pt x="0" y="36068"/>
                      <a:pt x="0" y="23235"/>
                    </a:cubicBezTo>
                    <a:cubicBezTo>
                      <a:pt x="0" y="10403"/>
                      <a:pt x="10403" y="0"/>
                      <a:pt x="23235" y="0"/>
                    </a:cubicBezTo>
                    <a:cubicBezTo>
                      <a:pt x="36068" y="0"/>
                      <a:pt x="46471" y="10403"/>
                      <a:pt x="46471" y="23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B3431CF5-5A29-45FE-9D7E-1686AEAF1476}"/>
                  </a:ext>
                </a:extLst>
              </p:cNvPr>
              <p:cNvSpPr/>
              <p:nvPr/>
            </p:nvSpPr>
            <p:spPr>
              <a:xfrm>
                <a:off x="6619552" y="-1181174"/>
                <a:ext cx="98965" cy="13004"/>
              </a:xfrm>
              <a:custGeom>
                <a:avLst/>
                <a:gdLst>
                  <a:gd name="connsiteX0" fmla="*/ 0 w 98965"/>
                  <a:gd name="connsiteY0" fmla="*/ 0 h 13004"/>
                  <a:gd name="connsiteX1" fmla="*/ 98966 w 98965"/>
                  <a:gd name="connsiteY1" fmla="*/ 0 h 1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965" h="13004">
                    <a:moveTo>
                      <a:pt x="0" y="0"/>
                    </a:moveTo>
                    <a:cubicBezTo>
                      <a:pt x="0" y="0"/>
                      <a:pt x="45610" y="29259"/>
                      <a:pt x="98966" y="0"/>
                    </a:cubicBezTo>
                  </a:path>
                </a:pathLst>
              </a:custGeom>
              <a:noFill/>
              <a:ln w="17184" cap="rnd">
                <a:solidFill>
                  <a:srgbClr val="75974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grpSp>
        <p:nvGrpSpPr>
          <p:cNvPr id="26" name="Graphic 24">
            <a:extLst>
              <a:ext uri="{FF2B5EF4-FFF2-40B4-BE49-F238E27FC236}">
                <a16:creationId xmlns:a16="http://schemas.microsoft.com/office/drawing/2014/main" id="{7FCE1129-833D-4D3C-A8B9-EFE15FBCAFCF}"/>
              </a:ext>
            </a:extLst>
          </p:cNvPr>
          <p:cNvGrpSpPr/>
          <p:nvPr/>
        </p:nvGrpSpPr>
        <p:grpSpPr>
          <a:xfrm>
            <a:off x="-3699206" y="2826193"/>
            <a:ext cx="2722355" cy="2128779"/>
            <a:chOff x="-3325275" y="2833917"/>
            <a:chExt cx="2722355" cy="2128779"/>
          </a:xfrm>
        </p:grpSpPr>
        <p:grpSp>
          <p:nvGrpSpPr>
            <p:cNvPr id="47" name="Graphic 24">
              <a:extLst>
                <a:ext uri="{FF2B5EF4-FFF2-40B4-BE49-F238E27FC236}">
                  <a16:creationId xmlns:a16="http://schemas.microsoft.com/office/drawing/2014/main" id="{7FCE1129-833D-4D3C-A8B9-EFE15FBCAFCF}"/>
                </a:ext>
              </a:extLst>
            </p:cNvPr>
            <p:cNvGrpSpPr/>
            <p:nvPr/>
          </p:nvGrpSpPr>
          <p:grpSpPr>
            <a:xfrm>
              <a:off x="-2599245" y="2833917"/>
              <a:ext cx="1377493" cy="798545"/>
              <a:chOff x="-2599245" y="2833917"/>
              <a:chExt cx="1377493" cy="798545"/>
            </a:xfrm>
            <a:solidFill>
              <a:srgbClr val="79655A"/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CCDFF8C-CB87-48D5-BECE-AD764E931DF4}"/>
                  </a:ext>
                </a:extLst>
              </p:cNvPr>
              <p:cNvSpPr/>
              <p:nvPr/>
            </p:nvSpPr>
            <p:spPr>
              <a:xfrm>
                <a:off x="-2415799" y="3361953"/>
                <a:ext cx="1005840" cy="270510"/>
              </a:xfrm>
              <a:custGeom>
                <a:avLst/>
                <a:gdLst>
                  <a:gd name="connsiteX0" fmla="*/ 22860 w 1005840"/>
                  <a:gd name="connsiteY0" fmla="*/ 270510 h 270510"/>
                  <a:gd name="connsiteX1" fmla="*/ 501967 w 1005840"/>
                  <a:gd name="connsiteY1" fmla="*/ 33338 h 270510"/>
                  <a:gd name="connsiteX2" fmla="*/ 501967 w 1005840"/>
                  <a:gd name="connsiteY2" fmla="*/ 33338 h 270510"/>
                  <a:gd name="connsiteX3" fmla="*/ 981075 w 1005840"/>
                  <a:gd name="connsiteY3" fmla="*/ 270510 h 270510"/>
                  <a:gd name="connsiteX4" fmla="*/ 1005840 w 1005840"/>
                  <a:gd name="connsiteY4" fmla="*/ 270510 h 270510"/>
                  <a:gd name="connsiteX5" fmla="*/ 502920 w 1005840"/>
                  <a:gd name="connsiteY5" fmla="*/ 0 h 270510"/>
                  <a:gd name="connsiteX6" fmla="*/ 502920 w 1005840"/>
                  <a:gd name="connsiteY6" fmla="*/ 0 h 270510"/>
                  <a:gd name="connsiteX7" fmla="*/ 0 w 1005840"/>
                  <a:gd name="connsiteY7" fmla="*/ 270510 h 270510"/>
                  <a:gd name="connsiteX8" fmla="*/ 22860 w 1005840"/>
                  <a:gd name="connsiteY8" fmla="*/ 270510 h 270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5840" h="270510">
                    <a:moveTo>
                      <a:pt x="22860" y="270510"/>
                    </a:moveTo>
                    <a:cubicBezTo>
                      <a:pt x="103823" y="112395"/>
                      <a:pt x="287655" y="33338"/>
                      <a:pt x="501967" y="33338"/>
                    </a:cubicBezTo>
                    <a:lnTo>
                      <a:pt x="501967" y="33338"/>
                    </a:lnTo>
                    <a:cubicBezTo>
                      <a:pt x="716280" y="33338"/>
                      <a:pt x="900113" y="112395"/>
                      <a:pt x="981075" y="270510"/>
                    </a:cubicBezTo>
                    <a:lnTo>
                      <a:pt x="1005840" y="270510"/>
                    </a:lnTo>
                    <a:cubicBezTo>
                      <a:pt x="931545" y="89535"/>
                      <a:pt x="734378" y="0"/>
                      <a:pt x="502920" y="0"/>
                    </a:cubicBezTo>
                    <a:lnTo>
                      <a:pt x="502920" y="0"/>
                    </a:lnTo>
                    <a:cubicBezTo>
                      <a:pt x="271463" y="0"/>
                      <a:pt x="74295" y="89535"/>
                      <a:pt x="0" y="270510"/>
                    </a:cubicBezTo>
                    <a:lnTo>
                      <a:pt x="22860" y="270510"/>
                    </a:ln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0" name="Graphic 24">
                <a:extLst>
                  <a:ext uri="{FF2B5EF4-FFF2-40B4-BE49-F238E27FC236}">
                    <a16:creationId xmlns:a16="http://schemas.microsoft.com/office/drawing/2014/main" id="{7FCE1129-833D-4D3C-A8B9-EFE15FBCAFCF}"/>
                  </a:ext>
                </a:extLst>
              </p:cNvPr>
              <p:cNvGrpSpPr/>
              <p:nvPr/>
            </p:nvGrpSpPr>
            <p:grpSpPr>
              <a:xfrm>
                <a:off x="-2599245" y="2834869"/>
                <a:ext cx="392783" cy="624000"/>
                <a:chOff x="-2599245" y="2834869"/>
                <a:chExt cx="392783" cy="624000"/>
              </a:xfrm>
              <a:solidFill>
                <a:srgbClr val="79655A"/>
              </a:solidFill>
            </p:grpSpPr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04ED7FA3-0262-4CAA-955A-9D61738FC969}"/>
                    </a:ext>
                  </a:extLst>
                </p:cNvPr>
                <p:cNvSpPr/>
                <p:nvPr/>
              </p:nvSpPr>
              <p:spPr>
                <a:xfrm>
                  <a:off x="-2511534" y="2834869"/>
                  <a:ext cx="296342" cy="624000"/>
                </a:xfrm>
                <a:custGeom>
                  <a:avLst/>
                  <a:gdLst>
                    <a:gd name="connsiteX0" fmla="*/ 293855 w 296342"/>
                    <a:gd name="connsiteY0" fmla="*/ 591853 h 624000"/>
                    <a:gd name="connsiteX1" fmla="*/ 39538 w 296342"/>
                    <a:gd name="connsiteY1" fmla="*/ 12733 h 624000"/>
                    <a:gd name="connsiteX2" fmla="*/ 16678 w 296342"/>
                    <a:gd name="connsiteY2" fmla="*/ 1303 h 624000"/>
                    <a:gd name="connsiteX3" fmla="*/ 10010 w 296342"/>
                    <a:gd name="connsiteY3" fmla="*/ 4161 h 624000"/>
                    <a:gd name="connsiteX4" fmla="*/ 485 w 296342"/>
                    <a:gd name="connsiteY4" fmla="*/ 23211 h 624000"/>
                    <a:gd name="connsiteX5" fmla="*/ 263375 w 296342"/>
                    <a:gd name="connsiteY5" fmla="*/ 617571 h 624000"/>
                    <a:gd name="connsiteX6" fmla="*/ 281473 w 296342"/>
                    <a:gd name="connsiteY6" fmla="*/ 623286 h 624000"/>
                    <a:gd name="connsiteX7" fmla="*/ 281473 w 296342"/>
                    <a:gd name="connsiteY7" fmla="*/ 623286 h 624000"/>
                    <a:gd name="connsiteX8" fmla="*/ 293855 w 296342"/>
                    <a:gd name="connsiteY8" fmla="*/ 591853 h 62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6342" h="624000">
                      <a:moveTo>
                        <a:pt x="293855" y="591853"/>
                      </a:moveTo>
                      <a:cubicBezTo>
                        <a:pt x="251945" y="531846"/>
                        <a:pt x="119548" y="329916"/>
                        <a:pt x="39538" y="12733"/>
                      </a:cubicBezTo>
                      <a:cubicBezTo>
                        <a:pt x="36680" y="2256"/>
                        <a:pt x="26203" y="-2507"/>
                        <a:pt x="16678" y="1303"/>
                      </a:cubicBezTo>
                      <a:lnTo>
                        <a:pt x="10010" y="4161"/>
                      </a:lnTo>
                      <a:cubicBezTo>
                        <a:pt x="2390" y="7018"/>
                        <a:pt x="-1420" y="15591"/>
                        <a:pt x="485" y="23211"/>
                      </a:cubicBezTo>
                      <a:cubicBezTo>
                        <a:pt x="15725" y="90838"/>
                        <a:pt x="90020" y="398496"/>
                        <a:pt x="263375" y="617571"/>
                      </a:cubicBezTo>
                      <a:cubicBezTo>
                        <a:pt x="268138" y="623286"/>
                        <a:pt x="274805" y="625191"/>
                        <a:pt x="281473" y="623286"/>
                      </a:cubicBezTo>
                      <a:lnTo>
                        <a:pt x="281473" y="623286"/>
                      </a:lnTo>
                      <a:cubicBezTo>
                        <a:pt x="292903" y="618523"/>
                        <a:pt x="300523" y="601378"/>
                        <a:pt x="293855" y="591853"/>
                      </a:cubicBezTo>
                      <a:close/>
                    </a:path>
                  </a:pathLst>
                </a:custGeom>
                <a:solidFill>
                  <a:srgbClr val="7965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ABC9FF97-0AEC-4312-AFB4-BA62F039E5AA}"/>
                    </a:ext>
                  </a:extLst>
                </p:cNvPr>
                <p:cNvSpPr/>
                <p:nvPr/>
              </p:nvSpPr>
              <p:spPr>
                <a:xfrm>
                  <a:off x="-2318575" y="3094007"/>
                  <a:ext cx="112114" cy="269850"/>
                </a:xfrm>
                <a:custGeom>
                  <a:avLst/>
                  <a:gdLst>
                    <a:gd name="connsiteX0" fmla="*/ 25649 w 112114"/>
                    <a:gd name="connsiteY0" fmla="*/ 269850 h 269850"/>
                    <a:gd name="connsiteX1" fmla="*/ 9456 w 112114"/>
                    <a:gd name="connsiteY1" fmla="*/ 260325 h 269850"/>
                    <a:gd name="connsiteX2" fmla="*/ 7551 w 112114"/>
                    <a:gd name="connsiteY2" fmla="*/ 159360 h 269850"/>
                    <a:gd name="connsiteX3" fmla="*/ 44699 w 112114"/>
                    <a:gd name="connsiteY3" fmla="*/ 102210 h 269850"/>
                    <a:gd name="connsiteX4" fmla="*/ 72321 w 112114"/>
                    <a:gd name="connsiteY4" fmla="*/ 22200 h 269850"/>
                    <a:gd name="connsiteX5" fmla="*/ 88514 w 112114"/>
                    <a:gd name="connsiteY5" fmla="*/ 293 h 269850"/>
                    <a:gd name="connsiteX6" fmla="*/ 110421 w 112114"/>
                    <a:gd name="connsiteY6" fmla="*/ 16485 h 269850"/>
                    <a:gd name="connsiteX7" fmla="*/ 72321 w 112114"/>
                    <a:gd name="connsiteY7" fmla="*/ 127928 h 269850"/>
                    <a:gd name="connsiteX8" fmla="*/ 44699 w 112114"/>
                    <a:gd name="connsiteY8" fmla="*/ 168885 h 269850"/>
                    <a:gd name="connsiteX9" fmla="*/ 42794 w 112114"/>
                    <a:gd name="connsiteY9" fmla="*/ 241275 h 269850"/>
                    <a:gd name="connsiteX10" fmla="*/ 34221 w 112114"/>
                    <a:gd name="connsiteY10" fmla="*/ 266993 h 269850"/>
                    <a:gd name="connsiteX11" fmla="*/ 25649 w 112114"/>
                    <a:gd name="connsiteY11" fmla="*/ 269850 h 2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2114" h="269850">
                      <a:moveTo>
                        <a:pt x="25649" y="269850"/>
                      </a:moveTo>
                      <a:cubicBezTo>
                        <a:pt x="18981" y="269850"/>
                        <a:pt x="12314" y="266040"/>
                        <a:pt x="9456" y="260325"/>
                      </a:cubicBezTo>
                      <a:cubicBezTo>
                        <a:pt x="7551" y="256515"/>
                        <a:pt x="-9594" y="222225"/>
                        <a:pt x="7551" y="159360"/>
                      </a:cubicBezTo>
                      <a:cubicBezTo>
                        <a:pt x="15171" y="132690"/>
                        <a:pt x="30411" y="116498"/>
                        <a:pt x="44699" y="102210"/>
                      </a:cubicBezTo>
                      <a:cubicBezTo>
                        <a:pt x="64701" y="82208"/>
                        <a:pt x="78989" y="66968"/>
                        <a:pt x="72321" y="22200"/>
                      </a:cubicBezTo>
                      <a:cubicBezTo>
                        <a:pt x="70416" y="11723"/>
                        <a:pt x="78036" y="2198"/>
                        <a:pt x="88514" y="293"/>
                      </a:cubicBezTo>
                      <a:cubicBezTo>
                        <a:pt x="98991" y="-1612"/>
                        <a:pt x="108516" y="6008"/>
                        <a:pt x="110421" y="16485"/>
                      </a:cubicBezTo>
                      <a:cubicBezTo>
                        <a:pt x="118994" y="80303"/>
                        <a:pt x="93276" y="106973"/>
                        <a:pt x="72321" y="127928"/>
                      </a:cubicBezTo>
                      <a:cubicBezTo>
                        <a:pt x="59939" y="140310"/>
                        <a:pt x="49461" y="150788"/>
                        <a:pt x="44699" y="168885"/>
                      </a:cubicBezTo>
                      <a:cubicBezTo>
                        <a:pt x="31364" y="216510"/>
                        <a:pt x="42794" y="241275"/>
                        <a:pt x="42794" y="241275"/>
                      </a:cubicBezTo>
                      <a:cubicBezTo>
                        <a:pt x="47556" y="250800"/>
                        <a:pt x="43746" y="262230"/>
                        <a:pt x="34221" y="266993"/>
                      </a:cubicBezTo>
                      <a:cubicBezTo>
                        <a:pt x="32316" y="268898"/>
                        <a:pt x="29459" y="269850"/>
                        <a:pt x="25649" y="269850"/>
                      </a:cubicBezTo>
                      <a:close/>
                    </a:path>
                  </a:pathLst>
                </a:custGeom>
                <a:solidFill>
                  <a:srgbClr val="7965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023303A2-2597-4DE0-8DA9-5D8C92DD2661}"/>
                    </a:ext>
                  </a:extLst>
                </p:cNvPr>
                <p:cNvSpPr/>
                <p:nvPr/>
              </p:nvSpPr>
              <p:spPr>
                <a:xfrm>
                  <a:off x="-2433087" y="2916842"/>
                  <a:ext cx="94803" cy="215557"/>
                </a:xfrm>
                <a:custGeom>
                  <a:avLst/>
                  <a:gdLst>
                    <a:gd name="connsiteX0" fmla="*/ 24909 w 94803"/>
                    <a:gd name="connsiteY0" fmla="*/ 215558 h 215557"/>
                    <a:gd name="connsiteX1" fmla="*/ 7763 w 94803"/>
                    <a:gd name="connsiteY1" fmla="*/ 205080 h 215557"/>
                    <a:gd name="connsiteX2" fmla="*/ 5859 w 94803"/>
                    <a:gd name="connsiteY2" fmla="*/ 125070 h 215557"/>
                    <a:gd name="connsiteX3" fmla="*/ 35386 w 94803"/>
                    <a:gd name="connsiteY3" fmla="*/ 79350 h 215557"/>
                    <a:gd name="connsiteX4" fmla="*/ 55388 w 94803"/>
                    <a:gd name="connsiteY4" fmla="*/ 22200 h 215557"/>
                    <a:gd name="connsiteX5" fmla="*/ 71581 w 94803"/>
                    <a:gd name="connsiteY5" fmla="*/ 293 h 215557"/>
                    <a:gd name="connsiteX6" fmla="*/ 93488 w 94803"/>
                    <a:gd name="connsiteY6" fmla="*/ 16485 h 215557"/>
                    <a:gd name="connsiteX7" fmla="*/ 63009 w 94803"/>
                    <a:gd name="connsiteY7" fmla="*/ 105068 h 215557"/>
                    <a:gd name="connsiteX8" fmla="*/ 43006 w 94803"/>
                    <a:gd name="connsiteY8" fmla="*/ 133643 h 215557"/>
                    <a:gd name="connsiteX9" fmla="*/ 42053 w 94803"/>
                    <a:gd name="connsiteY9" fmla="*/ 186030 h 215557"/>
                    <a:gd name="connsiteX10" fmla="*/ 34434 w 94803"/>
                    <a:gd name="connsiteY10" fmla="*/ 211748 h 215557"/>
                    <a:gd name="connsiteX11" fmla="*/ 24909 w 94803"/>
                    <a:gd name="connsiteY11" fmla="*/ 215558 h 215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4803" h="215557">
                      <a:moveTo>
                        <a:pt x="24909" y="215558"/>
                      </a:moveTo>
                      <a:cubicBezTo>
                        <a:pt x="18241" y="215558"/>
                        <a:pt x="11573" y="211748"/>
                        <a:pt x="7763" y="205080"/>
                      </a:cubicBezTo>
                      <a:cubicBezTo>
                        <a:pt x="5859" y="202223"/>
                        <a:pt x="-7477" y="174600"/>
                        <a:pt x="5859" y="125070"/>
                      </a:cubicBezTo>
                      <a:cubicBezTo>
                        <a:pt x="11573" y="103163"/>
                        <a:pt x="24909" y="90780"/>
                        <a:pt x="35386" y="79350"/>
                      </a:cubicBezTo>
                      <a:cubicBezTo>
                        <a:pt x="49673" y="64110"/>
                        <a:pt x="60151" y="54585"/>
                        <a:pt x="55388" y="22200"/>
                      </a:cubicBezTo>
                      <a:cubicBezTo>
                        <a:pt x="53484" y="11723"/>
                        <a:pt x="61103" y="2198"/>
                        <a:pt x="71581" y="293"/>
                      </a:cubicBezTo>
                      <a:cubicBezTo>
                        <a:pt x="82059" y="-1612"/>
                        <a:pt x="91584" y="6008"/>
                        <a:pt x="93488" y="16485"/>
                      </a:cubicBezTo>
                      <a:cubicBezTo>
                        <a:pt x="100156" y="66968"/>
                        <a:pt x="80153" y="87923"/>
                        <a:pt x="63009" y="105068"/>
                      </a:cubicBezTo>
                      <a:cubicBezTo>
                        <a:pt x="53484" y="114593"/>
                        <a:pt x="46816" y="122213"/>
                        <a:pt x="43006" y="133643"/>
                      </a:cubicBezTo>
                      <a:cubicBezTo>
                        <a:pt x="33481" y="167933"/>
                        <a:pt x="41101" y="185078"/>
                        <a:pt x="42053" y="186030"/>
                      </a:cubicBezTo>
                      <a:cubicBezTo>
                        <a:pt x="46816" y="195555"/>
                        <a:pt x="43959" y="206985"/>
                        <a:pt x="34434" y="211748"/>
                      </a:cubicBezTo>
                      <a:cubicBezTo>
                        <a:pt x="31576" y="214605"/>
                        <a:pt x="27766" y="215558"/>
                        <a:pt x="24909" y="215558"/>
                      </a:cubicBezTo>
                      <a:close/>
                    </a:path>
                  </a:pathLst>
                </a:custGeom>
                <a:solidFill>
                  <a:srgbClr val="7965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890270D5-27BB-44BC-A261-C7030A13B6F1}"/>
                    </a:ext>
                  </a:extLst>
                </p:cNvPr>
                <p:cNvSpPr/>
                <p:nvPr/>
              </p:nvSpPr>
              <p:spPr>
                <a:xfrm>
                  <a:off x="-2553785" y="3279211"/>
                  <a:ext cx="275555" cy="80836"/>
                </a:xfrm>
                <a:custGeom>
                  <a:avLst/>
                  <a:gdLst>
                    <a:gd name="connsiteX0" fmla="*/ 255144 w 275555"/>
                    <a:gd name="connsiteY0" fmla="*/ 80836 h 80836"/>
                    <a:gd name="connsiteX1" fmla="*/ 239904 w 275555"/>
                    <a:gd name="connsiteY1" fmla="*/ 73216 h 80836"/>
                    <a:gd name="connsiteX2" fmla="*/ 174181 w 275555"/>
                    <a:gd name="connsiteY2" fmla="*/ 42736 h 80836"/>
                    <a:gd name="connsiteX3" fmla="*/ 125604 w 275555"/>
                    <a:gd name="connsiteY3" fmla="*/ 49404 h 80836"/>
                    <a:gd name="connsiteX4" fmla="*/ 8446 w 275555"/>
                    <a:gd name="connsiteY4" fmla="*/ 35116 h 80836"/>
                    <a:gd name="connsiteX5" fmla="*/ 3684 w 275555"/>
                    <a:gd name="connsiteY5" fmla="*/ 8446 h 80836"/>
                    <a:gd name="connsiteX6" fmla="*/ 30354 w 275555"/>
                    <a:gd name="connsiteY6" fmla="*/ 3684 h 80836"/>
                    <a:gd name="connsiteX7" fmla="*/ 114174 w 275555"/>
                    <a:gd name="connsiteY7" fmla="*/ 13209 h 80836"/>
                    <a:gd name="connsiteX8" fmla="*/ 181801 w 275555"/>
                    <a:gd name="connsiteY8" fmla="*/ 4636 h 80836"/>
                    <a:gd name="connsiteX9" fmla="*/ 272289 w 275555"/>
                    <a:gd name="connsiteY9" fmla="*/ 50356 h 80836"/>
                    <a:gd name="connsiteX10" fmla="*/ 267526 w 275555"/>
                    <a:gd name="connsiteY10" fmla="*/ 77026 h 80836"/>
                    <a:gd name="connsiteX11" fmla="*/ 255144 w 275555"/>
                    <a:gd name="connsiteY11" fmla="*/ 80836 h 80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5555" h="80836">
                      <a:moveTo>
                        <a:pt x="255144" y="80836"/>
                      </a:moveTo>
                      <a:cubicBezTo>
                        <a:pt x="249429" y="80836"/>
                        <a:pt x="243714" y="77979"/>
                        <a:pt x="239904" y="73216"/>
                      </a:cubicBezTo>
                      <a:cubicBezTo>
                        <a:pt x="238951" y="72264"/>
                        <a:pt x="221806" y="51309"/>
                        <a:pt x="174181" y="42736"/>
                      </a:cubicBezTo>
                      <a:cubicBezTo>
                        <a:pt x="156084" y="39879"/>
                        <a:pt x="141796" y="44641"/>
                        <a:pt x="125604" y="49404"/>
                      </a:cubicBezTo>
                      <a:cubicBezTo>
                        <a:pt x="97029" y="58929"/>
                        <a:pt x="61786" y="70359"/>
                        <a:pt x="8446" y="35116"/>
                      </a:cubicBezTo>
                      <a:cubicBezTo>
                        <a:pt x="-126" y="29401"/>
                        <a:pt x="-2984" y="17019"/>
                        <a:pt x="3684" y="8446"/>
                      </a:cubicBezTo>
                      <a:cubicBezTo>
                        <a:pt x="9399" y="-126"/>
                        <a:pt x="21781" y="-2984"/>
                        <a:pt x="30354" y="3684"/>
                      </a:cubicBezTo>
                      <a:cubicBezTo>
                        <a:pt x="67501" y="29401"/>
                        <a:pt x="87504" y="22734"/>
                        <a:pt x="114174" y="13209"/>
                      </a:cubicBezTo>
                      <a:cubicBezTo>
                        <a:pt x="133224" y="6541"/>
                        <a:pt x="154179" y="-126"/>
                        <a:pt x="181801" y="4636"/>
                      </a:cubicBezTo>
                      <a:cubicBezTo>
                        <a:pt x="245619" y="16066"/>
                        <a:pt x="269431" y="46546"/>
                        <a:pt x="272289" y="50356"/>
                      </a:cubicBezTo>
                      <a:cubicBezTo>
                        <a:pt x="278004" y="58929"/>
                        <a:pt x="276099" y="70359"/>
                        <a:pt x="267526" y="77026"/>
                      </a:cubicBezTo>
                      <a:cubicBezTo>
                        <a:pt x="262764" y="78931"/>
                        <a:pt x="258954" y="80836"/>
                        <a:pt x="255144" y="80836"/>
                      </a:cubicBezTo>
                      <a:close/>
                    </a:path>
                  </a:pathLst>
                </a:custGeom>
                <a:solidFill>
                  <a:srgbClr val="7965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26009F14-2FA9-4EF6-9333-5C8BE2370842}"/>
                    </a:ext>
                  </a:extLst>
                </p:cNvPr>
                <p:cNvSpPr/>
                <p:nvPr/>
              </p:nvSpPr>
              <p:spPr>
                <a:xfrm>
                  <a:off x="-2599245" y="2999437"/>
                  <a:ext cx="200822" cy="121533"/>
                </a:xfrm>
                <a:custGeom>
                  <a:avLst/>
                  <a:gdLst>
                    <a:gd name="connsiteX0" fmla="*/ 181541 w 200822"/>
                    <a:gd name="connsiteY0" fmla="*/ 121533 h 121533"/>
                    <a:gd name="connsiteX1" fmla="*/ 163443 w 200822"/>
                    <a:gd name="connsiteY1" fmla="*/ 109151 h 121533"/>
                    <a:gd name="connsiteX2" fmla="*/ 124391 w 200822"/>
                    <a:gd name="connsiteY2" fmla="*/ 74861 h 121533"/>
                    <a:gd name="connsiteX3" fmla="*/ 90101 w 200822"/>
                    <a:gd name="connsiteY3" fmla="*/ 69146 h 121533"/>
                    <a:gd name="connsiteX4" fmla="*/ 4376 w 200822"/>
                    <a:gd name="connsiteY4" fmla="*/ 31046 h 121533"/>
                    <a:gd name="connsiteX5" fmla="*/ 7233 w 200822"/>
                    <a:gd name="connsiteY5" fmla="*/ 4376 h 121533"/>
                    <a:gd name="connsiteX6" fmla="*/ 33903 w 200822"/>
                    <a:gd name="connsiteY6" fmla="*/ 7233 h 121533"/>
                    <a:gd name="connsiteX7" fmla="*/ 89148 w 200822"/>
                    <a:gd name="connsiteY7" fmla="*/ 31046 h 121533"/>
                    <a:gd name="connsiteX8" fmla="*/ 142488 w 200822"/>
                    <a:gd name="connsiteY8" fmla="*/ 40571 h 121533"/>
                    <a:gd name="connsiteX9" fmla="*/ 199638 w 200822"/>
                    <a:gd name="connsiteY9" fmla="*/ 96768 h 121533"/>
                    <a:gd name="connsiteX10" fmla="*/ 187256 w 200822"/>
                    <a:gd name="connsiteY10" fmla="*/ 120581 h 121533"/>
                    <a:gd name="connsiteX11" fmla="*/ 181541 w 200822"/>
                    <a:gd name="connsiteY11" fmla="*/ 121533 h 121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00822" h="121533">
                      <a:moveTo>
                        <a:pt x="181541" y="121533"/>
                      </a:moveTo>
                      <a:cubicBezTo>
                        <a:pt x="173921" y="121533"/>
                        <a:pt x="166301" y="116771"/>
                        <a:pt x="163443" y="109151"/>
                      </a:cubicBezTo>
                      <a:cubicBezTo>
                        <a:pt x="162491" y="108198"/>
                        <a:pt x="155823" y="91053"/>
                        <a:pt x="124391" y="74861"/>
                      </a:cubicBezTo>
                      <a:cubicBezTo>
                        <a:pt x="112961" y="69146"/>
                        <a:pt x="102483" y="69146"/>
                        <a:pt x="90101" y="69146"/>
                      </a:cubicBezTo>
                      <a:cubicBezTo>
                        <a:pt x="66288" y="70098"/>
                        <a:pt x="36761" y="70098"/>
                        <a:pt x="4376" y="31046"/>
                      </a:cubicBezTo>
                      <a:cubicBezTo>
                        <a:pt x="-2292" y="22473"/>
                        <a:pt x="-1339" y="11043"/>
                        <a:pt x="7233" y="4376"/>
                      </a:cubicBezTo>
                      <a:cubicBezTo>
                        <a:pt x="15806" y="-2292"/>
                        <a:pt x="27236" y="-1339"/>
                        <a:pt x="33903" y="7233"/>
                      </a:cubicBezTo>
                      <a:cubicBezTo>
                        <a:pt x="53906" y="31998"/>
                        <a:pt x="68193" y="31998"/>
                        <a:pt x="89148" y="31046"/>
                      </a:cubicBezTo>
                      <a:cubicBezTo>
                        <a:pt x="104388" y="31046"/>
                        <a:pt x="122486" y="30093"/>
                        <a:pt x="142488" y="40571"/>
                      </a:cubicBezTo>
                      <a:cubicBezTo>
                        <a:pt x="188208" y="64383"/>
                        <a:pt x="198686" y="92958"/>
                        <a:pt x="199638" y="96768"/>
                      </a:cubicBezTo>
                      <a:cubicBezTo>
                        <a:pt x="203448" y="106293"/>
                        <a:pt x="197733" y="117723"/>
                        <a:pt x="187256" y="120581"/>
                      </a:cubicBezTo>
                      <a:cubicBezTo>
                        <a:pt x="185351" y="121533"/>
                        <a:pt x="183446" y="121533"/>
                        <a:pt x="181541" y="121533"/>
                      </a:cubicBezTo>
                      <a:close/>
                    </a:path>
                  </a:pathLst>
                </a:custGeom>
                <a:solidFill>
                  <a:srgbClr val="7965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9" name="Graphic 24">
                <a:extLst>
                  <a:ext uri="{FF2B5EF4-FFF2-40B4-BE49-F238E27FC236}">
                    <a16:creationId xmlns:a16="http://schemas.microsoft.com/office/drawing/2014/main" id="{7FCE1129-833D-4D3C-A8B9-EFE15FBCAFCF}"/>
                  </a:ext>
                </a:extLst>
              </p:cNvPr>
              <p:cNvGrpSpPr/>
              <p:nvPr/>
            </p:nvGrpSpPr>
            <p:grpSpPr>
              <a:xfrm>
                <a:off x="-1614535" y="2833917"/>
                <a:ext cx="392783" cy="624000"/>
                <a:chOff x="-1614535" y="2833917"/>
                <a:chExt cx="392783" cy="624000"/>
              </a:xfrm>
              <a:solidFill>
                <a:srgbClr val="79655A"/>
              </a:solidFill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29A52FF4-0CE3-46F0-8C32-8C37BECBE1CB}"/>
                    </a:ext>
                  </a:extLst>
                </p:cNvPr>
                <p:cNvSpPr/>
                <p:nvPr/>
              </p:nvSpPr>
              <p:spPr>
                <a:xfrm>
                  <a:off x="-1605400" y="2833917"/>
                  <a:ext cx="295939" cy="624000"/>
                </a:xfrm>
                <a:custGeom>
                  <a:avLst/>
                  <a:gdLst>
                    <a:gd name="connsiteX0" fmla="*/ 2084 w 295939"/>
                    <a:gd name="connsiteY0" fmla="*/ 592806 h 624000"/>
                    <a:gd name="connsiteX1" fmla="*/ 256401 w 295939"/>
                    <a:gd name="connsiteY1" fmla="*/ 12733 h 624000"/>
                    <a:gd name="connsiteX2" fmla="*/ 279261 w 295939"/>
                    <a:gd name="connsiteY2" fmla="*/ 1303 h 624000"/>
                    <a:gd name="connsiteX3" fmla="*/ 285929 w 295939"/>
                    <a:gd name="connsiteY3" fmla="*/ 4161 h 624000"/>
                    <a:gd name="connsiteX4" fmla="*/ 295454 w 295939"/>
                    <a:gd name="connsiteY4" fmla="*/ 23211 h 624000"/>
                    <a:gd name="connsiteX5" fmla="*/ 32564 w 295939"/>
                    <a:gd name="connsiteY5" fmla="*/ 617571 h 624000"/>
                    <a:gd name="connsiteX6" fmla="*/ 14466 w 295939"/>
                    <a:gd name="connsiteY6" fmla="*/ 623286 h 624000"/>
                    <a:gd name="connsiteX7" fmla="*/ 14466 w 295939"/>
                    <a:gd name="connsiteY7" fmla="*/ 623286 h 624000"/>
                    <a:gd name="connsiteX8" fmla="*/ 2084 w 295939"/>
                    <a:gd name="connsiteY8" fmla="*/ 592806 h 62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5939" h="624000">
                      <a:moveTo>
                        <a:pt x="2084" y="592806"/>
                      </a:moveTo>
                      <a:cubicBezTo>
                        <a:pt x="43994" y="531846"/>
                        <a:pt x="176391" y="330868"/>
                        <a:pt x="256401" y="12733"/>
                      </a:cubicBezTo>
                      <a:cubicBezTo>
                        <a:pt x="259259" y="2256"/>
                        <a:pt x="269736" y="-2507"/>
                        <a:pt x="279261" y="1303"/>
                      </a:cubicBezTo>
                      <a:lnTo>
                        <a:pt x="285929" y="4161"/>
                      </a:lnTo>
                      <a:cubicBezTo>
                        <a:pt x="293549" y="7018"/>
                        <a:pt x="297359" y="15591"/>
                        <a:pt x="295454" y="23211"/>
                      </a:cubicBezTo>
                      <a:cubicBezTo>
                        <a:pt x="280214" y="90838"/>
                        <a:pt x="205919" y="398496"/>
                        <a:pt x="32564" y="617571"/>
                      </a:cubicBezTo>
                      <a:cubicBezTo>
                        <a:pt x="27801" y="623286"/>
                        <a:pt x="21134" y="625191"/>
                        <a:pt x="14466" y="623286"/>
                      </a:cubicBezTo>
                      <a:lnTo>
                        <a:pt x="14466" y="623286"/>
                      </a:lnTo>
                      <a:cubicBezTo>
                        <a:pt x="3036" y="619476"/>
                        <a:pt x="-3631" y="602331"/>
                        <a:pt x="2084" y="592806"/>
                      </a:cubicBezTo>
                      <a:close/>
                    </a:path>
                  </a:pathLst>
                </a:custGeom>
                <a:solidFill>
                  <a:srgbClr val="7965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C82FE266-C3F4-4F6C-87D0-7F4A79242F6F}"/>
                    </a:ext>
                  </a:extLst>
                </p:cNvPr>
                <p:cNvSpPr/>
                <p:nvPr/>
              </p:nvSpPr>
              <p:spPr>
                <a:xfrm>
                  <a:off x="-1614535" y="3094960"/>
                  <a:ext cx="112537" cy="268897"/>
                </a:xfrm>
                <a:custGeom>
                  <a:avLst/>
                  <a:gdLst>
                    <a:gd name="connsiteX0" fmla="*/ 86466 w 112537"/>
                    <a:gd name="connsiteY0" fmla="*/ 268898 h 268897"/>
                    <a:gd name="connsiteX1" fmla="*/ 76941 w 112537"/>
                    <a:gd name="connsiteY1" fmla="*/ 266993 h 268897"/>
                    <a:gd name="connsiteX2" fmla="*/ 69321 w 112537"/>
                    <a:gd name="connsiteY2" fmla="*/ 241275 h 268897"/>
                    <a:gd name="connsiteX3" fmla="*/ 67416 w 112537"/>
                    <a:gd name="connsiteY3" fmla="*/ 168885 h 268897"/>
                    <a:gd name="connsiteX4" fmla="*/ 39793 w 112537"/>
                    <a:gd name="connsiteY4" fmla="*/ 127928 h 268897"/>
                    <a:gd name="connsiteX5" fmla="*/ 1693 w 112537"/>
                    <a:gd name="connsiteY5" fmla="*/ 16485 h 268897"/>
                    <a:gd name="connsiteX6" fmla="*/ 23601 w 112537"/>
                    <a:gd name="connsiteY6" fmla="*/ 293 h 268897"/>
                    <a:gd name="connsiteX7" fmla="*/ 39793 w 112537"/>
                    <a:gd name="connsiteY7" fmla="*/ 22200 h 268897"/>
                    <a:gd name="connsiteX8" fmla="*/ 67416 w 112537"/>
                    <a:gd name="connsiteY8" fmla="*/ 102210 h 268897"/>
                    <a:gd name="connsiteX9" fmla="*/ 104563 w 112537"/>
                    <a:gd name="connsiteY9" fmla="*/ 159360 h 268897"/>
                    <a:gd name="connsiteX10" fmla="*/ 102658 w 112537"/>
                    <a:gd name="connsiteY10" fmla="*/ 260325 h 268897"/>
                    <a:gd name="connsiteX11" fmla="*/ 86466 w 112537"/>
                    <a:gd name="connsiteY11" fmla="*/ 268898 h 268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2537" h="268897">
                      <a:moveTo>
                        <a:pt x="86466" y="268898"/>
                      </a:moveTo>
                      <a:cubicBezTo>
                        <a:pt x="83608" y="268898"/>
                        <a:pt x="79798" y="267945"/>
                        <a:pt x="76941" y="266993"/>
                      </a:cubicBezTo>
                      <a:cubicBezTo>
                        <a:pt x="67416" y="262230"/>
                        <a:pt x="64558" y="250800"/>
                        <a:pt x="69321" y="241275"/>
                      </a:cubicBezTo>
                      <a:cubicBezTo>
                        <a:pt x="70273" y="240323"/>
                        <a:pt x="80751" y="215558"/>
                        <a:pt x="67416" y="168885"/>
                      </a:cubicBezTo>
                      <a:cubicBezTo>
                        <a:pt x="62653" y="151740"/>
                        <a:pt x="52176" y="140310"/>
                        <a:pt x="39793" y="127928"/>
                      </a:cubicBezTo>
                      <a:cubicBezTo>
                        <a:pt x="18838" y="106020"/>
                        <a:pt x="-6879" y="79350"/>
                        <a:pt x="1693" y="16485"/>
                      </a:cubicBezTo>
                      <a:cubicBezTo>
                        <a:pt x="3598" y="6008"/>
                        <a:pt x="13123" y="-1612"/>
                        <a:pt x="23601" y="293"/>
                      </a:cubicBezTo>
                      <a:cubicBezTo>
                        <a:pt x="34078" y="2198"/>
                        <a:pt x="41698" y="11723"/>
                        <a:pt x="39793" y="22200"/>
                      </a:cubicBezTo>
                      <a:cubicBezTo>
                        <a:pt x="33126" y="66968"/>
                        <a:pt x="47413" y="82208"/>
                        <a:pt x="67416" y="102210"/>
                      </a:cubicBezTo>
                      <a:cubicBezTo>
                        <a:pt x="80751" y="116498"/>
                        <a:pt x="96943" y="132690"/>
                        <a:pt x="104563" y="159360"/>
                      </a:cubicBezTo>
                      <a:cubicBezTo>
                        <a:pt x="122661" y="222225"/>
                        <a:pt x="104563" y="256515"/>
                        <a:pt x="102658" y="260325"/>
                      </a:cubicBezTo>
                      <a:cubicBezTo>
                        <a:pt x="99801" y="265088"/>
                        <a:pt x="93133" y="268898"/>
                        <a:pt x="86466" y="268898"/>
                      </a:cubicBezTo>
                      <a:close/>
                    </a:path>
                  </a:pathLst>
                </a:custGeom>
                <a:solidFill>
                  <a:srgbClr val="7965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ED40D70A-7BF1-4144-93A1-40AC55DD8C4D}"/>
                    </a:ext>
                  </a:extLst>
                </p:cNvPr>
                <p:cNvSpPr/>
                <p:nvPr/>
              </p:nvSpPr>
              <p:spPr>
                <a:xfrm>
                  <a:off x="-1481715" y="2919902"/>
                  <a:ext cx="95182" cy="212497"/>
                </a:xfrm>
                <a:custGeom>
                  <a:avLst/>
                  <a:gdLst>
                    <a:gd name="connsiteX0" fmla="*/ 69851 w 95182"/>
                    <a:gd name="connsiteY0" fmla="*/ 212498 h 212497"/>
                    <a:gd name="connsiteX1" fmla="*/ 60326 w 95182"/>
                    <a:gd name="connsiteY1" fmla="*/ 210593 h 212497"/>
                    <a:gd name="connsiteX2" fmla="*/ 52706 w 95182"/>
                    <a:gd name="connsiteY2" fmla="*/ 184875 h 212497"/>
                    <a:gd name="connsiteX3" fmla="*/ 51754 w 95182"/>
                    <a:gd name="connsiteY3" fmla="*/ 133440 h 212497"/>
                    <a:gd name="connsiteX4" fmla="*/ 31751 w 95182"/>
                    <a:gd name="connsiteY4" fmla="*/ 104865 h 212497"/>
                    <a:gd name="connsiteX5" fmla="*/ 1271 w 95182"/>
                    <a:gd name="connsiteY5" fmla="*/ 16283 h 212497"/>
                    <a:gd name="connsiteX6" fmla="*/ 23179 w 95182"/>
                    <a:gd name="connsiteY6" fmla="*/ 90 h 212497"/>
                    <a:gd name="connsiteX7" fmla="*/ 39371 w 95182"/>
                    <a:gd name="connsiteY7" fmla="*/ 21998 h 212497"/>
                    <a:gd name="connsiteX8" fmla="*/ 59374 w 95182"/>
                    <a:gd name="connsiteY8" fmla="*/ 79148 h 212497"/>
                    <a:gd name="connsiteX9" fmla="*/ 88901 w 95182"/>
                    <a:gd name="connsiteY9" fmla="*/ 124868 h 212497"/>
                    <a:gd name="connsiteX10" fmla="*/ 86996 w 95182"/>
                    <a:gd name="connsiteY10" fmla="*/ 204878 h 212497"/>
                    <a:gd name="connsiteX11" fmla="*/ 69851 w 95182"/>
                    <a:gd name="connsiteY11" fmla="*/ 212498 h 212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5182" h="212497">
                      <a:moveTo>
                        <a:pt x="69851" y="212498"/>
                      </a:moveTo>
                      <a:cubicBezTo>
                        <a:pt x="66994" y="212498"/>
                        <a:pt x="63184" y="211545"/>
                        <a:pt x="60326" y="210593"/>
                      </a:cubicBezTo>
                      <a:cubicBezTo>
                        <a:pt x="50801" y="205830"/>
                        <a:pt x="47944" y="194400"/>
                        <a:pt x="52706" y="184875"/>
                      </a:cubicBezTo>
                      <a:cubicBezTo>
                        <a:pt x="53659" y="183923"/>
                        <a:pt x="60326" y="166778"/>
                        <a:pt x="51754" y="133440"/>
                      </a:cubicBezTo>
                      <a:cubicBezTo>
                        <a:pt x="47944" y="121058"/>
                        <a:pt x="41276" y="113438"/>
                        <a:pt x="31751" y="104865"/>
                      </a:cubicBezTo>
                      <a:cubicBezTo>
                        <a:pt x="15559" y="87720"/>
                        <a:pt x="-5396" y="66765"/>
                        <a:pt x="1271" y="16283"/>
                      </a:cubicBezTo>
                      <a:cubicBezTo>
                        <a:pt x="3176" y="5805"/>
                        <a:pt x="12701" y="-862"/>
                        <a:pt x="23179" y="90"/>
                      </a:cubicBezTo>
                      <a:cubicBezTo>
                        <a:pt x="33656" y="1995"/>
                        <a:pt x="41276" y="11520"/>
                        <a:pt x="39371" y="21998"/>
                      </a:cubicBezTo>
                      <a:cubicBezTo>
                        <a:pt x="34609" y="53430"/>
                        <a:pt x="44134" y="63908"/>
                        <a:pt x="59374" y="79148"/>
                      </a:cubicBezTo>
                      <a:cubicBezTo>
                        <a:pt x="69851" y="89625"/>
                        <a:pt x="82234" y="102960"/>
                        <a:pt x="88901" y="124868"/>
                      </a:cubicBezTo>
                      <a:cubicBezTo>
                        <a:pt x="103189" y="174398"/>
                        <a:pt x="88901" y="202020"/>
                        <a:pt x="86996" y="204878"/>
                      </a:cubicBezTo>
                      <a:cubicBezTo>
                        <a:pt x="82234" y="208688"/>
                        <a:pt x="76519" y="212498"/>
                        <a:pt x="69851" y="212498"/>
                      </a:cubicBezTo>
                      <a:close/>
                    </a:path>
                  </a:pathLst>
                </a:custGeom>
                <a:solidFill>
                  <a:srgbClr val="7965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DA705E99-5363-4EF9-AE3D-D55346BA5EBF}"/>
                    </a:ext>
                  </a:extLst>
                </p:cNvPr>
                <p:cNvSpPr/>
                <p:nvPr/>
              </p:nvSpPr>
              <p:spPr>
                <a:xfrm>
                  <a:off x="-1540651" y="3278676"/>
                  <a:ext cx="275881" cy="80419"/>
                </a:xfrm>
                <a:custGeom>
                  <a:avLst/>
                  <a:gdLst>
                    <a:gd name="connsiteX0" fmla="*/ 19249 w 275881"/>
                    <a:gd name="connsiteY0" fmla="*/ 80419 h 80419"/>
                    <a:gd name="connsiteX1" fmla="*/ 7819 w 275881"/>
                    <a:gd name="connsiteY1" fmla="*/ 76609 h 80419"/>
                    <a:gd name="connsiteX2" fmla="*/ 4009 w 275881"/>
                    <a:gd name="connsiteY2" fmla="*/ 49939 h 80419"/>
                    <a:gd name="connsiteX3" fmla="*/ 94497 w 275881"/>
                    <a:gd name="connsiteY3" fmla="*/ 4219 h 80419"/>
                    <a:gd name="connsiteX4" fmla="*/ 162124 w 275881"/>
                    <a:gd name="connsiteY4" fmla="*/ 12792 h 80419"/>
                    <a:gd name="connsiteX5" fmla="*/ 245944 w 275881"/>
                    <a:gd name="connsiteY5" fmla="*/ 3267 h 80419"/>
                    <a:gd name="connsiteX6" fmla="*/ 272614 w 275881"/>
                    <a:gd name="connsiteY6" fmla="*/ 8029 h 80419"/>
                    <a:gd name="connsiteX7" fmla="*/ 267852 w 275881"/>
                    <a:gd name="connsiteY7" fmla="*/ 34699 h 80419"/>
                    <a:gd name="connsiteX8" fmla="*/ 150694 w 275881"/>
                    <a:gd name="connsiteY8" fmla="*/ 48987 h 80419"/>
                    <a:gd name="connsiteX9" fmla="*/ 102117 w 275881"/>
                    <a:gd name="connsiteY9" fmla="*/ 42319 h 80419"/>
                    <a:gd name="connsiteX10" fmla="*/ 36394 w 275881"/>
                    <a:gd name="connsiteY10" fmla="*/ 72799 h 80419"/>
                    <a:gd name="connsiteX11" fmla="*/ 19249 w 275881"/>
                    <a:gd name="connsiteY11" fmla="*/ 80419 h 80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5881" h="80419">
                      <a:moveTo>
                        <a:pt x="19249" y="80419"/>
                      </a:moveTo>
                      <a:cubicBezTo>
                        <a:pt x="15439" y="80419"/>
                        <a:pt x="11629" y="79467"/>
                        <a:pt x="7819" y="76609"/>
                      </a:cubicBezTo>
                      <a:cubicBezTo>
                        <a:pt x="-753" y="70894"/>
                        <a:pt x="-2658" y="58512"/>
                        <a:pt x="4009" y="49939"/>
                      </a:cubicBezTo>
                      <a:cubicBezTo>
                        <a:pt x="6867" y="46129"/>
                        <a:pt x="29727" y="15649"/>
                        <a:pt x="94497" y="4219"/>
                      </a:cubicBezTo>
                      <a:cubicBezTo>
                        <a:pt x="122119" y="-543"/>
                        <a:pt x="143074" y="6124"/>
                        <a:pt x="162124" y="12792"/>
                      </a:cubicBezTo>
                      <a:cubicBezTo>
                        <a:pt x="188794" y="21364"/>
                        <a:pt x="208797" y="28032"/>
                        <a:pt x="245944" y="3267"/>
                      </a:cubicBezTo>
                      <a:cubicBezTo>
                        <a:pt x="254517" y="-2448"/>
                        <a:pt x="266899" y="-543"/>
                        <a:pt x="272614" y="8029"/>
                      </a:cubicBezTo>
                      <a:cubicBezTo>
                        <a:pt x="278329" y="16602"/>
                        <a:pt x="276424" y="28984"/>
                        <a:pt x="267852" y="34699"/>
                      </a:cubicBezTo>
                      <a:cubicBezTo>
                        <a:pt x="214512" y="70894"/>
                        <a:pt x="179269" y="58512"/>
                        <a:pt x="150694" y="48987"/>
                      </a:cubicBezTo>
                      <a:cubicBezTo>
                        <a:pt x="134502" y="43272"/>
                        <a:pt x="120214" y="38509"/>
                        <a:pt x="102117" y="42319"/>
                      </a:cubicBezTo>
                      <a:cubicBezTo>
                        <a:pt x="53539" y="50892"/>
                        <a:pt x="36394" y="72799"/>
                        <a:pt x="36394" y="72799"/>
                      </a:cubicBezTo>
                      <a:cubicBezTo>
                        <a:pt x="30679" y="78514"/>
                        <a:pt x="24964" y="80419"/>
                        <a:pt x="19249" y="80419"/>
                      </a:cubicBezTo>
                      <a:close/>
                    </a:path>
                  </a:pathLst>
                </a:custGeom>
                <a:solidFill>
                  <a:srgbClr val="7965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2" name="Freeform: Shape 511">
                  <a:extLst>
                    <a:ext uri="{FF2B5EF4-FFF2-40B4-BE49-F238E27FC236}">
                      <a16:creationId xmlns:a16="http://schemas.microsoft.com/office/drawing/2014/main" id="{9DC6151C-117C-4F61-80A9-4F5D8C301310}"/>
                    </a:ext>
                  </a:extLst>
                </p:cNvPr>
                <p:cNvSpPr/>
                <p:nvPr/>
              </p:nvSpPr>
              <p:spPr>
                <a:xfrm>
                  <a:off x="-1422127" y="2998484"/>
                  <a:ext cx="200376" cy="122485"/>
                </a:xfrm>
                <a:custGeom>
                  <a:avLst/>
                  <a:gdLst>
                    <a:gd name="connsiteX0" fmla="*/ 18836 w 200376"/>
                    <a:gd name="connsiteY0" fmla="*/ 122486 h 122485"/>
                    <a:gd name="connsiteX1" fmla="*/ 13121 w 200376"/>
                    <a:gd name="connsiteY1" fmla="*/ 121533 h 122485"/>
                    <a:gd name="connsiteX2" fmla="*/ 738 w 200376"/>
                    <a:gd name="connsiteY2" fmla="*/ 96768 h 122485"/>
                    <a:gd name="connsiteX3" fmla="*/ 57888 w 200376"/>
                    <a:gd name="connsiteY3" fmla="*/ 40571 h 122485"/>
                    <a:gd name="connsiteX4" fmla="*/ 111228 w 200376"/>
                    <a:gd name="connsiteY4" fmla="*/ 31046 h 122485"/>
                    <a:gd name="connsiteX5" fmla="*/ 166473 w 200376"/>
                    <a:gd name="connsiteY5" fmla="*/ 7233 h 122485"/>
                    <a:gd name="connsiteX6" fmla="*/ 193143 w 200376"/>
                    <a:gd name="connsiteY6" fmla="*/ 4376 h 122485"/>
                    <a:gd name="connsiteX7" fmla="*/ 196001 w 200376"/>
                    <a:gd name="connsiteY7" fmla="*/ 31046 h 122485"/>
                    <a:gd name="connsiteX8" fmla="*/ 110276 w 200376"/>
                    <a:gd name="connsiteY8" fmla="*/ 69146 h 122485"/>
                    <a:gd name="connsiteX9" fmla="*/ 75986 w 200376"/>
                    <a:gd name="connsiteY9" fmla="*/ 74861 h 122485"/>
                    <a:gd name="connsiteX10" fmla="*/ 36933 w 200376"/>
                    <a:gd name="connsiteY10" fmla="*/ 109151 h 122485"/>
                    <a:gd name="connsiteX11" fmla="*/ 18836 w 200376"/>
                    <a:gd name="connsiteY11" fmla="*/ 122486 h 122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00376" h="122485">
                      <a:moveTo>
                        <a:pt x="18836" y="122486"/>
                      </a:moveTo>
                      <a:cubicBezTo>
                        <a:pt x="16931" y="122486"/>
                        <a:pt x="15026" y="122486"/>
                        <a:pt x="13121" y="121533"/>
                      </a:cubicBezTo>
                      <a:cubicBezTo>
                        <a:pt x="3596" y="118676"/>
                        <a:pt x="-2119" y="107246"/>
                        <a:pt x="738" y="96768"/>
                      </a:cubicBezTo>
                      <a:cubicBezTo>
                        <a:pt x="1691" y="93911"/>
                        <a:pt x="12168" y="64383"/>
                        <a:pt x="57888" y="40571"/>
                      </a:cubicBezTo>
                      <a:cubicBezTo>
                        <a:pt x="77891" y="30093"/>
                        <a:pt x="95988" y="31046"/>
                        <a:pt x="111228" y="31046"/>
                      </a:cubicBezTo>
                      <a:cubicBezTo>
                        <a:pt x="132183" y="31998"/>
                        <a:pt x="146471" y="31998"/>
                        <a:pt x="166473" y="7233"/>
                      </a:cubicBezTo>
                      <a:cubicBezTo>
                        <a:pt x="173141" y="-1339"/>
                        <a:pt x="185523" y="-2292"/>
                        <a:pt x="193143" y="4376"/>
                      </a:cubicBezTo>
                      <a:cubicBezTo>
                        <a:pt x="201716" y="11043"/>
                        <a:pt x="202668" y="23426"/>
                        <a:pt x="196001" y="31046"/>
                      </a:cubicBezTo>
                      <a:cubicBezTo>
                        <a:pt x="163616" y="70098"/>
                        <a:pt x="134088" y="70098"/>
                        <a:pt x="110276" y="69146"/>
                      </a:cubicBezTo>
                      <a:cubicBezTo>
                        <a:pt x="96941" y="69146"/>
                        <a:pt x="86463" y="68193"/>
                        <a:pt x="75986" y="74861"/>
                      </a:cubicBezTo>
                      <a:cubicBezTo>
                        <a:pt x="44553" y="91053"/>
                        <a:pt x="36933" y="108198"/>
                        <a:pt x="36933" y="109151"/>
                      </a:cubicBezTo>
                      <a:cubicBezTo>
                        <a:pt x="34076" y="117723"/>
                        <a:pt x="26456" y="122486"/>
                        <a:pt x="18836" y="122486"/>
                      </a:cubicBezTo>
                      <a:close/>
                    </a:path>
                  </a:pathLst>
                </a:custGeom>
                <a:solidFill>
                  <a:srgbClr val="7965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513" name="Graphic 24">
              <a:extLst>
                <a:ext uri="{FF2B5EF4-FFF2-40B4-BE49-F238E27FC236}">
                  <a16:creationId xmlns:a16="http://schemas.microsoft.com/office/drawing/2014/main" id="{7FCE1129-833D-4D3C-A8B9-EFE15FBCAFCF}"/>
                </a:ext>
              </a:extLst>
            </p:cNvPr>
            <p:cNvGrpSpPr/>
            <p:nvPr/>
          </p:nvGrpSpPr>
          <p:grpSpPr>
            <a:xfrm>
              <a:off x="-1460441" y="3542722"/>
              <a:ext cx="857522" cy="369507"/>
              <a:chOff x="-1460441" y="3542722"/>
              <a:chExt cx="857522" cy="369507"/>
            </a:xfrm>
          </p:grpSpPr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287E602C-1301-4955-9250-04534C46489B}"/>
                  </a:ext>
                </a:extLst>
              </p:cNvPr>
              <p:cNvSpPr/>
              <p:nvPr/>
            </p:nvSpPr>
            <p:spPr>
              <a:xfrm>
                <a:off x="-1460441" y="3542722"/>
                <a:ext cx="857522" cy="369507"/>
              </a:xfrm>
              <a:custGeom>
                <a:avLst/>
                <a:gdLst>
                  <a:gd name="connsiteX0" fmla="*/ 0 w 857522"/>
                  <a:gd name="connsiteY0" fmla="*/ 71643 h 369507"/>
                  <a:gd name="connsiteX1" fmla="*/ 429577 w 857522"/>
                  <a:gd name="connsiteY1" fmla="*/ 205 h 369507"/>
                  <a:gd name="connsiteX2" fmla="*/ 838200 w 857522"/>
                  <a:gd name="connsiteY2" fmla="*/ 42115 h 369507"/>
                  <a:gd name="connsiteX3" fmla="*/ 842962 w 857522"/>
                  <a:gd name="connsiteY3" fmla="*/ 86883 h 369507"/>
                  <a:gd name="connsiteX4" fmla="*/ 671512 w 857522"/>
                  <a:gd name="connsiteY4" fmla="*/ 162130 h 369507"/>
                  <a:gd name="connsiteX5" fmla="*/ 32385 w 857522"/>
                  <a:gd name="connsiteY5" fmla="*/ 358345 h 369507"/>
                  <a:gd name="connsiteX6" fmla="*/ 0 w 857522"/>
                  <a:gd name="connsiteY6" fmla="*/ 71643 h 36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7522" h="369507">
                    <a:moveTo>
                      <a:pt x="0" y="71643"/>
                    </a:moveTo>
                    <a:cubicBezTo>
                      <a:pt x="0" y="71643"/>
                      <a:pt x="146685" y="4015"/>
                      <a:pt x="429577" y="205"/>
                    </a:cubicBezTo>
                    <a:cubicBezTo>
                      <a:pt x="641985" y="-2652"/>
                      <a:pt x="751523" y="24970"/>
                      <a:pt x="838200" y="42115"/>
                    </a:cubicBezTo>
                    <a:cubicBezTo>
                      <a:pt x="861060" y="46878"/>
                      <a:pt x="864870" y="77358"/>
                      <a:pt x="842962" y="86883"/>
                    </a:cubicBezTo>
                    <a:cubicBezTo>
                      <a:pt x="799148" y="105933"/>
                      <a:pt x="740093" y="131650"/>
                      <a:pt x="671512" y="162130"/>
                    </a:cubicBezTo>
                    <a:cubicBezTo>
                      <a:pt x="527685" y="225948"/>
                      <a:pt x="240030" y="417400"/>
                      <a:pt x="32385" y="358345"/>
                    </a:cubicBezTo>
                    <a:lnTo>
                      <a:pt x="0" y="7164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26CA6D12-154C-413D-A5CE-28B0C5F335A6}"/>
                  </a:ext>
                </a:extLst>
              </p:cNvPr>
              <p:cNvSpPr/>
              <p:nvPr/>
            </p:nvSpPr>
            <p:spPr>
              <a:xfrm>
                <a:off x="-1431866" y="3616660"/>
                <a:ext cx="583882" cy="225352"/>
              </a:xfrm>
              <a:custGeom>
                <a:avLst/>
                <a:gdLst>
                  <a:gd name="connsiteX0" fmla="*/ 0 w 583882"/>
                  <a:gd name="connsiteY0" fmla="*/ 78668 h 225352"/>
                  <a:gd name="connsiteX1" fmla="*/ 583883 w 583882"/>
                  <a:gd name="connsiteY1" fmla="*/ 1515 h 225352"/>
                  <a:gd name="connsiteX2" fmla="*/ 209550 w 583882"/>
                  <a:gd name="connsiteY2" fmla="*/ 78668 h 225352"/>
                  <a:gd name="connsiteX3" fmla="*/ 11430 w 583882"/>
                  <a:gd name="connsiteY3" fmla="*/ 225353 h 225352"/>
                  <a:gd name="connsiteX4" fmla="*/ 0 w 583882"/>
                  <a:gd name="connsiteY4" fmla="*/ 78668 h 225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882" h="225352">
                    <a:moveTo>
                      <a:pt x="0" y="78668"/>
                    </a:moveTo>
                    <a:cubicBezTo>
                      <a:pt x="0" y="78668"/>
                      <a:pt x="196215" y="-12772"/>
                      <a:pt x="583883" y="1515"/>
                    </a:cubicBezTo>
                    <a:cubicBezTo>
                      <a:pt x="583883" y="1515"/>
                      <a:pt x="305752" y="24375"/>
                      <a:pt x="209550" y="78668"/>
                    </a:cubicBezTo>
                    <a:cubicBezTo>
                      <a:pt x="113347" y="132960"/>
                      <a:pt x="11430" y="225353"/>
                      <a:pt x="11430" y="225353"/>
                    </a:cubicBezTo>
                    <a:lnTo>
                      <a:pt x="0" y="78668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61DA56AE-3434-4AC4-B7B4-75B3ADB2B757}"/>
                </a:ext>
              </a:extLst>
            </p:cNvPr>
            <p:cNvSpPr/>
            <p:nvPr/>
          </p:nvSpPr>
          <p:spPr>
            <a:xfrm>
              <a:off x="-2440564" y="3392432"/>
              <a:ext cx="1045855" cy="1484947"/>
            </a:xfrm>
            <a:custGeom>
              <a:avLst/>
              <a:gdLst>
                <a:gd name="connsiteX0" fmla="*/ 903923 w 1045855"/>
                <a:gd name="connsiteY0" fmla="*/ 1484948 h 1484947"/>
                <a:gd name="connsiteX1" fmla="*/ 142875 w 1045855"/>
                <a:gd name="connsiteY1" fmla="*/ 1484948 h 1484947"/>
                <a:gd name="connsiteX2" fmla="*/ 0 w 1045855"/>
                <a:gd name="connsiteY2" fmla="*/ 1342073 h 1484947"/>
                <a:gd name="connsiteX3" fmla="*/ 0 w 1045855"/>
                <a:gd name="connsiteY3" fmla="*/ 432435 h 1484947"/>
                <a:gd name="connsiteX4" fmla="*/ 522923 w 1045855"/>
                <a:gd name="connsiteY4" fmla="*/ 0 h 1484947"/>
                <a:gd name="connsiteX5" fmla="*/ 522923 w 1045855"/>
                <a:gd name="connsiteY5" fmla="*/ 0 h 1484947"/>
                <a:gd name="connsiteX6" fmla="*/ 1045845 w 1045855"/>
                <a:gd name="connsiteY6" fmla="*/ 432435 h 1484947"/>
                <a:gd name="connsiteX7" fmla="*/ 1045845 w 1045855"/>
                <a:gd name="connsiteY7" fmla="*/ 1342073 h 1484947"/>
                <a:gd name="connsiteX8" fmla="*/ 903923 w 1045855"/>
                <a:gd name="connsiteY8" fmla="*/ 1484948 h 148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5855" h="1484947">
                  <a:moveTo>
                    <a:pt x="903923" y="1484948"/>
                  </a:moveTo>
                  <a:lnTo>
                    <a:pt x="142875" y="1484948"/>
                  </a:lnTo>
                  <a:cubicBezTo>
                    <a:pt x="63817" y="1484948"/>
                    <a:pt x="0" y="1421130"/>
                    <a:pt x="0" y="1342073"/>
                  </a:cubicBezTo>
                  <a:lnTo>
                    <a:pt x="0" y="432435"/>
                  </a:lnTo>
                  <a:cubicBezTo>
                    <a:pt x="0" y="143827"/>
                    <a:pt x="234315" y="0"/>
                    <a:pt x="522923" y="0"/>
                  </a:cubicBezTo>
                  <a:lnTo>
                    <a:pt x="522923" y="0"/>
                  </a:lnTo>
                  <a:cubicBezTo>
                    <a:pt x="811530" y="0"/>
                    <a:pt x="1045845" y="143827"/>
                    <a:pt x="1045845" y="432435"/>
                  </a:cubicBezTo>
                  <a:lnTo>
                    <a:pt x="1045845" y="1342073"/>
                  </a:lnTo>
                  <a:cubicBezTo>
                    <a:pt x="1046798" y="1421130"/>
                    <a:pt x="982028" y="1484948"/>
                    <a:pt x="903923" y="1484948"/>
                  </a:cubicBez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8BFDB918-DFED-46F2-9620-6D927FA1D585}"/>
                </a:ext>
              </a:extLst>
            </p:cNvPr>
            <p:cNvSpPr/>
            <p:nvPr/>
          </p:nvSpPr>
          <p:spPr>
            <a:xfrm>
              <a:off x="-2543445" y="4252540"/>
              <a:ext cx="1250395" cy="710156"/>
            </a:xfrm>
            <a:custGeom>
              <a:avLst/>
              <a:gdLst>
                <a:gd name="connsiteX0" fmla="*/ 68591 w 1250395"/>
                <a:gd name="connsiteY0" fmla="*/ 0 h 710156"/>
                <a:gd name="connsiteX1" fmla="*/ 36206 w 1250395"/>
                <a:gd name="connsiteY1" fmla="*/ 341948 h 710156"/>
                <a:gd name="connsiteX2" fmla="*/ 25728 w 1250395"/>
                <a:gd name="connsiteY2" fmla="*/ 599123 h 710156"/>
                <a:gd name="connsiteX3" fmla="*/ 31443 w 1250395"/>
                <a:gd name="connsiteY3" fmla="*/ 693420 h 710156"/>
                <a:gd name="connsiteX4" fmla="*/ 799158 w 1250395"/>
                <a:gd name="connsiteY4" fmla="*/ 693420 h 710156"/>
                <a:gd name="connsiteX5" fmla="*/ 1112531 w 1250395"/>
                <a:gd name="connsiteY5" fmla="*/ 675323 h 710156"/>
                <a:gd name="connsiteX6" fmla="*/ 1233499 w 1250395"/>
                <a:gd name="connsiteY6" fmla="*/ 544830 h 710156"/>
                <a:gd name="connsiteX7" fmla="*/ 1204924 w 1250395"/>
                <a:gd name="connsiteY7" fmla="*/ 201930 h 710156"/>
                <a:gd name="connsiteX8" fmla="*/ 1173491 w 1250395"/>
                <a:gd name="connsiteY8" fmla="*/ 10478 h 710156"/>
                <a:gd name="connsiteX9" fmla="*/ 68591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68591" y="0"/>
                  </a:moveTo>
                  <a:cubicBezTo>
                    <a:pt x="68591" y="0"/>
                    <a:pt x="32396" y="126683"/>
                    <a:pt x="36206" y="341948"/>
                  </a:cubicBezTo>
                  <a:cubicBezTo>
                    <a:pt x="38111" y="449580"/>
                    <a:pt x="44778" y="568643"/>
                    <a:pt x="25728" y="599123"/>
                  </a:cubicBezTo>
                  <a:cubicBezTo>
                    <a:pt x="6678" y="629603"/>
                    <a:pt x="-23802" y="681038"/>
                    <a:pt x="31443" y="693420"/>
                  </a:cubicBezTo>
                  <a:cubicBezTo>
                    <a:pt x="86688" y="705803"/>
                    <a:pt x="638186" y="723900"/>
                    <a:pt x="799158" y="693420"/>
                  </a:cubicBezTo>
                  <a:cubicBezTo>
                    <a:pt x="960131" y="662940"/>
                    <a:pt x="1013471" y="654368"/>
                    <a:pt x="1112531" y="675323"/>
                  </a:cubicBezTo>
                  <a:cubicBezTo>
                    <a:pt x="1211591" y="696278"/>
                    <a:pt x="1284933" y="630555"/>
                    <a:pt x="1233499" y="544830"/>
                  </a:cubicBezTo>
                  <a:cubicBezTo>
                    <a:pt x="1182063" y="459105"/>
                    <a:pt x="1202066" y="303848"/>
                    <a:pt x="1204924" y="201930"/>
                  </a:cubicBezTo>
                  <a:cubicBezTo>
                    <a:pt x="1208733" y="100013"/>
                    <a:pt x="1173491" y="10478"/>
                    <a:pt x="1173491" y="10478"/>
                  </a:cubicBezTo>
                  <a:lnTo>
                    <a:pt x="68591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18" name="Graphic 24">
              <a:extLst>
                <a:ext uri="{FF2B5EF4-FFF2-40B4-BE49-F238E27FC236}">
                  <a16:creationId xmlns:a16="http://schemas.microsoft.com/office/drawing/2014/main" id="{7FCE1129-833D-4D3C-A8B9-EFE15FBCAFCF}"/>
                </a:ext>
              </a:extLst>
            </p:cNvPr>
            <p:cNvGrpSpPr/>
            <p:nvPr/>
          </p:nvGrpSpPr>
          <p:grpSpPr>
            <a:xfrm>
              <a:off x="-2202439" y="3727713"/>
              <a:ext cx="190500" cy="190500"/>
              <a:chOff x="-2202439" y="3727713"/>
              <a:chExt cx="190500" cy="190500"/>
            </a:xfrm>
          </p:grpSpPr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77383805-6FB5-4DD1-A5F9-E1DD3163ACD5}"/>
                  </a:ext>
                </a:extLst>
              </p:cNvPr>
              <p:cNvSpPr/>
              <p:nvPr/>
            </p:nvSpPr>
            <p:spPr>
              <a:xfrm>
                <a:off x="-2202439" y="3727713"/>
                <a:ext cx="190500" cy="190500"/>
              </a:xfrm>
              <a:custGeom>
                <a:avLst/>
                <a:gdLst>
                  <a:gd name="connsiteX0" fmla="*/ 190500 w 190500"/>
                  <a:gd name="connsiteY0" fmla="*/ 95250 h 190500"/>
                  <a:gd name="connsiteX1" fmla="*/ 95250 w 190500"/>
                  <a:gd name="connsiteY1" fmla="*/ 190500 h 190500"/>
                  <a:gd name="connsiteX2" fmla="*/ 0 w 190500"/>
                  <a:gd name="connsiteY2" fmla="*/ 95250 h 190500"/>
                  <a:gd name="connsiteX3" fmla="*/ 95250 w 190500"/>
                  <a:gd name="connsiteY3" fmla="*/ 0 h 190500"/>
                  <a:gd name="connsiteX4" fmla="*/ 190500 w 190500"/>
                  <a:gd name="connsiteY4" fmla="*/ 952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90500" y="95250"/>
                    </a:move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cubicBezTo>
                      <a:pt x="0" y="42645"/>
                      <a:pt x="42645" y="0"/>
                      <a:pt x="95250" y="0"/>
                    </a:cubicBezTo>
                    <a:cubicBezTo>
                      <a:pt x="147855" y="0"/>
                      <a:pt x="190500" y="42645"/>
                      <a:pt x="190500" y="9525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F9A6A5B2-FF0A-4C15-B128-E1FFF9388DB5}"/>
                  </a:ext>
                </a:extLst>
              </p:cNvPr>
              <p:cNvSpPr/>
              <p:nvPr/>
            </p:nvSpPr>
            <p:spPr>
              <a:xfrm>
                <a:off x="-2102427" y="3755335"/>
                <a:ext cx="51434" cy="51435"/>
              </a:xfrm>
              <a:custGeom>
                <a:avLst/>
                <a:gdLst>
                  <a:gd name="connsiteX0" fmla="*/ 51435 w 51434"/>
                  <a:gd name="connsiteY0" fmla="*/ 25718 h 51435"/>
                  <a:gd name="connsiteX1" fmla="*/ 25718 w 51434"/>
                  <a:gd name="connsiteY1" fmla="*/ 51435 h 51435"/>
                  <a:gd name="connsiteX2" fmla="*/ 0 w 51434"/>
                  <a:gd name="connsiteY2" fmla="*/ 25718 h 51435"/>
                  <a:gd name="connsiteX3" fmla="*/ 25718 w 51434"/>
                  <a:gd name="connsiteY3" fmla="*/ 0 h 51435"/>
                  <a:gd name="connsiteX4" fmla="*/ 51435 w 51434"/>
                  <a:gd name="connsiteY4" fmla="*/ 25718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34" h="51435">
                    <a:moveTo>
                      <a:pt x="51435" y="25718"/>
                    </a:moveTo>
                    <a:cubicBezTo>
                      <a:pt x="51435" y="39921"/>
                      <a:pt x="39921" y="51435"/>
                      <a:pt x="25718" y="51435"/>
                    </a:cubicBezTo>
                    <a:cubicBezTo>
                      <a:pt x="11514" y="51435"/>
                      <a:pt x="0" y="39921"/>
                      <a:pt x="0" y="25718"/>
                    </a:cubicBezTo>
                    <a:cubicBezTo>
                      <a:pt x="0" y="11514"/>
                      <a:pt x="11514" y="0"/>
                      <a:pt x="25718" y="0"/>
                    </a:cubicBezTo>
                    <a:cubicBezTo>
                      <a:pt x="39921" y="0"/>
                      <a:pt x="51435" y="11514"/>
                      <a:pt x="51435" y="257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21" name="Graphic 24">
              <a:extLst>
                <a:ext uri="{FF2B5EF4-FFF2-40B4-BE49-F238E27FC236}">
                  <a16:creationId xmlns:a16="http://schemas.microsoft.com/office/drawing/2014/main" id="{7FCE1129-833D-4D3C-A8B9-EFE15FBCAFCF}"/>
                </a:ext>
              </a:extLst>
            </p:cNvPr>
            <p:cNvGrpSpPr/>
            <p:nvPr/>
          </p:nvGrpSpPr>
          <p:grpSpPr>
            <a:xfrm>
              <a:off x="-1630939" y="3727713"/>
              <a:ext cx="190500" cy="190500"/>
              <a:chOff x="-1630939" y="3727713"/>
              <a:chExt cx="190500" cy="190500"/>
            </a:xfrm>
          </p:grpSpPr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A126CB2C-B990-41A8-BF88-3C2DF86F4F30}"/>
                  </a:ext>
                </a:extLst>
              </p:cNvPr>
              <p:cNvSpPr/>
              <p:nvPr/>
            </p:nvSpPr>
            <p:spPr>
              <a:xfrm>
                <a:off x="-1630939" y="3727713"/>
                <a:ext cx="190500" cy="190500"/>
              </a:xfrm>
              <a:custGeom>
                <a:avLst/>
                <a:gdLst>
                  <a:gd name="connsiteX0" fmla="*/ 190500 w 190500"/>
                  <a:gd name="connsiteY0" fmla="*/ 95250 h 190500"/>
                  <a:gd name="connsiteX1" fmla="*/ 95250 w 190500"/>
                  <a:gd name="connsiteY1" fmla="*/ 190500 h 190500"/>
                  <a:gd name="connsiteX2" fmla="*/ 0 w 190500"/>
                  <a:gd name="connsiteY2" fmla="*/ 95250 h 190500"/>
                  <a:gd name="connsiteX3" fmla="*/ 95250 w 190500"/>
                  <a:gd name="connsiteY3" fmla="*/ 0 h 190500"/>
                  <a:gd name="connsiteX4" fmla="*/ 190500 w 190500"/>
                  <a:gd name="connsiteY4" fmla="*/ 952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190500" y="95250"/>
                    </a:move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cubicBezTo>
                      <a:pt x="0" y="42645"/>
                      <a:pt x="42645" y="0"/>
                      <a:pt x="95250" y="0"/>
                    </a:cubicBezTo>
                    <a:cubicBezTo>
                      <a:pt x="147855" y="0"/>
                      <a:pt x="190500" y="42645"/>
                      <a:pt x="190500" y="9525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E361D5DD-2AF3-47D6-8FBF-AC6A621B0030}"/>
                  </a:ext>
                </a:extLst>
              </p:cNvPr>
              <p:cNvSpPr/>
              <p:nvPr/>
            </p:nvSpPr>
            <p:spPr>
              <a:xfrm>
                <a:off x="-1529974" y="3755335"/>
                <a:ext cx="51434" cy="51435"/>
              </a:xfrm>
              <a:custGeom>
                <a:avLst/>
                <a:gdLst>
                  <a:gd name="connsiteX0" fmla="*/ 51435 w 51434"/>
                  <a:gd name="connsiteY0" fmla="*/ 25718 h 51435"/>
                  <a:gd name="connsiteX1" fmla="*/ 25717 w 51434"/>
                  <a:gd name="connsiteY1" fmla="*/ 51435 h 51435"/>
                  <a:gd name="connsiteX2" fmla="*/ 0 w 51434"/>
                  <a:gd name="connsiteY2" fmla="*/ 25718 h 51435"/>
                  <a:gd name="connsiteX3" fmla="*/ 25717 w 51434"/>
                  <a:gd name="connsiteY3" fmla="*/ 0 h 51435"/>
                  <a:gd name="connsiteX4" fmla="*/ 51435 w 51434"/>
                  <a:gd name="connsiteY4" fmla="*/ 25718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34" h="51435">
                    <a:moveTo>
                      <a:pt x="51435" y="25718"/>
                    </a:moveTo>
                    <a:cubicBezTo>
                      <a:pt x="51435" y="39921"/>
                      <a:pt x="39921" y="51435"/>
                      <a:pt x="25717" y="51435"/>
                    </a:cubicBezTo>
                    <a:cubicBezTo>
                      <a:pt x="11514" y="51435"/>
                      <a:pt x="0" y="39921"/>
                      <a:pt x="0" y="25718"/>
                    </a:cubicBezTo>
                    <a:cubicBezTo>
                      <a:pt x="0" y="11514"/>
                      <a:pt x="11514" y="0"/>
                      <a:pt x="25717" y="0"/>
                    </a:cubicBezTo>
                    <a:cubicBezTo>
                      <a:pt x="39921" y="0"/>
                      <a:pt x="51435" y="11514"/>
                      <a:pt x="51435" y="257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C93F6183-3028-4289-936E-C76DE9F3F1B4}"/>
                </a:ext>
              </a:extLst>
            </p:cNvPr>
            <p:cNvSpPr/>
            <p:nvPr/>
          </p:nvSpPr>
          <p:spPr>
            <a:xfrm>
              <a:off x="-1878291" y="3910890"/>
              <a:ext cx="129632" cy="33992"/>
            </a:xfrm>
            <a:custGeom>
              <a:avLst/>
              <a:gdLst>
                <a:gd name="connsiteX0" fmla="*/ 64472 w 129632"/>
                <a:gd name="connsiteY0" fmla="*/ 33992 h 33992"/>
                <a:gd name="connsiteX1" fmla="*/ 4465 w 129632"/>
                <a:gd name="connsiteY1" fmla="*/ 17800 h 33992"/>
                <a:gd name="connsiteX2" fmla="*/ 1607 w 129632"/>
                <a:gd name="connsiteY2" fmla="*/ 4465 h 33992"/>
                <a:gd name="connsiteX3" fmla="*/ 14942 w 129632"/>
                <a:gd name="connsiteY3" fmla="*/ 1607 h 33992"/>
                <a:gd name="connsiteX4" fmla="*/ 14942 w 129632"/>
                <a:gd name="connsiteY4" fmla="*/ 1607 h 33992"/>
                <a:gd name="connsiteX5" fmla="*/ 114955 w 129632"/>
                <a:gd name="connsiteY5" fmla="*/ 1607 h 33992"/>
                <a:gd name="connsiteX6" fmla="*/ 128290 w 129632"/>
                <a:gd name="connsiteY6" fmla="*/ 5417 h 33992"/>
                <a:gd name="connsiteX7" fmla="*/ 124480 w 129632"/>
                <a:gd name="connsiteY7" fmla="*/ 18752 h 33992"/>
                <a:gd name="connsiteX8" fmla="*/ 64472 w 129632"/>
                <a:gd name="connsiteY8" fmla="*/ 33992 h 3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632" h="33992">
                  <a:moveTo>
                    <a:pt x="64472" y="33992"/>
                  </a:moveTo>
                  <a:cubicBezTo>
                    <a:pt x="30182" y="33992"/>
                    <a:pt x="5417" y="18752"/>
                    <a:pt x="4465" y="17800"/>
                  </a:cubicBezTo>
                  <a:cubicBezTo>
                    <a:pt x="-298" y="14942"/>
                    <a:pt x="-1250" y="9227"/>
                    <a:pt x="1607" y="4465"/>
                  </a:cubicBezTo>
                  <a:cubicBezTo>
                    <a:pt x="4465" y="-298"/>
                    <a:pt x="10180" y="-1250"/>
                    <a:pt x="14942" y="1607"/>
                  </a:cubicBezTo>
                  <a:lnTo>
                    <a:pt x="14942" y="1607"/>
                  </a:lnTo>
                  <a:cubicBezTo>
                    <a:pt x="16847" y="2560"/>
                    <a:pt x="62567" y="30182"/>
                    <a:pt x="114955" y="1607"/>
                  </a:cubicBezTo>
                  <a:cubicBezTo>
                    <a:pt x="119717" y="-1250"/>
                    <a:pt x="125432" y="655"/>
                    <a:pt x="128290" y="5417"/>
                  </a:cubicBezTo>
                  <a:cubicBezTo>
                    <a:pt x="131147" y="10180"/>
                    <a:pt x="129242" y="15895"/>
                    <a:pt x="124480" y="18752"/>
                  </a:cubicBezTo>
                  <a:cubicBezTo>
                    <a:pt x="102572" y="30182"/>
                    <a:pt x="82570" y="33992"/>
                    <a:pt x="64472" y="33992"/>
                  </a:cubicBezTo>
                  <a:close/>
                </a:path>
              </a:pathLst>
            </a:custGeom>
            <a:solidFill>
              <a:srgbClr val="7597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1141C4B1-ACC0-4FA7-8900-81C501FCCA8C}"/>
                </a:ext>
              </a:extLst>
            </p:cNvPr>
            <p:cNvSpPr/>
            <p:nvPr/>
          </p:nvSpPr>
          <p:spPr>
            <a:xfrm>
              <a:off x="-1946813" y="3546418"/>
              <a:ext cx="204075" cy="33657"/>
            </a:xfrm>
            <a:custGeom>
              <a:avLst/>
              <a:gdLst>
                <a:gd name="connsiteX0" fmla="*/ 10122 w 204075"/>
                <a:gd name="connsiteY0" fmla="*/ 33657 h 33657"/>
                <a:gd name="connsiteX1" fmla="*/ 597 w 204075"/>
                <a:gd name="connsiteY1" fmla="*/ 26990 h 33657"/>
                <a:gd name="connsiteX2" fmla="*/ 6312 w 204075"/>
                <a:gd name="connsiteY2" fmla="*/ 14607 h 33657"/>
                <a:gd name="connsiteX3" fmla="*/ 197764 w 204075"/>
                <a:gd name="connsiteY3" fmla="*/ 14607 h 33657"/>
                <a:gd name="connsiteX4" fmla="*/ 203479 w 204075"/>
                <a:gd name="connsiteY4" fmla="*/ 26990 h 33657"/>
                <a:gd name="connsiteX5" fmla="*/ 191097 w 204075"/>
                <a:gd name="connsiteY5" fmla="*/ 32705 h 33657"/>
                <a:gd name="connsiteX6" fmla="*/ 12027 w 204075"/>
                <a:gd name="connsiteY6" fmla="*/ 32705 h 33657"/>
                <a:gd name="connsiteX7" fmla="*/ 10122 w 204075"/>
                <a:gd name="connsiteY7" fmla="*/ 33657 h 3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4075" h="33657">
                  <a:moveTo>
                    <a:pt x="10122" y="33657"/>
                  </a:moveTo>
                  <a:cubicBezTo>
                    <a:pt x="6312" y="33657"/>
                    <a:pt x="2502" y="30800"/>
                    <a:pt x="597" y="26990"/>
                  </a:cubicBezTo>
                  <a:cubicBezTo>
                    <a:pt x="-1308" y="22227"/>
                    <a:pt x="1549" y="16512"/>
                    <a:pt x="6312" y="14607"/>
                  </a:cubicBezTo>
                  <a:cubicBezTo>
                    <a:pt x="108229" y="-17778"/>
                    <a:pt x="194907" y="13655"/>
                    <a:pt x="197764" y="14607"/>
                  </a:cubicBezTo>
                  <a:cubicBezTo>
                    <a:pt x="202527" y="16512"/>
                    <a:pt x="205384" y="22227"/>
                    <a:pt x="203479" y="26990"/>
                  </a:cubicBezTo>
                  <a:cubicBezTo>
                    <a:pt x="201574" y="31752"/>
                    <a:pt x="195859" y="34610"/>
                    <a:pt x="191097" y="32705"/>
                  </a:cubicBezTo>
                  <a:cubicBezTo>
                    <a:pt x="190144" y="32705"/>
                    <a:pt x="106324" y="2225"/>
                    <a:pt x="12027" y="32705"/>
                  </a:cubicBezTo>
                  <a:cubicBezTo>
                    <a:pt x="12027" y="32705"/>
                    <a:pt x="11074" y="33657"/>
                    <a:pt x="10122" y="33657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9502080D-AD1B-4AE8-A25C-959506EEBBDA}"/>
                </a:ext>
              </a:extLst>
            </p:cNvPr>
            <p:cNvSpPr/>
            <p:nvPr/>
          </p:nvSpPr>
          <p:spPr>
            <a:xfrm>
              <a:off x="-1916333" y="3497733"/>
              <a:ext cx="144068" cy="29001"/>
            </a:xfrm>
            <a:custGeom>
              <a:avLst/>
              <a:gdLst>
                <a:gd name="connsiteX0" fmla="*/ 10122 w 144068"/>
                <a:gd name="connsiteY0" fmla="*/ 29002 h 29001"/>
                <a:gd name="connsiteX1" fmla="*/ 597 w 144068"/>
                <a:gd name="connsiteY1" fmla="*/ 22334 h 29001"/>
                <a:gd name="connsiteX2" fmla="*/ 6312 w 144068"/>
                <a:gd name="connsiteY2" fmla="*/ 9952 h 29001"/>
                <a:gd name="connsiteX3" fmla="*/ 137757 w 144068"/>
                <a:gd name="connsiteY3" fmla="*/ 9952 h 29001"/>
                <a:gd name="connsiteX4" fmla="*/ 143472 w 144068"/>
                <a:gd name="connsiteY4" fmla="*/ 22334 h 29001"/>
                <a:gd name="connsiteX5" fmla="*/ 131089 w 144068"/>
                <a:gd name="connsiteY5" fmla="*/ 28049 h 29001"/>
                <a:gd name="connsiteX6" fmla="*/ 12979 w 144068"/>
                <a:gd name="connsiteY6" fmla="*/ 28049 h 29001"/>
                <a:gd name="connsiteX7" fmla="*/ 10122 w 144068"/>
                <a:gd name="connsiteY7" fmla="*/ 29002 h 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068" h="29001">
                  <a:moveTo>
                    <a:pt x="10122" y="29002"/>
                  </a:moveTo>
                  <a:cubicBezTo>
                    <a:pt x="6312" y="29002"/>
                    <a:pt x="2502" y="26144"/>
                    <a:pt x="597" y="22334"/>
                  </a:cubicBezTo>
                  <a:cubicBezTo>
                    <a:pt x="-1308" y="17572"/>
                    <a:pt x="1549" y="11857"/>
                    <a:pt x="6312" y="9952"/>
                  </a:cubicBezTo>
                  <a:cubicBezTo>
                    <a:pt x="75844" y="-11956"/>
                    <a:pt x="134899" y="8999"/>
                    <a:pt x="137757" y="9952"/>
                  </a:cubicBezTo>
                  <a:cubicBezTo>
                    <a:pt x="142519" y="11857"/>
                    <a:pt x="145377" y="17572"/>
                    <a:pt x="143472" y="22334"/>
                  </a:cubicBezTo>
                  <a:cubicBezTo>
                    <a:pt x="141567" y="27097"/>
                    <a:pt x="135852" y="29954"/>
                    <a:pt x="131089" y="28049"/>
                  </a:cubicBezTo>
                  <a:cubicBezTo>
                    <a:pt x="130137" y="28049"/>
                    <a:pt x="75844" y="8047"/>
                    <a:pt x="12979" y="28049"/>
                  </a:cubicBezTo>
                  <a:cubicBezTo>
                    <a:pt x="12027" y="29002"/>
                    <a:pt x="11074" y="29002"/>
                    <a:pt x="10122" y="29002"/>
                  </a:cubicBezTo>
                  <a:close/>
                </a:path>
              </a:pathLst>
            </a:custGeom>
            <a:solidFill>
              <a:srgbClr val="87AE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8AC91C60-64B0-4467-ADC8-3927674A1DB1}"/>
                </a:ext>
              </a:extLst>
            </p:cNvPr>
            <p:cNvSpPr/>
            <p:nvPr/>
          </p:nvSpPr>
          <p:spPr>
            <a:xfrm>
              <a:off x="-1906524" y="3950474"/>
              <a:ext cx="556178" cy="455883"/>
            </a:xfrm>
            <a:custGeom>
              <a:avLst/>
              <a:gdLst>
                <a:gd name="connsiteX0" fmla="*/ 52700 w 556178"/>
                <a:gd name="connsiteY0" fmla="*/ 84896 h 455883"/>
                <a:gd name="connsiteX1" fmla="*/ 510853 w 556178"/>
                <a:gd name="connsiteY1" fmla="*/ 1076 h 455883"/>
                <a:gd name="connsiteX2" fmla="*/ 543238 w 556178"/>
                <a:gd name="connsiteY2" fmla="*/ 27746 h 455883"/>
                <a:gd name="connsiteX3" fmla="*/ 541333 w 556178"/>
                <a:gd name="connsiteY3" fmla="*/ 280159 h 455883"/>
                <a:gd name="connsiteX4" fmla="*/ 518473 w 556178"/>
                <a:gd name="connsiteY4" fmla="*/ 315401 h 455883"/>
                <a:gd name="connsiteX5" fmla="*/ 82228 w 556178"/>
                <a:gd name="connsiteY5" fmla="*/ 455419 h 455883"/>
                <a:gd name="connsiteX6" fmla="*/ 48890 w 556178"/>
                <a:gd name="connsiteY6" fmla="*/ 432559 h 455883"/>
                <a:gd name="connsiteX7" fmla="*/ 11743 w 556178"/>
                <a:gd name="connsiteY7" fmla="*/ 127759 h 455883"/>
                <a:gd name="connsiteX8" fmla="*/ 52700 w 556178"/>
                <a:gd name="connsiteY8" fmla="*/ 84896 h 45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6178" h="455883">
                  <a:moveTo>
                    <a:pt x="52700" y="84896"/>
                  </a:moveTo>
                  <a:cubicBezTo>
                    <a:pt x="128900" y="79181"/>
                    <a:pt x="336545" y="59179"/>
                    <a:pt x="510853" y="1076"/>
                  </a:cubicBezTo>
                  <a:cubicBezTo>
                    <a:pt x="525140" y="-3686"/>
                    <a:pt x="539428" y="7744"/>
                    <a:pt x="543238" y="27746"/>
                  </a:cubicBezTo>
                  <a:cubicBezTo>
                    <a:pt x="553715" y="78229"/>
                    <a:pt x="567050" y="178241"/>
                    <a:pt x="541333" y="280159"/>
                  </a:cubicBezTo>
                  <a:cubicBezTo>
                    <a:pt x="537523" y="295399"/>
                    <a:pt x="528950" y="307781"/>
                    <a:pt x="518473" y="315401"/>
                  </a:cubicBezTo>
                  <a:cubicBezTo>
                    <a:pt x="461323" y="351596"/>
                    <a:pt x="265108" y="463991"/>
                    <a:pt x="82228" y="455419"/>
                  </a:cubicBezTo>
                  <a:cubicBezTo>
                    <a:pt x="68893" y="454466"/>
                    <a:pt x="56510" y="446846"/>
                    <a:pt x="48890" y="432559"/>
                  </a:cubicBezTo>
                  <a:cubicBezTo>
                    <a:pt x="24125" y="389696"/>
                    <a:pt x="-21595" y="285874"/>
                    <a:pt x="11743" y="127759"/>
                  </a:cubicBezTo>
                  <a:cubicBezTo>
                    <a:pt x="17458" y="102994"/>
                    <a:pt x="33650" y="85849"/>
                    <a:pt x="52700" y="84896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37F14073-F545-4B54-8A35-26A563A43A83}"/>
                </a:ext>
              </a:extLst>
            </p:cNvPr>
            <p:cNvSpPr/>
            <p:nvPr/>
          </p:nvSpPr>
          <p:spPr>
            <a:xfrm>
              <a:off x="-2530173" y="3913641"/>
              <a:ext cx="770933" cy="501235"/>
            </a:xfrm>
            <a:custGeom>
              <a:avLst/>
              <a:gdLst>
                <a:gd name="connsiteX0" fmla="*/ 81989 w 770933"/>
                <a:gd name="connsiteY0" fmla="*/ 1714 h 501235"/>
                <a:gd name="connsiteX1" fmla="*/ 732547 w 770933"/>
                <a:gd name="connsiteY1" fmla="*/ 131254 h 501235"/>
                <a:gd name="connsiteX2" fmla="*/ 769694 w 770933"/>
                <a:gd name="connsiteY2" fmla="*/ 172211 h 501235"/>
                <a:gd name="connsiteX3" fmla="*/ 705877 w 770933"/>
                <a:gd name="connsiteY3" fmla="*/ 454151 h 501235"/>
                <a:gd name="connsiteX4" fmla="*/ 51509 w 770933"/>
                <a:gd name="connsiteY4" fmla="*/ 336041 h 501235"/>
                <a:gd name="connsiteX5" fmla="*/ 38174 w 770933"/>
                <a:gd name="connsiteY5" fmla="*/ 321754 h 501235"/>
                <a:gd name="connsiteX6" fmla="*/ 25792 w 770933"/>
                <a:gd name="connsiteY6" fmla="*/ 32194 h 501235"/>
                <a:gd name="connsiteX7" fmla="*/ 81989 w 770933"/>
                <a:gd name="connsiteY7" fmla="*/ 1714 h 50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933" h="501235">
                  <a:moveTo>
                    <a:pt x="81989" y="1714"/>
                  </a:moveTo>
                  <a:cubicBezTo>
                    <a:pt x="182954" y="30289"/>
                    <a:pt x="471562" y="107441"/>
                    <a:pt x="732547" y="131254"/>
                  </a:cubicBezTo>
                  <a:cubicBezTo>
                    <a:pt x="752549" y="133159"/>
                    <a:pt x="768742" y="150304"/>
                    <a:pt x="769694" y="172211"/>
                  </a:cubicBezTo>
                  <a:cubicBezTo>
                    <a:pt x="773504" y="238886"/>
                    <a:pt x="772552" y="375094"/>
                    <a:pt x="705877" y="454151"/>
                  </a:cubicBezTo>
                  <a:cubicBezTo>
                    <a:pt x="616342" y="559879"/>
                    <a:pt x="256297" y="473201"/>
                    <a:pt x="51509" y="336041"/>
                  </a:cubicBezTo>
                  <a:cubicBezTo>
                    <a:pt x="45794" y="332231"/>
                    <a:pt x="41984" y="327469"/>
                    <a:pt x="38174" y="321754"/>
                  </a:cubicBezTo>
                  <a:cubicBezTo>
                    <a:pt x="20077" y="290321"/>
                    <a:pt x="-30406" y="181736"/>
                    <a:pt x="25792" y="32194"/>
                  </a:cubicBezTo>
                  <a:cubicBezTo>
                    <a:pt x="35317" y="8381"/>
                    <a:pt x="59129" y="-4954"/>
                    <a:pt x="81989" y="1714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89ED22EF-71F2-4B7F-AFDC-78B85F65322E}"/>
                </a:ext>
              </a:extLst>
            </p:cNvPr>
            <p:cNvSpPr/>
            <p:nvPr/>
          </p:nvSpPr>
          <p:spPr>
            <a:xfrm>
              <a:off x="-3325275" y="3506432"/>
              <a:ext cx="1007583" cy="434476"/>
            </a:xfrm>
            <a:custGeom>
              <a:avLst/>
              <a:gdLst>
                <a:gd name="connsiteX0" fmla="*/ 1007583 w 1007583"/>
                <a:gd name="connsiteY0" fmla="*/ 85073 h 434476"/>
                <a:gd name="connsiteX1" fmla="*/ 502758 w 1007583"/>
                <a:gd name="connsiteY1" fmla="*/ 300 h 434476"/>
                <a:gd name="connsiteX2" fmla="*/ 22698 w 1007583"/>
                <a:gd name="connsiteY2" fmla="*/ 49830 h 434476"/>
                <a:gd name="connsiteX3" fmla="*/ 16983 w 1007583"/>
                <a:gd name="connsiteY3" fmla="*/ 102218 h 434476"/>
                <a:gd name="connsiteX4" fmla="*/ 218913 w 1007583"/>
                <a:gd name="connsiteY4" fmla="*/ 190800 h 434476"/>
                <a:gd name="connsiteX5" fmla="*/ 969483 w 1007583"/>
                <a:gd name="connsiteY5" fmla="*/ 421305 h 434476"/>
                <a:gd name="connsiteX6" fmla="*/ 1007583 w 1007583"/>
                <a:gd name="connsiteY6" fmla="*/ 85073 h 43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7583" h="434476">
                  <a:moveTo>
                    <a:pt x="1007583" y="85073"/>
                  </a:moveTo>
                  <a:cubicBezTo>
                    <a:pt x="1007583" y="85073"/>
                    <a:pt x="835181" y="6015"/>
                    <a:pt x="502758" y="300"/>
                  </a:cubicBezTo>
                  <a:cubicBezTo>
                    <a:pt x="253203" y="-3510"/>
                    <a:pt x="124616" y="29828"/>
                    <a:pt x="22698" y="49830"/>
                  </a:cubicBezTo>
                  <a:cubicBezTo>
                    <a:pt x="-3972" y="54593"/>
                    <a:pt x="-8734" y="91740"/>
                    <a:pt x="16983" y="102218"/>
                  </a:cubicBezTo>
                  <a:cubicBezTo>
                    <a:pt x="68418" y="124125"/>
                    <a:pt x="138903" y="155558"/>
                    <a:pt x="218913" y="190800"/>
                  </a:cubicBezTo>
                  <a:cubicBezTo>
                    <a:pt x="387506" y="266048"/>
                    <a:pt x="725643" y="490838"/>
                    <a:pt x="969483" y="421305"/>
                  </a:cubicBezTo>
                  <a:lnTo>
                    <a:pt x="1007583" y="85073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2114FBED-22B5-473D-B7A0-2FEB6B307C66}"/>
                </a:ext>
              </a:extLst>
            </p:cNvPr>
            <p:cNvSpPr/>
            <p:nvPr/>
          </p:nvSpPr>
          <p:spPr>
            <a:xfrm>
              <a:off x="-3052069" y="3594664"/>
              <a:ext cx="683067" cy="226222"/>
            </a:xfrm>
            <a:custGeom>
              <a:avLst/>
              <a:gdLst>
                <a:gd name="connsiteX0" fmla="*/ 633412 w 683067"/>
                <a:gd name="connsiteY0" fmla="*/ 73041 h 226222"/>
                <a:gd name="connsiteX1" fmla="*/ 0 w 683067"/>
                <a:gd name="connsiteY1" fmla="*/ 1603 h 226222"/>
                <a:gd name="connsiteX2" fmla="*/ 440055 w 683067"/>
                <a:gd name="connsiteY2" fmla="*/ 93043 h 226222"/>
                <a:gd name="connsiteX3" fmla="*/ 617220 w 683067"/>
                <a:gd name="connsiteY3" fmla="*/ 217821 h 226222"/>
                <a:gd name="connsiteX4" fmla="*/ 679133 w 683067"/>
                <a:gd name="connsiteY4" fmla="*/ 191151 h 226222"/>
                <a:gd name="connsiteX5" fmla="*/ 682943 w 683067"/>
                <a:gd name="connsiteY5" fmla="*/ 146383 h 226222"/>
                <a:gd name="connsiteX6" fmla="*/ 633412 w 683067"/>
                <a:gd name="connsiteY6" fmla="*/ 73041 h 2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3067" h="226222">
                  <a:moveTo>
                    <a:pt x="633412" y="73041"/>
                  </a:moveTo>
                  <a:cubicBezTo>
                    <a:pt x="541020" y="42561"/>
                    <a:pt x="329565" y="-9827"/>
                    <a:pt x="0" y="1603"/>
                  </a:cubicBezTo>
                  <a:cubicBezTo>
                    <a:pt x="0" y="1603"/>
                    <a:pt x="327660" y="28273"/>
                    <a:pt x="440055" y="93043"/>
                  </a:cubicBezTo>
                  <a:cubicBezTo>
                    <a:pt x="504825" y="130191"/>
                    <a:pt x="571500" y="180673"/>
                    <a:pt x="617220" y="217821"/>
                  </a:cubicBezTo>
                  <a:cubicBezTo>
                    <a:pt x="641033" y="236871"/>
                    <a:pt x="676275" y="221631"/>
                    <a:pt x="679133" y="191151"/>
                  </a:cubicBezTo>
                  <a:lnTo>
                    <a:pt x="682943" y="146383"/>
                  </a:lnTo>
                  <a:cubicBezTo>
                    <a:pt x="684848" y="113046"/>
                    <a:pt x="664845" y="83518"/>
                    <a:pt x="633412" y="73041"/>
                  </a:cubicBezTo>
                  <a:close/>
                </a:path>
              </a:pathLst>
            </a:custGeom>
            <a:solidFill>
              <a:srgbClr val="87AE4F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BDFB517-33E2-4A31-AEC8-06684C7D6455}"/>
                </a:ext>
              </a:extLst>
            </p:cNvPr>
            <p:cNvSpPr/>
            <p:nvPr/>
          </p:nvSpPr>
          <p:spPr>
            <a:xfrm>
              <a:off x="-2045277" y="4355410"/>
              <a:ext cx="241980" cy="228600"/>
            </a:xfrm>
            <a:custGeom>
              <a:avLst/>
              <a:gdLst>
                <a:gd name="connsiteX0" fmla="*/ 210503 w 241980"/>
                <a:gd name="connsiteY0" fmla="*/ 228600 h 228600"/>
                <a:gd name="connsiteX1" fmla="*/ 31433 w 241980"/>
                <a:gd name="connsiteY1" fmla="*/ 228600 h 228600"/>
                <a:gd name="connsiteX2" fmla="*/ 0 w 241980"/>
                <a:gd name="connsiteY2" fmla="*/ 197167 h 228600"/>
                <a:gd name="connsiteX3" fmla="*/ 0 w 241980"/>
                <a:gd name="connsiteY3" fmla="*/ 31433 h 228600"/>
                <a:gd name="connsiteX4" fmla="*/ 31433 w 241980"/>
                <a:gd name="connsiteY4" fmla="*/ 0 h 228600"/>
                <a:gd name="connsiteX5" fmla="*/ 210503 w 241980"/>
                <a:gd name="connsiteY5" fmla="*/ 0 h 228600"/>
                <a:gd name="connsiteX6" fmla="*/ 241935 w 241980"/>
                <a:gd name="connsiteY6" fmla="*/ 31433 h 228600"/>
                <a:gd name="connsiteX7" fmla="*/ 241935 w 241980"/>
                <a:gd name="connsiteY7" fmla="*/ 197167 h 228600"/>
                <a:gd name="connsiteX8" fmla="*/ 210503 w 241980"/>
                <a:gd name="connsiteY8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1980" h="228600">
                  <a:moveTo>
                    <a:pt x="210503" y="228600"/>
                  </a:moveTo>
                  <a:lnTo>
                    <a:pt x="31433" y="228600"/>
                  </a:lnTo>
                  <a:cubicBezTo>
                    <a:pt x="14288" y="228600"/>
                    <a:pt x="0" y="214313"/>
                    <a:pt x="0" y="197167"/>
                  </a:cubicBezTo>
                  <a:lnTo>
                    <a:pt x="0" y="31433"/>
                  </a:lnTo>
                  <a:cubicBezTo>
                    <a:pt x="0" y="14288"/>
                    <a:pt x="14288" y="0"/>
                    <a:pt x="31433" y="0"/>
                  </a:cubicBezTo>
                  <a:lnTo>
                    <a:pt x="210503" y="0"/>
                  </a:lnTo>
                  <a:cubicBezTo>
                    <a:pt x="227648" y="0"/>
                    <a:pt x="241935" y="14288"/>
                    <a:pt x="241935" y="31433"/>
                  </a:cubicBezTo>
                  <a:lnTo>
                    <a:pt x="241935" y="197167"/>
                  </a:lnTo>
                  <a:cubicBezTo>
                    <a:pt x="242888" y="214313"/>
                    <a:pt x="228600" y="228600"/>
                    <a:pt x="210503" y="228600"/>
                  </a:cubicBezTo>
                  <a:close/>
                </a:path>
              </a:pathLst>
            </a:custGeom>
            <a:solidFill>
              <a:srgbClr val="4221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DD105604-0C9F-4255-83B0-5EE830947317}"/>
                </a:ext>
              </a:extLst>
            </p:cNvPr>
            <p:cNvSpPr/>
            <p:nvPr/>
          </p:nvSpPr>
          <p:spPr>
            <a:xfrm>
              <a:off x="-2138631" y="4399542"/>
              <a:ext cx="162886" cy="153837"/>
            </a:xfrm>
            <a:custGeom>
              <a:avLst/>
              <a:gdLst>
                <a:gd name="connsiteX0" fmla="*/ 42872 w 162886"/>
                <a:gd name="connsiteY0" fmla="*/ 10160 h 153837"/>
                <a:gd name="connsiteX1" fmla="*/ 148599 w 162886"/>
                <a:gd name="connsiteY1" fmla="*/ 10160 h 153837"/>
                <a:gd name="connsiteX2" fmla="*/ 96212 w 162886"/>
                <a:gd name="connsiteY2" fmla="*/ 53022 h 153837"/>
                <a:gd name="connsiteX3" fmla="*/ 162887 w 162886"/>
                <a:gd name="connsiteY3" fmla="*/ 69215 h 153837"/>
                <a:gd name="connsiteX4" fmla="*/ 93354 w 162886"/>
                <a:gd name="connsiteY4" fmla="*/ 103505 h 153837"/>
                <a:gd name="connsiteX5" fmla="*/ 156219 w 162886"/>
                <a:gd name="connsiteY5" fmla="*/ 138747 h 153837"/>
                <a:gd name="connsiteX6" fmla="*/ 48587 w 162886"/>
                <a:gd name="connsiteY6" fmla="*/ 148272 h 153837"/>
                <a:gd name="connsiteX7" fmla="*/ 9 w 162886"/>
                <a:gd name="connsiteY7" fmla="*/ 119697 h 153837"/>
                <a:gd name="connsiteX8" fmla="*/ 9 w 162886"/>
                <a:gd name="connsiteY8" fmla="*/ 19685 h 153837"/>
                <a:gd name="connsiteX9" fmla="*/ 42872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42872" y="10160"/>
                  </a:moveTo>
                  <a:cubicBezTo>
                    <a:pt x="42872" y="10160"/>
                    <a:pt x="142884" y="-12700"/>
                    <a:pt x="148599" y="10160"/>
                  </a:cubicBezTo>
                  <a:cubicBezTo>
                    <a:pt x="154314" y="33020"/>
                    <a:pt x="121929" y="43497"/>
                    <a:pt x="96212" y="53022"/>
                  </a:cubicBezTo>
                  <a:cubicBezTo>
                    <a:pt x="96212" y="53022"/>
                    <a:pt x="162887" y="50165"/>
                    <a:pt x="162887" y="69215"/>
                  </a:cubicBezTo>
                  <a:cubicBezTo>
                    <a:pt x="162887" y="89218"/>
                    <a:pt x="126692" y="103505"/>
                    <a:pt x="93354" y="103505"/>
                  </a:cubicBezTo>
                  <a:cubicBezTo>
                    <a:pt x="93354" y="103505"/>
                    <a:pt x="168602" y="120650"/>
                    <a:pt x="156219" y="138747"/>
                  </a:cubicBezTo>
                  <a:cubicBezTo>
                    <a:pt x="143837" y="156845"/>
                    <a:pt x="99069" y="156845"/>
                    <a:pt x="48587" y="148272"/>
                  </a:cubicBezTo>
                  <a:cubicBezTo>
                    <a:pt x="-1896" y="139700"/>
                    <a:pt x="9" y="119697"/>
                    <a:pt x="9" y="119697"/>
                  </a:cubicBezTo>
                  <a:lnTo>
                    <a:pt x="9" y="19685"/>
                  </a:lnTo>
                  <a:lnTo>
                    <a:pt x="42872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CC8EE2D9-884C-443C-A362-54C2946374AA}"/>
                </a:ext>
              </a:extLst>
            </p:cNvPr>
            <p:cNvSpPr/>
            <p:nvPr/>
          </p:nvSpPr>
          <p:spPr>
            <a:xfrm>
              <a:off x="-2553035" y="4199200"/>
              <a:ext cx="472516" cy="486817"/>
            </a:xfrm>
            <a:custGeom>
              <a:avLst/>
              <a:gdLst>
                <a:gd name="connsiteX0" fmla="*/ 54369 w 472516"/>
                <a:gd name="connsiteY0" fmla="*/ 0 h 486817"/>
                <a:gd name="connsiteX1" fmla="*/ 5791 w 472516"/>
                <a:gd name="connsiteY1" fmla="*/ 143827 h 486817"/>
                <a:gd name="connsiteX2" fmla="*/ 197244 w 472516"/>
                <a:gd name="connsiteY2" fmla="*/ 449580 h 486817"/>
                <a:gd name="connsiteX3" fmla="*/ 435369 w 472516"/>
                <a:gd name="connsiteY3" fmla="*/ 484822 h 486817"/>
                <a:gd name="connsiteX4" fmla="*/ 472516 w 472516"/>
                <a:gd name="connsiteY4" fmla="*/ 430530 h 486817"/>
                <a:gd name="connsiteX5" fmla="*/ 472516 w 472516"/>
                <a:gd name="connsiteY5" fmla="*/ 223838 h 486817"/>
                <a:gd name="connsiteX6" fmla="*/ 446799 w 472516"/>
                <a:gd name="connsiteY6" fmla="*/ 187642 h 486817"/>
                <a:gd name="connsiteX7" fmla="*/ 54369 w 472516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2516" h="486817">
                  <a:moveTo>
                    <a:pt x="54369" y="0"/>
                  </a:moveTo>
                  <a:cubicBezTo>
                    <a:pt x="54369" y="0"/>
                    <a:pt x="24841" y="49530"/>
                    <a:pt x="5791" y="143827"/>
                  </a:cubicBezTo>
                  <a:cubicBezTo>
                    <a:pt x="-12306" y="238125"/>
                    <a:pt x="1981" y="385763"/>
                    <a:pt x="197244" y="449580"/>
                  </a:cubicBezTo>
                  <a:cubicBezTo>
                    <a:pt x="318211" y="488633"/>
                    <a:pt x="394411" y="489585"/>
                    <a:pt x="435369" y="484822"/>
                  </a:cubicBezTo>
                  <a:cubicBezTo>
                    <a:pt x="456324" y="481965"/>
                    <a:pt x="472516" y="458152"/>
                    <a:pt x="472516" y="430530"/>
                  </a:cubicBezTo>
                  <a:lnTo>
                    <a:pt x="472516" y="223838"/>
                  </a:lnTo>
                  <a:cubicBezTo>
                    <a:pt x="472516" y="204788"/>
                    <a:pt x="461086" y="188595"/>
                    <a:pt x="446799" y="187642"/>
                  </a:cubicBezTo>
                  <a:cubicBezTo>
                    <a:pt x="375361" y="182880"/>
                    <a:pt x="171526" y="157163"/>
                    <a:pt x="54369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5AD69C05-832A-444F-BD56-BEE3CA7A9712}"/>
                </a:ext>
              </a:extLst>
            </p:cNvPr>
            <p:cNvSpPr/>
            <p:nvPr/>
          </p:nvSpPr>
          <p:spPr>
            <a:xfrm>
              <a:off x="-1898591" y="4410020"/>
              <a:ext cx="162886" cy="153837"/>
            </a:xfrm>
            <a:custGeom>
              <a:avLst/>
              <a:gdLst>
                <a:gd name="connsiteX0" fmla="*/ 120015 w 162886"/>
                <a:gd name="connsiteY0" fmla="*/ 10160 h 153837"/>
                <a:gd name="connsiteX1" fmla="*/ 14288 w 162886"/>
                <a:gd name="connsiteY1" fmla="*/ 10160 h 153837"/>
                <a:gd name="connsiteX2" fmla="*/ 66675 w 162886"/>
                <a:gd name="connsiteY2" fmla="*/ 53022 h 153837"/>
                <a:gd name="connsiteX3" fmla="*/ 0 w 162886"/>
                <a:gd name="connsiteY3" fmla="*/ 69215 h 153837"/>
                <a:gd name="connsiteX4" fmla="*/ 69533 w 162886"/>
                <a:gd name="connsiteY4" fmla="*/ 103505 h 153837"/>
                <a:gd name="connsiteX5" fmla="*/ 6667 w 162886"/>
                <a:gd name="connsiteY5" fmla="*/ 138747 h 153837"/>
                <a:gd name="connsiteX6" fmla="*/ 114300 w 162886"/>
                <a:gd name="connsiteY6" fmla="*/ 148272 h 153837"/>
                <a:gd name="connsiteX7" fmla="*/ 162877 w 162886"/>
                <a:gd name="connsiteY7" fmla="*/ 119697 h 153837"/>
                <a:gd name="connsiteX8" fmla="*/ 162877 w 162886"/>
                <a:gd name="connsiteY8" fmla="*/ 19685 h 153837"/>
                <a:gd name="connsiteX9" fmla="*/ 120015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120015" y="10160"/>
                  </a:moveTo>
                  <a:cubicBezTo>
                    <a:pt x="120015" y="10160"/>
                    <a:pt x="20002" y="-12700"/>
                    <a:pt x="14288" y="10160"/>
                  </a:cubicBezTo>
                  <a:cubicBezTo>
                    <a:pt x="8572" y="33020"/>
                    <a:pt x="40958" y="43497"/>
                    <a:pt x="66675" y="53022"/>
                  </a:cubicBezTo>
                  <a:cubicBezTo>
                    <a:pt x="66675" y="53022"/>
                    <a:pt x="0" y="50165"/>
                    <a:pt x="0" y="69215"/>
                  </a:cubicBezTo>
                  <a:cubicBezTo>
                    <a:pt x="0" y="89218"/>
                    <a:pt x="36195" y="103505"/>
                    <a:pt x="69533" y="103505"/>
                  </a:cubicBezTo>
                  <a:cubicBezTo>
                    <a:pt x="69533" y="103505"/>
                    <a:pt x="-5715" y="120650"/>
                    <a:pt x="6667" y="138747"/>
                  </a:cubicBezTo>
                  <a:cubicBezTo>
                    <a:pt x="19050" y="156845"/>
                    <a:pt x="63817" y="156845"/>
                    <a:pt x="114300" y="148272"/>
                  </a:cubicBezTo>
                  <a:cubicBezTo>
                    <a:pt x="164783" y="139700"/>
                    <a:pt x="162877" y="119697"/>
                    <a:pt x="162877" y="119697"/>
                  </a:cubicBezTo>
                  <a:lnTo>
                    <a:pt x="162877" y="19685"/>
                  </a:lnTo>
                  <a:lnTo>
                    <a:pt x="120015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58EA26ED-B7CF-440E-A049-A5EE3C20D33D}"/>
                </a:ext>
              </a:extLst>
            </p:cNvPr>
            <p:cNvSpPr/>
            <p:nvPr/>
          </p:nvSpPr>
          <p:spPr>
            <a:xfrm>
              <a:off x="-1793816" y="4209677"/>
              <a:ext cx="472877" cy="486817"/>
            </a:xfrm>
            <a:custGeom>
              <a:avLst/>
              <a:gdLst>
                <a:gd name="connsiteX0" fmla="*/ 418147 w 472877"/>
                <a:gd name="connsiteY0" fmla="*/ 0 h 486817"/>
                <a:gd name="connsiteX1" fmla="*/ 466725 w 472877"/>
                <a:gd name="connsiteY1" fmla="*/ 143828 h 486817"/>
                <a:gd name="connsiteX2" fmla="*/ 275272 w 472877"/>
                <a:gd name="connsiteY2" fmla="*/ 449580 h 486817"/>
                <a:gd name="connsiteX3" fmla="*/ 37147 w 472877"/>
                <a:gd name="connsiteY3" fmla="*/ 484823 h 486817"/>
                <a:gd name="connsiteX4" fmla="*/ 0 w 472877"/>
                <a:gd name="connsiteY4" fmla="*/ 430530 h 486817"/>
                <a:gd name="connsiteX5" fmla="*/ 0 w 472877"/>
                <a:gd name="connsiteY5" fmla="*/ 223838 h 486817"/>
                <a:gd name="connsiteX6" fmla="*/ 25717 w 472877"/>
                <a:gd name="connsiteY6" fmla="*/ 187643 h 486817"/>
                <a:gd name="connsiteX7" fmla="*/ 418147 w 472877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2877" h="486817">
                  <a:moveTo>
                    <a:pt x="418147" y="0"/>
                  </a:moveTo>
                  <a:cubicBezTo>
                    <a:pt x="418147" y="0"/>
                    <a:pt x="447675" y="49530"/>
                    <a:pt x="466725" y="143828"/>
                  </a:cubicBezTo>
                  <a:cubicBezTo>
                    <a:pt x="485775" y="238125"/>
                    <a:pt x="470535" y="385763"/>
                    <a:pt x="275272" y="449580"/>
                  </a:cubicBezTo>
                  <a:cubicBezTo>
                    <a:pt x="154305" y="488633"/>
                    <a:pt x="78105" y="489585"/>
                    <a:pt x="37147" y="484823"/>
                  </a:cubicBezTo>
                  <a:cubicBezTo>
                    <a:pt x="16192" y="481965"/>
                    <a:pt x="0" y="458153"/>
                    <a:pt x="0" y="430530"/>
                  </a:cubicBezTo>
                  <a:lnTo>
                    <a:pt x="0" y="223838"/>
                  </a:lnTo>
                  <a:cubicBezTo>
                    <a:pt x="0" y="204788"/>
                    <a:pt x="11430" y="188595"/>
                    <a:pt x="25717" y="187643"/>
                  </a:cubicBezTo>
                  <a:cubicBezTo>
                    <a:pt x="97155" y="183833"/>
                    <a:pt x="300990" y="157163"/>
                    <a:pt x="418147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A81741BE-4D77-420B-B257-EE5F84B6AA82}"/>
                </a:ext>
              </a:extLst>
            </p:cNvPr>
            <p:cNvSpPr/>
            <p:nvPr/>
          </p:nvSpPr>
          <p:spPr>
            <a:xfrm>
              <a:off x="-1900497" y="3739143"/>
              <a:ext cx="167640" cy="167639"/>
            </a:xfrm>
            <a:custGeom>
              <a:avLst/>
              <a:gdLst>
                <a:gd name="connsiteX0" fmla="*/ 167640 w 167640"/>
                <a:gd name="connsiteY0" fmla="*/ 83820 h 167639"/>
                <a:gd name="connsiteX1" fmla="*/ 83820 w 167640"/>
                <a:gd name="connsiteY1" fmla="*/ 167640 h 167639"/>
                <a:gd name="connsiteX2" fmla="*/ 0 w 167640"/>
                <a:gd name="connsiteY2" fmla="*/ 83820 h 167639"/>
                <a:gd name="connsiteX3" fmla="*/ 83820 w 167640"/>
                <a:gd name="connsiteY3" fmla="*/ 0 h 167639"/>
                <a:gd name="connsiteX4" fmla="*/ 167640 w 167640"/>
                <a:gd name="connsiteY4" fmla="*/ 83820 h 16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0" h="167639">
                  <a:moveTo>
                    <a:pt x="167640" y="83820"/>
                  </a:moveTo>
                  <a:cubicBezTo>
                    <a:pt x="167640" y="130113"/>
                    <a:pt x="130112" y="167640"/>
                    <a:pt x="83820" y="167640"/>
                  </a:cubicBezTo>
                  <a:cubicBezTo>
                    <a:pt x="37527" y="167640"/>
                    <a:pt x="0" y="130113"/>
                    <a:pt x="0" y="83820"/>
                  </a:cubicBezTo>
                  <a:cubicBezTo>
                    <a:pt x="0" y="37528"/>
                    <a:pt x="37527" y="0"/>
                    <a:pt x="83820" y="0"/>
                  </a:cubicBezTo>
                  <a:cubicBezTo>
                    <a:pt x="130112" y="0"/>
                    <a:pt x="167640" y="37528"/>
                    <a:pt x="167640" y="83820"/>
                  </a:cubicBezTo>
                  <a:close/>
                </a:path>
              </a:pathLst>
            </a:custGeom>
            <a:solidFill>
              <a:srgbClr val="DD72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43" name="Graphic 541">
            <a:extLst>
              <a:ext uri="{FF2B5EF4-FFF2-40B4-BE49-F238E27FC236}">
                <a16:creationId xmlns:a16="http://schemas.microsoft.com/office/drawing/2014/main" id="{490F5550-93D5-4D82-935D-F0F5B2030A85}"/>
              </a:ext>
            </a:extLst>
          </p:cNvPr>
          <p:cNvGrpSpPr/>
          <p:nvPr/>
        </p:nvGrpSpPr>
        <p:grpSpPr>
          <a:xfrm>
            <a:off x="777790" y="2840071"/>
            <a:ext cx="2910516" cy="2110681"/>
            <a:chOff x="777790" y="2840071"/>
            <a:chExt cx="2910516" cy="211068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5D0F08E5-45FF-4053-9217-63930DAC5C7C}"/>
                </a:ext>
              </a:extLst>
            </p:cNvPr>
            <p:cNvSpPr/>
            <p:nvPr/>
          </p:nvSpPr>
          <p:spPr>
            <a:xfrm>
              <a:off x="1721556" y="3368107"/>
              <a:ext cx="1005839" cy="270510"/>
            </a:xfrm>
            <a:custGeom>
              <a:avLst/>
              <a:gdLst>
                <a:gd name="connsiteX0" fmla="*/ 22860 w 1005839"/>
                <a:gd name="connsiteY0" fmla="*/ 270510 h 270510"/>
                <a:gd name="connsiteX1" fmla="*/ 501968 w 1005839"/>
                <a:gd name="connsiteY1" fmla="*/ 33338 h 270510"/>
                <a:gd name="connsiteX2" fmla="*/ 501968 w 1005839"/>
                <a:gd name="connsiteY2" fmla="*/ 33338 h 270510"/>
                <a:gd name="connsiteX3" fmla="*/ 981075 w 1005839"/>
                <a:gd name="connsiteY3" fmla="*/ 270510 h 270510"/>
                <a:gd name="connsiteX4" fmla="*/ 1005840 w 1005839"/>
                <a:gd name="connsiteY4" fmla="*/ 270510 h 270510"/>
                <a:gd name="connsiteX5" fmla="*/ 502920 w 1005839"/>
                <a:gd name="connsiteY5" fmla="*/ 0 h 270510"/>
                <a:gd name="connsiteX6" fmla="*/ 502920 w 1005839"/>
                <a:gd name="connsiteY6" fmla="*/ 0 h 270510"/>
                <a:gd name="connsiteX7" fmla="*/ 0 w 1005839"/>
                <a:gd name="connsiteY7" fmla="*/ 270510 h 270510"/>
                <a:gd name="connsiteX8" fmla="*/ 22860 w 1005839"/>
                <a:gd name="connsiteY8" fmla="*/ 270510 h 270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5839" h="270510">
                  <a:moveTo>
                    <a:pt x="22860" y="270510"/>
                  </a:moveTo>
                  <a:cubicBezTo>
                    <a:pt x="103823" y="112395"/>
                    <a:pt x="287655" y="33338"/>
                    <a:pt x="501968" y="33338"/>
                  </a:cubicBezTo>
                  <a:lnTo>
                    <a:pt x="501968" y="33338"/>
                  </a:lnTo>
                  <a:cubicBezTo>
                    <a:pt x="716280" y="33338"/>
                    <a:pt x="900113" y="112395"/>
                    <a:pt x="981075" y="270510"/>
                  </a:cubicBezTo>
                  <a:lnTo>
                    <a:pt x="1005840" y="270510"/>
                  </a:lnTo>
                  <a:cubicBezTo>
                    <a:pt x="931545" y="89535"/>
                    <a:pt x="734378" y="0"/>
                    <a:pt x="502920" y="0"/>
                  </a:cubicBezTo>
                  <a:lnTo>
                    <a:pt x="502920" y="0"/>
                  </a:lnTo>
                  <a:cubicBezTo>
                    <a:pt x="271463" y="0"/>
                    <a:pt x="74295" y="89535"/>
                    <a:pt x="0" y="270510"/>
                  </a:cubicBezTo>
                  <a:lnTo>
                    <a:pt x="22860" y="270510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46" name="Graphic 541">
              <a:extLst>
                <a:ext uri="{FF2B5EF4-FFF2-40B4-BE49-F238E27FC236}">
                  <a16:creationId xmlns:a16="http://schemas.microsoft.com/office/drawing/2014/main" id="{490F5550-93D5-4D82-935D-F0F5B2030A85}"/>
                </a:ext>
              </a:extLst>
            </p:cNvPr>
            <p:cNvGrpSpPr/>
            <p:nvPr/>
          </p:nvGrpSpPr>
          <p:grpSpPr>
            <a:xfrm>
              <a:off x="777790" y="3402397"/>
              <a:ext cx="2910516" cy="1484947"/>
              <a:chOff x="777790" y="3402397"/>
              <a:chExt cx="2910516" cy="1484947"/>
            </a:xfrm>
          </p:grpSpPr>
          <p:sp>
            <p:nvSpPr>
              <p:cNvPr id="547" name="Freeform: Shape 546">
                <a:extLst>
                  <a:ext uri="{FF2B5EF4-FFF2-40B4-BE49-F238E27FC236}">
                    <a16:creationId xmlns:a16="http://schemas.microsoft.com/office/drawing/2014/main" id="{755138B6-2B1A-4FF9-A583-CEF68CBC868F}"/>
                  </a:ext>
                </a:extLst>
              </p:cNvPr>
              <p:cNvSpPr/>
              <p:nvPr/>
            </p:nvSpPr>
            <p:spPr>
              <a:xfrm>
                <a:off x="2680724" y="3516396"/>
                <a:ext cx="1007583" cy="434476"/>
              </a:xfrm>
              <a:custGeom>
                <a:avLst/>
                <a:gdLst>
                  <a:gd name="connsiteX0" fmla="*/ 0 w 1007583"/>
                  <a:gd name="connsiteY0" fmla="*/ 85073 h 434476"/>
                  <a:gd name="connsiteX1" fmla="*/ 504825 w 1007583"/>
                  <a:gd name="connsiteY1" fmla="*/ 300 h 434476"/>
                  <a:gd name="connsiteX2" fmla="*/ 984885 w 1007583"/>
                  <a:gd name="connsiteY2" fmla="*/ 49830 h 434476"/>
                  <a:gd name="connsiteX3" fmla="*/ 990600 w 1007583"/>
                  <a:gd name="connsiteY3" fmla="*/ 102218 h 434476"/>
                  <a:gd name="connsiteX4" fmla="*/ 788670 w 1007583"/>
                  <a:gd name="connsiteY4" fmla="*/ 190800 h 434476"/>
                  <a:gd name="connsiteX5" fmla="*/ 38100 w 1007583"/>
                  <a:gd name="connsiteY5" fmla="*/ 421305 h 434476"/>
                  <a:gd name="connsiteX6" fmla="*/ 0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0" y="85073"/>
                    </a:moveTo>
                    <a:cubicBezTo>
                      <a:pt x="0" y="85073"/>
                      <a:pt x="172402" y="6015"/>
                      <a:pt x="504825" y="300"/>
                    </a:cubicBezTo>
                    <a:cubicBezTo>
                      <a:pt x="754380" y="-3510"/>
                      <a:pt x="882968" y="29828"/>
                      <a:pt x="984885" y="49830"/>
                    </a:cubicBezTo>
                    <a:cubicBezTo>
                      <a:pt x="1011555" y="54593"/>
                      <a:pt x="1016318" y="91740"/>
                      <a:pt x="990600" y="102218"/>
                    </a:cubicBezTo>
                    <a:cubicBezTo>
                      <a:pt x="939165" y="124125"/>
                      <a:pt x="868680" y="155558"/>
                      <a:pt x="788670" y="190800"/>
                    </a:cubicBezTo>
                    <a:cubicBezTo>
                      <a:pt x="620077" y="266048"/>
                      <a:pt x="281940" y="490838"/>
                      <a:pt x="38100" y="421305"/>
                    </a:cubicBezTo>
                    <a:lnTo>
                      <a:pt x="0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8" name="Freeform: Shape 547">
                <a:extLst>
                  <a:ext uri="{FF2B5EF4-FFF2-40B4-BE49-F238E27FC236}">
                    <a16:creationId xmlns:a16="http://schemas.microsoft.com/office/drawing/2014/main" id="{4D0BA5A1-9F85-40D7-B402-3FFFF4770397}"/>
                  </a:ext>
                </a:extLst>
              </p:cNvPr>
              <p:cNvSpPr/>
              <p:nvPr/>
            </p:nvSpPr>
            <p:spPr>
              <a:xfrm>
                <a:off x="2715013" y="3603619"/>
                <a:ext cx="686752" cy="265502"/>
              </a:xfrm>
              <a:custGeom>
                <a:avLst/>
                <a:gdLst>
                  <a:gd name="connsiteX0" fmla="*/ 0 w 686752"/>
                  <a:gd name="connsiteY0" fmla="*/ 93100 h 265502"/>
                  <a:gd name="connsiteX1" fmla="*/ 686753 w 686752"/>
                  <a:gd name="connsiteY1" fmla="*/ 1660 h 265502"/>
                  <a:gd name="connsiteX2" fmla="*/ 246698 w 686752"/>
                  <a:gd name="connsiteY2" fmla="*/ 93100 h 265502"/>
                  <a:gd name="connsiteX3" fmla="*/ 13335 w 686752"/>
                  <a:gd name="connsiteY3" fmla="*/ 265502 h 265502"/>
                  <a:gd name="connsiteX4" fmla="*/ 0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0" y="93100"/>
                    </a:moveTo>
                    <a:cubicBezTo>
                      <a:pt x="0" y="93100"/>
                      <a:pt x="230505" y="-14533"/>
                      <a:pt x="686753" y="1660"/>
                    </a:cubicBezTo>
                    <a:cubicBezTo>
                      <a:pt x="686753" y="1660"/>
                      <a:pt x="359093" y="28330"/>
                      <a:pt x="246698" y="93100"/>
                    </a:cubicBezTo>
                    <a:cubicBezTo>
                      <a:pt x="134303" y="157870"/>
                      <a:pt x="13335" y="265502"/>
                      <a:pt x="13335" y="265502"/>
                    </a:cubicBezTo>
                    <a:lnTo>
                      <a:pt x="0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9" name="Freeform: Shape 548">
                <a:extLst>
                  <a:ext uri="{FF2B5EF4-FFF2-40B4-BE49-F238E27FC236}">
                    <a16:creationId xmlns:a16="http://schemas.microsoft.com/office/drawing/2014/main" id="{27D666EE-7B6B-44EA-8388-AB9E5BCCD48D}"/>
                  </a:ext>
                </a:extLst>
              </p:cNvPr>
              <p:cNvSpPr/>
              <p:nvPr/>
            </p:nvSpPr>
            <p:spPr>
              <a:xfrm>
                <a:off x="777790" y="3479249"/>
                <a:ext cx="1007583" cy="434476"/>
              </a:xfrm>
              <a:custGeom>
                <a:avLst/>
                <a:gdLst>
                  <a:gd name="connsiteX0" fmla="*/ 1007583 w 1007583"/>
                  <a:gd name="connsiteY0" fmla="*/ 85073 h 434476"/>
                  <a:gd name="connsiteX1" fmla="*/ 502758 w 1007583"/>
                  <a:gd name="connsiteY1" fmla="*/ 300 h 434476"/>
                  <a:gd name="connsiteX2" fmla="*/ 22698 w 1007583"/>
                  <a:gd name="connsiteY2" fmla="*/ 49830 h 434476"/>
                  <a:gd name="connsiteX3" fmla="*/ 16983 w 1007583"/>
                  <a:gd name="connsiteY3" fmla="*/ 102218 h 434476"/>
                  <a:gd name="connsiteX4" fmla="*/ 218913 w 1007583"/>
                  <a:gd name="connsiteY4" fmla="*/ 190800 h 434476"/>
                  <a:gd name="connsiteX5" fmla="*/ 969483 w 1007583"/>
                  <a:gd name="connsiteY5" fmla="*/ 421305 h 434476"/>
                  <a:gd name="connsiteX6" fmla="*/ 1007583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1007583" y="85073"/>
                    </a:moveTo>
                    <a:cubicBezTo>
                      <a:pt x="1007583" y="85073"/>
                      <a:pt x="835181" y="6015"/>
                      <a:pt x="502758" y="300"/>
                    </a:cubicBezTo>
                    <a:cubicBezTo>
                      <a:pt x="253203" y="-3510"/>
                      <a:pt x="124616" y="29828"/>
                      <a:pt x="22698" y="49830"/>
                    </a:cubicBezTo>
                    <a:cubicBezTo>
                      <a:pt x="-3972" y="54593"/>
                      <a:pt x="-8734" y="91740"/>
                      <a:pt x="16983" y="102218"/>
                    </a:cubicBezTo>
                    <a:cubicBezTo>
                      <a:pt x="68418" y="124125"/>
                      <a:pt x="138903" y="155558"/>
                      <a:pt x="218913" y="190800"/>
                    </a:cubicBezTo>
                    <a:cubicBezTo>
                      <a:pt x="387506" y="266048"/>
                      <a:pt x="725643" y="490838"/>
                      <a:pt x="969483" y="421305"/>
                    </a:cubicBezTo>
                    <a:lnTo>
                      <a:pt x="1007583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0" name="Freeform: Shape 549">
                <a:extLst>
                  <a:ext uri="{FF2B5EF4-FFF2-40B4-BE49-F238E27FC236}">
                    <a16:creationId xmlns:a16="http://schemas.microsoft.com/office/drawing/2014/main" id="{74304C43-26C7-4D43-9443-778208BD72F6}"/>
                  </a:ext>
                </a:extLst>
              </p:cNvPr>
              <p:cNvSpPr/>
              <p:nvPr/>
            </p:nvSpPr>
            <p:spPr>
              <a:xfrm>
                <a:off x="1050996" y="3603619"/>
                <a:ext cx="686752" cy="265502"/>
              </a:xfrm>
              <a:custGeom>
                <a:avLst/>
                <a:gdLst>
                  <a:gd name="connsiteX0" fmla="*/ 686753 w 686752"/>
                  <a:gd name="connsiteY0" fmla="*/ 93100 h 265502"/>
                  <a:gd name="connsiteX1" fmla="*/ 0 w 686752"/>
                  <a:gd name="connsiteY1" fmla="*/ 1660 h 265502"/>
                  <a:gd name="connsiteX2" fmla="*/ 440055 w 686752"/>
                  <a:gd name="connsiteY2" fmla="*/ 93100 h 265502"/>
                  <a:gd name="connsiteX3" fmla="*/ 673418 w 686752"/>
                  <a:gd name="connsiteY3" fmla="*/ 265502 h 265502"/>
                  <a:gd name="connsiteX4" fmla="*/ 686753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686753" y="93100"/>
                    </a:moveTo>
                    <a:cubicBezTo>
                      <a:pt x="686753" y="93100"/>
                      <a:pt x="456247" y="-14533"/>
                      <a:pt x="0" y="1660"/>
                    </a:cubicBezTo>
                    <a:cubicBezTo>
                      <a:pt x="0" y="1660"/>
                      <a:pt x="327660" y="28330"/>
                      <a:pt x="440055" y="93100"/>
                    </a:cubicBezTo>
                    <a:cubicBezTo>
                      <a:pt x="552450" y="157870"/>
                      <a:pt x="673418" y="265502"/>
                      <a:pt x="673418" y="265502"/>
                    </a:cubicBezTo>
                    <a:lnTo>
                      <a:pt x="686753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1" name="Freeform: Shape 550">
                <a:extLst>
                  <a:ext uri="{FF2B5EF4-FFF2-40B4-BE49-F238E27FC236}">
                    <a16:creationId xmlns:a16="http://schemas.microsoft.com/office/drawing/2014/main" id="{B311B7E0-C7A4-4C5A-A099-D15BE532DB44}"/>
                  </a:ext>
                </a:extLst>
              </p:cNvPr>
              <p:cNvSpPr/>
              <p:nvPr/>
            </p:nvSpPr>
            <p:spPr>
              <a:xfrm>
                <a:off x="1700601" y="3402397"/>
                <a:ext cx="1045855" cy="1484947"/>
              </a:xfrm>
              <a:custGeom>
                <a:avLst/>
                <a:gdLst>
                  <a:gd name="connsiteX0" fmla="*/ 903923 w 1045855"/>
                  <a:gd name="connsiteY0" fmla="*/ 1484948 h 1484947"/>
                  <a:gd name="connsiteX1" fmla="*/ 142875 w 1045855"/>
                  <a:gd name="connsiteY1" fmla="*/ 1484948 h 1484947"/>
                  <a:gd name="connsiteX2" fmla="*/ 0 w 1045855"/>
                  <a:gd name="connsiteY2" fmla="*/ 1342073 h 1484947"/>
                  <a:gd name="connsiteX3" fmla="*/ 0 w 1045855"/>
                  <a:gd name="connsiteY3" fmla="*/ 432435 h 1484947"/>
                  <a:gd name="connsiteX4" fmla="*/ 522923 w 1045855"/>
                  <a:gd name="connsiteY4" fmla="*/ 0 h 1484947"/>
                  <a:gd name="connsiteX5" fmla="*/ 522923 w 1045855"/>
                  <a:gd name="connsiteY5" fmla="*/ 0 h 1484947"/>
                  <a:gd name="connsiteX6" fmla="*/ 1045845 w 1045855"/>
                  <a:gd name="connsiteY6" fmla="*/ 432435 h 1484947"/>
                  <a:gd name="connsiteX7" fmla="*/ 1045845 w 1045855"/>
                  <a:gd name="connsiteY7" fmla="*/ 1342073 h 1484947"/>
                  <a:gd name="connsiteX8" fmla="*/ 903923 w 1045855"/>
                  <a:gd name="connsiteY8" fmla="*/ 1484948 h 148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5855" h="1484947">
                    <a:moveTo>
                      <a:pt x="903923" y="1484948"/>
                    </a:moveTo>
                    <a:lnTo>
                      <a:pt x="142875" y="1484948"/>
                    </a:lnTo>
                    <a:cubicBezTo>
                      <a:pt x="63817" y="1484948"/>
                      <a:pt x="0" y="1421130"/>
                      <a:pt x="0" y="1342073"/>
                    </a:cubicBezTo>
                    <a:lnTo>
                      <a:pt x="0" y="432435"/>
                    </a:lnTo>
                    <a:cubicBezTo>
                      <a:pt x="0" y="143827"/>
                      <a:pt x="234315" y="0"/>
                      <a:pt x="522923" y="0"/>
                    </a:cubicBezTo>
                    <a:lnTo>
                      <a:pt x="522923" y="0"/>
                    </a:lnTo>
                    <a:cubicBezTo>
                      <a:pt x="811530" y="0"/>
                      <a:pt x="1045845" y="143827"/>
                      <a:pt x="1045845" y="432435"/>
                    </a:cubicBezTo>
                    <a:lnTo>
                      <a:pt x="1045845" y="1342073"/>
                    </a:lnTo>
                    <a:cubicBezTo>
                      <a:pt x="1046798" y="1421130"/>
                      <a:pt x="982028" y="1484948"/>
                      <a:pt x="903923" y="1484948"/>
                    </a:cubicBez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52" name="Graphic 541">
                <a:extLst>
                  <a:ext uri="{FF2B5EF4-FFF2-40B4-BE49-F238E27FC236}">
                    <a16:creationId xmlns:a16="http://schemas.microsoft.com/office/drawing/2014/main" id="{490F5550-93D5-4D82-935D-F0F5B2030A85}"/>
                  </a:ext>
                </a:extLst>
              </p:cNvPr>
              <p:cNvGrpSpPr/>
              <p:nvPr/>
            </p:nvGrpSpPr>
            <p:grpSpPr>
              <a:xfrm>
                <a:off x="1786326" y="3736724"/>
                <a:ext cx="190500" cy="190500"/>
                <a:chOff x="1786326" y="3736724"/>
                <a:chExt cx="190500" cy="190500"/>
              </a:xfrm>
            </p:grpSpPr>
            <p:sp>
              <p:nvSpPr>
                <p:cNvPr id="553" name="Freeform: Shape 552">
                  <a:extLst>
                    <a:ext uri="{FF2B5EF4-FFF2-40B4-BE49-F238E27FC236}">
                      <a16:creationId xmlns:a16="http://schemas.microsoft.com/office/drawing/2014/main" id="{7534ABF3-7376-4A92-B49B-FDCC9E6912D5}"/>
                    </a:ext>
                  </a:extLst>
                </p:cNvPr>
                <p:cNvSpPr/>
                <p:nvPr/>
              </p:nvSpPr>
              <p:spPr>
                <a:xfrm>
                  <a:off x="1786326" y="3736724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4" name="Freeform: Shape 553">
                  <a:extLst>
                    <a:ext uri="{FF2B5EF4-FFF2-40B4-BE49-F238E27FC236}">
                      <a16:creationId xmlns:a16="http://schemas.microsoft.com/office/drawing/2014/main" id="{C9260D06-496D-4968-9D7E-52E322D8F0A9}"/>
                    </a:ext>
                  </a:extLst>
                </p:cNvPr>
                <p:cNvSpPr/>
                <p:nvPr/>
              </p:nvSpPr>
              <p:spPr>
                <a:xfrm>
                  <a:off x="1886339" y="3764347"/>
                  <a:ext cx="51435" cy="51435"/>
                </a:xfrm>
                <a:custGeom>
                  <a:avLst/>
                  <a:gdLst>
                    <a:gd name="connsiteX0" fmla="*/ 51435 w 51435"/>
                    <a:gd name="connsiteY0" fmla="*/ 25717 h 51435"/>
                    <a:gd name="connsiteX1" fmla="*/ 25718 w 51435"/>
                    <a:gd name="connsiteY1" fmla="*/ 51435 h 51435"/>
                    <a:gd name="connsiteX2" fmla="*/ 0 w 51435"/>
                    <a:gd name="connsiteY2" fmla="*/ 25717 h 51435"/>
                    <a:gd name="connsiteX3" fmla="*/ 25718 w 51435"/>
                    <a:gd name="connsiteY3" fmla="*/ 0 h 51435"/>
                    <a:gd name="connsiteX4" fmla="*/ 51435 w 51435"/>
                    <a:gd name="connsiteY4" fmla="*/ 25717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5" h="51435">
                      <a:moveTo>
                        <a:pt x="51435" y="25717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7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55" name="Graphic 541">
                <a:extLst>
                  <a:ext uri="{FF2B5EF4-FFF2-40B4-BE49-F238E27FC236}">
                    <a16:creationId xmlns:a16="http://schemas.microsoft.com/office/drawing/2014/main" id="{490F5550-93D5-4D82-935D-F0F5B2030A85}"/>
                  </a:ext>
                </a:extLst>
              </p:cNvPr>
              <p:cNvGrpSpPr/>
              <p:nvPr/>
            </p:nvGrpSpPr>
            <p:grpSpPr>
              <a:xfrm>
                <a:off x="2478794" y="3736724"/>
                <a:ext cx="190500" cy="190500"/>
                <a:chOff x="2478794" y="3736724"/>
                <a:chExt cx="190500" cy="190500"/>
              </a:xfrm>
            </p:grpSpPr>
            <p:sp>
              <p:nvSpPr>
                <p:cNvPr id="556" name="Freeform: Shape 555">
                  <a:extLst>
                    <a:ext uri="{FF2B5EF4-FFF2-40B4-BE49-F238E27FC236}">
                      <a16:creationId xmlns:a16="http://schemas.microsoft.com/office/drawing/2014/main" id="{2FE2067C-7799-4EDC-A8E3-124C79C68B83}"/>
                    </a:ext>
                  </a:extLst>
                </p:cNvPr>
                <p:cNvSpPr/>
                <p:nvPr/>
              </p:nvSpPr>
              <p:spPr>
                <a:xfrm>
                  <a:off x="2478794" y="3736724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7" name="Freeform: Shape 556">
                  <a:extLst>
                    <a:ext uri="{FF2B5EF4-FFF2-40B4-BE49-F238E27FC236}">
                      <a16:creationId xmlns:a16="http://schemas.microsoft.com/office/drawing/2014/main" id="{15C428BE-1FC6-4CE9-B069-22232477A825}"/>
                    </a:ext>
                  </a:extLst>
                </p:cNvPr>
                <p:cNvSpPr/>
                <p:nvPr/>
              </p:nvSpPr>
              <p:spPr>
                <a:xfrm>
                  <a:off x="2579759" y="3764347"/>
                  <a:ext cx="51434" cy="51435"/>
                </a:xfrm>
                <a:custGeom>
                  <a:avLst/>
                  <a:gdLst>
                    <a:gd name="connsiteX0" fmla="*/ 51435 w 51434"/>
                    <a:gd name="connsiteY0" fmla="*/ 25717 h 51435"/>
                    <a:gd name="connsiteX1" fmla="*/ 25718 w 51434"/>
                    <a:gd name="connsiteY1" fmla="*/ 51435 h 51435"/>
                    <a:gd name="connsiteX2" fmla="*/ 0 w 51434"/>
                    <a:gd name="connsiteY2" fmla="*/ 25717 h 51435"/>
                    <a:gd name="connsiteX3" fmla="*/ 25718 w 51434"/>
                    <a:gd name="connsiteY3" fmla="*/ 0 h 51435"/>
                    <a:gd name="connsiteX4" fmla="*/ 51435 w 51434"/>
                    <a:gd name="connsiteY4" fmla="*/ 25717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4" h="51435">
                      <a:moveTo>
                        <a:pt x="51435" y="25717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7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58" name="Freeform: Shape 557">
                <a:extLst>
                  <a:ext uri="{FF2B5EF4-FFF2-40B4-BE49-F238E27FC236}">
                    <a16:creationId xmlns:a16="http://schemas.microsoft.com/office/drawing/2014/main" id="{F0032B4C-F4AF-461D-B64E-47D0D73C1DD1}"/>
                  </a:ext>
                </a:extLst>
              </p:cNvPr>
              <p:cNvSpPr/>
              <p:nvPr/>
            </p:nvSpPr>
            <p:spPr>
              <a:xfrm>
                <a:off x="2170481" y="3920854"/>
                <a:ext cx="129632" cy="33992"/>
              </a:xfrm>
              <a:custGeom>
                <a:avLst/>
                <a:gdLst>
                  <a:gd name="connsiteX0" fmla="*/ 64472 w 129632"/>
                  <a:gd name="connsiteY0" fmla="*/ 33992 h 33992"/>
                  <a:gd name="connsiteX1" fmla="*/ 4465 w 129632"/>
                  <a:gd name="connsiteY1" fmla="*/ 17800 h 33992"/>
                  <a:gd name="connsiteX2" fmla="*/ 1607 w 129632"/>
                  <a:gd name="connsiteY2" fmla="*/ 4465 h 33992"/>
                  <a:gd name="connsiteX3" fmla="*/ 14942 w 129632"/>
                  <a:gd name="connsiteY3" fmla="*/ 1607 h 33992"/>
                  <a:gd name="connsiteX4" fmla="*/ 114955 w 129632"/>
                  <a:gd name="connsiteY4" fmla="*/ 1607 h 33992"/>
                  <a:gd name="connsiteX5" fmla="*/ 128290 w 129632"/>
                  <a:gd name="connsiteY5" fmla="*/ 5417 h 33992"/>
                  <a:gd name="connsiteX6" fmla="*/ 124480 w 129632"/>
                  <a:gd name="connsiteY6" fmla="*/ 18752 h 33992"/>
                  <a:gd name="connsiteX7" fmla="*/ 64472 w 129632"/>
                  <a:gd name="connsiteY7" fmla="*/ 33992 h 33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632" h="33992">
                    <a:moveTo>
                      <a:pt x="64472" y="33992"/>
                    </a:moveTo>
                    <a:cubicBezTo>
                      <a:pt x="30182" y="33992"/>
                      <a:pt x="5417" y="18752"/>
                      <a:pt x="4465" y="17800"/>
                    </a:cubicBezTo>
                    <a:cubicBezTo>
                      <a:pt x="-298" y="14942"/>
                      <a:pt x="-1250" y="9227"/>
                      <a:pt x="1607" y="4465"/>
                    </a:cubicBezTo>
                    <a:cubicBezTo>
                      <a:pt x="4465" y="-298"/>
                      <a:pt x="10180" y="-1250"/>
                      <a:pt x="14942" y="1607"/>
                    </a:cubicBezTo>
                    <a:cubicBezTo>
                      <a:pt x="16847" y="2560"/>
                      <a:pt x="62567" y="30182"/>
                      <a:pt x="114955" y="1607"/>
                    </a:cubicBezTo>
                    <a:cubicBezTo>
                      <a:pt x="119717" y="-1250"/>
                      <a:pt x="125432" y="655"/>
                      <a:pt x="128290" y="5417"/>
                    </a:cubicBezTo>
                    <a:cubicBezTo>
                      <a:pt x="131147" y="10180"/>
                      <a:pt x="129242" y="15895"/>
                      <a:pt x="124480" y="18752"/>
                    </a:cubicBezTo>
                    <a:cubicBezTo>
                      <a:pt x="102572" y="30182"/>
                      <a:pt x="81617" y="33992"/>
                      <a:pt x="64472" y="33992"/>
                    </a:cubicBezTo>
                    <a:close/>
                  </a:path>
                </a:pathLst>
              </a:custGeom>
              <a:solidFill>
                <a:srgbClr val="75974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9" name="Freeform: Shape 558">
                <a:extLst>
                  <a:ext uri="{FF2B5EF4-FFF2-40B4-BE49-F238E27FC236}">
                    <a16:creationId xmlns:a16="http://schemas.microsoft.com/office/drawing/2014/main" id="{5046FBC9-7F2F-48EC-9904-91ED3B0134A2}"/>
                  </a:ext>
                </a:extLst>
              </p:cNvPr>
              <p:cNvSpPr/>
              <p:nvPr/>
            </p:nvSpPr>
            <p:spPr>
              <a:xfrm>
                <a:off x="2131487" y="3555429"/>
                <a:ext cx="204075" cy="33657"/>
              </a:xfrm>
              <a:custGeom>
                <a:avLst/>
                <a:gdLst>
                  <a:gd name="connsiteX0" fmla="*/ 10122 w 204075"/>
                  <a:gd name="connsiteY0" fmla="*/ 33657 h 33657"/>
                  <a:gd name="connsiteX1" fmla="*/ 597 w 204075"/>
                  <a:gd name="connsiteY1" fmla="*/ 26990 h 33657"/>
                  <a:gd name="connsiteX2" fmla="*/ 6312 w 204075"/>
                  <a:gd name="connsiteY2" fmla="*/ 14607 h 33657"/>
                  <a:gd name="connsiteX3" fmla="*/ 197764 w 204075"/>
                  <a:gd name="connsiteY3" fmla="*/ 14607 h 33657"/>
                  <a:gd name="connsiteX4" fmla="*/ 203479 w 204075"/>
                  <a:gd name="connsiteY4" fmla="*/ 26990 h 33657"/>
                  <a:gd name="connsiteX5" fmla="*/ 191097 w 204075"/>
                  <a:gd name="connsiteY5" fmla="*/ 32705 h 33657"/>
                  <a:gd name="connsiteX6" fmla="*/ 12027 w 204075"/>
                  <a:gd name="connsiteY6" fmla="*/ 32705 h 33657"/>
                  <a:gd name="connsiteX7" fmla="*/ 10122 w 204075"/>
                  <a:gd name="connsiteY7" fmla="*/ 33657 h 3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4075" h="33657">
                    <a:moveTo>
                      <a:pt x="10122" y="33657"/>
                    </a:moveTo>
                    <a:cubicBezTo>
                      <a:pt x="6312" y="33657"/>
                      <a:pt x="2502" y="30800"/>
                      <a:pt x="597" y="26990"/>
                    </a:cubicBezTo>
                    <a:cubicBezTo>
                      <a:pt x="-1308" y="22227"/>
                      <a:pt x="1549" y="16512"/>
                      <a:pt x="6312" y="14607"/>
                    </a:cubicBezTo>
                    <a:cubicBezTo>
                      <a:pt x="108229" y="-17778"/>
                      <a:pt x="194907" y="13655"/>
                      <a:pt x="197764" y="14607"/>
                    </a:cubicBezTo>
                    <a:cubicBezTo>
                      <a:pt x="202527" y="16512"/>
                      <a:pt x="205384" y="22227"/>
                      <a:pt x="203479" y="26990"/>
                    </a:cubicBezTo>
                    <a:cubicBezTo>
                      <a:pt x="201574" y="31752"/>
                      <a:pt x="195859" y="34610"/>
                      <a:pt x="191097" y="32705"/>
                    </a:cubicBezTo>
                    <a:cubicBezTo>
                      <a:pt x="190144" y="32705"/>
                      <a:pt x="106324" y="2225"/>
                      <a:pt x="12027" y="32705"/>
                    </a:cubicBezTo>
                    <a:cubicBezTo>
                      <a:pt x="12027" y="33657"/>
                      <a:pt x="11074" y="33657"/>
                      <a:pt x="10122" y="33657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0" name="Freeform: Shape 559">
                <a:extLst>
                  <a:ext uri="{FF2B5EF4-FFF2-40B4-BE49-F238E27FC236}">
                    <a16:creationId xmlns:a16="http://schemas.microsoft.com/office/drawing/2014/main" id="{27B5B532-3206-480A-A040-5A2C8C5567D2}"/>
                  </a:ext>
                </a:extLst>
              </p:cNvPr>
              <p:cNvSpPr/>
              <p:nvPr/>
            </p:nvSpPr>
            <p:spPr>
              <a:xfrm>
                <a:off x="2161967" y="3506745"/>
                <a:ext cx="143115" cy="29001"/>
              </a:xfrm>
              <a:custGeom>
                <a:avLst/>
                <a:gdLst>
                  <a:gd name="connsiteX0" fmla="*/ 10122 w 143115"/>
                  <a:gd name="connsiteY0" fmla="*/ 29002 h 29001"/>
                  <a:gd name="connsiteX1" fmla="*/ 597 w 143115"/>
                  <a:gd name="connsiteY1" fmla="*/ 22334 h 29001"/>
                  <a:gd name="connsiteX2" fmla="*/ 6312 w 143115"/>
                  <a:gd name="connsiteY2" fmla="*/ 9952 h 29001"/>
                  <a:gd name="connsiteX3" fmla="*/ 136804 w 143115"/>
                  <a:gd name="connsiteY3" fmla="*/ 9952 h 29001"/>
                  <a:gd name="connsiteX4" fmla="*/ 142519 w 143115"/>
                  <a:gd name="connsiteY4" fmla="*/ 22334 h 29001"/>
                  <a:gd name="connsiteX5" fmla="*/ 130137 w 143115"/>
                  <a:gd name="connsiteY5" fmla="*/ 28049 h 29001"/>
                  <a:gd name="connsiteX6" fmla="*/ 12027 w 143115"/>
                  <a:gd name="connsiteY6" fmla="*/ 28049 h 29001"/>
                  <a:gd name="connsiteX7" fmla="*/ 10122 w 143115"/>
                  <a:gd name="connsiteY7" fmla="*/ 29002 h 29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3115" h="29001">
                    <a:moveTo>
                      <a:pt x="10122" y="29002"/>
                    </a:moveTo>
                    <a:cubicBezTo>
                      <a:pt x="6312" y="29002"/>
                      <a:pt x="2502" y="26144"/>
                      <a:pt x="597" y="22334"/>
                    </a:cubicBezTo>
                    <a:cubicBezTo>
                      <a:pt x="-1308" y="17572"/>
                      <a:pt x="1549" y="11857"/>
                      <a:pt x="6312" y="9952"/>
                    </a:cubicBezTo>
                    <a:cubicBezTo>
                      <a:pt x="75844" y="-11956"/>
                      <a:pt x="134899" y="8999"/>
                      <a:pt x="136804" y="9952"/>
                    </a:cubicBezTo>
                    <a:cubicBezTo>
                      <a:pt x="141567" y="11857"/>
                      <a:pt x="144424" y="17572"/>
                      <a:pt x="142519" y="22334"/>
                    </a:cubicBezTo>
                    <a:cubicBezTo>
                      <a:pt x="140614" y="27097"/>
                      <a:pt x="134899" y="29954"/>
                      <a:pt x="130137" y="28049"/>
                    </a:cubicBezTo>
                    <a:cubicBezTo>
                      <a:pt x="129184" y="28049"/>
                      <a:pt x="74892" y="8047"/>
                      <a:pt x="12027" y="28049"/>
                    </a:cubicBezTo>
                    <a:cubicBezTo>
                      <a:pt x="12027" y="29002"/>
                      <a:pt x="11074" y="29002"/>
                      <a:pt x="10122" y="29002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0EE7B75D-F7ED-45AA-ADBB-2D5E08F82286}"/>
                </a:ext>
              </a:extLst>
            </p:cNvPr>
            <p:cNvSpPr/>
            <p:nvPr/>
          </p:nvSpPr>
          <p:spPr>
            <a:xfrm>
              <a:off x="1586290" y="4240597"/>
              <a:ext cx="1250395" cy="710156"/>
            </a:xfrm>
            <a:custGeom>
              <a:avLst/>
              <a:gdLst>
                <a:gd name="connsiteX0" fmla="*/ 68591 w 1250395"/>
                <a:gd name="connsiteY0" fmla="*/ 0 h 710156"/>
                <a:gd name="connsiteX1" fmla="*/ 36206 w 1250395"/>
                <a:gd name="connsiteY1" fmla="*/ 341947 h 710156"/>
                <a:gd name="connsiteX2" fmla="*/ 25728 w 1250395"/>
                <a:gd name="connsiteY2" fmla="*/ 599122 h 710156"/>
                <a:gd name="connsiteX3" fmla="*/ 31443 w 1250395"/>
                <a:gd name="connsiteY3" fmla="*/ 693420 h 710156"/>
                <a:gd name="connsiteX4" fmla="*/ 799158 w 1250395"/>
                <a:gd name="connsiteY4" fmla="*/ 693420 h 710156"/>
                <a:gd name="connsiteX5" fmla="*/ 1112531 w 1250395"/>
                <a:gd name="connsiteY5" fmla="*/ 675322 h 710156"/>
                <a:gd name="connsiteX6" fmla="*/ 1233498 w 1250395"/>
                <a:gd name="connsiteY6" fmla="*/ 544830 h 710156"/>
                <a:gd name="connsiteX7" fmla="*/ 1204923 w 1250395"/>
                <a:gd name="connsiteY7" fmla="*/ 201930 h 710156"/>
                <a:gd name="connsiteX8" fmla="*/ 1173491 w 1250395"/>
                <a:gd name="connsiteY8" fmla="*/ 10478 h 710156"/>
                <a:gd name="connsiteX9" fmla="*/ 68591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68591" y="0"/>
                  </a:moveTo>
                  <a:cubicBezTo>
                    <a:pt x="68591" y="0"/>
                    <a:pt x="32396" y="126683"/>
                    <a:pt x="36206" y="341947"/>
                  </a:cubicBezTo>
                  <a:cubicBezTo>
                    <a:pt x="38111" y="449580"/>
                    <a:pt x="44778" y="568643"/>
                    <a:pt x="25728" y="599122"/>
                  </a:cubicBezTo>
                  <a:cubicBezTo>
                    <a:pt x="6678" y="629603"/>
                    <a:pt x="-23802" y="681038"/>
                    <a:pt x="31443" y="693420"/>
                  </a:cubicBezTo>
                  <a:cubicBezTo>
                    <a:pt x="86688" y="705803"/>
                    <a:pt x="638186" y="723900"/>
                    <a:pt x="799158" y="693420"/>
                  </a:cubicBezTo>
                  <a:cubicBezTo>
                    <a:pt x="959178" y="662940"/>
                    <a:pt x="1013471" y="654368"/>
                    <a:pt x="1112531" y="675322"/>
                  </a:cubicBezTo>
                  <a:cubicBezTo>
                    <a:pt x="1211591" y="697230"/>
                    <a:pt x="1284933" y="630555"/>
                    <a:pt x="1233498" y="544830"/>
                  </a:cubicBezTo>
                  <a:cubicBezTo>
                    <a:pt x="1182063" y="459105"/>
                    <a:pt x="1202066" y="303847"/>
                    <a:pt x="1204923" y="201930"/>
                  </a:cubicBezTo>
                  <a:cubicBezTo>
                    <a:pt x="1208733" y="100013"/>
                    <a:pt x="1173491" y="10478"/>
                    <a:pt x="1173491" y="10478"/>
                  </a:cubicBezTo>
                  <a:lnTo>
                    <a:pt x="68591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475A5C15-B9B6-48FD-B16B-60290BE14DFC}"/>
                </a:ext>
              </a:extLst>
            </p:cNvPr>
            <p:cNvSpPr/>
            <p:nvPr/>
          </p:nvSpPr>
          <p:spPr>
            <a:xfrm>
              <a:off x="2118464" y="3959542"/>
              <a:ext cx="672099" cy="482471"/>
            </a:xfrm>
            <a:custGeom>
              <a:avLst/>
              <a:gdLst>
                <a:gd name="connsiteX0" fmla="*/ 65055 w 672099"/>
                <a:gd name="connsiteY0" fmla="*/ 89602 h 482471"/>
                <a:gd name="connsiteX1" fmla="*/ 617505 w 672099"/>
                <a:gd name="connsiteY1" fmla="*/ 1019 h 482471"/>
                <a:gd name="connsiteX2" fmla="*/ 656557 w 672099"/>
                <a:gd name="connsiteY2" fmla="*/ 28642 h 482471"/>
                <a:gd name="connsiteX3" fmla="*/ 654652 w 672099"/>
                <a:gd name="connsiteY3" fmla="*/ 296294 h 482471"/>
                <a:gd name="connsiteX4" fmla="*/ 626077 w 672099"/>
                <a:gd name="connsiteY4" fmla="*/ 333442 h 482471"/>
                <a:gd name="connsiteX5" fmla="*/ 100297 w 672099"/>
                <a:gd name="connsiteY5" fmla="*/ 482032 h 482471"/>
                <a:gd name="connsiteX6" fmla="*/ 59340 w 672099"/>
                <a:gd name="connsiteY6" fmla="*/ 458219 h 482471"/>
                <a:gd name="connsiteX7" fmla="*/ 14572 w 672099"/>
                <a:gd name="connsiteY7" fmla="*/ 135322 h 482471"/>
                <a:gd name="connsiteX8" fmla="*/ 65055 w 672099"/>
                <a:gd name="connsiteY8" fmla="*/ 89602 h 48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099" h="482471">
                  <a:moveTo>
                    <a:pt x="65055" y="89602"/>
                  </a:moveTo>
                  <a:cubicBezTo>
                    <a:pt x="156495" y="83887"/>
                    <a:pt x="407002" y="62932"/>
                    <a:pt x="617505" y="1019"/>
                  </a:cubicBezTo>
                  <a:cubicBezTo>
                    <a:pt x="634650" y="-3743"/>
                    <a:pt x="651795" y="8639"/>
                    <a:pt x="656557" y="28642"/>
                  </a:cubicBezTo>
                  <a:cubicBezTo>
                    <a:pt x="668940" y="81982"/>
                    <a:pt x="685132" y="187709"/>
                    <a:pt x="654652" y="296294"/>
                  </a:cubicBezTo>
                  <a:cubicBezTo>
                    <a:pt x="649890" y="312487"/>
                    <a:pt x="639412" y="325822"/>
                    <a:pt x="626077" y="333442"/>
                  </a:cubicBezTo>
                  <a:cubicBezTo>
                    <a:pt x="556545" y="371542"/>
                    <a:pt x="321277" y="490604"/>
                    <a:pt x="100297" y="482032"/>
                  </a:cubicBezTo>
                  <a:cubicBezTo>
                    <a:pt x="84105" y="481079"/>
                    <a:pt x="69817" y="472507"/>
                    <a:pt x="59340" y="458219"/>
                  </a:cubicBezTo>
                  <a:cubicBezTo>
                    <a:pt x="28860" y="413452"/>
                    <a:pt x="-26385" y="302962"/>
                    <a:pt x="14572" y="135322"/>
                  </a:cubicBezTo>
                  <a:cubicBezTo>
                    <a:pt x="23145" y="109604"/>
                    <a:pt x="42195" y="91507"/>
                    <a:pt x="65055" y="89602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1A9182E7-B279-4451-8CD2-29F1FDD3B3E8}"/>
                </a:ext>
              </a:extLst>
            </p:cNvPr>
            <p:cNvSpPr/>
            <p:nvPr/>
          </p:nvSpPr>
          <p:spPr>
            <a:xfrm>
              <a:off x="1612505" y="3923605"/>
              <a:ext cx="684699" cy="501235"/>
            </a:xfrm>
            <a:custGeom>
              <a:avLst/>
              <a:gdLst>
                <a:gd name="connsiteX0" fmla="*/ 71904 w 684699"/>
                <a:gd name="connsiteY0" fmla="*/ 1714 h 501235"/>
                <a:gd name="connsiteX1" fmla="*/ 650071 w 684699"/>
                <a:gd name="connsiteY1" fmla="*/ 131254 h 501235"/>
                <a:gd name="connsiteX2" fmla="*/ 683409 w 684699"/>
                <a:gd name="connsiteY2" fmla="*/ 172211 h 501235"/>
                <a:gd name="connsiteX3" fmla="*/ 627211 w 684699"/>
                <a:gd name="connsiteY3" fmla="*/ 454151 h 501235"/>
                <a:gd name="connsiteX4" fmla="*/ 45234 w 684699"/>
                <a:gd name="connsiteY4" fmla="*/ 336041 h 501235"/>
                <a:gd name="connsiteX5" fmla="*/ 33804 w 684699"/>
                <a:gd name="connsiteY5" fmla="*/ 321754 h 501235"/>
                <a:gd name="connsiteX6" fmla="*/ 23326 w 684699"/>
                <a:gd name="connsiteY6" fmla="*/ 32194 h 501235"/>
                <a:gd name="connsiteX7" fmla="*/ 71904 w 684699"/>
                <a:gd name="connsiteY7" fmla="*/ 1714 h 50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699" h="501235">
                  <a:moveTo>
                    <a:pt x="71904" y="1714"/>
                  </a:moveTo>
                  <a:cubicBezTo>
                    <a:pt x="162391" y="30289"/>
                    <a:pt x="418614" y="107441"/>
                    <a:pt x="650071" y="131254"/>
                  </a:cubicBezTo>
                  <a:cubicBezTo>
                    <a:pt x="668169" y="133159"/>
                    <a:pt x="681504" y="150304"/>
                    <a:pt x="683409" y="172211"/>
                  </a:cubicBezTo>
                  <a:cubicBezTo>
                    <a:pt x="687219" y="238886"/>
                    <a:pt x="686266" y="375094"/>
                    <a:pt x="627211" y="454151"/>
                  </a:cubicBezTo>
                  <a:cubicBezTo>
                    <a:pt x="548154" y="559879"/>
                    <a:pt x="227161" y="473201"/>
                    <a:pt x="45234" y="336041"/>
                  </a:cubicBezTo>
                  <a:cubicBezTo>
                    <a:pt x="40471" y="332231"/>
                    <a:pt x="36661" y="327469"/>
                    <a:pt x="33804" y="321754"/>
                  </a:cubicBezTo>
                  <a:cubicBezTo>
                    <a:pt x="17611" y="290321"/>
                    <a:pt x="-27156" y="181736"/>
                    <a:pt x="23326" y="32194"/>
                  </a:cubicBezTo>
                  <a:cubicBezTo>
                    <a:pt x="29994" y="8381"/>
                    <a:pt x="50949" y="-4954"/>
                    <a:pt x="71904" y="1714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41837379-1836-4CF6-9628-AE8F174DE434}"/>
                </a:ext>
              </a:extLst>
            </p:cNvPr>
            <p:cNvSpPr/>
            <p:nvPr/>
          </p:nvSpPr>
          <p:spPr>
            <a:xfrm>
              <a:off x="2139198" y="4188576"/>
              <a:ext cx="128300" cy="174892"/>
            </a:xfrm>
            <a:custGeom>
              <a:avLst/>
              <a:gdLst>
                <a:gd name="connsiteX0" fmla="*/ 81468 w 128300"/>
                <a:gd name="connsiteY0" fmla="*/ 174892 h 174892"/>
                <a:gd name="connsiteX1" fmla="*/ 76706 w 128300"/>
                <a:gd name="connsiteY1" fmla="*/ 172035 h 174892"/>
                <a:gd name="connsiteX2" fmla="*/ 78611 w 128300"/>
                <a:gd name="connsiteY2" fmla="*/ 165367 h 174892"/>
                <a:gd name="connsiteX3" fmla="*/ 96708 w 128300"/>
                <a:gd name="connsiteY3" fmla="*/ 128220 h 174892"/>
                <a:gd name="connsiteX4" fmla="*/ 50036 w 128300"/>
                <a:gd name="connsiteY4" fmla="*/ 93930 h 174892"/>
                <a:gd name="connsiteX5" fmla="*/ 2411 w 128300"/>
                <a:gd name="connsiteY5" fmla="*/ 35828 h 174892"/>
                <a:gd name="connsiteX6" fmla="*/ 89088 w 128300"/>
                <a:gd name="connsiteY6" fmla="*/ 2490 h 174892"/>
                <a:gd name="connsiteX7" fmla="*/ 128141 w 128300"/>
                <a:gd name="connsiteY7" fmla="*/ 37733 h 174892"/>
                <a:gd name="connsiteX8" fmla="*/ 117663 w 128300"/>
                <a:gd name="connsiteY8" fmla="*/ 54878 h 174892"/>
                <a:gd name="connsiteX9" fmla="*/ 63371 w 128300"/>
                <a:gd name="connsiteY9" fmla="*/ 57735 h 174892"/>
                <a:gd name="connsiteX10" fmla="*/ 59561 w 128300"/>
                <a:gd name="connsiteY10" fmla="*/ 52020 h 174892"/>
                <a:gd name="connsiteX11" fmla="*/ 65276 w 128300"/>
                <a:gd name="connsiteY11" fmla="*/ 48210 h 174892"/>
                <a:gd name="connsiteX12" fmla="*/ 111948 w 128300"/>
                <a:gd name="connsiteY12" fmla="*/ 47258 h 174892"/>
                <a:gd name="connsiteX13" fmla="*/ 118616 w 128300"/>
                <a:gd name="connsiteY13" fmla="*/ 36780 h 174892"/>
                <a:gd name="connsiteX14" fmla="*/ 87183 w 128300"/>
                <a:gd name="connsiteY14" fmla="*/ 12015 h 174892"/>
                <a:gd name="connsiteX15" fmla="*/ 11936 w 128300"/>
                <a:gd name="connsiteY15" fmla="*/ 38685 h 174892"/>
                <a:gd name="connsiteX16" fmla="*/ 52893 w 128300"/>
                <a:gd name="connsiteY16" fmla="*/ 85358 h 174892"/>
                <a:gd name="connsiteX17" fmla="*/ 106233 w 128300"/>
                <a:gd name="connsiteY17" fmla="*/ 127267 h 174892"/>
                <a:gd name="connsiteX18" fmla="*/ 82421 w 128300"/>
                <a:gd name="connsiteY18" fmla="*/ 173940 h 174892"/>
                <a:gd name="connsiteX19" fmla="*/ 81468 w 128300"/>
                <a:gd name="connsiteY19" fmla="*/ 174892 h 174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300" h="174892">
                  <a:moveTo>
                    <a:pt x="81468" y="174892"/>
                  </a:moveTo>
                  <a:cubicBezTo>
                    <a:pt x="79563" y="174892"/>
                    <a:pt x="77658" y="173940"/>
                    <a:pt x="76706" y="172035"/>
                  </a:cubicBezTo>
                  <a:cubicBezTo>
                    <a:pt x="75753" y="170130"/>
                    <a:pt x="76706" y="167273"/>
                    <a:pt x="78611" y="165367"/>
                  </a:cubicBezTo>
                  <a:cubicBezTo>
                    <a:pt x="79563" y="165367"/>
                    <a:pt x="101471" y="153937"/>
                    <a:pt x="96708" y="128220"/>
                  </a:cubicBezTo>
                  <a:cubicBezTo>
                    <a:pt x="93851" y="109170"/>
                    <a:pt x="71943" y="101550"/>
                    <a:pt x="50036" y="93930"/>
                  </a:cubicBezTo>
                  <a:cubicBezTo>
                    <a:pt x="22413" y="84405"/>
                    <a:pt x="-9019" y="73928"/>
                    <a:pt x="2411" y="35828"/>
                  </a:cubicBezTo>
                  <a:cubicBezTo>
                    <a:pt x="11936" y="4395"/>
                    <a:pt x="54798" y="-5130"/>
                    <a:pt x="89088" y="2490"/>
                  </a:cubicBezTo>
                  <a:cubicBezTo>
                    <a:pt x="114806" y="8205"/>
                    <a:pt x="130046" y="21540"/>
                    <a:pt x="128141" y="37733"/>
                  </a:cubicBezTo>
                  <a:cubicBezTo>
                    <a:pt x="127188" y="45353"/>
                    <a:pt x="123378" y="51067"/>
                    <a:pt x="117663" y="54878"/>
                  </a:cubicBezTo>
                  <a:cubicBezTo>
                    <a:pt x="99566" y="67260"/>
                    <a:pt x="65276" y="57735"/>
                    <a:pt x="63371" y="57735"/>
                  </a:cubicBezTo>
                  <a:cubicBezTo>
                    <a:pt x="60513" y="56783"/>
                    <a:pt x="59561" y="54878"/>
                    <a:pt x="59561" y="52020"/>
                  </a:cubicBezTo>
                  <a:cubicBezTo>
                    <a:pt x="60513" y="49162"/>
                    <a:pt x="62418" y="48210"/>
                    <a:pt x="65276" y="48210"/>
                  </a:cubicBezTo>
                  <a:cubicBezTo>
                    <a:pt x="73848" y="50115"/>
                    <a:pt x="99566" y="54878"/>
                    <a:pt x="111948" y="47258"/>
                  </a:cubicBezTo>
                  <a:cubicBezTo>
                    <a:pt x="115758" y="44400"/>
                    <a:pt x="117663" y="41542"/>
                    <a:pt x="118616" y="36780"/>
                  </a:cubicBezTo>
                  <a:cubicBezTo>
                    <a:pt x="120521" y="25350"/>
                    <a:pt x="104328" y="15825"/>
                    <a:pt x="87183" y="12015"/>
                  </a:cubicBezTo>
                  <a:cubicBezTo>
                    <a:pt x="60513" y="6300"/>
                    <a:pt x="20508" y="11062"/>
                    <a:pt x="11936" y="38685"/>
                  </a:cubicBezTo>
                  <a:cubicBezTo>
                    <a:pt x="3363" y="66308"/>
                    <a:pt x="22413" y="73928"/>
                    <a:pt x="52893" y="85358"/>
                  </a:cubicBezTo>
                  <a:cubicBezTo>
                    <a:pt x="75753" y="92978"/>
                    <a:pt x="102423" y="102503"/>
                    <a:pt x="106233" y="127267"/>
                  </a:cubicBezTo>
                  <a:cubicBezTo>
                    <a:pt x="110996" y="153937"/>
                    <a:pt x="92898" y="169178"/>
                    <a:pt x="82421" y="173940"/>
                  </a:cubicBezTo>
                  <a:cubicBezTo>
                    <a:pt x="82421" y="174892"/>
                    <a:pt x="82421" y="174892"/>
                    <a:pt x="81468" y="174892"/>
                  </a:cubicBezTo>
                  <a:close/>
                </a:path>
              </a:pathLst>
            </a:custGeom>
            <a:solidFill>
              <a:srgbClr val="999999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BCA23707-195F-433C-8871-C92535E2F5A0}"/>
                </a:ext>
              </a:extLst>
            </p:cNvPr>
            <p:cNvSpPr/>
            <p:nvPr/>
          </p:nvSpPr>
          <p:spPr>
            <a:xfrm>
              <a:off x="2100651" y="4376804"/>
              <a:ext cx="241935" cy="228600"/>
            </a:xfrm>
            <a:custGeom>
              <a:avLst/>
              <a:gdLst>
                <a:gd name="connsiteX0" fmla="*/ 210503 w 241935"/>
                <a:gd name="connsiteY0" fmla="*/ 228600 h 228600"/>
                <a:gd name="connsiteX1" fmla="*/ 31433 w 241935"/>
                <a:gd name="connsiteY1" fmla="*/ 228600 h 228600"/>
                <a:gd name="connsiteX2" fmla="*/ 0 w 241935"/>
                <a:gd name="connsiteY2" fmla="*/ 197167 h 228600"/>
                <a:gd name="connsiteX3" fmla="*/ 0 w 241935"/>
                <a:gd name="connsiteY3" fmla="*/ 31433 h 228600"/>
                <a:gd name="connsiteX4" fmla="*/ 31433 w 241935"/>
                <a:gd name="connsiteY4" fmla="*/ 0 h 228600"/>
                <a:gd name="connsiteX5" fmla="*/ 210503 w 241935"/>
                <a:gd name="connsiteY5" fmla="*/ 0 h 228600"/>
                <a:gd name="connsiteX6" fmla="*/ 241935 w 241935"/>
                <a:gd name="connsiteY6" fmla="*/ 31433 h 228600"/>
                <a:gd name="connsiteX7" fmla="*/ 241935 w 241935"/>
                <a:gd name="connsiteY7" fmla="*/ 197167 h 228600"/>
                <a:gd name="connsiteX8" fmla="*/ 210503 w 241935"/>
                <a:gd name="connsiteY8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1935" h="228600">
                  <a:moveTo>
                    <a:pt x="210503" y="228600"/>
                  </a:moveTo>
                  <a:lnTo>
                    <a:pt x="31433" y="228600"/>
                  </a:lnTo>
                  <a:cubicBezTo>
                    <a:pt x="14288" y="228600"/>
                    <a:pt x="0" y="214313"/>
                    <a:pt x="0" y="197167"/>
                  </a:cubicBezTo>
                  <a:lnTo>
                    <a:pt x="0" y="31433"/>
                  </a:lnTo>
                  <a:cubicBezTo>
                    <a:pt x="0" y="14288"/>
                    <a:pt x="14288" y="0"/>
                    <a:pt x="31433" y="0"/>
                  </a:cubicBezTo>
                  <a:lnTo>
                    <a:pt x="210503" y="0"/>
                  </a:lnTo>
                  <a:cubicBezTo>
                    <a:pt x="227648" y="0"/>
                    <a:pt x="241935" y="14288"/>
                    <a:pt x="241935" y="31433"/>
                  </a:cubicBezTo>
                  <a:lnTo>
                    <a:pt x="241935" y="197167"/>
                  </a:lnTo>
                  <a:cubicBezTo>
                    <a:pt x="241935" y="214313"/>
                    <a:pt x="227648" y="228600"/>
                    <a:pt x="210503" y="228600"/>
                  </a:cubicBezTo>
                  <a:close/>
                </a:path>
              </a:pathLst>
            </a:custGeom>
            <a:solidFill>
              <a:srgbClr val="4221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5206E81C-D437-4BD0-9D81-6D366AB2CCCA}"/>
                </a:ext>
              </a:extLst>
            </p:cNvPr>
            <p:cNvSpPr/>
            <p:nvPr/>
          </p:nvSpPr>
          <p:spPr>
            <a:xfrm>
              <a:off x="2007297" y="4420937"/>
              <a:ext cx="162886" cy="153837"/>
            </a:xfrm>
            <a:custGeom>
              <a:avLst/>
              <a:gdLst>
                <a:gd name="connsiteX0" fmla="*/ 42872 w 162886"/>
                <a:gd name="connsiteY0" fmla="*/ 10160 h 153837"/>
                <a:gd name="connsiteX1" fmla="*/ 148599 w 162886"/>
                <a:gd name="connsiteY1" fmla="*/ 10160 h 153837"/>
                <a:gd name="connsiteX2" fmla="*/ 96212 w 162886"/>
                <a:gd name="connsiteY2" fmla="*/ 53022 h 153837"/>
                <a:gd name="connsiteX3" fmla="*/ 162887 w 162886"/>
                <a:gd name="connsiteY3" fmla="*/ 69215 h 153837"/>
                <a:gd name="connsiteX4" fmla="*/ 93354 w 162886"/>
                <a:gd name="connsiteY4" fmla="*/ 103505 h 153837"/>
                <a:gd name="connsiteX5" fmla="*/ 156219 w 162886"/>
                <a:gd name="connsiteY5" fmla="*/ 138747 h 153837"/>
                <a:gd name="connsiteX6" fmla="*/ 48587 w 162886"/>
                <a:gd name="connsiteY6" fmla="*/ 148272 h 153837"/>
                <a:gd name="connsiteX7" fmla="*/ 9 w 162886"/>
                <a:gd name="connsiteY7" fmla="*/ 119697 h 153837"/>
                <a:gd name="connsiteX8" fmla="*/ 9 w 162886"/>
                <a:gd name="connsiteY8" fmla="*/ 19685 h 153837"/>
                <a:gd name="connsiteX9" fmla="*/ 42872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42872" y="10160"/>
                  </a:moveTo>
                  <a:cubicBezTo>
                    <a:pt x="42872" y="10160"/>
                    <a:pt x="142884" y="-12700"/>
                    <a:pt x="148599" y="10160"/>
                  </a:cubicBezTo>
                  <a:cubicBezTo>
                    <a:pt x="154314" y="33020"/>
                    <a:pt x="121929" y="43497"/>
                    <a:pt x="96212" y="53022"/>
                  </a:cubicBezTo>
                  <a:cubicBezTo>
                    <a:pt x="96212" y="53022"/>
                    <a:pt x="162887" y="50165"/>
                    <a:pt x="162887" y="69215"/>
                  </a:cubicBezTo>
                  <a:cubicBezTo>
                    <a:pt x="162887" y="89218"/>
                    <a:pt x="126692" y="103505"/>
                    <a:pt x="93354" y="103505"/>
                  </a:cubicBezTo>
                  <a:cubicBezTo>
                    <a:pt x="93354" y="103505"/>
                    <a:pt x="168602" y="120650"/>
                    <a:pt x="156219" y="138747"/>
                  </a:cubicBezTo>
                  <a:cubicBezTo>
                    <a:pt x="143837" y="156845"/>
                    <a:pt x="99069" y="156845"/>
                    <a:pt x="48587" y="148272"/>
                  </a:cubicBezTo>
                  <a:cubicBezTo>
                    <a:pt x="-1896" y="139700"/>
                    <a:pt x="9" y="119697"/>
                    <a:pt x="9" y="119697"/>
                  </a:cubicBezTo>
                  <a:lnTo>
                    <a:pt x="9" y="19685"/>
                  </a:lnTo>
                  <a:lnTo>
                    <a:pt x="42872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279725BD-2EE6-4E95-992E-AF57BCDEBE44}"/>
                </a:ext>
              </a:extLst>
            </p:cNvPr>
            <p:cNvSpPr/>
            <p:nvPr/>
          </p:nvSpPr>
          <p:spPr>
            <a:xfrm>
              <a:off x="1592531" y="4221547"/>
              <a:ext cx="472877" cy="486817"/>
            </a:xfrm>
            <a:custGeom>
              <a:avLst/>
              <a:gdLst>
                <a:gd name="connsiteX0" fmla="*/ 54730 w 472877"/>
                <a:gd name="connsiteY0" fmla="*/ 0 h 486817"/>
                <a:gd name="connsiteX1" fmla="*/ 6152 w 472877"/>
                <a:gd name="connsiteY1" fmla="*/ 143828 h 486817"/>
                <a:gd name="connsiteX2" fmla="*/ 197605 w 472877"/>
                <a:gd name="connsiteY2" fmla="*/ 449580 h 486817"/>
                <a:gd name="connsiteX3" fmla="*/ 435730 w 472877"/>
                <a:gd name="connsiteY3" fmla="*/ 484822 h 486817"/>
                <a:gd name="connsiteX4" fmla="*/ 472877 w 472877"/>
                <a:gd name="connsiteY4" fmla="*/ 430530 h 486817"/>
                <a:gd name="connsiteX5" fmla="*/ 472877 w 472877"/>
                <a:gd name="connsiteY5" fmla="*/ 223838 h 486817"/>
                <a:gd name="connsiteX6" fmla="*/ 447160 w 472877"/>
                <a:gd name="connsiteY6" fmla="*/ 187642 h 486817"/>
                <a:gd name="connsiteX7" fmla="*/ 54730 w 472877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2877" h="486817">
                  <a:moveTo>
                    <a:pt x="54730" y="0"/>
                  </a:moveTo>
                  <a:cubicBezTo>
                    <a:pt x="54730" y="0"/>
                    <a:pt x="25202" y="49530"/>
                    <a:pt x="6152" y="143828"/>
                  </a:cubicBezTo>
                  <a:cubicBezTo>
                    <a:pt x="-12898" y="238125"/>
                    <a:pt x="2342" y="385763"/>
                    <a:pt x="197605" y="449580"/>
                  </a:cubicBezTo>
                  <a:cubicBezTo>
                    <a:pt x="318572" y="488633"/>
                    <a:pt x="394772" y="489585"/>
                    <a:pt x="435730" y="484822"/>
                  </a:cubicBezTo>
                  <a:cubicBezTo>
                    <a:pt x="456685" y="481965"/>
                    <a:pt x="472877" y="458153"/>
                    <a:pt x="472877" y="430530"/>
                  </a:cubicBezTo>
                  <a:lnTo>
                    <a:pt x="472877" y="223838"/>
                  </a:lnTo>
                  <a:cubicBezTo>
                    <a:pt x="472877" y="204788"/>
                    <a:pt x="461447" y="188595"/>
                    <a:pt x="447160" y="187642"/>
                  </a:cubicBezTo>
                  <a:cubicBezTo>
                    <a:pt x="375722" y="182880"/>
                    <a:pt x="170935" y="157163"/>
                    <a:pt x="54730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69FB04E7-2560-425F-811F-10CBFF04471F}"/>
                </a:ext>
              </a:extLst>
            </p:cNvPr>
            <p:cNvSpPr/>
            <p:nvPr/>
          </p:nvSpPr>
          <p:spPr>
            <a:xfrm>
              <a:off x="2247336" y="4431414"/>
              <a:ext cx="162886" cy="153837"/>
            </a:xfrm>
            <a:custGeom>
              <a:avLst/>
              <a:gdLst>
                <a:gd name="connsiteX0" fmla="*/ 120015 w 162886"/>
                <a:gd name="connsiteY0" fmla="*/ 10160 h 153837"/>
                <a:gd name="connsiteX1" fmla="*/ 14288 w 162886"/>
                <a:gd name="connsiteY1" fmla="*/ 10160 h 153837"/>
                <a:gd name="connsiteX2" fmla="*/ 66675 w 162886"/>
                <a:gd name="connsiteY2" fmla="*/ 53023 h 153837"/>
                <a:gd name="connsiteX3" fmla="*/ 0 w 162886"/>
                <a:gd name="connsiteY3" fmla="*/ 69215 h 153837"/>
                <a:gd name="connsiteX4" fmla="*/ 69533 w 162886"/>
                <a:gd name="connsiteY4" fmla="*/ 103505 h 153837"/>
                <a:gd name="connsiteX5" fmla="*/ 6667 w 162886"/>
                <a:gd name="connsiteY5" fmla="*/ 138748 h 153837"/>
                <a:gd name="connsiteX6" fmla="*/ 114300 w 162886"/>
                <a:gd name="connsiteY6" fmla="*/ 148273 h 153837"/>
                <a:gd name="connsiteX7" fmla="*/ 162877 w 162886"/>
                <a:gd name="connsiteY7" fmla="*/ 119698 h 153837"/>
                <a:gd name="connsiteX8" fmla="*/ 162877 w 162886"/>
                <a:gd name="connsiteY8" fmla="*/ 19685 h 153837"/>
                <a:gd name="connsiteX9" fmla="*/ 120015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120015" y="10160"/>
                  </a:moveTo>
                  <a:cubicBezTo>
                    <a:pt x="120015" y="10160"/>
                    <a:pt x="20002" y="-12700"/>
                    <a:pt x="14288" y="10160"/>
                  </a:cubicBezTo>
                  <a:cubicBezTo>
                    <a:pt x="8572" y="33020"/>
                    <a:pt x="40958" y="43498"/>
                    <a:pt x="66675" y="53023"/>
                  </a:cubicBezTo>
                  <a:cubicBezTo>
                    <a:pt x="66675" y="53023"/>
                    <a:pt x="0" y="50165"/>
                    <a:pt x="0" y="69215"/>
                  </a:cubicBezTo>
                  <a:cubicBezTo>
                    <a:pt x="0" y="89217"/>
                    <a:pt x="36195" y="103505"/>
                    <a:pt x="69533" y="103505"/>
                  </a:cubicBezTo>
                  <a:cubicBezTo>
                    <a:pt x="69533" y="103505"/>
                    <a:pt x="-5715" y="120650"/>
                    <a:pt x="6667" y="138748"/>
                  </a:cubicBezTo>
                  <a:cubicBezTo>
                    <a:pt x="19050" y="156845"/>
                    <a:pt x="63817" y="156845"/>
                    <a:pt x="114300" y="148273"/>
                  </a:cubicBezTo>
                  <a:cubicBezTo>
                    <a:pt x="164783" y="139700"/>
                    <a:pt x="162877" y="119698"/>
                    <a:pt x="162877" y="119698"/>
                  </a:cubicBezTo>
                  <a:lnTo>
                    <a:pt x="162877" y="19685"/>
                  </a:lnTo>
                  <a:lnTo>
                    <a:pt x="120015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F2B75F4A-F68F-4CBF-9BAF-E5B28516EE19}"/>
                </a:ext>
              </a:extLst>
            </p:cNvPr>
            <p:cNvSpPr/>
            <p:nvPr/>
          </p:nvSpPr>
          <p:spPr>
            <a:xfrm>
              <a:off x="2351158" y="4232024"/>
              <a:ext cx="472877" cy="486817"/>
            </a:xfrm>
            <a:custGeom>
              <a:avLst/>
              <a:gdLst>
                <a:gd name="connsiteX0" fmla="*/ 418148 w 472877"/>
                <a:gd name="connsiteY0" fmla="*/ 0 h 486817"/>
                <a:gd name="connsiteX1" fmla="*/ 466725 w 472877"/>
                <a:gd name="connsiteY1" fmla="*/ 143827 h 486817"/>
                <a:gd name="connsiteX2" fmla="*/ 275273 w 472877"/>
                <a:gd name="connsiteY2" fmla="*/ 449580 h 486817"/>
                <a:gd name="connsiteX3" fmla="*/ 37148 w 472877"/>
                <a:gd name="connsiteY3" fmla="*/ 484822 h 486817"/>
                <a:gd name="connsiteX4" fmla="*/ 0 w 472877"/>
                <a:gd name="connsiteY4" fmla="*/ 430530 h 486817"/>
                <a:gd name="connsiteX5" fmla="*/ 0 w 472877"/>
                <a:gd name="connsiteY5" fmla="*/ 223838 h 486817"/>
                <a:gd name="connsiteX6" fmla="*/ 25717 w 472877"/>
                <a:gd name="connsiteY6" fmla="*/ 187642 h 486817"/>
                <a:gd name="connsiteX7" fmla="*/ 418148 w 472877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2877" h="486817">
                  <a:moveTo>
                    <a:pt x="418148" y="0"/>
                  </a:moveTo>
                  <a:cubicBezTo>
                    <a:pt x="418148" y="0"/>
                    <a:pt x="447675" y="49530"/>
                    <a:pt x="466725" y="143827"/>
                  </a:cubicBezTo>
                  <a:cubicBezTo>
                    <a:pt x="485775" y="238125"/>
                    <a:pt x="470535" y="385763"/>
                    <a:pt x="275273" y="449580"/>
                  </a:cubicBezTo>
                  <a:cubicBezTo>
                    <a:pt x="154305" y="488632"/>
                    <a:pt x="78105" y="489585"/>
                    <a:pt x="37148" y="484822"/>
                  </a:cubicBezTo>
                  <a:cubicBezTo>
                    <a:pt x="16192" y="481965"/>
                    <a:pt x="0" y="458152"/>
                    <a:pt x="0" y="430530"/>
                  </a:cubicBezTo>
                  <a:lnTo>
                    <a:pt x="0" y="223838"/>
                  </a:lnTo>
                  <a:cubicBezTo>
                    <a:pt x="0" y="204788"/>
                    <a:pt x="11430" y="188595"/>
                    <a:pt x="25717" y="187642"/>
                  </a:cubicBezTo>
                  <a:cubicBezTo>
                    <a:pt x="97155" y="182880"/>
                    <a:pt x="301942" y="157163"/>
                    <a:pt x="418148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70" name="Graphic 541">
              <a:extLst>
                <a:ext uri="{FF2B5EF4-FFF2-40B4-BE49-F238E27FC236}">
                  <a16:creationId xmlns:a16="http://schemas.microsoft.com/office/drawing/2014/main" id="{490F5550-93D5-4D82-935D-F0F5B2030A85}"/>
                </a:ext>
              </a:extLst>
            </p:cNvPr>
            <p:cNvGrpSpPr/>
            <p:nvPr/>
          </p:nvGrpSpPr>
          <p:grpSpPr>
            <a:xfrm>
              <a:off x="1539063" y="2840071"/>
              <a:ext cx="392783" cy="624000"/>
              <a:chOff x="1539063" y="2840071"/>
              <a:chExt cx="392783" cy="624000"/>
            </a:xfrm>
            <a:solidFill>
              <a:srgbClr val="79655A"/>
            </a:solidFill>
          </p:grpSpPr>
          <p:sp>
            <p:nvSpPr>
              <p:cNvPr id="571" name="Freeform: Shape 570">
                <a:extLst>
                  <a:ext uri="{FF2B5EF4-FFF2-40B4-BE49-F238E27FC236}">
                    <a16:creationId xmlns:a16="http://schemas.microsoft.com/office/drawing/2014/main" id="{8DB65FF7-9AAF-4F2C-B753-6CE31E22B042}"/>
                  </a:ext>
                </a:extLst>
              </p:cNvPr>
              <p:cNvSpPr/>
              <p:nvPr/>
            </p:nvSpPr>
            <p:spPr>
              <a:xfrm>
                <a:off x="1625821" y="2840071"/>
                <a:ext cx="296342" cy="624000"/>
              </a:xfrm>
              <a:custGeom>
                <a:avLst/>
                <a:gdLst>
                  <a:gd name="connsiteX0" fmla="*/ 293855 w 296342"/>
                  <a:gd name="connsiteY0" fmla="*/ 592806 h 624000"/>
                  <a:gd name="connsiteX1" fmla="*/ 39538 w 296342"/>
                  <a:gd name="connsiteY1" fmla="*/ 12733 h 624000"/>
                  <a:gd name="connsiteX2" fmla="*/ 16678 w 296342"/>
                  <a:gd name="connsiteY2" fmla="*/ 1303 h 624000"/>
                  <a:gd name="connsiteX3" fmla="*/ 10010 w 296342"/>
                  <a:gd name="connsiteY3" fmla="*/ 4161 h 624000"/>
                  <a:gd name="connsiteX4" fmla="*/ 485 w 296342"/>
                  <a:gd name="connsiteY4" fmla="*/ 23211 h 624000"/>
                  <a:gd name="connsiteX5" fmla="*/ 263375 w 296342"/>
                  <a:gd name="connsiteY5" fmla="*/ 617571 h 624000"/>
                  <a:gd name="connsiteX6" fmla="*/ 281473 w 296342"/>
                  <a:gd name="connsiteY6" fmla="*/ 623286 h 624000"/>
                  <a:gd name="connsiteX7" fmla="*/ 281473 w 296342"/>
                  <a:gd name="connsiteY7" fmla="*/ 623286 h 624000"/>
                  <a:gd name="connsiteX8" fmla="*/ 293855 w 296342"/>
                  <a:gd name="connsiteY8" fmla="*/ 592806 h 6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6342" h="624000">
                    <a:moveTo>
                      <a:pt x="293855" y="592806"/>
                    </a:moveTo>
                    <a:cubicBezTo>
                      <a:pt x="251945" y="531846"/>
                      <a:pt x="119548" y="330868"/>
                      <a:pt x="39538" y="12733"/>
                    </a:cubicBezTo>
                    <a:cubicBezTo>
                      <a:pt x="36680" y="2256"/>
                      <a:pt x="26203" y="-2507"/>
                      <a:pt x="16678" y="1303"/>
                    </a:cubicBezTo>
                    <a:lnTo>
                      <a:pt x="10010" y="4161"/>
                    </a:lnTo>
                    <a:cubicBezTo>
                      <a:pt x="2390" y="7018"/>
                      <a:pt x="-1420" y="15591"/>
                      <a:pt x="485" y="23211"/>
                    </a:cubicBezTo>
                    <a:cubicBezTo>
                      <a:pt x="15725" y="90838"/>
                      <a:pt x="90020" y="398496"/>
                      <a:pt x="263375" y="617571"/>
                    </a:cubicBezTo>
                    <a:cubicBezTo>
                      <a:pt x="268138" y="623286"/>
                      <a:pt x="274805" y="625191"/>
                      <a:pt x="281473" y="623286"/>
                    </a:cubicBezTo>
                    <a:lnTo>
                      <a:pt x="281473" y="623286"/>
                    </a:lnTo>
                    <a:cubicBezTo>
                      <a:pt x="292903" y="619476"/>
                      <a:pt x="300523" y="602331"/>
                      <a:pt x="293855" y="592806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2" name="Freeform: Shape 571">
                <a:extLst>
                  <a:ext uri="{FF2B5EF4-FFF2-40B4-BE49-F238E27FC236}">
                    <a16:creationId xmlns:a16="http://schemas.microsoft.com/office/drawing/2014/main" id="{24CEB359-0800-4870-B3DF-83C920ED0FCC}"/>
                  </a:ext>
                </a:extLst>
              </p:cNvPr>
              <p:cNvSpPr/>
              <p:nvPr/>
            </p:nvSpPr>
            <p:spPr>
              <a:xfrm>
                <a:off x="1819732" y="3100161"/>
                <a:ext cx="112114" cy="269850"/>
              </a:xfrm>
              <a:custGeom>
                <a:avLst/>
                <a:gdLst>
                  <a:gd name="connsiteX0" fmla="*/ 25649 w 112114"/>
                  <a:gd name="connsiteY0" fmla="*/ 269850 h 269850"/>
                  <a:gd name="connsiteX1" fmla="*/ 9456 w 112114"/>
                  <a:gd name="connsiteY1" fmla="*/ 260325 h 269850"/>
                  <a:gd name="connsiteX2" fmla="*/ 7551 w 112114"/>
                  <a:gd name="connsiteY2" fmla="*/ 159360 h 269850"/>
                  <a:gd name="connsiteX3" fmla="*/ 44699 w 112114"/>
                  <a:gd name="connsiteY3" fmla="*/ 102210 h 269850"/>
                  <a:gd name="connsiteX4" fmla="*/ 72321 w 112114"/>
                  <a:gd name="connsiteY4" fmla="*/ 22200 h 269850"/>
                  <a:gd name="connsiteX5" fmla="*/ 88514 w 112114"/>
                  <a:gd name="connsiteY5" fmla="*/ 293 h 269850"/>
                  <a:gd name="connsiteX6" fmla="*/ 110421 w 112114"/>
                  <a:gd name="connsiteY6" fmla="*/ 16485 h 269850"/>
                  <a:gd name="connsiteX7" fmla="*/ 72321 w 112114"/>
                  <a:gd name="connsiteY7" fmla="*/ 127928 h 269850"/>
                  <a:gd name="connsiteX8" fmla="*/ 44699 w 112114"/>
                  <a:gd name="connsiteY8" fmla="*/ 168885 h 269850"/>
                  <a:gd name="connsiteX9" fmla="*/ 42794 w 112114"/>
                  <a:gd name="connsiteY9" fmla="*/ 241275 h 269850"/>
                  <a:gd name="connsiteX10" fmla="*/ 34221 w 112114"/>
                  <a:gd name="connsiteY10" fmla="*/ 266993 h 269850"/>
                  <a:gd name="connsiteX11" fmla="*/ 25649 w 112114"/>
                  <a:gd name="connsiteY11" fmla="*/ 269850 h 2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2114" h="269850">
                    <a:moveTo>
                      <a:pt x="25649" y="269850"/>
                    </a:moveTo>
                    <a:cubicBezTo>
                      <a:pt x="18981" y="269850"/>
                      <a:pt x="12314" y="266040"/>
                      <a:pt x="9456" y="260325"/>
                    </a:cubicBezTo>
                    <a:cubicBezTo>
                      <a:pt x="7551" y="256515"/>
                      <a:pt x="-9594" y="222225"/>
                      <a:pt x="7551" y="159360"/>
                    </a:cubicBezTo>
                    <a:cubicBezTo>
                      <a:pt x="15171" y="132690"/>
                      <a:pt x="30411" y="116498"/>
                      <a:pt x="44699" y="102210"/>
                    </a:cubicBezTo>
                    <a:cubicBezTo>
                      <a:pt x="64701" y="82208"/>
                      <a:pt x="78989" y="66968"/>
                      <a:pt x="72321" y="22200"/>
                    </a:cubicBezTo>
                    <a:cubicBezTo>
                      <a:pt x="70416" y="11723"/>
                      <a:pt x="78036" y="2198"/>
                      <a:pt x="88514" y="293"/>
                    </a:cubicBezTo>
                    <a:cubicBezTo>
                      <a:pt x="98991" y="-1612"/>
                      <a:pt x="108516" y="6008"/>
                      <a:pt x="110421" y="16485"/>
                    </a:cubicBezTo>
                    <a:cubicBezTo>
                      <a:pt x="118994" y="80303"/>
                      <a:pt x="93276" y="106973"/>
                      <a:pt x="72321" y="127928"/>
                    </a:cubicBezTo>
                    <a:cubicBezTo>
                      <a:pt x="59939" y="140310"/>
                      <a:pt x="49461" y="150788"/>
                      <a:pt x="44699" y="168885"/>
                    </a:cubicBezTo>
                    <a:cubicBezTo>
                      <a:pt x="31364" y="216510"/>
                      <a:pt x="42794" y="241275"/>
                      <a:pt x="42794" y="241275"/>
                    </a:cubicBezTo>
                    <a:cubicBezTo>
                      <a:pt x="47556" y="250800"/>
                      <a:pt x="43746" y="262230"/>
                      <a:pt x="34221" y="266993"/>
                    </a:cubicBezTo>
                    <a:cubicBezTo>
                      <a:pt x="31364" y="268898"/>
                      <a:pt x="28506" y="269850"/>
                      <a:pt x="25649" y="269850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3" name="Freeform: Shape 572">
                <a:extLst>
                  <a:ext uri="{FF2B5EF4-FFF2-40B4-BE49-F238E27FC236}">
                    <a16:creationId xmlns:a16="http://schemas.microsoft.com/office/drawing/2014/main" id="{1FE22D1E-CA08-4FBA-AD39-7AF20D5CD046}"/>
                  </a:ext>
                </a:extLst>
              </p:cNvPr>
              <p:cNvSpPr/>
              <p:nvPr/>
            </p:nvSpPr>
            <p:spPr>
              <a:xfrm>
                <a:off x="1704797" y="2922996"/>
                <a:ext cx="95226" cy="215557"/>
              </a:xfrm>
              <a:custGeom>
                <a:avLst/>
                <a:gdLst>
                  <a:gd name="connsiteX0" fmla="*/ 25332 w 95226"/>
                  <a:gd name="connsiteY0" fmla="*/ 215558 h 215557"/>
                  <a:gd name="connsiteX1" fmla="*/ 8187 w 95226"/>
                  <a:gd name="connsiteY1" fmla="*/ 205080 h 215557"/>
                  <a:gd name="connsiteX2" fmla="*/ 6282 w 95226"/>
                  <a:gd name="connsiteY2" fmla="*/ 125070 h 215557"/>
                  <a:gd name="connsiteX3" fmla="*/ 35809 w 95226"/>
                  <a:gd name="connsiteY3" fmla="*/ 79350 h 215557"/>
                  <a:gd name="connsiteX4" fmla="*/ 55812 w 95226"/>
                  <a:gd name="connsiteY4" fmla="*/ 22200 h 215557"/>
                  <a:gd name="connsiteX5" fmla="*/ 72004 w 95226"/>
                  <a:gd name="connsiteY5" fmla="*/ 293 h 215557"/>
                  <a:gd name="connsiteX6" fmla="*/ 93912 w 95226"/>
                  <a:gd name="connsiteY6" fmla="*/ 16485 h 215557"/>
                  <a:gd name="connsiteX7" fmla="*/ 63432 w 95226"/>
                  <a:gd name="connsiteY7" fmla="*/ 105068 h 215557"/>
                  <a:gd name="connsiteX8" fmla="*/ 43429 w 95226"/>
                  <a:gd name="connsiteY8" fmla="*/ 133643 h 215557"/>
                  <a:gd name="connsiteX9" fmla="*/ 42477 w 95226"/>
                  <a:gd name="connsiteY9" fmla="*/ 186030 h 215557"/>
                  <a:gd name="connsiteX10" fmla="*/ 34857 w 95226"/>
                  <a:gd name="connsiteY10" fmla="*/ 211748 h 215557"/>
                  <a:gd name="connsiteX11" fmla="*/ 25332 w 95226"/>
                  <a:gd name="connsiteY11" fmla="*/ 215558 h 215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5226" h="215557">
                    <a:moveTo>
                      <a:pt x="25332" y="215558"/>
                    </a:moveTo>
                    <a:cubicBezTo>
                      <a:pt x="18664" y="215558"/>
                      <a:pt x="11997" y="211748"/>
                      <a:pt x="8187" y="205080"/>
                    </a:cubicBezTo>
                    <a:cubicBezTo>
                      <a:pt x="6282" y="202223"/>
                      <a:pt x="-8006" y="174600"/>
                      <a:pt x="6282" y="125070"/>
                    </a:cubicBezTo>
                    <a:cubicBezTo>
                      <a:pt x="11997" y="103163"/>
                      <a:pt x="25332" y="90780"/>
                      <a:pt x="35809" y="79350"/>
                    </a:cubicBezTo>
                    <a:cubicBezTo>
                      <a:pt x="50097" y="64110"/>
                      <a:pt x="60574" y="54585"/>
                      <a:pt x="55812" y="22200"/>
                    </a:cubicBezTo>
                    <a:cubicBezTo>
                      <a:pt x="53907" y="11723"/>
                      <a:pt x="61527" y="2198"/>
                      <a:pt x="72004" y="293"/>
                    </a:cubicBezTo>
                    <a:cubicBezTo>
                      <a:pt x="82482" y="-1612"/>
                      <a:pt x="92007" y="6008"/>
                      <a:pt x="93912" y="16485"/>
                    </a:cubicBezTo>
                    <a:cubicBezTo>
                      <a:pt x="100579" y="66968"/>
                      <a:pt x="80577" y="87923"/>
                      <a:pt x="63432" y="105068"/>
                    </a:cubicBezTo>
                    <a:cubicBezTo>
                      <a:pt x="53907" y="114593"/>
                      <a:pt x="47239" y="122213"/>
                      <a:pt x="43429" y="133643"/>
                    </a:cubicBezTo>
                    <a:cubicBezTo>
                      <a:pt x="33904" y="167933"/>
                      <a:pt x="41524" y="185078"/>
                      <a:pt x="42477" y="186030"/>
                    </a:cubicBezTo>
                    <a:cubicBezTo>
                      <a:pt x="47239" y="195555"/>
                      <a:pt x="44382" y="206985"/>
                      <a:pt x="34857" y="211748"/>
                    </a:cubicBezTo>
                    <a:cubicBezTo>
                      <a:pt x="31047" y="214605"/>
                      <a:pt x="28189" y="215558"/>
                      <a:pt x="25332" y="215558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4" name="Freeform: Shape 573">
                <a:extLst>
                  <a:ext uri="{FF2B5EF4-FFF2-40B4-BE49-F238E27FC236}">
                    <a16:creationId xmlns:a16="http://schemas.microsoft.com/office/drawing/2014/main" id="{1DFBC1E3-97FF-475F-9DB1-60AD21562739}"/>
                  </a:ext>
                </a:extLst>
              </p:cNvPr>
              <p:cNvSpPr/>
              <p:nvPr/>
            </p:nvSpPr>
            <p:spPr>
              <a:xfrm>
                <a:off x="1583570" y="3285365"/>
                <a:ext cx="275555" cy="80836"/>
              </a:xfrm>
              <a:custGeom>
                <a:avLst/>
                <a:gdLst>
                  <a:gd name="connsiteX0" fmla="*/ 255144 w 275555"/>
                  <a:gd name="connsiteY0" fmla="*/ 80836 h 80836"/>
                  <a:gd name="connsiteX1" fmla="*/ 239904 w 275555"/>
                  <a:gd name="connsiteY1" fmla="*/ 73216 h 80836"/>
                  <a:gd name="connsiteX2" fmla="*/ 174181 w 275555"/>
                  <a:gd name="connsiteY2" fmla="*/ 42736 h 80836"/>
                  <a:gd name="connsiteX3" fmla="*/ 125604 w 275555"/>
                  <a:gd name="connsiteY3" fmla="*/ 49404 h 80836"/>
                  <a:gd name="connsiteX4" fmla="*/ 8446 w 275555"/>
                  <a:gd name="connsiteY4" fmla="*/ 35116 h 80836"/>
                  <a:gd name="connsiteX5" fmla="*/ 3684 w 275555"/>
                  <a:gd name="connsiteY5" fmla="*/ 8446 h 80836"/>
                  <a:gd name="connsiteX6" fmla="*/ 30354 w 275555"/>
                  <a:gd name="connsiteY6" fmla="*/ 3684 h 80836"/>
                  <a:gd name="connsiteX7" fmla="*/ 114174 w 275555"/>
                  <a:gd name="connsiteY7" fmla="*/ 13209 h 80836"/>
                  <a:gd name="connsiteX8" fmla="*/ 181801 w 275555"/>
                  <a:gd name="connsiteY8" fmla="*/ 4636 h 80836"/>
                  <a:gd name="connsiteX9" fmla="*/ 272289 w 275555"/>
                  <a:gd name="connsiteY9" fmla="*/ 50356 h 80836"/>
                  <a:gd name="connsiteX10" fmla="*/ 267526 w 275555"/>
                  <a:gd name="connsiteY10" fmla="*/ 77026 h 80836"/>
                  <a:gd name="connsiteX11" fmla="*/ 255144 w 275555"/>
                  <a:gd name="connsiteY11" fmla="*/ 80836 h 80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5555" h="80836">
                    <a:moveTo>
                      <a:pt x="255144" y="80836"/>
                    </a:moveTo>
                    <a:cubicBezTo>
                      <a:pt x="249429" y="80836"/>
                      <a:pt x="243714" y="77979"/>
                      <a:pt x="239904" y="73216"/>
                    </a:cubicBezTo>
                    <a:cubicBezTo>
                      <a:pt x="238951" y="72264"/>
                      <a:pt x="221806" y="51309"/>
                      <a:pt x="174181" y="42736"/>
                    </a:cubicBezTo>
                    <a:cubicBezTo>
                      <a:pt x="156084" y="39879"/>
                      <a:pt x="141796" y="44641"/>
                      <a:pt x="125604" y="49404"/>
                    </a:cubicBezTo>
                    <a:cubicBezTo>
                      <a:pt x="97029" y="58929"/>
                      <a:pt x="61786" y="70359"/>
                      <a:pt x="8446" y="35116"/>
                    </a:cubicBezTo>
                    <a:cubicBezTo>
                      <a:pt x="-126" y="29401"/>
                      <a:pt x="-2984" y="17019"/>
                      <a:pt x="3684" y="8446"/>
                    </a:cubicBezTo>
                    <a:cubicBezTo>
                      <a:pt x="9399" y="-126"/>
                      <a:pt x="21781" y="-2984"/>
                      <a:pt x="30354" y="3684"/>
                    </a:cubicBezTo>
                    <a:cubicBezTo>
                      <a:pt x="67501" y="29401"/>
                      <a:pt x="87504" y="22734"/>
                      <a:pt x="114174" y="13209"/>
                    </a:cubicBezTo>
                    <a:cubicBezTo>
                      <a:pt x="133224" y="6541"/>
                      <a:pt x="154179" y="-126"/>
                      <a:pt x="181801" y="4636"/>
                    </a:cubicBezTo>
                    <a:cubicBezTo>
                      <a:pt x="245619" y="16066"/>
                      <a:pt x="269431" y="46546"/>
                      <a:pt x="272289" y="50356"/>
                    </a:cubicBezTo>
                    <a:cubicBezTo>
                      <a:pt x="278004" y="58929"/>
                      <a:pt x="276099" y="70359"/>
                      <a:pt x="267526" y="77026"/>
                    </a:cubicBezTo>
                    <a:cubicBezTo>
                      <a:pt x="262764" y="78931"/>
                      <a:pt x="258954" y="80836"/>
                      <a:pt x="255144" y="80836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5" name="Freeform: Shape 574">
                <a:extLst>
                  <a:ext uri="{FF2B5EF4-FFF2-40B4-BE49-F238E27FC236}">
                    <a16:creationId xmlns:a16="http://schemas.microsoft.com/office/drawing/2014/main" id="{214DC81B-D1C3-4FCE-A000-7251B82F95FB}"/>
                  </a:ext>
                </a:extLst>
              </p:cNvPr>
              <p:cNvSpPr/>
              <p:nvPr/>
            </p:nvSpPr>
            <p:spPr>
              <a:xfrm>
                <a:off x="1539063" y="3006543"/>
                <a:ext cx="200822" cy="120580"/>
              </a:xfrm>
              <a:custGeom>
                <a:avLst/>
                <a:gdLst>
                  <a:gd name="connsiteX0" fmla="*/ 181541 w 200822"/>
                  <a:gd name="connsiteY0" fmla="*/ 120581 h 120580"/>
                  <a:gd name="connsiteX1" fmla="*/ 163443 w 200822"/>
                  <a:gd name="connsiteY1" fmla="*/ 108198 h 120580"/>
                  <a:gd name="connsiteX2" fmla="*/ 124391 w 200822"/>
                  <a:gd name="connsiteY2" fmla="*/ 73908 h 120580"/>
                  <a:gd name="connsiteX3" fmla="*/ 90101 w 200822"/>
                  <a:gd name="connsiteY3" fmla="*/ 69146 h 120580"/>
                  <a:gd name="connsiteX4" fmla="*/ 4376 w 200822"/>
                  <a:gd name="connsiteY4" fmla="*/ 31046 h 120580"/>
                  <a:gd name="connsiteX5" fmla="*/ 7233 w 200822"/>
                  <a:gd name="connsiteY5" fmla="*/ 4376 h 120580"/>
                  <a:gd name="connsiteX6" fmla="*/ 33903 w 200822"/>
                  <a:gd name="connsiteY6" fmla="*/ 7233 h 120580"/>
                  <a:gd name="connsiteX7" fmla="*/ 89148 w 200822"/>
                  <a:gd name="connsiteY7" fmla="*/ 31046 h 120580"/>
                  <a:gd name="connsiteX8" fmla="*/ 142488 w 200822"/>
                  <a:gd name="connsiteY8" fmla="*/ 40571 h 120580"/>
                  <a:gd name="connsiteX9" fmla="*/ 199638 w 200822"/>
                  <a:gd name="connsiteY9" fmla="*/ 96768 h 120580"/>
                  <a:gd name="connsiteX10" fmla="*/ 187256 w 200822"/>
                  <a:gd name="connsiteY10" fmla="*/ 120581 h 120580"/>
                  <a:gd name="connsiteX11" fmla="*/ 181541 w 200822"/>
                  <a:gd name="connsiteY11" fmla="*/ 120581 h 120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0822" h="120580">
                    <a:moveTo>
                      <a:pt x="181541" y="120581"/>
                    </a:moveTo>
                    <a:cubicBezTo>
                      <a:pt x="173921" y="120581"/>
                      <a:pt x="166301" y="115818"/>
                      <a:pt x="163443" y="108198"/>
                    </a:cubicBezTo>
                    <a:cubicBezTo>
                      <a:pt x="162491" y="107246"/>
                      <a:pt x="155823" y="90101"/>
                      <a:pt x="124391" y="73908"/>
                    </a:cubicBezTo>
                    <a:cubicBezTo>
                      <a:pt x="112961" y="68193"/>
                      <a:pt x="102483" y="68193"/>
                      <a:pt x="90101" y="69146"/>
                    </a:cubicBezTo>
                    <a:cubicBezTo>
                      <a:pt x="66288" y="70098"/>
                      <a:pt x="36761" y="70098"/>
                      <a:pt x="4376" y="31046"/>
                    </a:cubicBezTo>
                    <a:cubicBezTo>
                      <a:pt x="-2292" y="22473"/>
                      <a:pt x="-1339" y="11043"/>
                      <a:pt x="7233" y="4376"/>
                    </a:cubicBezTo>
                    <a:cubicBezTo>
                      <a:pt x="15806" y="-2292"/>
                      <a:pt x="27236" y="-1339"/>
                      <a:pt x="33903" y="7233"/>
                    </a:cubicBezTo>
                    <a:cubicBezTo>
                      <a:pt x="53906" y="31998"/>
                      <a:pt x="68193" y="31998"/>
                      <a:pt x="89148" y="31046"/>
                    </a:cubicBezTo>
                    <a:cubicBezTo>
                      <a:pt x="104388" y="31046"/>
                      <a:pt x="122486" y="30093"/>
                      <a:pt x="142488" y="40571"/>
                    </a:cubicBezTo>
                    <a:cubicBezTo>
                      <a:pt x="188208" y="64383"/>
                      <a:pt x="198686" y="92958"/>
                      <a:pt x="199638" y="96768"/>
                    </a:cubicBezTo>
                    <a:cubicBezTo>
                      <a:pt x="203448" y="106293"/>
                      <a:pt x="197733" y="117723"/>
                      <a:pt x="187256" y="120581"/>
                    </a:cubicBezTo>
                    <a:cubicBezTo>
                      <a:pt x="185351" y="120581"/>
                      <a:pt x="183446" y="120581"/>
                      <a:pt x="181541" y="120581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64" name="Graphic 541">
              <a:extLst>
                <a:ext uri="{FF2B5EF4-FFF2-40B4-BE49-F238E27FC236}">
                  <a16:creationId xmlns:a16="http://schemas.microsoft.com/office/drawing/2014/main" id="{490F5550-93D5-4D82-935D-F0F5B2030A85}"/>
                </a:ext>
              </a:extLst>
            </p:cNvPr>
            <p:cNvGrpSpPr/>
            <p:nvPr/>
          </p:nvGrpSpPr>
          <p:grpSpPr>
            <a:xfrm>
              <a:off x="2522820" y="2840071"/>
              <a:ext cx="393736" cy="624000"/>
              <a:chOff x="2522820" y="2840071"/>
              <a:chExt cx="393736" cy="624000"/>
            </a:xfrm>
            <a:solidFill>
              <a:srgbClr val="79655A"/>
            </a:solidFill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D303FBA-3F1A-449D-9BD8-5A12FBAD1E74}"/>
                  </a:ext>
                </a:extLst>
              </p:cNvPr>
              <p:cNvSpPr/>
              <p:nvPr/>
            </p:nvSpPr>
            <p:spPr>
              <a:xfrm>
                <a:off x="2532504" y="2840071"/>
                <a:ext cx="296342" cy="624000"/>
              </a:xfrm>
              <a:custGeom>
                <a:avLst/>
                <a:gdLst>
                  <a:gd name="connsiteX0" fmla="*/ 2487 w 296342"/>
                  <a:gd name="connsiteY0" fmla="*/ 592806 h 624000"/>
                  <a:gd name="connsiteX1" fmla="*/ 256805 w 296342"/>
                  <a:gd name="connsiteY1" fmla="*/ 12733 h 624000"/>
                  <a:gd name="connsiteX2" fmla="*/ 279665 w 296342"/>
                  <a:gd name="connsiteY2" fmla="*/ 1303 h 624000"/>
                  <a:gd name="connsiteX3" fmla="*/ 286333 w 296342"/>
                  <a:gd name="connsiteY3" fmla="*/ 4161 h 624000"/>
                  <a:gd name="connsiteX4" fmla="*/ 295858 w 296342"/>
                  <a:gd name="connsiteY4" fmla="*/ 23211 h 624000"/>
                  <a:gd name="connsiteX5" fmla="*/ 32967 w 296342"/>
                  <a:gd name="connsiteY5" fmla="*/ 617571 h 624000"/>
                  <a:gd name="connsiteX6" fmla="*/ 14870 w 296342"/>
                  <a:gd name="connsiteY6" fmla="*/ 623286 h 624000"/>
                  <a:gd name="connsiteX7" fmla="*/ 14870 w 296342"/>
                  <a:gd name="connsiteY7" fmla="*/ 623286 h 624000"/>
                  <a:gd name="connsiteX8" fmla="*/ 2487 w 296342"/>
                  <a:gd name="connsiteY8" fmla="*/ 592806 h 6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6342" h="624000">
                    <a:moveTo>
                      <a:pt x="2487" y="592806"/>
                    </a:moveTo>
                    <a:cubicBezTo>
                      <a:pt x="44397" y="531846"/>
                      <a:pt x="176795" y="330868"/>
                      <a:pt x="256805" y="12733"/>
                    </a:cubicBezTo>
                    <a:cubicBezTo>
                      <a:pt x="259662" y="2256"/>
                      <a:pt x="270140" y="-2507"/>
                      <a:pt x="279665" y="1303"/>
                    </a:cubicBezTo>
                    <a:lnTo>
                      <a:pt x="286333" y="4161"/>
                    </a:lnTo>
                    <a:cubicBezTo>
                      <a:pt x="293953" y="7018"/>
                      <a:pt x="297762" y="15591"/>
                      <a:pt x="295858" y="23211"/>
                    </a:cubicBezTo>
                    <a:cubicBezTo>
                      <a:pt x="280617" y="90838"/>
                      <a:pt x="206322" y="398496"/>
                      <a:pt x="32967" y="617571"/>
                    </a:cubicBezTo>
                    <a:cubicBezTo>
                      <a:pt x="28205" y="623286"/>
                      <a:pt x="21537" y="625191"/>
                      <a:pt x="14870" y="623286"/>
                    </a:cubicBezTo>
                    <a:lnTo>
                      <a:pt x="14870" y="623286"/>
                    </a:lnTo>
                    <a:cubicBezTo>
                      <a:pt x="3440" y="619476"/>
                      <a:pt x="-4180" y="602331"/>
                      <a:pt x="2487" y="592806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326D8279-95A8-4F13-A7CB-4E6FF56594C9}"/>
                  </a:ext>
                </a:extLst>
              </p:cNvPr>
              <p:cNvSpPr/>
              <p:nvPr/>
            </p:nvSpPr>
            <p:spPr>
              <a:xfrm>
                <a:off x="2522820" y="3101114"/>
                <a:ext cx="112537" cy="268897"/>
              </a:xfrm>
              <a:custGeom>
                <a:avLst/>
                <a:gdLst>
                  <a:gd name="connsiteX0" fmla="*/ 86466 w 112537"/>
                  <a:gd name="connsiteY0" fmla="*/ 268898 h 268897"/>
                  <a:gd name="connsiteX1" fmla="*/ 76941 w 112537"/>
                  <a:gd name="connsiteY1" fmla="*/ 266993 h 268897"/>
                  <a:gd name="connsiteX2" fmla="*/ 69321 w 112537"/>
                  <a:gd name="connsiteY2" fmla="*/ 241275 h 268897"/>
                  <a:gd name="connsiteX3" fmla="*/ 67416 w 112537"/>
                  <a:gd name="connsiteY3" fmla="*/ 168885 h 268897"/>
                  <a:gd name="connsiteX4" fmla="*/ 39793 w 112537"/>
                  <a:gd name="connsiteY4" fmla="*/ 127928 h 268897"/>
                  <a:gd name="connsiteX5" fmla="*/ 1693 w 112537"/>
                  <a:gd name="connsiteY5" fmla="*/ 16485 h 268897"/>
                  <a:gd name="connsiteX6" fmla="*/ 23601 w 112537"/>
                  <a:gd name="connsiteY6" fmla="*/ 293 h 268897"/>
                  <a:gd name="connsiteX7" fmla="*/ 39793 w 112537"/>
                  <a:gd name="connsiteY7" fmla="*/ 22200 h 268897"/>
                  <a:gd name="connsiteX8" fmla="*/ 67416 w 112537"/>
                  <a:gd name="connsiteY8" fmla="*/ 102210 h 268897"/>
                  <a:gd name="connsiteX9" fmla="*/ 104563 w 112537"/>
                  <a:gd name="connsiteY9" fmla="*/ 159360 h 268897"/>
                  <a:gd name="connsiteX10" fmla="*/ 102658 w 112537"/>
                  <a:gd name="connsiteY10" fmla="*/ 260325 h 268897"/>
                  <a:gd name="connsiteX11" fmla="*/ 86466 w 112537"/>
                  <a:gd name="connsiteY11" fmla="*/ 268898 h 268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2537" h="268897">
                    <a:moveTo>
                      <a:pt x="86466" y="268898"/>
                    </a:moveTo>
                    <a:cubicBezTo>
                      <a:pt x="83608" y="268898"/>
                      <a:pt x="79798" y="267945"/>
                      <a:pt x="76941" y="266993"/>
                    </a:cubicBezTo>
                    <a:cubicBezTo>
                      <a:pt x="67416" y="262230"/>
                      <a:pt x="64558" y="250800"/>
                      <a:pt x="69321" y="241275"/>
                    </a:cubicBezTo>
                    <a:cubicBezTo>
                      <a:pt x="70273" y="240323"/>
                      <a:pt x="80751" y="215558"/>
                      <a:pt x="67416" y="168885"/>
                    </a:cubicBezTo>
                    <a:cubicBezTo>
                      <a:pt x="62653" y="151740"/>
                      <a:pt x="52176" y="140310"/>
                      <a:pt x="39793" y="127928"/>
                    </a:cubicBezTo>
                    <a:cubicBezTo>
                      <a:pt x="18838" y="106020"/>
                      <a:pt x="-6879" y="79350"/>
                      <a:pt x="1693" y="16485"/>
                    </a:cubicBezTo>
                    <a:cubicBezTo>
                      <a:pt x="3598" y="6008"/>
                      <a:pt x="13123" y="-1612"/>
                      <a:pt x="23601" y="293"/>
                    </a:cubicBezTo>
                    <a:cubicBezTo>
                      <a:pt x="34078" y="2198"/>
                      <a:pt x="41698" y="11723"/>
                      <a:pt x="39793" y="22200"/>
                    </a:cubicBezTo>
                    <a:cubicBezTo>
                      <a:pt x="33126" y="66968"/>
                      <a:pt x="47413" y="82208"/>
                      <a:pt x="67416" y="102210"/>
                    </a:cubicBezTo>
                    <a:cubicBezTo>
                      <a:pt x="80751" y="116498"/>
                      <a:pt x="96943" y="132690"/>
                      <a:pt x="104563" y="159360"/>
                    </a:cubicBezTo>
                    <a:cubicBezTo>
                      <a:pt x="122661" y="222225"/>
                      <a:pt x="104563" y="256515"/>
                      <a:pt x="102658" y="260325"/>
                    </a:cubicBezTo>
                    <a:cubicBezTo>
                      <a:pt x="99801" y="265088"/>
                      <a:pt x="93133" y="268898"/>
                      <a:pt x="86466" y="268898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A42EA3A5-8926-4FA8-9983-FEFEB2739C6D}"/>
                  </a:ext>
                </a:extLst>
              </p:cNvPr>
              <p:cNvSpPr/>
              <p:nvPr/>
            </p:nvSpPr>
            <p:spPr>
              <a:xfrm>
                <a:off x="2655640" y="2925854"/>
                <a:ext cx="95182" cy="212700"/>
              </a:xfrm>
              <a:custGeom>
                <a:avLst/>
                <a:gdLst>
                  <a:gd name="connsiteX0" fmla="*/ 69851 w 95182"/>
                  <a:gd name="connsiteY0" fmla="*/ 212700 h 212700"/>
                  <a:gd name="connsiteX1" fmla="*/ 60326 w 95182"/>
                  <a:gd name="connsiteY1" fmla="*/ 210795 h 212700"/>
                  <a:gd name="connsiteX2" fmla="*/ 52706 w 95182"/>
                  <a:gd name="connsiteY2" fmla="*/ 185078 h 212700"/>
                  <a:gd name="connsiteX3" fmla="*/ 51754 w 95182"/>
                  <a:gd name="connsiteY3" fmla="*/ 133643 h 212700"/>
                  <a:gd name="connsiteX4" fmla="*/ 31751 w 95182"/>
                  <a:gd name="connsiteY4" fmla="*/ 105068 h 212700"/>
                  <a:gd name="connsiteX5" fmla="*/ 1271 w 95182"/>
                  <a:gd name="connsiteY5" fmla="*/ 16485 h 212700"/>
                  <a:gd name="connsiteX6" fmla="*/ 23179 w 95182"/>
                  <a:gd name="connsiteY6" fmla="*/ 293 h 212700"/>
                  <a:gd name="connsiteX7" fmla="*/ 39371 w 95182"/>
                  <a:gd name="connsiteY7" fmla="*/ 22200 h 212700"/>
                  <a:gd name="connsiteX8" fmla="*/ 59373 w 95182"/>
                  <a:gd name="connsiteY8" fmla="*/ 79350 h 212700"/>
                  <a:gd name="connsiteX9" fmla="*/ 88901 w 95182"/>
                  <a:gd name="connsiteY9" fmla="*/ 125070 h 212700"/>
                  <a:gd name="connsiteX10" fmla="*/ 86996 w 95182"/>
                  <a:gd name="connsiteY10" fmla="*/ 205080 h 212700"/>
                  <a:gd name="connsiteX11" fmla="*/ 69851 w 95182"/>
                  <a:gd name="connsiteY11" fmla="*/ 212700 h 212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5182" h="212700">
                    <a:moveTo>
                      <a:pt x="69851" y="212700"/>
                    </a:moveTo>
                    <a:cubicBezTo>
                      <a:pt x="66993" y="212700"/>
                      <a:pt x="63184" y="211748"/>
                      <a:pt x="60326" y="210795"/>
                    </a:cubicBezTo>
                    <a:cubicBezTo>
                      <a:pt x="50801" y="206033"/>
                      <a:pt x="47943" y="194603"/>
                      <a:pt x="52706" y="185078"/>
                    </a:cubicBezTo>
                    <a:cubicBezTo>
                      <a:pt x="53659" y="184125"/>
                      <a:pt x="60326" y="166980"/>
                      <a:pt x="51754" y="133643"/>
                    </a:cubicBezTo>
                    <a:cubicBezTo>
                      <a:pt x="47943" y="121260"/>
                      <a:pt x="41276" y="113640"/>
                      <a:pt x="31751" y="105068"/>
                    </a:cubicBezTo>
                    <a:cubicBezTo>
                      <a:pt x="15559" y="87923"/>
                      <a:pt x="-5396" y="66968"/>
                      <a:pt x="1271" y="16485"/>
                    </a:cubicBezTo>
                    <a:cubicBezTo>
                      <a:pt x="3176" y="6008"/>
                      <a:pt x="12701" y="-1612"/>
                      <a:pt x="23179" y="293"/>
                    </a:cubicBezTo>
                    <a:cubicBezTo>
                      <a:pt x="33656" y="2198"/>
                      <a:pt x="41276" y="11723"/>
                      <a:pt x="39371" y="22200"/>
                    </a:cubicBezTo>
                    <a:cubicBezTo>
                      <a:pt x="34609" y="53633"/>
                      <a:pt x="44134" y="64110"/>
                      <a:pt x="59373" y="79350"/>
                    </a:cubicBezTo>
                    <a:cubicBezTo>
                      <a:pt x="69851" y="89828"/>
                      <a:pt x="82234" y="103163"/>
                      <a:pt x="88901" y="125070"/>
                    </a:cubicBezTo>
                    <a:cubicBezTo>
                      <a:pt x="103189" y="174600"/>
                      <a:pt x="88901" y="202223"/>
                      <a:pt x="86996" y="205080"/>
                    </a:cubicBezTo>
                    <a:cubicBezTo>
                      <a:pt x="83186" y="208890"/>
                      <a:pt x="76518" y="212700"/>
                      <a:pt x="69851" y="212700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B46DDA1D-AF77-4A77-BBFD-7FF8BFF9E6D6}"/>
                  </a:ext>
                </a:extLst>
              </p:cNvPr>
              <p:cNvSpPr/>
              <p:nvPr/>
            </p:nvSpPr>
            <p:spPr>
              <a:xfrm>
                <a:off x="2596704" y="3284830"/>
                <a:ext cx="275881" cy="80419"/>
              </a:xfrm>
              <a:custGeom>
                <a:avLst/>
                <a:gdLst>
                  <a:gd name="connsiteX0" fmla="*/ 19249 w 275881"/>
                  <a:gd name="connsiteY0" fmla="*/ 80419 h 80419"/>
                  <a:gd name="connsiteX1" fmla="*/ 7819 w 275881"/>
                  <a:gd name="connsiteY1" fmla="*/ 76609 h 80419"/>
                  <a:gd name="connsiteX2" fmla="*/ 4009 w 275881"/>
                  <a:gd name="connsiteY2" fmla="*/ 49939 h 80419"/>
                  <a:gd name="connsiteX3" fmla="*/ 94497 w 275881"/>
                  <a:gd name="connsiteY3" fmla="*/ 4219 h 80419"/>
                  <a:gd name="connsiteX4" fmla="*/ 162124 w 275881"/>
                  <a:gd name="connsiteY4" fmla="*/ 12792 h 80419"/>
                  <a:gd name="connsiteX5" fmla="*/ 245944 w 275881"/>
                  <a:gd name="connsiteY5" fmla="*/ 3267 h 80419"/>
                  <a:gd name="connsiteX6" fmla="*/ 272614 w 275881"/>
                  <a:gd name="connsiteY6" fmla="*/ 8029 h 80419"/>
                  <a:gd name="connsiteX7" fmla="*/ 267852 w 275881"/>
                  <a:gd name="connsiteY7" fmla="*/ 34699 h 80419"/>
                  <a:gd name="connsiteX8" fmla="*/ 150694 w 275881"/>
                  <a:gd name="connsiteY8" fmla="*/ 48987 h 80419"/>
                  <a:gd name="connsiteX9" fmla="*/ 102117 w 275881"/>
                  <a:gd name="connsiteY9" fmla="*/ 42319 h 80419"/>
                  <a:gd name="connsiteX10" fmla="*/ 36394 w 275881"/>
                  <a:gd name="connsiteY10" fmla="*/ 72799 h 80419"/>
                  <a:gd name="connsiteX11" fmla="*/ 19249 w 275881"/>
                  <a:gd name="connsiteY11" fmla="*/ 80419 h 80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5881" h="80419">
                    <a:moveTo>
                      <a:pt x="19249" y="80419"/>
                    </a:moveTo>
                    <a:cubicBezTo>
                      <a:pt x="15439" y="80419"/>
                      <a:pt x="11629" y="79467"/>
                      <a:pt x="7819" y="76609"/>
                    </a:cubicBezTo>
                    <a:cubicBezTo>
                      <a:pt x="-753" y="70894"/>
                      <a:pt x="-2658" y="58512"/>
                      <a:pt x="4009" y="49939"/>
                    </a:cubicBezTo>
                    <a:cubicBezTo>
                      <a:pt x="6867" y="46129"/>
                      <a:pt x="29727" y="15649"/>
                      <a:pt x="94497" y="4219"/>
                    </a:cubicBezTo>
                    <a:cubicBezTo>
                      <a:pt x="122119" y="-543"/>
                      <a:pt x="143074" y="6124"/>
                      <a:pt x="162124" y="12792"/>
                    </a:cubicBezTo>
                    <a:cubicBezTo>
                      <a:pt x="188794" y="21364"/>
                      <a:pt x="208797" y="28032"/>
                      <a:pt x="245944" y="3267"/>
                    </a:cubicBezTo>
                    <a:cubicBezTo>
                      <a:pt x="254517" y="-2448"/>
                      <a:pt x="266899" y="-543"/>
                      <a:pt x="272614" y="8029"/>
                    </a:cubicBezTo>
                    <a:cubicBezTo>
                      <a:pt x="278329" y="16602"/>
                      <a:pt x="276424" y="28984"/>
                      <a:pt x="267852" y="34699"/>
                    </a:cubicBezTo>
                    <a:cubicBezTo>
                      <a:pt x="214512" y="70894"/>
                      <a:pt x="179269" y="58512"/>
                      <a:pt x="150694" y="48987"/>
                    </a:cubicBezTo>
                    <a:cubicBezTo>
                      <a:pt x="134502" y="43272"/>
                      <a:pt x="120214" y="38509"/>
                      <a:pt x="102117" y="42319"/>
                    </a:cubicBezTo>
                    <a:cubicBezTo>
                      <a:pt x="53539" y="50892"/>
                      <a:pt x="36394" y="72799"/>
                      <a:pt x="36394" y="72799"/>
                    </a:cubicBezTo>
                    <a:cubicBezTo>
                      <a:pt x="30679" y="78514"/>
                      <a:pt x="24964" y="80419"/>
                      <a:pt x="19249" y="80419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2BCB552C-F1D5-4EBA-BC32-9C511C3E6104}"/>
                  </a:ext>
                </a:extLst>
              </p:cNvPr>
              <p:cNvSpPr/>
              <p:nvPr/>
            </p:nvSpPr>
            <p:spPr>
              <a:xfrm>
                <a:off x="2716180" y="3004638"/>
                <a:ext cx="200376" cy="122485"/>
              </a:xfrm>
              <a:custGeom>
                <a:avLst/>
                <a:gdLst>
                  <a:gd name="connsiteX0" fmla="*/ 18836 w 200376"/>
                  <a:gd name="connsiteY0" fmla="*/ 122486 h 122485"/>
                  <a:gd name="connsiteX1" fmla="*/ 13121 w 200376"/>
                  <a:gd name="connsiteY1" fmla="*/ 121533 h 122485"/>
                  <a:gd name="connsiteX2" fmla="*/ 738 w 200376"/>
                  <a:gd name="connsiteY2" fmla="*/ 96768 h 122485"/>
                  <a:gd name="connsiteX3" fmla="*/ 57888 w 200376"/>
                  <a:gd name="connsiteY3" fmla="*/ 40571 h 122485"/>
                  <a:gd name="connsiteX4" fmla="*/ 111228 w 200376"/>
                  <a:gd name="connsiteY4" fmla="*/ 31046 h 122485"/>
                  <a:gd name="connsiteX5" fmla="*/ 166473 w 200376"/>
                  <a:gd name="connsiteY5" fmla="*/ 7233 h 122485"/>
                  <a:gd name="connsiteX6" fmla="*/ 193143 w 200376"/>
                  <a:gd name="connsiteY6" fmla="*/ 4376 h 122485"/>
                  <a:gd name="connsiteX7" fmla="*/ 196001 w 200376"/>
                  <a:gd name="connsiteY7" fmla="*/ 31046 h 122485"/>
                  <a:gd name="connsiteX8" fmla="*/ 110276 w 200376"/>
                  <a:gd name="connsiteY8" fmla="*/ 69146 h 122485"/>
                  <a:gd name="connsiteX9" fmla="*/ 75986 w 200376"/>
                  <a:gd name="connsiteY9" fmla="*/ 74861 h 122485"/>
                  <a:gd name="connsiteX10" fmla="*/ 36933 w 200376"/>
                  <a:gd name="connsiteY10" fmla="*/ 109151 h 122485"/>
                  <a:gd name="connsiteX11" fmla="*/ 18836 w 200376"/>
                  <a:gd name="connsiteY11" fmla="*/ 122486 h 12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0376" h="122485">
                    <a:moveTo>
                      <a:pt x="18836" y="122486"/>
                    </a:moveTo>
                    <a:cubicBezTo>
                      <a:pt x="16931" y="122486"/>
                      <a:pt x="15026" y="122486"/>
                      <a:pt x="13121" y="121533"/>
                    </a:cubicBezTo>
                    <a:cubicBezTo>
                      <a:pt x="3596" y="118676"/>
                      <a:pt x="-2119" y="107246"/>
                      <a:pt x="738" y="96768"/>
                    </a:cubicBezTo>
                    <a:cubicBezTo>
                      <a:pt x="1691" y="93911"/>
                      <a:pt x="12168" y="64383"/>
                      <a:pt x="57888" y="40571"/>
                    </a:cubicBezTo>
                    <a:cubicBezTo>
                      <a:pt x="77891" y="30093"/>
                      <a:pt x="95988" y="31046"/>
                      <a:pt x="111228" y="31046"/>
                    </a:cubicBezTo>
                    <a:cubicBezTo>
                      <a:pt x="132183" y="31998"/>
                      <a:pt x="146471" y="31998"/>
                      <a:pt x="166473" y="7233"/>
                    </a:cubicBezTo>
                    <a:cubicBezTo>
                      <a:pt x="173141" y="-1339"/>
                      <a:pt x="185523" y="-2292"/>
                      <a:pt x="193143" y="4376"/>
                    </a:cubicBezTo>
                    <a:cubicBezTo>
                      <a:pt x="201716" y="11043"/>
                      <a:pt x="202668" y="23426"/>
                      <a:pt x="196001" y="31046"/>
                    </a:cubicBezTo>
                    <a:cubicBezTo>
                      <a:pt x="163616" y="70098"/>
                      <a:pt x="134088" y="70098"/>
                      <a:pt x="110276" y="69146"/>
                    </a:cubicBezTo>
                    <a:cubicBezTo>
                      <a:pt x="96941" y="69146"/>
                      <a:pt x="86463" y="68193"/>
                      <a:pt x="75986" y="74861"/>
                    </a:cubicBezTo>
                    <a:cubicBezTo>
                      <a:pt x="44553" y="91053"/>
                      <a:pt x="36933" y="108198"/>
                      <a:pt x="36933" y="109151"/>
                    </a:cubicBezTo>
                    <a:cubicBezTo>
                      <a:pt x="34076" y="117723"/>
                      <a:pt x="26456" y="122486"/>
                      <a:pt x="18836" y="122486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BBCF9AE-74F4-454F-8208-D61494FEA549}"/>
                </a:ext>
              </a:extLst>
            </p:cNvPr>
            <p:cNvSpPr/>
            <p:nvPr/>
          </p:nvSpPr>
          <p:spPr>
            <a:xfrm>
              <a:off x="2151134" y="3748154"/>
              <a:ext cx="167640" cy="167639"/>
            </a:xfrm>
            <a:custGeom>
              <a:avLst/>
              <a:gdLst>
                <a:gd name="connsiteX0" fmla="*/ 167640 w 167640"/>
                <a:gd name="connsiteY0" fmla="*/ 83820 h 167639"/>
                <a:gd name="connsiteX1" fmla="*/ 83820 w 167640"/>
                <a:gd name="connsiteY1" fmla="*/ 167640 h 167639"/>
                <a:gd name="connsiteX2" fmla="*/ 0 w 167640"/>
                <a:gd name="connsiteY2" fmla="*/ 83820 h 167639"/>
                <a:gd name="connsiteX3" fmla="*/ 83820 w 167640"/>
                <a:gd name="connsiteY3" fmla="*/ 0 h 167639"/>
                <a:gd name="connsiteX4" fmla="*/ 167640 w 167640"/>
                <a:gd name="connsiteY4" fmla="*/ 83820 h 16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0" h="167639">
                  <a:moveTo>
                    <a:pt x="167640" y="83820"/>
                  </a:moveTo>
                  <a:cubicBezTo>
                    <a:pt x="167640" y="130113"/>
                    <a:pt x="130113" y="167640"/>
                    <a:pt x="83820" y="167640"/>
                  </a:cubicBezTo>
                  <a:cubicBezTo>
                    <a:pt x="37527" y="167640"/>
                    <a:pt x="0" y="130113"/>
                    <a:pt x="0" y="83820"/>
                  </a:cubicBezTo>
                  <a:cubicBezTo>
                    <a:pt x="0" y="37527"/>
                    <a:pt x="37527" y="0"/>
                    <a:pt x="83820" y="0"/>
                  </a:cubicBezTo>
                  <a:cubicBezTo>
                    <a:pt x="130113" y="0"/>
                    <a:pt x="167640" y="37527"/>
                    <a:pt x="167640" y="83820"/>
                  </a:cubicBezTo>
                  <a:close/>
                </a:path>
              </a:pathLst>
            </a:custGeom>
            <a:solidFill>
              <a:srgbClr val="DD72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19" name="Freeform: Shape 318">
            <a:extLst>
              <a:ext uri="{FF2B5EF4-FFF2-40B4-BE49-F238E27FC236}">
                <a16:creationId xmlns:a16="http://schemas.microsoft.com/office/drawing/2014/main" id="{5113FA19-D08B-4DF1-BDDD-763361F47EC1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A8AD1530-6803-4971-9F1C-1DC69A941C7C}"/>
              </a:ext>
            </a:extLst>
          </p:cNvPr>
          <p:cNvGrpSpPr/>
          <p:nvPr/>
        </p:nvGrpSpPr>
        <p:grpSpPr>
          <a:xfrm>
            <a:off x="2083103" y="2834268"/>
            <a:ext cx="1104587" cy="1831551"/>
            <a:chOff x="3004313" y="3556694"/>
            <a:chExt cx="1104587" cy="1831551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6F6358C-E00D-4C34-A312-9C84EBB0167A}"/>
                </a:ext>
              </a:extLst>
            </p:cNvPr>
            <p:cNvSpPr/>
            <p:nvPr/>
          </p:nvSpPr>
          <p:spPr>
            <a:xfrm>
              <a:off x="3004313" y="5029259"/>
              <a:ext cx="268499" cy="358986"/>
            </a:xfrm>
            <a:custGeom>
              <a:avLst/>
              <a:gdLst>
                <a:gd name="connsiteX0" fmla="*/ 67098 w 268499"/>
                <a:gd name="connsiteY0" fmla="*/ 354753 h 358986"/>
                <a:gd name="connsiteX1" fmla="*/ 15663 w 268499"/>
                <a:gd name="connsiteY1" fmla="*/ 325226 h 358986"/>
                <a:gd name="connsiteX2" fmla="*/ 4233 w 268499"/>
                <a:gd name="connsiteY2" fmla="*/ 282363 h 358986"/>
                <a:gd name="connsiteX3" fmla="*/ 158538 w 268499"/>
                <a:gd name="connsiteY3" fmla="*/ 15663 h 358986"/>
                <a:gd name="connsiteX4" fmla="*/ 201401 w 268499"/>
                <a:gd name="connsiteY4" fmla="*/ 4233 h 358986"/>
                <a:gd name="connsiteX5" fmla="*/ 252836 w 268499"/>
                <a:gd name="connsiteY5" fmla="*/ 33761 h 358986"/>
                <a:gd name="connsiteX6" fmla="*/ 264266 w 268499"/>
                <a:gd name="connsiteY6" fmla="*/ 76623 h 358986"/>
                <a:gd name="connsiteX7" fmla="*/ 109961 w 268499"/>
                <a:gd name="connsiteY7" fmla="*/ 343323 h 358986"/>
                <a:gd name="connsiteX8" fmla="*/ 67098 w 268499"/>
                <a:gd name="connsiteY8" fmla="*/ 354753 h 35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499" h="358986">
                  <a:moveTo>
                    <a:pt x="67098" y="354753"/>
                  </a:moveTo>
                  <a:lnTo>
                    <a:pt x="15663" y="325226"/>
                  </a:lnTo>
                  <a:cubicBezTo>
                    <a:pt x="423" y="316653"/>
                    <a:pt x="-4339" y="297603"/>
                    <a:pt x="4233" y="282363"/>
                  </a:cubicBezTo>
                  <a:lnTo>
                    <a:pt x="158538" y="15663"/>
                  </a:lnTo>
                  <a:cubicBezTo>
                    <a:pt x="167111" y="423"/>
                    <a:pt x="186161" y="-4339"/>
                    <a:pt x="201401" y="4233"/>
                  </a:cubicBezTo>
                  <a:lnTo>
                    <a:pt x="252836" y="33761"/>
                  </a:lnTo>
                  <a:cubicBezTo>
                    <a:pt x="268076" y="42333"/>
                    <a:pt x="272838" y="61383"/>
                    <a:pt x="264266" y="76623"/>
                  </a:cubicBezTo>
                  <a:lnTo>
                    <a:pt x="109961" y="343323"/>
                  </a:lnTo>
                  <a:cubicBezTo>
                    <a:pt x="101388" y="358563"/>
                    <a:pt x="82338" y="363326"/>
                    <a:pt x="67098" y="35475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E97E0A5-4151-40B7-9DEE-986C5CD86C8B}"/>
                </a:ext>
              </a:extLst>
            </p:cNvPr>
            <p:cNvSpPr/>
            <p:nvPr/>
          </p:nvSpPr>
          <p:spPr>
            <a:xfrm>
              <a:off x="3190174" y="3556694"/>
              <a:ext cx="918726" cy="1528925"/>
            </a:xfrm>
            <a:custGeom>
              <a:avLst/>
              <a:gdLst>
                <a:gd name="connsiteX0" fmla="*/ 1028171 w 1047437"/>
                <a:gd name="connsiteY0" fmla="*/ 5186 h 1757256"/>
                <a:gd name="connsiteX1" fmla="*/ 1028171 w 1047437"/>
                <a:gd name="connsiteY1" fmla="*/ 5186 h 1757256"/>
                <a:gd name="connsiteX2" fmla="*/ 974831 w 1047437"/>
                <a:gd name="connsiteY2" fmla="*/ 19473 h 1757256"/>
                <a:gd name="connsiteX3" fmla="*/ 5186 w 1047437"/>
                <a:gd name="connsiteY3" fmla="*/ 1698731 h 1757256"/>
                <a:gd name="connsiteX4" fmla="*/ 19473 w 1047437"/>
                <a:gd name="connsiteY4" fmla="*/ 1752071 h 1757256"/>
                <a:gd name="connsiteX5" fmla="*/ 19473 w 1047437"/>
                <a:gd name="connsiteY5" fmla="*/ 1752071 h 1757256"/>
                <a:gd name="connsiteX6" fmla="*/ 72813 w 1047437"/>
                <a:gd name="connsiteY6" fmla="*/ 1737783 h 1757256"/>
                <a:gd name="connsiteX7" fmla="*/ 1042458 w 1047437"/>
                <a:gd name="connsiteY7" fmla="*/ 58526 h 1757256"/>
                <a:gd name="connsiteX8" fmla="*/ 1028171 w 1047437"/>
                <a:gd name="connsiteY8" fmla="*/ 5186 h 175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437" h="1757256">
                  <a:moveTo>
                    <a:pt x="1028171" y="5186"/>
                  </a:moveTo>
                  <a:lnTo>
                    <a:pt x="1028171" y="5186"/>
                  </a:lnTo>
                  <a:cubicBezTo>
                    <a:pt x="1010073" y="-5292"/>
                    <a:pt x="985308" y="423"/>
                    <a:pt x="974831" y="19473"/>
                  </a:cubicBezTo>
                  <a:lnTo>
                    <a:pt x="5186" y="1698731"/>
                  </a:lnTo>
                  <a:cubicBezTo>
                    <a:pt x="-5292" y="1716828"/>
                    <a:pt x="423" y="1741593"/>
                    <a:pt x="19473" y="1752071"/>
                  </a:cubicBezTo>
                  <a:lnTo>
                    <a:pt x="19473" y="1752071"/>
                  </a:lnTo>
                  <a:cubicBezTo>
                    <a:pt x="37571" y="1762548"/>
                    <a:pt x="62336" y="1756833"/>
                    <a:pt x="72813" y="1737783"/>
                  </a:cubicBezTo>
                  <a:lnTo>
                    <a:pt x="1042458" y="58526"/>
                  </a:lnTo>
                  <a:cubicBezTo>
                    <a:pt x="1052936" y="39476"/>
                    <a:pt x="1046268" y="15663"/>
                    <a:pt x="1028171" y="5186"/>
                  </a:cubicBezTo>
                  <a:close/>
                </a:path>
              </a:pathLst>
            </a:custGeom>
            <a:solidFill>
              <a:srgbClr val="FBFCF8"/>
            </a:solidFill>
            <a:ln w="9525" cap="flat">
              <a:noFill/>
              <a:prstDash val="solid"/>
              <a:miter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2AE3307D-3F71-422C-A380-0758E57ABC36}"/>
              </a:ext>
            </a:extLst>
          </p:cNvPr>
          <p:cNvGrpSpPr/>
          <p:nvPr/>
        </p:nvGrpSpPr>
        <p:grpSpPr>
          <a:xfrm>
            <a:off x="6022618" y="2917073"/>
            <a:ext cx="4648200" cy="2439920"/>
            <a:chOff x="2579787" y="3304844"/>
            <a:chExt cx="4648200" cy="2439920"/>
          </a:xfrm>
        </p:grpSpPr>
        <p:pic>
          <p:nvPicPr>
            <p:cNvPr id="219" name="Graphic 218">
              <a:extLst>
                <a:ext uri="{FF2B5EF4-FFF2-40B4-BE49-F238E27FC236}">
                  <a16:creationId xmlns:a16="http://schemas.microsoft.com/office/drawing/2014/main" id="{DBCD5D56-CE4A-434F-A920-831FB4C6B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579787" y="3306364"/>
              <a:ext cx="4648200" cy="2438400"/>
            </a:xfrm>
            <a:prstGeom prst="rect">
              <a:avLst/>
            </a:prstGeom>
          </p:spPr>
        </p:pic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261FDF69-A5F7-4F13-9048-20DDCE9407DC}"/>
                </a:ext>
              </a:extLst>
            </p:cNvPr>
            <p:cNvGrpSpPr/>
            <p:nvPr/>
          </p:nvGrpSpPr>
          <p:grpSpPr>
            <a:xfrm rot="16468321">
              <a:off x="3312479" y="2684056"/>
              <a:ext cx="2344699" cy="3586276"/>
              <a:chOff x="11627504" y="1225049"/>
              <a:chExt cx="2249492" cy="3440654"/>
            </a:xfrm>
          </p:grpSpPr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3220B72F-B182-46E2-8E7A-67EE8B6D0BF4}"/>
                  </a:ext>
                </a:extLst>
              </p:cNvPr>
              <p:cNvSpPr/>
              <p:nvPr/>
            </p:nvSpPr>
            <p:spPr>
              <a:xfrm>
                <a:off x="12106430" y="4436792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879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D1AC583A-A272-4724-B9CE-F5536CA52DD8}"/>
                  </a:ext>
                </a:extLst>
              </p:cNvPr>
              <p:cNvSpPr/>
              <p:nvPr/>
            </p:nvSpPr>
            <p:spPr>
              <a:xfrm>
                <a:off x="13631361" y="447465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E7737583-3A07-4BB3-B07D-B08E0F82BDA3}"/>
                  </a:ext>
                </a:extLst>
              </p:cNvPr>
              <p:cNvSpPr/>
              <p:nvPr/>
            </p:nvSpPr>
            <p:spPr>
              <a:xfrm>
                <a:off x="12988525" y="438584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41BC65A4-7B67-444E-B9F1-318BDC242A79}"/>
                  </a:ext>
                </a:extLst>
              </p:cNvPr>
              <p:cNvSpPr/>
              <p:nvPr/>
            </p:nvSpPr>
            <p:spPr>
              <a:xfrm>
                <a:off x="13312089" y="4067391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10297B5F-CCF0-48B2-B0D2-CEA8B41B0773}"/>
                  </a:ext>
                </a:extLst>
              </p:cNvPr>
              <p:cNvSpPr/>
              <p:nvPr/>
            </p:nvSpPr>
            <p:spPr>
              <a:xfrm>
                <a:off x="12779316" y="33744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F6E7347B-B0B2-44EA-BF88-9D8A1FF49005}"/>
                  </a:ext>
                </a:extLst>
              </p:cNvPr>
              <p:cNvSpPr/>
              <p:nvPr/>
            </p:nvSpPr>
            <p:spPr>
              <a:xfrm>
                <a:off x="12201128" y="3235610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41C2A064-FB50-4E5E-87F6-A2631752A7C5}"/>
                  </a:ext>
                </a:extLst>
              </p:cNvPr>
              <p:cNvSpPr/>
              <p:nvPr/>
            </p:nvSpPr>
            <p:spPr>
              <a:xfrm>
                <a:off x="12681171" y="2264594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175C2A21-C08D-40E2-9166-71D3677F9891}"/>
                  </a:ext>
                </a:extLst>
              </p:cNvPr>
              <p:cNvSpPr/>
              <p:nvPr/>
            </p:nvSpPr>
            <p:spPr>
              <a:xfrm>
                <a:off x="12425703" y="1787525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4 h 191046"/>
                  <a:gd name="connsiteX1" fmla="*/ 95523 w 191046"/>
                  <a:gd name="connsiteY1" fmla="*/ 191047 h 191046"/>
                  <a:gd name="connsiteX2" fmla="*/ 0 w 191046"/>
                  <a:gd name="connsiteY2" fmla="*/ 95524 h 191046"/>
                  <a:gd name="connsiteX3" fmla="*/ 95523 w 191046"/>
                  <a:gd name="connsiteY3" fmla="*/ 0 h 191046"/>
                  <a:gd name="connsiteX4" fmla="*/ 191047 w 191046"/>
                  <a:gd name="connsiteY4" fmla="*/ 95524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4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4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4"/>
                    </a:cubicBezTo>
                    <a:close/>
                  </a:path>
                </a:pathLst>
              </a:custGeom>
              <a:solidFill>
                <a:srgbClr val="D1CFBF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86DC9EF7-CE25-495C-9971-7BF133E4175D}"/>
                  </a:ext>
                </a:extLst>
              </p:cNvPr>
              <p:cNvSpPr/>
              <p:nvPr/>
            </p:nvSpPr>
            <p:spPr>
              <a:xfrm>
                <a:off x="11835411" y="4032837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2A49B61F-5F73-42F3-8BFF-EAC34F8561A7}"/>
                  </a:ext>
                </a:extLst>
              </p:cNvPr>
              <p:cNvSpPr/>
              <p:nvPr/>
            </p:nvSpPr>
            <p:spPr>
              <a:xfrm>
                <a:off x="13322688" y="335251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CB08F7D2-F0B6-43B0-9856-B5A8E1934026}"/>
                  </a:ext>
                </a:extLst>
              </p:cNvPr>
              <p:cNvSpPr/>
              <p:nvPr/>
            </p:nvSpPr>
            <p:spPr>
              <a:xfrm>
                <a:off x="12529126" y="4112788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7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7"/>
                      <a:pt x="95523" y="191047"/>
                    </a:cubicBezTo>
                    <a:cubicBezTo>
                      <a:pt x="43029" y="191047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32140AC7-D2BA-4998-ABE5-55E09FEE1A09}"/>
                  </a:ext>
                </a:extLst>
              </p:cNvPr>
              <p:cNvSpPr/>
              <p:nvPr/>
            </p:nvSpPr>
            <p:spPr>
              <a:xfrm>
                <a:off x="12941940" y="2031869"/>
                <a:ext cx="191046" cy="191046"/>
              </a:xfrm>
              <a:custGeom>
                <a:avLst/>
                <a:gdLst>
                  <a:gd name="connsiteX0" fmla="*/ 191047 w 191046"/>
                  <a:gd name="connsiteY0" fmla="*/ 95523 h 191046"/>
                  <a:gd name="connsiteX1" fmla="*/ 95523 w 191046"/>
                  <a:gd name="connsiteY1" fmla="*/ 191046 h 191046"/>
                  <a:gd name="connsiteX2" fmla="*/ 0 w 191046"/>
                  <a:gd name="connsiteY2" fmla="*/ 95523 h 191046"/>
                  <a:gd name="connsiteX3" fmla="*/ 95523 w 191046"/>
                  <a:gd name="connsiteY3" fmla="*/ 0 h 191046"/>
                  <a:gd name="connsiteX4" fmla="*/ 191047 w 191046"/>
                  <a:gd name="connsiteY4" fmla="*/ 95523 h 19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046" h="191046">
                    <a:moveTo>
                      <a:pt x="191047" y="95523"/>
                    </a:moveTo>
                    <a:cubicBezTo>
                      <a:pt x="191047" y="148018"/>
                      <a:pt x="148018" y="191046"/>
                      <a:pt x="95523" y="191046"/>
                    </a:cubicBezTo>
                    <a:cubicBezTo>
                      <a:pt x="43029" y="191046"/>
                      <a:pt x="0" y="148018"/>
                      <a:pt x="0" y="95523"/>
                    </a:cubicBezTo>
                    <a:cubicBezTo>
                      <a:pt x="0" y="43029"/>
                      <a:pt x="43029" y="0"/>
                      <a:pt x="95523" y="0"/>
                    </a:cubicBezTo>
                    <a:cubicBezTo>
                      <a:pt x="148018" y="0"/>
                      <a:pt x="191047" y="43029"/>
                      <a:pt x="191047" y="95523"/>
                    </a:cubicBezTo>
                    <a:close/>
                  </a:path>
                </a:pathLst>
              </a:custGeom>
              <a:solidFill>
                <a:srgbClr val="EDB834"/>
              </a:solidFill>
              <a:ln w="85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3AD7095C-C750-4BC2-AB44-8EEF6348176B}"/>
                  </a:ext>
                </a:extLst>
              </p:cNvPr>
              <p:cNvSpPr/>
              <p:nvPr/>
            </p:nvSpPr>
            <p:spPr>
              <a:xfrm>
                <a:off x="11627504" y="1265123"/>
                <a:ext cx="2249492" cy="3188628"/>
              </a:xfrm>
              <a:custGeom>
                <a:avLst/>
                <a:gdLst>
                  <a:gd name="connsiteX0" fmla="*/ 1587508 w 1587508"/>
                  <a:gd name="connsiteY0" fmla="*/ 285750 h 285750"/>
                  <a:gd name="connsiteX1" fmla="*/ 8 w 1587508"/>
                  <a:gd name="connsiteY1" fmla="*/ 241300 h 285750"/>
                  <a:gd name="connsiteX2" fmla="*/ 1562108 w 1587508"/>
                  <a:gd name="connsiteY2" fmla="*/ 241300 h 285750"/>
                  <a:gd name="connsiteX3" fmla="*/ 146058 w 1587508"/>
                  <a:gd name="connsiteY3" fmla="*/ 196850 h 285750"/>
                  <a:gd name="connsiteX4" fmla="*/ 1371608 w 1587508"/>
                  <a:gd name="connsiteY4" fmla="*/ 165100 h 285750"/>
                  <a:gd name="connsiteX5" fmla="*/ 349258 w 1587508"/>
                  <a:gd name="connsiteY5" fmla="*/ 114300 h 285750"/>
                  <a:gd name="connsiteX6" fmla="*/ 1136658 w 1587508"/>
                  <a:gd name="connsiteY6" fmla="*/ 88900 h 285750"/>
                  <a:gd name="connsiteX7" fmla="*/ 641358 w 1587508"/>
                  <a:gd name="connsiteY7" fmla="*/ 44450 h 285750"/>
                  <a:gd name="connsiteX8" fmla="*/ 838208 w 1587508"/>
                  <a:gd name="connsiteY8" fmla="*/ 0 h 285750"/>
                  <a:gd name="connsiteX0" fmla="*/ 1725620 w 1725620"/>
                  <a:gd name="connsiteY0" fmla="*/ 102 h 1567515"/>
                  <a:gd name="connsiteX1" fmla="*/ 8 w 1725620"/>
                  <a:gd name="connsiteY1" fmla="*/ 1565377 h 1567515"/>
                  <a:gd name="connsiteX2" fmla="*/ 1562108 w 1725620"/>
                  <a:gd name="connsiteY2" fmla="*/ 1565377 h 1567515"/>
                  <a:gd name="connsiteX3" fmla="*/ 146058 w 1725620"/>
                  <a:gd name="connsiteY3" fmla="*/ 1520927 h 1567515"/>
                  <a:gd name="connsiteX4" fmla="*/ 1371608 w 1725620"/>
                  <a:gd name="connsiteY4" fmla="*/ 1489177 h 1567515"/>
                  <a:gd name="connsiteX5" fmla="*/ 349258 w 1725620"/>
                  <a:gd name="connsiteY5" fmla="*/ 1438377 h 1567515"/>
                  <a:gd name="connsiteX6" fmla="*/ 1136658 w 1725620"/>
                  <a:gd name="connsiteY6" fmla="*/ 1412977 h 1567515"/>
                  <a:gd name="connsiteX7" fmla="*/ 641358 w 1725620"/>
                  <a:gd name="connsiteY7" fmla="*/ 1368527 h 1567515"/>
                  <a:gd name="connsiteX8" fmla="*/ 838208 w 1725620"/>
                  <a:gd name="connsiteY8" fmla="*/ 1324077 h 1567515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0906 w 2120906"/>
                  <a:gd name="connsiteY0" fmla="*/ 92104 h 1768771"/>
                  <a:gd name="connsiteX1" fmla="*/ 7 w 2120906"/>
                  <a:gd name="connsiteY1" fmla="*/ 29 h 1768771"/>
                  <a:gd name="connsiteX2" fmla="*/ 1957394 w 2120906"/>
                  <a:gd name="connsiteY2" fmla="*/ 1657379 h 1768771"/>
                  <a:gd name="connsiteX3" fmla="*/ 541344 w 2120906"/>
                  <a:gd name="connsiteY3" fmla="*/ 1612929 h 1768771"/>
                  <a:gd name="connsiteX4" fmla="*/ 1766894 w 2120906"/>
                  <a:gd name="connsiteY4" fmla="*/ 1581179 h 1768771"/>
                  <a:gd name="connsiteX5" fmla="*/ 744544 w 2120906"/>
                  <a:gd name="connsiteY5" fmla="*/ 1530379 h 1768771"/>
                  <a:gd name="connsiteX6" fmla="*/ 1531944 w 2120906"/>
                  <a:gd name="connsiteY6" fmla="*/ 1504979 h 1768771"/>
                  <a:gd name="connsiteX7" fmla="*/ 1036644 w 2120906"/>
                  <a:gd name="connsiteY7" fmla="*/ 1460529 h 1768771"/>
                  <a:gd name="connsiteX8" fmla="*/ 1233494 w 2120906"/>
                  <a:gd name="connsiteY8" fmla="*/ 1416079 h 1768771"/>
                  <a:gd name="connsiteX0" fmla="*/ 2121185 w 2121185"/>
                  <a:gd name="connsiteY0" fmla="*/ 871577 h 2558847"/>
                  <a:gd name="connsiteX1" fmla="*/ 286 w 2121185"/>
                  <a:gd name="connsiteY1" fmla="*/ 779502 h 2558847"/>
                  <a:gd name="connsiteX2" fmla="*/ 128873 w 2121185"/>
                  <a:gd name="connsiteY2" fmla="*/ 46077 h 2558847"/>
                  <a:gd name="connsiteX3" fmla="*/ 541623 w 2121185"/>
                  <a:gd name="connsiteY3" fmla="*/ 2392402 h 2558847"/>
                  <a:gd name="connsiteX4" fmla="*/ 1767173 w 2121185"/>
                  <a:gd name="connsiteY4" fmla="*/ 2360652 h 2558847"/>
                  <a:gd name="connsiteX5" fmla="*/ 744823 w 2121185"/>
                  <a:gd name="connsiteY5" fmla="*/ 2309852 h 2558847"/>
                  <a:gd name="connsiteX6" fmla="*/ 1532223 w 2121185"/>
                  <a:gd name="connsiteY6" fmla="*/ 2284452 h 2558847"/>
                  <a:gd name="connsiteX7" fmla="*/ 1036923 w 2121185"/>
                  <a:gd name="connsiteY7" fmla="*/ 2240002 h 2558847"/>
                  <a:gd name="connsiteX8" fmla="*/ 1233773 w 2121185"/>
                  <a:gd name="connsiteY8" fmla="*/ 2195552 h 2558847"/>
                  <a:gd name="connsiteX0" fmla="*/ 2120937 w 2120937"/>
                  <a:gd name="connsiteY0" fmla="*/ 556354 h 2218957"/>
                  <a:gd name="connsiteX1" fmla="*/ 38 w 2120937"/>
                  <a:gd name="connsiteY1" fmla="*/ 464279 h 2218957"/>
                  <a:gd name="connsiteX2" fmla="*/ 442950 w 2120937"/>
                  <a:gd name="connsiteY2" fmla="*/ 64229 h 2218957"/>
                  <a:gd name="connsiteX3" fmla="*/ 541375 w 2120937"/>
                  <a:gd name="connsiteY3" fmla="*/ 2077179 h 2218957"/>
                  <a:gd name="connsiteX4" fmla="*/ 1766925 w 2120937"/>
                  <a:gd name="connsiteY4" fmla="*/ 2045429 h 2218957"/>
                  <a:gd name="connsiteX5" fmla="*/ 744575 w 2120937"/>
                  <a:gd name="connsiteY5" fmla="*/ 1994629 h 2218957"/>
                  <a:gd name="connsiteX6" fmla="*/ 1531975 w 2120937"/>
                  <a:gd name="connsiteY6" fmla="*/ 1969229 h 2218957"/>
                  <a:gd name="connsiteX7" fmla="*/ 1036675 w 2120937"/>
                  <a:gd name="connsiteY7" fmla="*/ 1924779 h 2218957"/>
                  <a:gd name="connsiteX8" fmla="*/ 1233525 w 2120937"/>
                  <a:gd name="connsiteY8" fmla="*/ 1880329 h 2218957"/>
                  <a:gd name="connsiteX0" fmla="*/ 2244762 w 2244762"/>
                  <a:gd name="connsiteY0" fmla="*/ 718279 h 2218957"/>
                  <a:gd name="connsiteX1" fmla="*/ 38 w 2244762"/>
                  <a:gd name="connsiteY1" fmla="*/ 464279 h 2218957"/>
                  <a:gd name="connsiteX2" fmla="*/ 442950 w 2244762"/>
                  <a:gd name="connsiteY2" fmla="*/ 64229 h 2218957"/>
                  <a:gd name="connsiteX3" fmla="*/ 541375 w 2244762"/>
                  <a:gd name="connsiteY3" fmla="*/ 2077179 h 2218957"/>
                  <a:gd name="connsiteX4" fmla="*/ 1766925 w 2244762"/>
                  <a:gd name="connsiteY4" fmla="*/ 2045429 h 2218957"/>
                  <a:gd name="connsiteX5" fmla="*/ 744575 w 2244762"/>
                  <a:gd name="connsiteY5" fmla="*/ 1994629 h 2218957"/>
                  <a:gd name="connsiteX6" fmla="*/ 1531975 w 2244762"/>
                  <a:gd name="connsiteY6" fmla="*/ 1969229 h 2218957"/>
                  <a:gd name="connsiteX7" fmla="*/ 1036675 w 2244762"/>
                  <a:gd name="connsiteY7" fmla="*/ 1924779 h 2218957"/>
                  <a:gd name="connsiteX8" fmla="*/ 1233525 w 2244762"/>
                  <a:gd name="connsiteY8" fmla="*/ 1880329 h 2218957"/>
                  <a:gd name="connsiteX0" fmla="*/ 2244835 w 2244835"/>
                  <a:gd name="connsiteY0" fmla="*/ 1201318 h 2695340"/>
                  <a:gd name="connsiteX1" fmla="*/ 111 w 2244835"/>
                  <a:gd name="connsiteY1" fmla="*/ 947318 h 2695340"/>
                  <a:gd name="connsiteX2" fmla="*/ 443023 w 2244835"/>
                  <a:gd name="connsiteY2" fmla="*/ 547268 h 2695340"/>
                  <a:gd name="connsiteX3" fmla="*/ 1989248 w 2244835"/>
                  <a:gd name="connsiteY3" fmla="*/ 93243 h 2695340"/>
                  <a:gd name="connsiteX4" fmla="*/ 1766998 w 2244835"/>
                  <a:gd name="connsiteY4" fmla="*/ 2528468 h 2695340"/>
                  <a:gd name="connsiteX5" fmla="*/ 744648 w 2244835"/>
                  <a:gd name="connsiteY5" fmla="*/ 2477668 h 2695340"/>
                  <a:gd name="connsiteX6" fmla="*/ 1532048 w 2244835"/>
                  <a:gd name="connsiteY6" fmla="*/ 2452268 h 2695340"/>
                  <a:gd name="connsiteX7" fmla="*/ 1036748 w 2244835"/>
                  <a:gd name="connsiteY7" fmla="*/ 2407818 h 2695340"/>
                  <a:gd name="connsiteX8" fmla="*/ 1233598 w 2244835"/>
                  <a:gd name="connsiteY8" fmla="*/ 2363368 h 2695340"/>
                  <a:gd name="connsiteX0" fmla="*/ 2244835 w 2244835"/>
                  <a:gd name="connsiteY0" fmla="*/ 1658411 h 3137224"/>
                  <a:gd name="connsiteX1" fmla="*/ 111 w 2244835"/>
                  <a:gd name="connsiteY1" fmla="*/ 1404411 h 3137224"/>
                  <a:gd name="connsiteX2" fmla="*/ 443023 w 2244835"/>
                  <a:gd name="connsiteY2" fmla="*/ 1004361 h 3137224"/>
                  <a:gd name="connsiteX3" fmla="*/ 1989248 w 2244835"/>
                  <a:gd name="connsiteY3" fmla="*/ 550336 h 3137224"/>
                  <a:gd name="connsiteX4" fmla="*/ 352536 w 2244835"/>
                  <a:gd name="connsiteY4" fmla="*/ 123299 h 3137224"/>
                  <a:gd name="connsiteX5" fmla="*/ 744648 w 2244835"/>
                  <a:gd name="connsiteY5" fmla="*/ 2934761 h 3137224"/>
                  <a:gd name="connsiteX6" fmla="*/ 1532048 w 2244835"/>
                  <a:gd name="connsiteY6" fmla="*/ 2909361 h 3137224"/>
                  <a:gd name="connsiteX7" fmla="*/ 1036748 w 2244835"/>
                  <a:gd name="connsiteY7" fmla="*/ 2864911 h 3137224"/>
                  <a:gd name="connsiteX8" fmla="*/ 1233598 w 2244835"/>
                  <a:gd name="connsiteY8" fmla="*/ 2820461 h 3137224"/>
                  <a:gd name="connsiteX0" fmla="*/ 2244835 w 2244835"/>
                  <a:gd name="connsiteY0" fmla="*/ 2082745 h 3558011"/>
                  <a:gd name="connsiteX1" fmla="*/ 111 w 2244835"/>
                  <a:gd name="connsiteY1" fmla="*/ 1828745 h 3558011"/>
                  <a:gd name="connsiteX2" fmla="*/ 443023 w 2244835"/>
                  <a:gd name="connsiteY2" fmla="*/ 1428695 h 3558011"/>
                  <a:gd name="connsiteX3" fmla="*/ 1989248 w 2244835"/>
                  <a:gd name="connsiteY3" fmla="*/ 974670 h 3558011"/>
                  <a:gd name="connsiteX4" fmla="*/ 352536 w 2244835"/>
                  <a:gd name="connsiteY4" fmla="*/ 547633 h 3558011"/>
                  <a:gd name="connsiteX5" fmla="*/ 1835261 w 2244835"/>
                  <a:gd name="connsiteY5" fmla="*/ 153933 h 3558011"/>
                  <a:gd name="connsiteX6" fmla="*/ 1532048 w 2244835"/>
                  <a:gd name="connsiteY6" fmla="*/ 3333695 h 3558011"/>
                  <a:gd name="connsiteX7" fmla="*/ 1036748 w 2244835"/>
                  <a:gd name="connsiteY7" fmla="*/ 3289245 h 3558011"/>
                  <a:gd name="connsiteX8" fmla="*/ 1233598 w 2244835"/>
                  <a:gd name="connsiteY8" fmla="*/ 3244795 h 3558011"/>
                  <a:gd name="connsiteX0" fmla="*/ 2244835 w 2244835"/>
                  <a:gd name="connsiteY0" fmla="*/ 2490290 h 3696844"/>
                  <a:gd name="connsiteX1" fmla="*/ 111 w 2244835"/>
                  <a:gd name="connsiteY1" fmla="*/ 2236290 h 3696844"/>
                  <a:gd name="connsiteX2" fmla="*/ 443023 w 2244835"/>
                  <a:gd name="connsiteY2" fmla="*/ 1836240 h 3696844"/>
                  <a:gd name="connsiteX3" fmla="*/ 1989248 w 2244835"/>
                  <a:gd name="connsiteY3" fmla="*/ 1382215 h 3696844"/>
                  <a:gd name="connsiteX4" fmla="*/ 352536 w 2244835"/>
                  <a:gd name="connsiteY4" fmla="*/ 955178 h 3696844"/>
                  <a:gd name="connsiteX5" fmla="*/ 1835261 w 2244835"/>
                  <a:gd name="connsiteY5" fmla="*/ 561478 h 3696844"/>
                  <a:gd name="connsiteX6" fmla="*/ 465248 w 2244835"/>
                  <a:gd name="connsiteY6" fmla="*/ 178890 h 3696844"/>
                  <a:gd name="connsiteX7" fmla="*/ 1036748 w 2244835"/>
                  <a:gd name="connsiteY7" fmla="*/ 3696790 h 3696844"/>
                  <a:gd name="connsiteX8" fmla="*/ 1233598 w 2244835"/>
                  <a:gd name="connsiteY8" fmla="*/ 3652340 h 3696844"/>
                  <a:gd name="connsiteX0" fmla="*/ 2244835 w 2244835"/>
                  <a:gd name="connsiteY0" fmla="*/ 2474957 h 3637051"/>
                  <a:gd name="connsiteX1" fmla="*/ 111 w 2244835"/>
                  <a:gd name="connsiteY1" fmla="*/ 2220957 h 3637051"/>
                  <a:gd name="connsiteX2" fmla="*/ 443023 w 2244835"/>
                  <a:gd name="connsiteY2" fmla="*/ 1820907 h 3637051"/>
                  <a:gd name="connsiteX3" fmla="*/ 1989248 w 2244835"/>
                  <a:gd name="connsiteY3" fmla="*/ 1366882 h 3637051"/>
                  <a:gd name="connsiteX4" fmla="*/ 352536 w 2244835"/>
                  <a:gd name="connsiteY4" fmla="*/ 939845 h 3637051"/>
                  <a:gd name="connsiteX5" fmla="*/ 1835261 w 2244835"/>
                  <a:gd name="connsiteY5" fmla="*/ 546145 h 3637051"/>
                  <a:gd name="connsiteX6" fmla="*/ 465248 w 2244835"/>
                  <a:gd name="connsiteY6" fmla="*/ 163557 h 3637051"/>
                  <a:gd name="connsiteX7" fmla="*/ 1551098 w 2244835"/>
                  <a:gd name="connsiteY7" fmla="*/ 45 h 3637051"/>
                  <a:gd name="connsiteX8" fmla="*/ 1233598 w 2244835"/>
                  <a:gd name="connsiteY8" fmla="*/ 3637007 h 3637051"/>
                  <a:gd name="connsiteX0" fmla="*/ 2244835 w 2244835"/>
                  <a:gd name="connsiteY0" fmla="*/ 2600325 h 2600325"/>
                  <a:gd name="connsiteX1" fmla="*/ 111 w 2244835"/>
                  <a:gd name="connsiteY1" fmla="*/ 2346325 h 2600325"/>
                  <a:gd name="connsiteX2" fmla="*/ 443023 w 2244835"/>
                  <a:gd name="connsiteY2" fmla="*/ 1946275 h 2600325"/>
                  <a:gd name="connsiteX3" fmla="*/ 1989248 w 2244835"/>
                  <a:gd name="connsiteY3" fmla="*/ 1492250 h 2600325"/>
                  <a:gd name="connsiteX4" fmla="*/ 352536 w 2244835"/>
                  <a:gd name="connsiteY4" fmla="*/ 1065213 h 2600325"/>
                  <a:gd name="connsiteX5" fmla="*/ 1835261 w 2244835"/>
                  <a:gd name="connsiteY5" fmla="*/ 671513 h 2600325"/>
                  <a:gd name="connsiteX6" fmla="*/ 465248 w 2244835"/>
                  <a:gd name="connsiteY6" fmla="*/ 288925 h 2600325"/>
                  <a:gd name="connsiteX7" fmla="*/ 1551098 w 2244835"/>
                  <a:gd name="connsiteY7" fmla="*/ 125413 h 2600325"/>
                  <a:gd name="connsiteX8" fmla="*/ 1043098 w 2244835"/>
                  <a:gd name="connsiteY8" fmla="*/ 0 h 2600325"/>
                  <a:gd name="connsiteX0" fmla="*/ 2244835 w 2244835"/>
                  <a:gd name="connsiteY0" fmla="*/ 3014662 h 3014662"/>
                  <a:gd name="connsiteX1" fmla="*/ 111 w 2244835"/>
                  <a:gd name="connsiteY1" fmla="*/ 2760662 h 3014662"/>
                  <a:gd name="connsiteX2" fmla="*/ 443023 w 2244835"/>
                  <a:gd name="connsiteY2" fmla="*/ 2360612 h 3014662"/>
                  <a:gd name="connsiteX3" fmla="*/ 1989248 w 2244835"/>
                  <a:gd name="connsiteY3" fmla="*/ 1906587 h 3014662"/>
                  <a:gd name="connsiteX4" fmla="*/ 352536 w 2244835"/>
                  <a:gd name="connsiteY4" fmla="*/ 1479550 h 3014662"/>
                  <a:gd name="connsiteX5" fmla="*/ 1835261 w 2244835"/>
                  <a:gd name="connsiteY5" fmla="*/ 1085850 h 3014662"/>
                  <a:gd name="connsiteX6" fmla="*/ 465248 w 2244835"/>
                  <a:gd name="connsiteY6" fmla="*/ 703262 h 3014662"/>
                  <a:gd name="connsiteX7" fmla="*/ 1551098 w 2244835"/>
                  <a:gd name="connsiteY7" fmla="*/ 539750 h 3014662"/>
                  <a:gd name="connsiteX8" fmla="*/ 866886 w 2244835"/>
                  <a:gd name="connsiteY8" fmla="*/ 0 h 3014662"/>
                  <a:gd name="connsiteX0" fmla="*/ 2325758 w 2325758"/>
                  <a:gd name="connsiteY0" fmla="*/ 3014662 h 3014662"/>
                  <a:gd name="connsiteX1" fmla="*/ 71 w 2325758"/>
                  <a:gd name="connsiteY1" fmla="*/ 2913062 h 3014662"/>
                  <a:gd name="connsiteX2" fmla="*/ 523946 w 2325758"/>
                  <a:gd name="connsiteY2" fmla="*/ 2360612 h 3014662"/>
                  <a:gd name="connsiteX3" fmla="*/ 2070171 w 2325758"/>
                  <a:gd name="connsiteY3" fmla="*/ 1906587 h 3014662"/>
                  <a:gd name="connsiteX4" fmla="*/ 433459 w 2325758"/>
                  <a:gd name="connsiteY4" fmla="*/ 1479550 h 3014662"/>
                  <a:gd name="connsiteX5" fmla="*/ 1916184 w 2325758"/>
                  <a:gd name="connsiteY5" fmla="*/ 1085850 h 3014662"/>
                  <a:gd name="connsiteX6" fmla="*/ 546171 w 2325758"/>
                  <a:gd name="connsiteY6" fmla="*/ 703262 h 3014662"/>
                  <a:gd name="connsiteX7" fmla="*/ 1632021 w 2325758"/>
                  <a:gd name="connsiteY7" fmla="*/ 539750 h 3014662"/>
                  <a:gd name="connsiteX8" fmla="*/ 947809 w 2325758"/>
                  <a:gd name="connsiteY8" fmla="*/ 0 h 3014662"/>
                  <a:gd name="connsiteX0" fmla="*/ 2325758 w 2325758"/>
                  <a:gd name="connsiteY0" fmla="*/ 3014662 h 3155053"/>
                  <a:gd name="connsiteX1" fmla="*/ 71 w 2325758"/>
                  <a:gd name="connsiteY1" fmla="*/ 2913062 h 3155053"/>
                  <a:gd name="connsiteX2" fmla="*/ 523946 w 2325758"/>
                  <a:gd name="connsiteY2" fmla="*/ 2360612 h 3155053"/>
                  <a:gd name="connsiteX3" fmla="*/ 2070171 w 2325758"/>
                  <a:gd name="connsiteY3" fmla="*/ 1906587 h 3155053"/>
                  <a:gd name="connsiteX4" fmla="*/ 433459 w 2325758"/>
                  <a:gd name="connsiteY4" fmla="*/ 1479550 h 3155053"/>
                  <a:gd name="connsiteX5" fmla="*/ 1916184 w 2325758"/>
                  <a:gd name="connsiteY5" fmla="*/ 1085850 h 3155053"/>
                  <a:gd name="connsiteX6" fmla="*/ 546171 w 2325758"/>
                  <a:gd name="connsiteY6" fmla="*/ 703262 h 3155053"/>
                  <a:gd name="connsiteX7" fmla="*/ 1632021 w 2325758"/>
                  <a:gd name="connsiteY7" fmla="*/ 539750 h 3155053"/>
                  <a:gd name="connsiteX8" fmla="*/ 947809 w 2325758"/>
                  <a:gd name="connsiteY8" fmla="*/ 0 h 3155053"/>
                  <a:gd name="connsiteX0" fmla="*/ 2273393 w 2273393"/>
                  <a:gd name="connsiteY0" fmla="*/ 3014662 h 3081819"/>
                  <a:gd name="connsiteX1" fmla="*/ 94 w 2273393"/>
                  <a:gd name="connsiteY1" fmla="*/ 2794000 h 3081819"/>
                  <a:gd name="connsiteX2" fmla="*/ 471581 w 2273393"/>
                  <a:gd name="connsiteY2" fmla="*/ 2360612 h 3081819"/>
                  <a:gd name="connsiteX3" fmla="*/ 2017806 w 2273393"/>
                  <a:gd name="connsiteY3" fmla="*/ 1906587 h 3081819"/>
                  <a:gd name="connsiteX4" fmla="*/ 381094 w 2273393"/>
                  <a:gd name="connsiteY4" fmla="*/ 1479550 h 3081819"/>
                  <a:gd name="connsiteX5" fmla="*/ 1863819 w 2273393"/>
                  <a:gd name="connsiteY5" fmla="*/ 1085850 h 3081819"/>
                  <a:gd name="connsiteX6" fmla="*/ 493806 w 2273393"/>
                  <a:gd name="connsiteY6" fmla="*/ 703262 h 3081819"/>
                  <a:gd name="connsiteX7" fmla="*/ 1579656 w 2273393"/>
                  <a:gd name="connsiteY7" fmla="*/ 539750 h 3081819"/>
                  <a:gd name="connsiteX8" fmla="*/ 895444 w 2273393"/>
                  <a:gd name="connsiteY8" fmla="*/ 0 h 3081819"/>
                  <a:gd name="connsiteX0" fmla="*/ 2273307 w 2299313"/>
                  <a:gd name="connsiteY0" fmla="*/ 3014662 h 3081819"/>
                  <a:gd name="connsiteX1" fmla="*/ 8 w 2299313"/>
                  <a:gd name="connsiteY1" fmla="*/ 2794000 h 3081819"/>
                  <a:gd name="connsiteX2" fmla="*/ 2100270 w 2299313"/>
                  <a:gd name="connsiteY2" fmla="*/ 2108200 h 3081819"/>
                  <a:gd name="connsiteX3" fmla="*/ 2017720 w 2299313"/>
                  <a:gd name="connsiteY3" fmla="*/ 1906587 h 3081819"/>
                  <a:gd name="connsiteX4" fmla="*/ 381008 w 2299313"/>
                  <a:gd name="connsiteY4" fmla="*/ 1479550 h 3081819"/>
                  <a:gd name="connsiteX5" fmla="*/ 1863733 w 2299313"/>
                  <a:gd name="connsiteY5" fmla="*/ 1085850 h 3081819"/>
                  <a:gd name="connsiteX6" fmla="*/ 493720 w 2299313"/>
                  <a:gd name="connsiteY6" fmla="*/ 703262 h 3081819"/>
                  <a:gd name="connsiteX7" fmla="*/ 1579570 w 2299313"/>
                  <a:gd name="connsiteY7" fmla="*/ 539750 h 3081819"/>
                  <a:gd name="connsiteX8" fmla="*/ 895358 w 2299313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381007 w 2273306"/>
                  <a:gd name="connsiteY4" fmla="*/ 1479550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1863732 w 2273306"/>
                  <a:gd name="connsiteY5" fmla="*/ 1085850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493719 w 2273306"/>
                  <a:gd name="connsiteY6" fmla="*/ 703262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1579569 w 2273306"/>
                  <a:gd name="connsiteY7" fmla="*/ 539750 h 3081819"/>
                  <a:gd name="connsiteX8" fmla="*/ 895357 w 2273306"/>
                  <a:gd name="connsiteY8" fmla="*/ 0 h 3081819"/>
                  <a:gd name="connsiteX0" fmla="*/ 2273306 w 2273306"/>
                  <a:gd name="connsiteY0" fmla="*/ 3014662 h 3081819"/>
                  <a:gd name="connsiteX1" fmla="*/ 7 w 2273306"/>
                  <a:gd name="connsiteY1" fmla="*/ 2794000 h 3081819"/>
                  <a:gd name="connsiteX2" fmla="*/ 2100269 w 2273306"/>
                  <a:gd name="connsiteY2" fmla="*/ 2108200 h 3081819"/>
                  <a:gd name="connsiteX3" fmla="*/ 307982 w 2273306"/>
                  <a:gd name="connsiteY3" fmla="*/ 1606549 h 3081819"/>
                  <a:gd name="connsiteX4" fmla="*/ 1828807 w 2273306"/>
                  <a:gd name="connsiteY4" fmla="*/ 1027113 h 3081819"/>
                  <a:gd name="connsiteX5" fmla="*/ 454032 w 2273306"/>
                  <a:gd name="connsiteY5" fmla="*/ 738187 h 3081819"/>
                  <a:gd name="connsiteX6" fmla="*/ 1517656 w 2273306"/>
                  <a:gd name="connsiteY6" fmla="*/ 465137 h 3081819"/>
                  <a:gd name="connsiteX7" fmla="*/ 779469 w 2273306"/>
                  <a:gd name="connsiteY7" fmla="*/ 206375 h 3081819"/>
                  <a:gd name="connsiteX8" fmla="*/ 895357 w 2273306"/>
                  <a:gd name="connsiteY8" fmla="*/ 0 h 3081819"/>
                  <a:gd name="connsiteX0" fmla="*/ 2273306 w 2273306"/>
                  <a:gd name="connsiteY0" fmla="*/ 3128962 h 3196119"/>
                  <a:gd name="connsiteX1" fmla="*/ 7 w 2273306"/>
                  <a:gd name="connsiteY1" fmla="*/ 2908300 h 3196119"/>
                  <a:gd name="connsiteX2" fmla="*/ 2100269 w 2273306"/>
                  <a:gd name="connsiteY2" fmla="*/ 2222500 h 3196119"/>
                  <a:gd name="connsiteX3" fmla="*/ 307982 w 2273306"/>
                  <a:gd name="connsiteY3" fmla="*/ 1720849 h 3196119"/>
                  <a:gd name="connsiteX4" fmla="*/ 1828807 w 2273306"/>
                  <a:gd name="connsiteY4" fmla="*/ 1141413 h 3196119"/>
                  <a:gd name="connsiteX5" fmla="*/ 454032 w 2273306"/>
                  <a:gd name="connsiteY5" fmla="*/ 852487 h 3196119"/>
                  <a:gd name="connsiteX6" fmla="*/ 1517656 w 2273306"/>
                  <a:gd name="connsiteY6" fmla="*/ 579437 h 3196119"/>
                  <a:gd name="connsiteX7" fmla="*/ 779469 w 2273306"/>
                  <a:gd name="connsiteY7" fmla="*/ 320675 h 3196119"/>
                  <a:gd name="connsiteX8" fmla="*/ 1204920 w 2273306"/>
                  <a:gd name="connsiteY8" fmla="*/ 0 h 3196119"/>
                  <a:gd name="connsiteX0" fmla="*/ 2273306 w 2273306"/>
                  <a:gd name="connsiteY0" fmla="*/ 3128962 h 3188628"/>
                  <a:gd name="connsiteX1" fmla="*/ 7 w 2273306"/>
                  <a:gd name="connsiteY1" fmla="*/ 2908300 h 3188628"/>
                  <a:gd name="connsiteX2" fmla="*/ 2100269 w 2273306"/>
                  <a:gd name="connsiteY2" fmla="*/ 2222500 h 3188628"/>
                  <a:gd name="connsiteX3" fmla="*/ 307982 w 2273306"/>
                  <a:gd name="connsiteY3" fmla="*/ 1720849 h 3188628"/>
                  <a:gd name="connsiteX4" fmla="*/ 1828807 w 2273306"/>
                  <a:gd name="connsiteY4" fmla="*/ 1141413 h 3188628"/>
                  <a:gd name="connsiteX5" fmla="*/ 454032 w 2273306"/>
                  <a:gd name="connsiteY5" fmla="*/ 852487 h 3188628"/>
                  <a:gd name="connsiteX6" fmla="*/ 1517656 w 2273306"/>
                  <a:gd name="connsiteY6" fmla="*/ 579437 h 3188628"/>
                  <a:gd name="connsiteX7" fmla="*/ 779469 w 2273306"/>
                  <a:gd name="connsiteY7" fmla="*/ 320675 h 3188628"/>
                  <a:gd name="connsiteX8" fmla="*/ 1204920 w 2273306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3 w 2249493"/>
                  <a:gd name="connsiteY0" fmla="*/ 3128962 h 3188628"/>
                  <a:gd name="connsiteX1" fmla="*/ 7 w 2249493"/>
                  <a:gd name="connsiteY1" fmla="*/ 2908300 h 3188628"/>
                  <a:gd name="connsiteX2" fmla="*/ 2076456 w 2249493"/>
                  <a:gd name="connsiteY2" fmla="*/ 2222500 h 3188628"/>
                  <a:gd name="connsiteX3" fmla="*/ 284169 w 2249493"/>
                  <a:gd name="connsiteY3" fmla="*/ 1720849 h 3188628"/>
                  <a:gd name="connsiteX4" fmla="*/ 1804994 w 2249493"/>
                  <a:gd name="connsiteY4" fmla="*/ 1141413 h 3188628"/>
                  <a:gd name="connsiteX5" fmla="*/ 430219 w 2249493"/>
                  <a:gd name="connsiteY5" fmla="*/ 852487 h 3188628"/>
                  <a:gd name="connsiteX6" fmla="*/ 1493843 w 2249493"/>
                  <a:gd name="connsiteY6" fmla="*/ 579437 h 3188628"/>
                  <a:gd name="connsiteX7" fmla="*/ 755656 w 2249493"/>
                  <a:gd name="connsiteY7" fmla="*/ 320675 h 3188628"/>
                  <a:gd name="connsiteX8" fmla="*/ 1181107 w 2249493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  <a:gd name="connsiteX0" fmla="*/ 2249492 w 2249492"/>
                  <a:gd name="connsiteY0" fmla="*/ 3128962 h 3188628"/>
                  <a:gd name="connsiteX1" fmla="*/ 6 w 2249492"/>
                  <a:gd name="connsiteY1" fmla="*/ 2908300 h 3188628"/>
                  <a:gd name="connsiteX2" fmla="*/ 2076455 w 2249492"/>
                  <a:gd name="connsiteY2" fmla="*/ 2222500 h 3188628"/>
                  <a:gd name="connsiteX3" fmla="*/ 284168 w 2249492"/>
                  <a:gd name="connsiteY3" fmla="*/ 1720849 h 3188628"/>
                  <a:gd name="connsiteX4" fmla="*/ 1804993 w 2249492"/>
                  <a:gd name="connsiteY4" fmla="*/ 1141413 h 3188628"/>
                  <a:gd name="connsiteX5" fmla="*/ 430218 w 2249492"/>
                  <a:gd name="connsiteY5" fmla="*/ 852487 h 3188628"/>
                  <a:gd name="connsiteX6" fmla="*/ 1493842 w 2249492"/>
                  <a:gd name="connsiteY6" fmla="*/ 579437 h 3188628"/>
                  <a:gd name="connsiteX7" fmla="*/ 755655 w 2249492"/>
                  <a:gd name="connsiteY7" fmla="*/ 320675 h 3188628"/>
                  <a:gd name="connsiteX8" fmla="*/ 1181106 w 2249492"/>
                  <a:gd name="connsiteY8" fmla="*/ 0 h 318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492" h="3188628">
                    <a:moveTo>
                      <a:pt x="2249492" y="3128962"/>
                    </a:moveTo>
                    <a:cubicBezTo>
                      <a:pt x="1720325" y="3114145"/>
                      <a:pt x="881598" y="3375555"/>
                      <a:pt x="6" y="2908300"/>
                    </a:cubicBezTo>
                    <a:cubicBezTo>
                      <a:pt x="-4227" y="2900892"/>
                      <a:pt x="2324370" y="2415646"/>
                      <a:pt x="2076455" y="2222500"/>
                    </a:cubicBezTo>
                    <a:cubicBezTo>
                      <a:pt x="1828540" y="2029354"/>
                      <a:pt x="329412" y="1901030"/>
                      <a:pt x="284168" y="1720849"/>
                    </a:cubicBezTo>
                    <a:cubicBezTo>
                      <a:pt x="238924" y="1540668"/>
                      <a:pt x="1780651" y="1286140"/>
                      <a:pt x="1804993" y="1141413"/>
                    </a:cubicBezTo>
                    <a:cubicBezTo>
                      <a:pt x="1829335" y="996686"/>
                      <a:pt x="482076" y="946150"/>
                      <a:pt x="430218" y="852487"/>
                    </a:cubicBezTo>
                    <a:cubicBezTo>
                      <a:pt x="378360" y="758824"/>
                      <a:pt x="1439603" y="668072"/>
                      <a:pt x="1493842" y="579437"/>
                    </a:cubicBezTo>
                    <a:cubicBezTo>
                      <a:pt x="1548082" y="490802"/>
                      <a:pt x="724434" y="411692"/>
                      <a:pt x="755655" y="320675"/>
                    </a:cubicBezTo>
                    <a:cubicBezTo>
                      <a:pt x="705913" y="305858"/>
                      <a:pt x="1057810" y="14816"/>
                      <a:pt x="1181106" y="0"/>
                    </a:cubicBezTo>
                  </a:path>
                </a:pathLst>
              </a:custGeom>
              <a:ln w="1905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40CA4646-C819-4353-BDBE-4B2FE172402D}"/>
                  </a:ext>
                </a:extLst>
              </p:cNvPr>
              <p:cNvSpPr/>
              <p:nvPr/>
            </p:nvSpPr>
            <p:spPr>
              <a:xfrm rot="15156482">
                <a:off x="12637498" y="437429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D8D92073-35C9-4388-AAB3-5EAFD51287CB}"/>
                  </a:ext>
                </a:extLst>
              </p:cNvPr>
              <p:cNvSpPr/>
              <p:nvPr/>
            </p:nvSpPr>
            <p:spPr>
              <a:xfrm>
                <a:off x="13071164" y="4451532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25A9836C-D734-46DE-9F13-4E355D444B31}"/>
                  </a:ext>
                </a:extLst>
              </p:cNvPr>
              <p:cNvSpPr/>
              <p:nvPr/>
            </p:nvSpPr>
            <p:spPr>
              <a:xfrm rot="14102583">
                <a:off x="12239589" y="4402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5081C162-1264-48A5-8EE8-F793F762AAF5}"/>
                  </a:ext>
                </a:extLst>
              </p:cNvPr>
              <p:cNvSpPr/>
              <p:nvPr/>
            </p:nvSpPr>
            <p:spPr>
              <a:xfrm>
                <a:off x="13511393" y="433894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58E2A164-8B90-4257-9004-FF4D200B22A9}"/>
                  </a:ext>
                </a:extLst>
              </p:cNvPr>
              <p:cNvSpPr/>
              <p:nvPr/>
            </p:nvSpPr>
            <p:spPr>
              <a:xfrm>
                <a:off x="11895284" y="4220091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93890606-52D7-4F86-A2B1-8D0C7C3F87C4}"/>
                  </a:ext>
                </a:extLst>
              </p:cNvPr>
              <p:cNvSpPr/>
              <p:nvPr/>
            </p:nvSpPr>
            <p:spPr>
              <a:xfrm rot="3573570">
                <a:off x="12468266" y="3981778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4EE12613-A291-46B7-85CB-2A33A5F36A63}"/>
                  </a:ext>
                </a:extLst>
              </p:cNvPr>
              <p:cNvSpPr/>
              <p:nvPr/>
            </p:nvSpPr>
            <p:spPr>
              <a:xfrm rot="10017088">
                <a:off x="12053064" y="3988809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316FE9BE-2A16-413C-AC1F-445F932E5FA3}"/>
                  </a:ext>
                </a:extLst>
              </p:cNvPr>
              <p:cNvSpPr/>
              <p:nvPr/>
            </p:nvSpPr>
            <p:spPr>
              <a:xfrm rot="2519671">
                <a:off x="12871148" y="3789813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C4FB6612-22EB-4FEC-BD3D-CA7654591904}"/>
                  </a:ext>
                </a:extLst>
              </p:cNvPr>
              <p:cNvSpPr/>
              <p:nvPr/>
            </p:nvSpPr>
            <p:spPr>
              <a:xfrm rot="6936526">
                <a:off x="13208571" y="3760808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5EBC6605-420E-4F31-99FE-A31E64E7BEB8}"/>
                  </a:ext>
                </a:extLst>
              </p:cNvPr>
              <p:cNvSpPr/>
              <p:nvPr/>
            </p:nvSpPr>
            <p:spPr>
              <a:xfrm rot="10017088">
                <a:off x="13519616" y="356411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B2BF0D5B-C05D-4EFF-8E2E-51361CD6541B}"/>
                  </a:ext>
                </a:extLst>
              </p:cNvPr>
              <p:cNvSpPr/>
              <p:nvPr/>
            </p:nvSpPr>
            <p:spPr>
              <a:xfrm rot="3573570">
                <a:off x="13419671" y="3391583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8A4E9BB4-A906-4B75-B49F-8F5A2FFA04C2}"/>
                  </a:ext>
                </a:extLst>
              </p:cNvPr>
              <p:cNvSpPr/>
              <p:nvPr/>
            </p:nvSpPr>
            <p:spPr>
              <a:xfrm rot="2519671">
                <a:off x="13188579" y="3253900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28988550-E802-4EA5-9A67-BE7DBBD81064}"/>
                  </a:ext>
                </a:extLst>
              </p:cNvPr>
              <p:cNvSpPr/>
              <p:nvPr/>
            </p:nvSpPr>
            <p:spPr>
              <a:xfrm rot="6936526">
                <a:off x="12824208" y="3250583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D8CF883B-6859-415B-9511-B375DF1C1638}"/>
                  </a:ext>
                </a:extLst>
              </p:cNvPr>
              <p:cNvSpPr/>
              <p:nvPr/>
            </p:nvSpPr>
            <p:spPr>
              <a:xfrm rot="16210108">
                <a:off x="12114195" y="303421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C0C17401-5A5E-477C-B5E4-6443808F78DB}"/>
                  </a:ext>
                </a:extLst>
              </p:cNvPr>
              <p:cNvSpPr/>
              <p:nvPr/>
            </p:nvSpPr>
            <p:spPr>
              <a:xfrm rot="1053626">
                <a:off x="12457108" y="3180927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A01B6946-5942-4A5A-B57F-206B231611C2}"/>
                  </a:ext>
                </a:extLst>
              </p:cNvPr>
              <p:cNvSpPr/>
              <p:nvPr/>
            </p:nvSpPr>
            <p:spPr>
              <a:xfrm>
                <a:off x="12019223" y="2794171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216898D1-99B2-4A4C-9E7F-47A0B2E98ACB}"/>
                  </a:ext>
                </a:extLst>
              </p:cNvPr>
              <p:cNvSpPr/>
              <p:nvPr/>
            </p:nvSpPr>
            <p:spPr>
              <a:xfrm rot="14373570">
                <a:off x="13011267" y="2505736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25283DAA-7A1B-4066-A726-92C96FA86C37}"/>
                  </a:ext>
                </a:extLst>
              </p:cNvPr>
              <p:cNvSpPr/>
              <p:nvPr/>
            </p:nvSpPr>
            <p:spPr>
              <a:xfrm rot="20817088">
                <a:off x="12649740" y="2668273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9422F116-E8DA-428A-8BF0-970782C24A19}"/>
                  </a:ext>
                </a:extLst>
              </p:cNvPr>
              <p:cNvSpPr/>
              <p:nvPr/>
            </p:nvSpPr>
            <p:spPr>
              <a:xfrm rot="10088930">
                <a:off x="13409273" y="2431896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5DC686C0-F0CD-4788-BE2F-E3FD27A82ACB}"/>
                  </a:ext>
                </a:extLst>
              </p:cNvPr>
              <p:cNvSpPr/>
              <p:nvPr/>
            </p:nvSpPr>
            <p:spPr>
              <a:xfrm rot="17736526">
                <a:off x="12288209" y="2705084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634DCDE6-C7DE-4163-AF97-0CE5B8A4E0FE}"/>
                  </a:ext>
                </a:extLst>
              </p:cNvPr>
              <p:cNvSpPr/>
              <p:nvPr/>
            </p:nvSpPr>
            <p:spPr>
              <a:xfrm rot="5414067">
                <a:off x="12360959" y="2205937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74CD69CB-6016-4C3A-B95F-F2E9BC932D0C}"/>
                  </a:ext>
                </a:extLst>
              </p:cNvPr>
              <p:cNvSpPr/>
              <p:nvPr/>
            </p:nvSpPr>
            <p:spPr>
              <a:xfrm rot="11857585">
                <a:off x="12722922" y="2165766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C2072D56-D298-4EB8-9DD2-04E522A526F1}"/>
                  </a:ext>
                </a:extLst>
              </p:cNvPr>
              <p:cNvSpPr/>
              <p:nvPr/>
            </p:nvSpPr>
            <p:spPr>
              <a:xfrm rot="1129427">
                <a:off x="12116094" y="2083248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54198532-E74F-41E6-AE16-281D129BC05D}"/>
                  </a:ext>
                </a:extLst>
              </p:cNvPr>
              <p:cNvSpPr/>
              <p:nvPr/>
            </p:nvSpPr>
            <p:spPr>
              <a:xfrm rot="8777023">
                <a:off x="13060085" y="2294302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C012CCD3-750C-4AEB-A94F-ABF237BB36B7}"/>
                  </a:ext>
                </a:extLst>
              </p:cNvPr>
              <p:cNvSpPr/>
              <p:nvPr/>
            </p:nvSpPr>
            <p:spPr>
              <a:xfrm rot="8777023">
                <a:off x="12338146" y="201164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4184500B-D13A-45D7-B042-5219585C080D}"/>
                  </a:ext>
                </a:extLst>
              </p:cNvPr>
              <p:cNvSpPr/>
              <p:nvPr/>
            </p:nvSpPr>
            <p:spPr>
              <a:xfrm rot="8176944">
                <a:off x="12586011" y="1892404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547486E9-92E8-41F6-9B60-920763ACBCE3}"/>
                  </a:ext>
                </a:extLst>
              </p:cNvPr>
              <p:cNvSpPr/>
              <p:nvPr/>
            </p:nvSpPr>
            <p:spPr>
              <a:xfrm rot="2671772">
                <a:off x="12889370" y="1921200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CE176723-E4AE-43F7-91AC-1B369F77D2F9}"/>
                  </a:ext>
                </a:extLst>
              </p:cNvPr>
              <p:cNvSpPr/>
              <p:nvPr/>
            </p:nvSpPr>
            <p:spPr>
              <a:xfrm rot="1129427">
                <a:off x="12995518" y="1702064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F6BDE470-F449-4151-8626-D2D7224C97C4}"/>
                  </a:ext>
                </a:extLst>
              </p:cNvPr>
              <p:cNvSpPr/>
              <p:nvPr/>
            </p:nvSpPr>
            <p:spPr>
              <a:xfrm rot="10612908">
                <a:off x="12749751" y="1717997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D27EA25F-AA01-46DB-B1C0-32D47607EE3E}"/>
                  </a:ext>
                </a:extLst>
              </p:cNvPr>
              <p:cNvSpPr/>
              <p:nvPr/>
            </p:nvSpPr>
            <p:spPr>
              <a:xfrm rot="8176944">
                <a:off x="12553175" y="1596985"/>
                <a:ext cx="61475" cy="79876"/>
              </a:xfrm>
              <a:custGeom>
                <a:avLst/>
                <a:gdLst>
                  <a:gd name="connsiteX0" fmla="*/ 6800 w 61475"/>
                  <a:gd name="connsiteY0" fmla="*/ 78731 h 79876"/>
                  <a:gd name="connsiteX1" fmla="*/ 56330 w 61475"/>
                  <a:gd name="connsiteY1" fmla="*/ 41584 h 79876"/>
                  <a:gd name="connsiteX2" fmla="*/ 50615 w 61475"/>
                  <a:gd name="connsiteY2" fmla="*/ 2531 h 79876"/>
                  <a:gd name="connsiteX3" fmla="*/ 14420 w 61475"/>
                  <a:gd name="connsiteY3" fmla="*/ 16819 h 79876"/>
                  <a:gd name="connsiteX4" fmla="*/ 6800 w 61475"/>
                  <a:gd name="connsiteY4" fmla="*/ 78731 h 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5" h="79876">
                    <a:moveTo>
                      <a:pt x="6800" y="78731"/>
                    </a:moveTo>
                    <a:cubicBezTo>
                      <a:pt x="18230" y="84446"/>
                      <a:pt x="42995" y="68254"/>
                      <a:pt x="56330" y="41584"/>
                    </a:cubicBezTo>
                    <a:cubicBezTo>
                      <a:pt x="70618" y="14914"/>
                      <a:pt x="50615" y="2531"/>
                      <a:pt x="50615" y="2531"/>
                    </a:cubicBezTo>
                    <a:cubicBezTo>
                      <a:pt x="50615" y="2531"/>
                      <a:pt x="30613" y="-8899"/>
                      <a:pt x="14420" y="16819"/>
                    </a:cubicBezTo>
                    <a:cubicBezTo>
                      <a:pt x="-2725" y="42536"/>
                      <a:pt x="-3677" y="72064"/>
                      <a:pt x="6800" y="78731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3A45F729-4949-4348-B5B2-9482B31CEA2E}"/>
                  </a:ext>
                </a:extLst>
              </p:cNvPr>
              <p:cNvSpPr/>
              <p:nvPr/>
            </p:nvSpPr>
            <p:spPr>
              <a:xfrm rot="9883247">
                <a:off x="12327160" y="1549754"/>
                <a:ext cx="84295" cy="56994"/>
              </a:xfrm>
              <a:custGeom>
                <a:avLst/>
                <a:gdLst>
                  <a:gd name="connsiteX0" fmla="*/ 83831 w 84295"/>
                  <a:gd name="connsiteY0" fmla="*/ 44786 h 56994"/>
                  <a:gd name="connsiteX1" fmla="*/ 38111 w 84295"/>
                  <a:gd name="connsiteY1" fmla="*/ 1923 h 56994"/>
                  <a:gd name="connsiteX2" fmla="*/ 963 w 84295"/>
                  <a:gd name="connsiteY2" fmla="*/ 16211 h 56994"/>
                  <a:gd name="connsiteX3" fmla="*/ 20966 w 84295"/>
                  <a:gd name="connsiteY3" fmla="*/ 50501 h 56994"/>
                  <a:gd name="connsiteX4" fmla="*/ 83831 w 84295"/>
                  <a:gd name="connsiteY4" fmla="*/ 44786 h 5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295" h="56994">
                    <a:moveTo>
                      <a:pt x="83831" y="44786"/>
                    </a:moveTo>
                    <a:cubicBezTo>
                      <a:pt x="87641" y="31451"/>
                      <a:pt x="67638" y="10496"/>
                      <a:pt x="38111" y="1923"/>
                    </a:cubicBezTo>
                    <a:cubicBezTo>
                      <a:pt x="8583" y="-6649"/>
                      <a:pt x="963" y="16211"/>
                      <a:pt x="963" y="16211"/>
                    </a:cubicBezTo>
                    <a:cubicBezTo>
                      <a:pt x="963" y="16211"/>
                      <a:pt x="-6657" y="39071"/>
                      <a:pt x="20966" y="50501"/>
                    </a:cubicBezTo>
                    <a:cubicBezTo>
                      <a:pt x="49541" y="61931"/>
                      <a:pt x="79068" y="57168"/>
                      <a:pt x="83831" y="44786"/>
                    </a:cubicBezTo>
                    <a:close/>
                  </a:path>
                </a:pathLst>
              </a:custGeom>
              <a:solidFill>
                <a:srgbClr val="4EB79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65FF4E4A-82DE-492D-9FA1-0F0AE1F01D93}"/>
                  </a:ext>
                </a:extLst>
              </p:cNvPr>
              <p:cNvSpPr/>
              <p:nvPr/>
            </p:nvSpPr>
            <p:spPr>
              <a:xfrm rot="1129427">
                <a:off x="12536925" y="1306009"/>
                <a:ext cx="64578" cy="79312"/>
              </a:xfrm>
              <a:custGeom>
                <a:avLst/>
                <a:gdLst>
                  <a:gd name="connsiteX0" fmla="*/ 7204 w 64578"/>
                  <a:gd name="connsiteY0" fmla="*/ 1561 h 79312"/>
                  <a:gd name="connsiteX1" fmla="*/ 14824 w 64578"/>
                  <a:gd name="connsiteY1" fmla="*/ 63474 h 79312"/>
                  <a:gd name="connsiteX2" fmla="*/ 52924 w 64578"/>
                  <a:gd name="connsiteY2" fmla="*/ 75856 h 79312"/>
                  <a:gd name="connsiteX3" fmla="*/ 59592 w 64578"/>
                  <a:gd name="connsiteY3" fmla="*/ 36804 h 79312"/>
                  <a:gd name="connsiteX4" fmla="*/ 7204 w 64578"/>
                  <a:gd name="connsiteY4" fmla="*/ 1561 h 7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78" h="79312">
                    <a:moveTo>
                      <a:pt x="7204" y="1561"/>
                    </a:moveTo>
                    <a:cubicBezTo>
                      <a:pt x="-4226" y="9181"/>
                      <a:pt x="-2321" y="38709"/>
                      <a:pt x="14824" y="63474"/>
                    </a:cubicBezTo>
                    <a:cubicBezTo>
                      <a:pt x="31969" y="89191"/>
                      <a:pt x="52924" y="75856"/>
                      <a:pt x="52924" y="75856"/>
                    </a:cubicBezTo>
                    <a:cubicBezTo>
                      <a:pt x="52924" y="75856"/>
                      <a:pt x="73879" y="63474"/>
                      <a:pt x="59592" y="36804"/>
                    </a:cubicBezTo>
                    <a:cubicBezTo>
                      <a:pt x="44352" y="10134"/>
                      <a:pt x="19587" y="-5106"/>
                      <a:pt x="7204" y="1561"/>
                    </a:cubicBezTo>
                    <a:close/>
                  </a:path>
                </a:pathLst>
              </a:custGeom>
              <a:solidFill>
                <a:srgbClr val="EDB8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55735CB1-84FE-46F7-A15D-D112233C12E4}"/>
                  </a:ext>
                </a:extLst>
              </p:cNvPr>
              <p:cNvSpPr/>
              <p:nvPr/>
            </p:nvSpPr>
            <p:spPr>
              <a:xfrm rot="2302468">
                <a:off x="12774270" y="1225049"/>
                <a:ext cx="67048" cy="78616"/>
              </a:xfrm>
              <a:custGeom>
                <a:avLst/>
                <a:gdLst>
                  <a:gd name="connsiteX0" fmla="*/ 60619 w 67048"/>
                  <a:gd name="connsiteY0" fmla="*/ 2126 h 78616"/>
                  <a:gd name="connsiteX1" fmla="*/ 6326 w 67048"/>
                  <a:gd name="connsiteY1" fmla="*/ 34511 h 78616"/>
                  <a:gd name="connsiteX2" fmla="*/ 10136 w 67048"/>
                  <a:gd name="connsiteY2" fmla="*/ 74516 h 78616"/>
                  <a:gd name="connsiteX3" fmla="*/ 49189 w 67048"/>
                  <a:gd name="connsiteY3" fmla="*/ 64039 h 78616"/>
                  <a:gd name="connsiteX4" fmla="*/ 60619 w 67048"/>
                  <a:gd name="connsiteY4" fmla="*/ 2126 h 7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48" h="78616">
                    <a:moveTo>
                      <a:pt x="60619" y="2126"/>
                    </a:moveTo>
                    <a:cubicBezTo>
                      <a:pt x="49189" y="-5494"/>
                      <a:pt x="22519" y="7841"/>
                      <a:pt x="6326" y="34511"/>
                    </a:cubicBezTo>
                    <a:cubicBezTo>
                      <a:pt x="-9866" y="60229"/>
                      <a:pt x="10136" y="74516"/>
                      <a:pt x="10136" y="74516"/>
                    </a:cubicBezTo>
                    <a:cubicBezTo>
                      <a:pt x="10136" y="74516"/>
                      <a:pt x="30139" y="88804"/>
                      <a:pt x="49189" y="64039"/>
                    </a:cubicBezTo>
                    <a:cubicBezTo>
                      <a:pt x="68239" y="40226"/>
                      <a:pt x="72049" y="10699"/>
                      <a:pt x="60619" y="2126"/>
                    </a:cubicBezTo>
                    <a:close/>
                  </a:path>
                </a:pathLst>
              </a:custGeom>
              <a:solidFill>
                <a:srgbClr val="D817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218" name="TextBox 217">
            <a:extLst>
              <a:ext uri="{FF2B5EF4-FFF2-40B4-BE49-F238E27FC236}">
                <a16:creationId xmlns:a16="http://schemas.microsoft.com/office/drawing/2014/main" id="{BDCDE4EE-FE9F-CB4D-9084-90014D684A10}"/>
              </a:ext>
            </a:extLst>
          </p:cNvPr>
          <p:cNvSpPr txBox="1"/>
          <p:nvPr/>
        </p:nvSpPr>
        <p:spPr>
          <a:xfrm>
            <a:off x="3372004" y="5085451"/>
            <a:ext cx="3467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A very Merry Christmas at last!</a:t>
            </a:r>
            <a:endParaRPr lang="en-US" sz="2400" dirty="0">
              <a:solidFill>
                <a:srgbClr val="79655A"/>
              </a:solidFill>
              <a:latin typeface="Avenir Light" panose="020B0402020203020204" pitchFamily="34" charset="77"/>
            </a:endParaRPr>
          </a:p>
          <a:p>
            <a:r>
              <a:rPr lang="en-US" dirty="0">
                <a:solidFill>
                  <a:srgbClr val="79655A"/>
                </a:solidFill>
                <a:latin typeface="Avenir Light" panose="020B0402020203020204" pitchFamily="34" charset="77"/>
              </a:rPr>
              <a:t>This is the way.</a:t>
            </a:r>
            <a:endParaRPr lang="en-GB" sz="1400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60B53973-81D0-4385-B071-D78383A16D59}"/>
              </a:ext>
            </a:extLst>
          </p:cNvPr>
          <p:cNvGrpSpPr/>
          <p:nvPr/>
        </p:nvGrpSpPr>
        <p:grpSpPr>
          <a:xfrm>
            <a:off x="5007171" y="877382"/>
            <a:ext cx="2848470" cy="2140966"/>
            <a:chOff x="6132381" y="877382"/>
            <a:chExt cx="2848470" cy="2140966"/>
          </a:xfrm>
        </p:grpSpPr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AB555B2F-D885-4B4E-8BAA-2D5A0641B730}"/>
                </a:ext>
              </a:extLst>
            </p:cNvPr>
            <p:cNvSpPr/>
            <p:nvPr/>
          </p:nvSpPr>
          <p:spPr>
            <a:xfrm>
              <a:off x="6309949" y="1076326"/>
              <a:ext cx="2536655" cy="1827498"/>
            </a:xfrm>
            <a:prstGeom prst="rect">
              <a:avLst/>
            </a:prstGeom>
            <a:solidFill>
              <a:srgbClr val="E8E8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22" name="Graphic 2">
              <a:extLst>
                <a:ext uri="{FF2B5EF4-FFF2-40B4-BE49-F238E27FC236}">
                  <a16:creationId xmlns:a16="http://schemas.microsoft.com/office/drawing/2014/main" id="{87F0C440-B0D8-4B9A-A21A-077576132126}"/>
                </a:ext>
              </a:extLst>
            </p:cNvPr>
            <p:cNvGrpSpPr/>
            <p:nvPr/>
          </p:nvGrpSpPr>
          <p:grpSpPr>
            <a:xfrm>
              <a:off x="6132381" y="877382"/>
              <a:ext cx="2848470" cy="2140966"/>
              <a:chOff x="4998198" y="877382"/>
              <a:chExt cx="2848470" cy="2140966"/>
            </a:xfrm>
          </p:grpSpPr>
          <p:grpSp>
            <p:nvGrpSpPr>
              <p:cNvPr id="223" name="Graphic 2">
                <a:extLst>
                  <a:ext uri="{FF2B5EF4-FFF2-40B4-BE49-F238E27FC236}">
                    <a16:creationId xmlns:a16="http://schemas.microsoft.com/office/drawing/2014/main" id="{F4B10F3B-4640-42D6-BCB0-C3ABCD734915}"/>
                  </a:ext>
                </a:extLst>
              </p:cNvPr>
              <p:cNvGrpSpPr/>
              <p:nvPr/>
            </p:nvGrpSpPr>
            <p:grpSpPr>
              <a:xfrm>
                <a:off x="5215794" y="1077163"/>
                <a:ext cx="2414551" cy="1826660"/>
                <a:chOff x="5215794" y="1077163"/>
                <a:chExt cx="2414551" cy="1826660"/>
              </a:xfrm>
            </p:grpSpPr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98B6B035-01DB-4146-8FC1-6D38DB3A434E}"/>
                    </a:ext>
                  </a:extLst>
                </p:cNvPr>
                <p:cNvSpPr/>
                <p:nvPr/>
              </p:nvSpPr>
              <p:spPr>
                <a:xfrm>
                  <a:off x="5215794" y="1662509"/>
                  <a:ext cx="2414551" cy="104344"/>
                </a:xfrm>
                <a:custGeom>
                  <a:avLst/>
                  <a:gdLst>
                    <a:gd name="connsiteX0" fmla="*/ 0 w 2414551"/>
                    <a:gd name="connsiteY0" fmla="*/ 0 h 104344"/>
                    <a:gd name="connsiteX1" fmla="*/ 2414552 w 2414551"/>
                    <a:gd name="connsiteY1" fmla="*/ 0 h 104344"/>
                    <a:gd name="connsiteX2" fmla="*/ 2414552 w 2414551"/>
                    <a:gd name="connsiteY2" fmla="*/ 104344 h 104344"/>
                    <a:gd name="connsiteX3" fmla="*/ 0 w 2414551"/>
                    <a:gd name="connsiteY3" fmla="*/ 104344 h 104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14551" h="104344">
                      <a:moveTo>
                        <a:pt x="0" y="0"/>
                      </a:moveTo>
                      <a:lnTo>
                        <a:pt x="2414552" y="0"/>
                      </a:lnTo>
                      <a:lnTo>
                        <a:pt x="2414552" y="104344"/>
                      </a:lnTo>
                      <a:lnTo>
                        <a:pt x="0" y="104344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F998A8C0-AE55-41F6-B052-866D10C8A13B}"/>
                    </a:ext>
                  </a:extLst>
                </p:cNvPr>
                <p:cNvSpPr/>
                <p:nvPr/>
              </p:nvSpPr>
              <p:spPr>
                <a:xfrm>
                  <a:off x="6370579" y="1077163"/>
                  <a:ext cx="104344" cy="1826660"/>
                </a:xfrm>
                <a:custGeom>
                  <a:avLst/>
                  <a:gdLst>
                    <a:gd name="connsiteX0" fmla="*/ 0 w 104344"/>
                    <a:gd name="connsiteY0" fmla="*/ 0 h 1826660"/>
                    <a:gd name="connsiteX1" fmla="*/ 104343 w 104344"/>
                    <a:gd name="connsiteY1" fmla="*/ 0 h 1826660"/>
                    <a:gd name="connsiteX2" fmla="*/ 104343 w 104344"/>
                    <a:gd name="connsiteY2" fmla="*/ 1826661 h 1826660"/>
                    <a:gd name="connsiteX3" fmla="*/ 0 w 104344"/>
                    <a:gd name="connsiteY3" fmla="*/ 1826661 h 1826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344" h="1826660">
                      <a:moveTo>
                        <a:pt x="0" y="0"/>
                      </a:moveTo>
                      <a:lnTo>
                        <a:pt x="104343" y="0"/>
                      </a:lnTo>
                      <a:lnTo>
                        <a:pt x="104343" y="1826661"/>
                      </a:lnTo>
                      <a:lnTo>
                        <a:pt x="0" y="1826661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E555E5DC-83FA-472E-B4BE-69A2B07BF574}"/>
                  </a:ext>
                </a:extLst>
              </p:cNvPr>
              <p:cNvSpPr/>
              <p:nvPr/>
            </p:nvSpPr>
            <p:spPr>
              <a:xfrm>
                <a:off x="5133718" y="2866286"/>
                <a:ext cx="2578703" cy="152062"/>
              </a:xfrm>
              <a:custGeom>
                <a:avLst/>
                <a:gdLst>
                  <a:gd name="connsiteX0" fmla="*/ 0 w 2578703"/>
                  <a:gd name="connsiteY0" fmla="*/ 0 h 152062"/>
                  <a:gd name="connsiteX1" fmla="*/ 2578704 w 2578703"/>
                  <a:gd name="connsiteY1" fmla="*/ 0 h 152062"/>
                  <a:gd name="connsiteX2" fmla="*/ 2578704 w 2578703"/>
                  <a:gd name="connsiteY2" fmla="*/ 152063 h 152062"/>
                  <a:gd name="connsiteX3" fmla="*/ 0 w 2578703"/>
                  <a:gd name="connsiteY3" fmla="*/ 152063 h 152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8703" h="152062">
                    <a:moveTo>
                      <a:pt x="0" y="0"/>
                    </a:moveTo>
                    <a:lnTo>
                      <a:pt x="2578704" y="0"/>
                    </a:lnTo>
                    <a:lnTo>
                      <a:pt x="2578704" y="152063"/>
                    </a:lnTo>
                    <a:lnTo>
                      <a:pt x="0" y="152063"/>
                    </a:ln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07AC2330-0100-46E6-90F9-64B8D4A1CFDB}"/>
                  </a:ext>
                </a:extLst>
              </p:cNvPr>
              <p:cNvSpPr/>
              <p:nvPr/>
            </p:nvSpPr>
            <p:spPr>
              <a:xfrm>
                <a:off x="5118448" y="932099"/>
                <a:ext cx="2609242" cy="68078"/>
              </a:xfrm>
              <a:custGeom>
                <a:avLst/>
                <a:gdLst>
                  <a:gd name="connsiteX0" fmla="*/ -1 w 2609242"/>
                  <a:gd name="connsiteY0" fmla="*/ 0 h 68078"/>
                  <a:gd name="connsiteX1" fmla="*/ 2609243 w 2609242"/>
                  <a:gd name="connsiteY1" fmla="*/ 0 h 68078"/>
                  <a:gd name="connsiteX2" fmla="*/ 2609243 w 2609242"/>
                  <a:gd name="connsiteY2" fmla="*/ 68078 h 68078"/>
                  <a:gd name="connsiteX3" fmla="*/ -1 w 2609242"/>
                  <a:gd name="connsiteY3" fmla="*/ 68078 h 68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42" h="68078">
                    <a:moveTo>
                      <a:pt x="-1" y="0"/>
                    </a:moveTo>
                    <a:lnTo>
                      <a:pt x="2609243" y="0"/>
                    </a:lnTo>
                    <a:lnTo>
                      <a:pt x="2609243" y="68078"/>
                    </a:lnTo>
                    <a:lnTo>
                      <a:pt x="-1" y="68078"/>
                    </a:ln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6A5E8AE-2E07-4186-A7C8-1F1D8260BD10}"/>
                  </a:ext>
                </a:extLst>
              </p:cNvPr>
              <p:cNvSpPr/>
              <p:nvPr/>
            </p:nvSpPr>
            <p:spPr>
              <a:xfrm>
                <a:off x="5032555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-1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5" y="171786"/>
                      <a:pt x="-1" y="133331"/>
                      <a:pt x="-1" y="85893"/>
                    </a:cubicBezTo>
                    <a:cubicBezTo>
                      <a:pt x="-1" y="38456"/>
                      <a:pt x="38455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D201F2E3-A2EE-472D-B58B-DC11A9EB9D28}"/>
                  </a:ext>
                </a:extLst>
              </p:cNvPr>
              <p:cNvSpPr/>
              <p:nvPr/>
            </p:nvSpPr>
            <p:spPr>
              <a:xfrm>
                <a:off x="7641798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0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6" y="171786"/>
                      <a:pt x="0" y="133331"/>
                      <a:pt x="0" y="85893"/>
                    </a:cubicBezTo>
                    <a:cubicBezTo>
                      <a:pt x="0" y="38456"/>
                      <a:pt x="38456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01B46E14-0F53-475D-8D03-BDD0EC3A052B}"/>
                  </a:ext>
                </a:extLst>
              </p:cNvPr>
              <p:cNvSpPr/>
              <p:nvPr/>
            </p:nvSpPr>
            <p:spPr>
              <a:xfrm>
                <a:off x="5031919" y="1077163"/>
                <a:ext cx="494362" cy="879291"/>
              </a:xfrm>
              <a:custGeom>
                <a:avLst/>
                <a:gdLst>
                  <a:gd name="connsiteX0" fmla="*/ 300944 w 494362"/>
                  <a:gd name="connsiteY0" fmla="*/ 879291 h 879291"/>
                  <a:gd name="connsiteX1" fmla="*/ 494362 w 494362"/>
                  <a:gd name="connsiteY1" fmla="*/ 0 h 879291"/>
                  <a:gd name="connsiteX2" fmla="*/ 0 w 494362"/>
                  <a:gd name="connsiteY2" fmla="*/ 0 h 879291"/>
                  <a:gd name="connsiteX3" fmla="*/ 0 w 494362"/>
                  <a:gd name="connsiteY3" fmla="*/ 879291 h 879291"/>
                  <a:gd name="connsiteX4" fmla="*/ 300944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879291"/>
                    </a:moveTo>
                    <a:cubicBezTo>
                      <a:pt x="300944" y="879291"/>
                      <a:pt x="494362" y="767948"/>
                      <a:pt x="494362" y="0"/>
                    </a:cubicBezTo>
                    <a:lnTo>
                      <a:pt x="0" y="0"/>
                    </a:lnTo>
                    <a:lnTo>
                      <a:pt x="0" y="879291"/>
                    </a:lnTo>
                    <a:lnTo>
                      <a:pt x="300944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3F8A2910-8FEF-40CD-AFB2-DFD272522AF9}"/>
                  </a:ext>
                </a:extLst>
              </p:cNvPr>
              <p:cNvSpPr/>
              <p:nvPr/>
            </p:nvSpPr>
            <p:spPr>
              <a:xfrm>
                <a:off x="5031919" y="2042984"/>
                <a:ext cx="494362" cy="879291"/>
              </a:xfrm>
              <a:custGeom>
                <a:avLst/>
                <a:gdLst>
                  <a:gd name="connsiteX0" fmla="*/ 300944 w 494362"/>
                  <a:gd name="connsiteY0" fmla="*/ 0 h 879291"/>
                  <a:gd name="connsiteX1" fmla="*/ 494362 w 494362"/>
                  <a:gd name="connsiteY1" fmla="*/ 879291 h 879291"/>
                  <a:gd name="connsiteX2" fmla="*/ 0 w 494362"/>
                  <a:gd name="connsiteY2" fmla="*/ 879291 h 879291"/>
                  <a:gd name="connsiteX3" fmla="*/ 0 w 494362"/>
                  <a:gd name="connsiteY3" fmla="*/ 0 h 879291"/>
                  <a:gd name="connsiteX4" fmla="*/ 300944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0"/>
                    </a:moveTo>
                    <a:cubicBezTo>
                      <a:pt x="300944" y="0"/>
                      <a:pt x="494362" y="111343"/>
                      <a:pt x="494362" y="879291"/>
                    </a:cubicBezTo>
                    <a:lnTo>
                      <a:pt x="0" y="879291"/>
                    </a:lnTo>
                    <a:lnTo>
                      <a:pt x="0" y="0"/>
                    </a:lnTo>
                    <a:lnTo>
                      <a:pt x="300944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B477DD07-B937-4726-9583-622BF87E6C80}"/>
                  </a:ext>
                </a:extLst>
              </p:cNvPr>
              <p:cNvSpPr/>
              <p:nvPr/>
            </p:nvSpPr>
            <p:spPr>
              <a:xfrm>
                <a:off x="4998198" y="1938640"/>
                <a:ext cx="376657" cy="104344"/>
              </a:xfrm>
              <a:custGeom>
                <a:avLst/>
                <a:gdLst>
                  <a:gd name="connsiteX0" fmla="*/ 324485 w 376657"/>
                  <a:gd name="connsiteY0" fmla="*/ 104344 h 104344"/>
                  <a:gd name="connsiteX1" fmla="*/ 52172 w 376657"/>
                  <a:gd name="connsiteY1" fmla="*/ 104344 h 104344"/>
                  <a:gd name="connsiteX2" fmla="*/ 0 w 376657"/>
                  <a:gd name="connsiteY2" fmla="*/ 52172 h 104344"/>
                  <a:gd name="connsiteX3" fmla="*/ 0 w 376657"/>
                  <a:gd name="connsiteY3" fmla="*/ 52172 h 104344"/>
                  <a:gd name="connsiteX4" fmla="*/ 52172 w 376657"/>
                  <a:gd name="connsiteY4" fmla="*/ 0 h 104344"/>
                  <a:gd name="connsiteX5" fmla="*/ 324485 w 376657"/>
                  <a:gd name="connsiteY5" fmla="*/ 0 h 104344"/>
                  <a:gd name="connsiteX6" fmla="*/ 376657 w 376657"/>
                  <a:gd name="connsiteY6" fmla="*/ 52172 h 104344"/>
                  <a:gd name="connsiteX7" fmla="*/ 376657 w 376657"/>
                  <a:gd name="connsiteY7" fmla="*/ 52172 h 104344"/>
                  <a:gd name="connsiteX8" fmla="*/ 324485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324485" y="104344"/>
                    </a:moveTo>
                    <a:lnTo>
                      <a:pt x="52172" y="104344"/>
                    </a:lnTo>
                    <a:cubicBezTo>
                      <a:pt x="23541" y="104344"/>
                      <a:pt x="0" y="80803"/>
                      <a:pt x="0" y="52172"/>
                    </a:cubicBezTo>
                    <a:lnTo>
                      <a:pt x="0" y="52172"/>
                    </a:lnTo>
                    <a:cubicBezTo>
                      <a:pt x="0" y="23541"/>
                      <a:pt x="23541" y="0"/>
                      <a:pt x="52172" y="0"/>
                    </a:cubicBezTo>
                    <a:lnTo>
                      <a:pt x="324485" y="0"/>
                    </a:lnTo>
                    <a:cubicBezTo>
                      <a:pt x="353116" y="0"/>
                      <a:pt x="376657" y="23541"/>
                      <a:pt x="376657" y="52172"/>
                    </a:cubicBezTo>
                    <a:lnTo>
                      <a:pt x="376657" y="52172"/>
                    </a:lnTo>
                    <a:cubicBezTo>
                      <a:pt x="376657" y="80803"/>
                      <a:pt x="353116" y="104344"/>
                      <a:pt x="324485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4A4542F6-2007-4EAB-BD74-AF7202A9859E}"/>
                  </a:ext>
                </a:extLst>
              </p:cNvPr>
              <p:cNvSpPr/>
              <p:nvPr/>
            </p:nvSpPr>
            <p:spPr>
              <a:xfrm>
                <a:off x="7318585" y="1077163"/>
                <a:ext cx="494362" cy="879291"/>
              </a:xfrm>
              <a:custGeom>
                <a:avLst/>
                <a:gdLst>
                  <a:gd name="connsiteX0" fmla="*/ 193420 w 494362"/>
                  <a:gd name="connsiteY0" fmla="*/ 879291 h 879291"/>
                  <a:gd name="connsiteX1" fmla="*/ 0 w 494362"/>
                  <a:gd name="connsiteY1" fmla="*/ 0 h 879291"/>
                  <a:gd name="connsiteX2" fmla="*/ 494362 w 494362"/>
                  <a:gd name="connsiteY2" fmla="*/ 0 h 879291"/>
                  <a:gd name="connsiteX3" fmla="*/ 494362 w 494362"/>
                  <a:gd name="connsiteY3" fmla="*/ 879291 h 879291"/>
                  <a:gd name="connsiteX4" fmla="*/ 193420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879291"/>
                    </a:moveTo>
                    <a:cubicBezTo>
                      <a:pt x="193420" y="879291"/>
                      <a:pt x="0" y="767948"/>
                      <a:pt x="0" y="0"/>
                    </a:cubicBezTo>
                    <a:lnTo>
                      <a:pt x="494362" y="0"/>
                    </a:lnTo>
                    <a:lnTo>
                      <a:pt x="494362" y="879291"/>
                    </a:lnTo>
                    <a:lnTo>
                      <a:pt x="193420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D39A82C4-9C41-49B9-BDB0-FF3CAF74780E}"/>
                  </a:ext>
                </a:extLst>
              </p:cNvPr>
              <p:cNvSpPr/>
              <p:nvPr/>
            </p:nvSpPr>
            <p:spPr>
              <a:xfrm>
                <a:off x="7318585" y="2042984"/>
                <a:ext cx="494362" cy="879291"/>
              </a:xfrm>
              <a:custGeom>
                <a:avLst/>
                <a:gdLst>
                  <a:gd name="connsiteX0" fmla="*/ 193420 w 494362"/>
                  <a:gd name="connsiteY0" fmla="*/ 0 h 879291"/>
                  <a:gd name="connsiteX1" fmla="*/ 0 w 494362"/>
                  <a:gd name="connsiteY1" fmla="*/ 879291 h 879291"/>
                  <a:gd name="connsiteX2" fmla="*/ 494362 w 494362"/>
                  <a:gd name="connsiteY2" fmla="*/ 879291 h 879291"/>
                  <a:gd name="connsiteX3" fmla="*/ 494362 w 494362"/>
                  <a:gd name="connsiteY3" fmla="*/ 0 h 879291"/>
                  <a:gd name="connsiteX4" fmla="*/ 193420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0"/>
                    </a:moveTo>
                    <a:cubicBezTo>
                      <a:pt x="193420" y="0"/>
                      <a:pt x="0" y="111343"/>
                      <a:pt x="0" y="879291"/>
                    </a:cubicBezTo>
                    <a:lnTo>
                      <a:pt x="494362" y="879291"/>
                    </a:lnTo>
                    <a:lnTo>
                      <a:pt x="494362" y="0"/>
                    </a:lnTo>
                    <a:lnTo>
                      <a:pt x="193420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584E15CC-4EB4-4014-BF4C-3D2C22B3F104}"/>
                  </a:ext>
                </a:extLst>
              </p:cNvPr>
              <p:cNvSpPr/>
              <p:nvPr/>
            </p:nvSpPr>
            <p:spPr>
              <a:xfrm>
                <a:off x="7470012" y="1938640"/>
                <a:ext cx="376657" cy="104344"/>
              </a:xfrm>
              <a:custGeom>
                <a:avLst/>
                <a:gdLst>
                  <a:gd name="connsiteX0" fmla="*/ 52172 w 376657"/>
                  <a:gd name="connsiteY0" fmla="*/ 104344 h 104344"/>
                  <a:gd name="connsiteX1" fmla="*/ 324485 w 376657"/>
                  <a:gd name="connsiteY1" fmla="*/ 104344 h 104344"/>
                  <a:gd name="connsiteX2" fmla="*/ 376657 w 376657"/>
                  <a:gd name="connsiteY2" fmla="*/ 52172 h 104344"/>
                  <a:gd name="connsiteX3" fmla="*/ 376657 w 376657"/>
                  <a:gd name="connsiteY3" fmla="*/ 52172 h 104344"/>
                  <a:gd name="connsiteX4" fmla="*/ 324485 w 376657"/>
                  <a:gd name="connsiteY4" fmla="*/ 0 h 104344"/>
                  <a:gd name="connsiteX5" fmla="*/ 52172 w 376657"/>
                  <a:gd name="connsiteY5" fmla="*/ 0 h 104344"/>
                  <a:gd name="connsiteX6" fmla="*/ 0 w 376657"/>
                  <a:gd name="connsiteY6" fmla="*/ 52172 h 104344"/>
                  <a:gd name="connsiteX7" fmla="*/ 0 w 376657"/>
                  <a:gd name="connsiteY7" fmla="*/ 52172 h 104344"/>
                  <a:gd name="connsiteX8" fmla="*/ 52172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52172" y="104344"/>
                    </a:moveTo>
                    <a:lnTo>
                      <a:pt x="324485" y="104344"/>
                    </a:lnTo>
                    <a:cubicBezTo>
                      <a:pt x="353116" y="104344"/>
                      <a:pt x="376657" y="80803"/>
                      <a:pt x="376657" y="52172"/>
                    </a:cubicBezTo>
                    <a:lnTo>
                      <a:pt x="376657" y="52172"/>
                    </a:lnTo>
                    <a:cubicBezTo>
                      <a:pt x="376657" y="23541"/>
                      <a:pt x="353116" y="0"/>
                      <a:pt x="324485" y="0"/>
                    </a:cubicBezTo>
                    <a:lnTo>
                      <a:pt x="52172" y="0"/>
                    </a:lnTo>
                    <a:cubicBezTo>
                      <a:pt x="23541" y="0"/>
                      <a:pt x="0" y="23541"/>
                      <a:pt x="0" y="52172"/>
                    </a:cubicBezTo>
                    <a:lnTo>
                      <a:pt x="0" y="52172"/>
                    </a:lnTo>
                    <a:cubicBezTo>
                      <a:pt x="0" y="80803"/>
                      <a:pt x="23541" y="104344"/>
                      <a:pt x="52172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8306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7000">
        <p159:morph option="byObject"/>
      </p:transition>
    </mc:Choice>
    <mc:Fallback xmlns="">
      <p:transition spd="med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5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8" presetClass="exit" presetSubtype="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1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C -0.00456 -0.00555 -0.01953 -0.00949 -0.0345 -0.00949 C -0.04909 -0.00949 -0.06185 -0.00555 -0.06601 -4.44444E-6 C -0.07226 -0.00555 -0.08502 -0.00949 -0.10026 -0.00949 C -0.1151 -0.00949 -0.12812 -0.00555 -0.1319 -4.44444E-6 C -0.13854 -0.00555 -0.15117 -0.00949 -0.16614 -0.00949 C -0.18138 -0.00949 -0.19609 -0.00555 -0.19987 -4.44444E-6 C -0.2043 -0.00555 -0.21706 -0.00949 -0.23398 -0.00949 C -0.24674 -0.00949 -0.26198 -0.00555 -0.26601 -4.44444E-6 C -0.27005 -0.00555 -0.28463 -0.00949 -0.29987 -0.00949 C -0.31445 -0.00949 -0.32721 -0.00555 -0.33138 -4.44444E-6 C -0.33776 -0.00555 -0.35026 -0.00949 -0.36575 -0.00949 C -0.38047 -0.00949 -0.39349 -0.00555 -0.39987 -4.44444E-6 C -0.40391 -0.00555 -0.41667 -0.00949 -0.43164 -0.00949 C -0.44674 -0.00949 -0.46172 -0.00555 -0.46575 -4.44444E-6 C -0.47005 -0.00555 -0.48281 -0.00949 -0.49974 -0.00949 C -0.51471 -0.00949 -0.52747 -0.00555 -0.53203 -4.44444E-6 " pathEditMode="relative" rAng="0" ptsTypes="AAAAAAAAAAAAAAAAA">
                                      <p:cBhvr>
                                        <p:cTn id="26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02" y="-48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7" presetClass="pat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11536 -0.00255 C -0.11119 -0.00671 -0.09739 -0.00926 -0.08385 -0.00926 C -0.07083 -0.00926 -0.05924 -0.00671 -0.05521 -0.00255 C -0.04948 -0.00671 -0.03776 -0.00926 -0.02396 -0.00926 C -0.01054 -0.00926 0.00144 -0.00671 0.00495 -0.00255 C 0.01081 -0.00671 0.0224 -0.00926 0.03607 -0.00926 C 0.04987 -0.00926 0.06341 -0.00671 0.0668 -0.00255 C 0.07084 -0.00671 0.08243 -0.00926 0.09779 -0.00926 C 0.10951 -0.00926 0.12331 -0.00671 0.12683 -0.00255 C 0.13099 -0.00671 0.14414 -0.00926 0.15769 -0.00926 C 0.17097 -0.00926 0.18269 -0.00671 0.18633 -0.00255 C 0.19206 -0.00671 0.20326 -0.00926 0.21745 -0.00926 C 0.23099 -0.00926 0.24284 -0.00671 0.24857 -0.00255 C 0.25222 -0.00671 0.26394 -0.00926 0.27735 -0.00926 C 0.29128 -0.00926 0.30482 -0.00671 0.30847 -0.00255 C 0.31237 -0.00671 0.32396 -0.00926 0.33946 -0.00926 C 0.35313 -0.00926 0.36472 -0.00671 0.36901 -0.00255 " pathEditMode="relative" rAng="0" ptsTypes="AAAAAAAAAAAAAAAAA">
                                      <p:cBhvr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19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2" grpId="0" animBg="1"/>
      <p:bldP spid="55" grpId="0" animBg="1"/>
      <p:bldP spid="2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raphic 97">
            <a:extLst>
              <a:ext uri="{FF2B5EF4-FFF2-40B4-BE49-F238E27FC236}">
                <a16:creationId xmlns:a16="http://schemas.microsoft.com/office/drawing/2014/main" id="{0B67DFC1-9443-499B-9FB9-956821106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640614" y="0"/>
            <a:ext cx="52732028" cy="68714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68C5240-2D90-448E-8571-C164B415E869}"/>
              </a:ext>
            </a:extLst>
          </p:cNvPr>
          <p:cNvSpPr/>
          <p:nvPr/>
        </p:nvSpPr>
        <p:spPr>
          <a:xfrm>
            <a:off x="228599" y="209550"/>
            <a:ext cx="11839575" cy="4490930"/>
          </a:xfrm>
          <a:prstGeom prst="rect">
            <a:avLst/>
          </a:prstGeom>
          <a:solidFill>
            <a:srgbClr val="CAC3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B4BA1D-0A57-4EDB-8E6E-FCBFCD8F0A16}"/>
              </a:ext>
            </a:extLst>
          </p:cNvPr>
          <p:cNvSpPr/>
          <p:nvPr/>
        </p:nvSpPr>
        <p:spPr>
          <a:xfrm>
            <a:off x="228599" y="4685632"/>
            <a:ext cx="11839575" cy="1962818"/>
          </a:xfrm>
          <a:prstGeom prst="rect">
            <a:avLst/>
          </a:prstGeom>
          <a:solidFill>
            <a:srgbClr val="E8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2F465A6-5D7C-4B28-9ACC-7DE3CFC1FB0E}"/>
              </a:ext>
            </a:extLst>
          </p:cNvPr>
          <p:cNvSpPr/>
          <p:nvPr/>
        </p:nvSpPr>
        <p:spPr>
          <a:xfrm>
            <a:off x="-120079" y="-88237"/>
            <a:ext cx="12343440" cy="6943185"/>
          </a:xfrm>
          <a:custGeom>
            <a:avLst/>
            <a:gdLst>
              <a:gd name="connsiteX0" fmla="*/ 0 w 12343440"/>
              <a:gd name="connsiteY0" fmla="*/ 0 h 6943185"/>
              <a:gd name="connsiteX1" fmla="*/ 0 w 12343440"/>
              <a:gd name="connsiteY1" fmla="*/ 6943185 h 6943185"/>
              <a:gd name="connsiteX2" fmla="*/ 12343441 w 12343440"/>
              <a:gd name="connsiteY2" fmla="*/ 6943185 h 6943185"/>
              <a:gd name="connsiteX3" fmla="*/ 12343441 w 12343440"/>
              <a:gd name="connsiteY3" fmla="*/ 0 h 6943185"/>
              <a:gd name="connsiteX4" fmla="*/ 0 w 12343440"/>
              <a:gd name="connsiteY4" fmla="*/ 0 h 6943185"/>
              <a:gd name="connsiteX5" fmla="*/ 11991782 w 12343440"/>
              <a:gd name="connsiteY5" fmla="*/ 3991688 h 6943185"/>
              <a:gd name="connsiteX6" fmla="*/ 7679935 w 12343440"/>
              <a:gd name="connsiteY6" fmla="*/ 6453305 h 6943185"/>
              <a:gd name="connsiteX7" fmla="*/ 7397064 w 12343440"/>
              <a:gd name="connsiteY7" fmla="*/ 6476449 h 6943185"/>
              <a:gd name="connsiteX8" fmla="*/ 3987189 w 12343440"/>
              <a:gd name="connsiteY8" fmla="*/ 6332442 h 6943185"/>
              <a:gd name="connsiteX9" fmla="*/ 1439425 w 12343440"/>
              <a:gd name="connsiteY9" fmla="*/ 5637481 h 6943185"/>
              <a:gd name="connsiteX10" fmla="*/ 655102 w 12343440"/>
              <a:gd name="connsiteY10" fmla="*/ 3684388 h 6943185"/>
              <a:gd name="connsiteX11" fmla="*/ 1024120 w 12343440"/>
              <a:gd name="connsiteY11" fmla="*/ 2243034 h 6943185"/>
              <a:gd name="connsiteX12" fmla="*/ 4693079 w 12343440"/>
              <a:gd name="connsiteY12" fmla="*/ 683389 h 6943185"/>
              <a:gd name="connsiteX13" fmla="*/ 7892087 w 12343440"/>
              <a:gd name="connsiteY13" fmla="*/ 678889 h 6943185"/>
              <a:gd name="connsiteX14" fmla="*/ 10965733 w 12343440"/>
              <a:gd name="connsiteY14" fmla="*/ 1114767 h 6943185"/>
              <a:gd name="connsiteX15" fmla="*/ 12038069 w 12343440"/>
              <a:gd name="connsiteY15" fmla="*/ 3377088 h 6943185"/>
              <a:gd name="connsiteX16" fmla="*/ 11991782 w 12343440"/>
              <a:gd name="connsiteY16" fmla="*/ 3991688 h 6943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343440" h="6943185">
                <a:moveTo>
                  <a:pt x="0" y="0"/>
                </a:moveTo>
                <a:lnTo>
                  <a:pt x="0" y="6943185"/>
                </a:lnTo>
                <a:lnTo>
                  <a:pt x="12343441" y="6943185"/>
                </a:lnTo>
                <a:lnTo>
                  <a:pt x="12343441" y="0"/>
                </a:lnTo>
                <a:lnTo>
                  <a:pt x="0" y="0"/>
                </a:lnTo>
                <a:close/>
                <a:moveTo>
                  <a:pt x="11991782" y="3991688"/>
                </a:moveTo>
                <a:cubicBezTo>
                  <a:pt x="11732698" y="5942209"/>
                  <a:pt x="9655528" y="6257224"/>
                  <a:pt x="7679935" y="6453305"/>
                </a:cubicBezTo>
                <a:cubicBezTo>
                  <a:pt x="7588645" y="6462305"/>
                  <a:pt x="7494141" y="6470020"/>
                  <a:pt x="7397064" y="6476449"/>
                </a:cubicBezTo>
                <a:cubicBezTo>
                  <a:pt x="6408303" y="6542666"/>
                  <a:pt x="5122528" y="6481592"/>
                  <a:pt x="3987189" y="6332442"/>
                </a:cubicBezTo>
                <a:cubicBezTo>
                  <a:pt x="2812633" y="6178792"/>
                  <a:pt x="1798156" y="5931923"/>
                  <a:pt x="1439425" y="5637481"/>
                </a:cubicBezTo>
                <a:cubicBezTo>
                  <a:pt x="806824" y="5118028"/>
                  <a:pt x="622958" y="4378707"/>
                  <a:pt x="655102" y="3684388"/>
                </a:cubicBezTo>
                <a:cubicBezTo>
                  <a:pt x="680175" y="3130862"/>
                  <a:pt x="842826" y="2605623"/>
                  <a:pt x="1024120" y="2243034"/>
                </a:cubicBezTo>
                <a:cubicBezTo>
                  <a:pt x="1705581" y="879470"/>
                  <a:pt x="3461949" y="730320"/>
                  <a:pt x="4693079" y="683389"/>
                </a:cubicBezTo>
                <a:cubicBezTo>
                  <a:pt x="5924209" y="636459"/>
                  <a:pt x="7892087" y="678889"/>
                  <a:pt x="7892087" y="678889"/>
                </a:cubicBezTo>
                <a:cubicBezTo>
                  <a:pt x="7892087" y="678889"/>
                  <a:pt x="9846465" y="584385"/>
                  <a:pt x="10965733" y="1114767"/>
                </a:cubicBezTo>
                <a:cubicBezTo>
                  <a:pt x="11737198" y="1480570"/>
                  <a:pt x="12050284" y="2373541"/>
                  <a:pt x="12038069" y="3377088"/>
                </a:cubicBezTo>
                <a:cubicBezTo>
                  <a:pt x="12034855" y="3578312"/>
                  <a:pt x="12019425" y="3784679"/>
                  <a:pt x="11991782" y="3991688"/>
                </a:cubicBezTo>
                <a:close/>
              </a:path>
            </a:pathLst>
          </a:custGeom>
          <a:solidFill>
            <a:srgbClr val="E2DFD8"/>
          </a:solidFill>
          <a:ln w="64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4E184B-9A3D-D34F-B3F5-5626722A7D1A}"/>
              </a:ext>
            </a:extLst>
          </p:cNvPr>
          <p:cNvSpPr txBox="1"/>
          <p:nvPr/>
        </p:nvSpPr>
        <p:spPr>
          <a:xfrm>
            <a:off x="1892357" y="1905147"/>
            <a:ext cx="45278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To [enter name]</a:t>
            </a:r>
          </a:p>
          <a:p>
            <a:pPr algn="ctr"/>
            <a:endParaRPr lang="en-GB" dirty="0">
              <a:solidFill>
                <a:srgbClr val="79655A"/>
              </a:solidFill>
              <a:latin typeface="Avenir Light" panose="020B0402020203020204" pitchFamily="34" charset="77"/>
            </a:endParaRPr>
          </a:p>
          <a:p>
            <a:pPr algn="ctr"/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Merry Christmas!</a:t>
            </a:r>
          </a:p>
          <a:p>
            <a:pPr algn="ctr"/>
            <a:endParaRPr lang="en-GB" dirty="0">
              <a:solidFill>
                <a:srgbClr val="79655A"/>
              </a:solidFill>
              <a:latin typeface="Avenir Light" panose="020B0402020203020204" pitchFamily="34" charset="77"/>
            </a:endParaRPr>
          </a:p>
          <a:p>
            <a:pPr algn="ctr"/>
            <a:r>
              <a:rPr lang="en-GB" dirty="0">
                <a:solidFill>
                  <a:srgbClr val="79655A"/>
                </a:solidFill>
                <a:latin typeface="Avenir Light" panose="020B0402020203020204" pitchFamily="34" charset="77"/>
              </a:rPr>
              <a:t>From all at </a:t>
            </a:r>
            <a:r>
              <a:rPr lang="en-GB" dirty="0" err="1">
                <a:solidFill>
                  <a:srgbClr val="79655A"/>
                </a:solidFill>
                <a:latin typeface="Avenir Light" panose="020B0402020203020204" pitchFamily="34" charset="77"/>
              </a:rPr>
              <a:t>BrightCarbon</a:t>
            </a:r>
            <a:endParaRPr lang="en-GB" dirty="0">
              <a:solidFill>
                <a:srgbClr val="79655A"/>
              </a:solidFill>
              <a:latin typeface="Avenir Light" panose="020B0402020203020204" pitchFamily="34" charset="77"/>
            </a:endParaRPr>
          </a:p>
        </p:txBody>
      </p:sp>
      <p:grpSp>
        <p:nvGrpSpPr>
          <p:cNvPr id="27" name="Graphic 541">
            <a:extLst>
              <a:ext uri="{FF2B5EF4-FFF2-40B4-BE49-F238E27FC236}">
                <a16:creationId xmlns:a16="http://schemas.microsoft.com/office/drawing/2014/main" id="{62CBF54D-F01A-4143-9708-BBBAC64DEA2D}"/>
              </a:ext>
            </a:extLst>
          </p:cNvPr>
          <p:cNvGrpSpPr/>
          <p:nvPr/>
        </p:nvGrpSpPr>
        <p:grpSpPr>
          <a:xfrm>
            <a:off x="4930461" y="3733907"/>
            <a:ext cx="2910516" cy="2110681"/>
            <a:chOff x="777790" y="2840071"/>
            <a:chExt cx="2910516" cy="211068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4A96558-2078-431D-9898-625F3D329AE1}"/>
                </a:ext>
              </a:extLst>
            </p:cNvPr>
            <p:cNvSpPr/>
            <p:nvPr/>
          </p:nvSpPr>
          <p:spPr>
            <a:xfrm>
              <a:off x="1721556" y="3368107"/>
              <a:ext cx="1005839" cy="270510"/>
            </a:xfrm>
            <a:custGeom>
              <a:avLst/>
              <a:gdLst>
                <a:gd name="connsiteX0" fmla="*/ 22860 w 1005839"/>
                <a:gd name="connsiteY0" fmla="*/ 270510 h 270510"/>
                <a:gd name="connsiteX1" fmla="*/ 501968 w 1005839"/>
                <a:gd name="connsiteY1" fmla="*/ 33338 h 270510"/>
                <a:gd name="connsiteX2" fmla="*/ 501968 w 1005839"/>
                <a:gd name="connsiteY2" fmla="*/ 33338 h 270510"/>
                <a:gd name="connsiteX3" fmla="*/ 981075 w 1005839"/>
                <a:gd name="connsiteY3" fmla="*/ 270510 h 270510"/>
                <a:gd name="connsiteX4" fmla="*/ 1005840 w 1005839"/>
                <a:gd name="connsiteY4" fmla="*/ 270510 h 270510"/>
                <a:gd name="connsiteX5" fmla="*/ 502920 w 1005839"/>
                <a:gd name="connsiteY5" fmla="*/ 0 h 270510"/>
                <a:gd name="connsiteX6" fmla="*/ 502920 w 1005839"/>
                <a:gd name="connsiteY6" fmla="*/ 0 h 270510"/>
                <a:gd name="connsiteX7" fmla="*/ 0 w 1005839"/>
                <a:gd name="connsiteY7" fmla="*/ 270510 h 270510"/>
                <a:gd name="connsiteX8" fmla="*/ 22860 w 1005839"/>
                <a:gd name="connsiteY8" fmla="*/ 270510 h 270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5839" h="270510">
                  <a:moveTo>
                    <a:pt x="22860" y="270510"/>
                  </a:moveTo>
                  <a:cubicBezTo>
                    <a:pt x="103823" y="112395"/>
                    <a:pt x="287655" y="33338"/>
                    <a:pt x="501968" y="33338"/>
                  </a:cubicBezTo>
                  <a:lnTo>
                    <a:pt x="501968" y="33338"/>
                  </a:lnTo>
                  <a:cubicBezTo>
                    <a:pt x="716280" y="33338"/>
                    <a:pt x="900113" y="112395"/>
                    <a:pt x="981075" y="270510"/>
                  </a:cubicBezTo>
                  <a:lnTo>
                    <a:pt x="1005840" y="270510"/>
                  </a:lnTo>
                  <a:cubicBezTo>
                    <a:pt x="931545" y="89535"/>
                    <a:pt x="734378" y="0"/>
                    <a:pt x="502920" y="0"/>
                  </a:cubicBezTo>
                  <a:lnTo>
                    <a:pt x="502920" y="0"/>
                  </a:lnTo>
                  <a:cubicBezTo>
                    <a:pt x="271463" y="0"/>
                    <a:pt x="74295" y="89535"/>
                    <a:pt x="0" y="270510"/>
                  </a:cubicBezTo>
                  <a:lnTo>
                    <a:pt x="22860" y="270510"/>
                  </a:ln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9" name="Graphic 541">
              <a:extLst>
                <a:ext uri="{FF2B5EF4-FFF2-40B4-BE49-F238E27FC236}">
                  <a16:creationId xmlns:a16="http://schemas.microsoft.com/office/drawing/2014/main" id="{E7E15500-97E9-4520-BDCD-01A55CC0AF0D}"/>
                </a:ext>
              </a:extLst>
            </p:cNvPr>
            <p:cNvGrpSpPr/>
            <p:nvPr/>
          </p:nvGrpSpPr>
          <p:grpSpPr>
            <a:xfrm>
              <a:off x="777790" y="3402397"/>
              <a:ext cx="2910516" cy="1484947"/>
              <a:chOff x="777790" y="3402397"/>
              <a:chExt cx="2910516" cy="1484947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01A54401-1010-4079-8D31-5ED4600CEB71}"/>
                  </a:ext>
                </a:extLst>
              </p:cNvPr>
              <p:cNvSpPr/>
              <p:nvPr/>
            </p:nvSpPr>
            <p:spPr>
              <a:xfrm>
                <a:off x="2680724" y="3516396"/>
                <a:ext cx="1007583" cy="434476"/>
              </a:xfrm>
              <a:custGeom>
                <a:avLst/>
                <a:gdLst>
                  <a:gd name="connsiteX0" fmla="*/ 0 w 1007583"/>
                  <a:gd name="connsiteY0" fmla="*/ 85073 h 434476"/>
                  <a:gd name="connsiteX1" fmla="*/ 504825 w 1007583"/>
                  <a:gd name="connsiteY1" fmla="*/ 300 h 434476"/>
                  <a:gd name="connsiteX2" fmla="*/ 984885 w 1007583"/>
                  <a:gd name="connsiteY2" fmla="*/ 49830 h 434476"/>
                  <a:gd name="connsiteX3" fmla="*/ 990600 w 1007583"/>
                  <a:gd name="connsiteY3" fmla="*/ 102218 h 434476"/>
                  <a:gd name="connsiteX4" fmla="*/ 788670 w 1007583"/>
                  <a:gd name="connsiteY4" fmla="*/ 190800 h 434476"/>
                  <a:gd name="connsiteX5" fmla="*/ 38100 w 1007583"/>
                  <a:gd name="connsiteY5" fmla="*/ 421305 h 434476"/>
                  <a:gd name="connsiteX6" fmla="*/ 0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0" y="85073"/>
                    </a:moveTo>
                    <a:cubicBezTo>
                      <a:pt x="0" y="85073"/>
                      <a:pt x="172402" y="6015"/>
                      <a:pt x="504825" y="300"/>
                    </a:cubicBezTo>
                    <a:cubicBezTo>
                      <a:pt x="754380" y="-3510"/>
                      <a:pt x="882968" y="29828"/>
                      <a:pt x="984885" y="49830"/>
                    </a:cubicBezTo>
                    <a:cubicBezTo>
                      <a:pt x="1011555" y="54593"/>
                      <a:pt x="1016318" y="91740"/>
                      <a:pt x="990600" y="102218"/>
                    </a:cubicBezTo>
                    <a:cubicBezTo>
                      <a:pt x="939165" y="124125"/>
                      <a:pt x="868680" y="155558"/>
                      <a:pt x="788670" y="190800"/>
                    </a:cubicBezTo>
                    <a:cubicBezTo>
                      <a:pt x="620077" y="266048"/>
                      <a:pt x="281940" y="490838"/>
                      <a:pt x="38100" y="421305"/>
                    </a:cubicBezTo>
                    <a:lnTo>
                      <a:pt x="0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B02C995-233E-40C5-8243-6BFA32118BA9}"/>
                  </a:ext>
                </a:extLst>
              </p:cNvPr>
              <p:cNvSpPr/>
              <p:nvPr/>
            </p:nvSpPr>
            <p:spPr>
              <a:xfrm>
                <a:off x="2715013" y="3603619"/>
                <a:ext cx="686752" cy="265502"/>
              </a:xfrm>
              <a:custGeom>
                <a:avLst/>
                <a:gdLst>
                  <a:gd name="connsiteX0" fmla="*/ 0 w 686752"/>
                  <a:gd name="connsiteY0" fmla="*/ 93100 h 265502"/>
                  <a:gd name="connsiteX1" fmla="*/ 686753 w 686752"/>
                  <a:gd name="connsiteY1" fmla="*/ 1660 h 265502"/>
                  <a:gd name="connsiteX2" fmla="*/ 246698 w 686752"/>
                  <a:gd name="connsiteY2" fmla="*/ 93100 h 265502"/>
                  <a:gd name="connsiteX3" fmla="*/ 13335 w 686752"/>
                  <a:gd name="connsiteY3" fmla="*/ 265502 h 265502"/>
                  <a:gd name="connsiteX4" fmla="*/ 0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0" y="93100"/>
                    </a:moveTo>
                    <a:cubicBezTo>
                      <a:pt x="0" y="93100"/>
                      <a:pt x="230505" y="-14533"/>
                      <a:pt x="686753" y="1660"/>
                    </a:cubicBezTo>
                    <a:cubicBezTo>
                      <a:pt x="686753" y="1660"/>
                      <a:pt x="359093" y="28330"/>
                      <a:pt x="246698" y="93100"/>
                    </a:cubicBezTo>
                    <a:cubicBezTo>
                      <a:pt x="134303" y="157870"/>
                      <a:pt x="13335" y="265502"/>
                      <a:pt x="13335" y="265502"/>
                    </a:cubicBezTo>
                    <a:lnTo>
                      <a:pt x="0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2E9604CD-35D9-466B-A5F6-A0BCC1F68FD7}"/>
                  </a:ext>
                </a:extLst>
              </p:cNvPr>
              <p:cNvSpPr/>
              <p:nvPr/>
            </p:nvSpPr>
            <p:spPr>
              <a:xfrm>
                <a:off x="777790" y="3479249"/>
                <a:ext cx="1007583" cy="434476"/>
              </a:xfrm>
              <a:custGeom>
                <a:avLst/>
                <a:gdLst>
                  <a:gd name="connsiteX0" fmla="*/ 1007583 w 1007583"/>
                  <a:gd name="connsiteY0" fmla="*/ 85073 h 434476"/>
                  <a:gd name="connsiteX1" fmla="*/ 502758 w 1007583"/>
                  <a:gd name="connsiteY1" fmla="*/ 300 h 434476"/>
                  <a:gd name="connsiteX2" fmla="*/ 22698 w 1007583"/>
                  <a:gd name="connsiteY2" fmla="*/ 49830 h 434476"/>
                  <a:gd name="connsiteX3" fmla="*/ 16983 w 1007583"/>
                  <a:gd name="connsiteY3" fmla="*/ 102218 h 434476"/>
                  <a:gd name="connsiteX4" fmla="*/ 218913 w 1007583"/>
                  <a:gd name="connsiteY4" fmla="*/ 190800 h 434476"/>
                  <a:gd name="connsiteX5" fmla="*/ 969483 w 1007583"/>
                  <a:gd name="connsiteY5" fmla="*/ 421305 h 434476"/>
                  <a:gd name="connsiteX6" fmla="*/ 1007583 w 1007583"/>
                  <a:gd name="connsiteY6" fmla="*/ 85073 h 43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7583" h="434476">
                    <a:moveTo>
                      <a:pt x="1007583" y="85073"/>
                    </a:moveTo>
                    <a:cubicBezTo>
                      <a:pt x="1007583" y="85073"/>
                      <a:pt x="835181" y="6015"/>
                      <a:pt x="502758" y="300"/>
                    </a:cubicBezTo>
                    <a:cubicBezTo>
                      <a:pt x="253203" y="-3510"/>
                      <a:pt x="124616" y="29828"/>
                      <a:pt x="22698" y="49830"/>
                    </a:cubicBezTo>
                    <a:cubicBezTo>
                      <a:pt x="-3972" y="54593"/>
                      <a:pt x="-8734" y="91740"/>
                      <a:pt x="16983" y="102218"/>
                    </a:cubicBezTo>
                    <a:cubicBezTo>
                      <a:pt x="68418" y="124125"/>
                      <a:pt x="138903" y="155558"/>
                      <a:pt x="218913" y="190800"/>
                    </a:cubicBezTo>
                    <a:cubicBezTo>
                      <a:pt x="387506" y="266048"/>
                      <a:pt x="725643" y="490838"/>
                      <a:pt x="969483" y="421305"/>
                    </a:cubicBezTo>
                    <a:lnTo>
                      <a:pt x="1007583" y="85073"/>
                    </a:ln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871DEC2-1334-4902-A0BE-5298069A4876}"/>
                  </a:ext>
                </a:extLst>
              </p:cNvPr>
              <p:cNvSpPr/>
              <p:nvPr/>
            </p:nvSpPr>
            <p:spPr>
              <a:xfrm>
                <a:off x="1050996" y="3603619"/>
                <a:ext cx="686752" cy="265502"/>
              </a:xfrm>
              <a:custGeom>
                <a:avLst/>
                <a:gdLst>
                  <a:gd name="connsiteX0" fmla="*/ 686753 w 686752"/>
                  <a:gd name="connsiteY0" fmla="*/ 93100 h 265502"/>
                  <a:gd name="connsiteX1" fmla="*/ 0 w 686752"/>
                  <a:gd name="connsiteY1" fmla="*/ 1660 h 265502"/>
                  <a:gd name="connsiteX2" fmla="*/ 440055 w 686752"/>
                  <a:gd name="connsiteY2" fmla="*/ 93100 h 265502"/>
                  <a:gd name="connsiteX3" fmla="*/ 673418 w 686752"/>
                  <a:gd name="connsiteY3" fmla="*/ 265502 h 265502"/>
                  <a:gd name="connsiteX4" fmla="*/ 686753 w 686752"/>
                  <a:gd name="connsiteY4" fmla="*/ 93100 h 26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52" h="265502">
                    <a:moveTo>
                      <a:pt x="686753" y="93100"/>
                    </a:moveTo>
                    <a:cubicBezTo>
                      <a:pt x="686753" y="93100"/>
                      <a:pt x="456247" y="-14533"/>
                      <a:pt x="0" y="1660"/>
                    </a:cubicBezTo>
                    <a:cubicBezTo>
                      <a:pt x="0" y="1660"/>
                      <a:pt x="327660" y="28330"/>
                      <a:pt x="440055" y="93100"/>
                    </a:cubicBezTo>
                    <a:cubicBezTo>
                      <a:pt x="552450" y="157870"/>
                      <a:pt x="673418" y="265502"/>
                      <a:pt x="673418" y="265502"/>
                    </a:cubicBezTo>
                    <a:lnTo>
                      <a:pt x="686753" y="93100"/>
                    </a:lnTo>
                    <a:close/>
                  </a:path>
                </a:pathLst>
              </a:custGeom>
              <a:solidFill>
                <a:srgbClr val="87AE4F">
                  <a:alpha val="7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19EA740D-6B4E-44C8-A3E0-9F38EC115D8C}"/>
                  </a:ext>
                </a:extLst>
              </p:cNvPr>
              <p:cNvSpPr/>
              <p:nvPr/>
            </p:nvSpPr>
            <p:spPr>
              <a:xfrm>
                <a:off x="1700601" y="3402397"/>
                <a:ext cx="1045855" cy="1484947"/>
              </a:xfrm>
              <a:custGeom>
                <a:avLst/>
                <a:gdLst>
                  <a:gd name="connsiteX0" fmla="*/ 903923 w 1045855"/>
                  <a:gd name="connsiteY0" fmla="*/ 1484948 h 1484947"/>
                  <a:gd name="connsiteX1" fmla="*/ 142875 w 1045855"/>
                  <a:gd name="connsiteY1" fmla="*/ 1484948 h 1484947"/>
                  <a:gd name="connsiteX2" fmla="*/ 0 w 1045855"/>
                  <a:gd name="connsiteY2" fmla="*/ 1342073 h 1484947"/>
                  <a:gd name="connsiteX3" fmla="*/ 0 w 1045855"/>
                  <a:gd name="connsiteY3" fmla="*/ 432435 h 1484947"/>
                  <a:gd name="connsiteX4" fmla="*/ 522923 w 1045855"/>
                  <a:gd name="connsiteY4" fmla="*/ 0 h 1484947"/>
                  <a:gd name="connsiteX5" fmla="*/ 522923 w 1045855"/>
                  <a:gd name="connsiteY5" fmla="*/ 0 h 1484947"/>
                  <a:gd name="connsiteX6" fmla="*/ 1045845 w 1045855"/>
                  <a:gd name="connsiteY6" fmla="*/ 432435 h 1484947"/>
                  <a:gd name="connsiteX7" fmla="*/ 1045845 w 1045855"/>
                  <a:gd name="connsiteY7" fmla="*/ 1342073 h 1484947"/>
                  <a:gd name="connsiteX8" fmla="*/ 903923 w 1045855"/>
                  <a:gd name="connsiteY8" fmla="*/ 1484948 h 148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5855" h="1484947">
                    <a:moveTo>
                      <a:pt x="903923" y="1484948"/>
                    </a:moveTo>
                    <a:lnTo>
                      <a:pt x="142875" y="1484948"/>
                    </a:lnTo>
                    <a:cubicBezTo>
                      <a:pt x="63817" y="1484948"/>
                      <a:pt x="0" y="1421130"/>
                      <a:pt x="0" y="1342073"/>
                    </a:cubicBezTo>
                    <a:lnTo>
                      <a:pt x="0" y="432435"/>
                    </a:lnTo>
                    <a:cubicBezTo>
                      <a:pt x="0" y="143827"/>
                      <a:pt x="234315" y="0"/>
                      <a:pt x="522923" y="0"/>
                    </a:cubicBezTo>
                    <a:lnTo>
                      <a:pt x="522923" y="0"/>
                    </a:lnTo>
                    <a:cubicBezTo>
                      <a:pt x="811530" y="0"/>
                      <a:pt x="1045845" y="143827"/>
                      <a:pt x="1045845" y="432435"/>
                    </a:cubicBezTo>
                    <a:lnTo>
                      <a:pt x="1045845" y="1342073"/>
                    </a:lnTo>
                    <a:cubicBezTo>
                      <a:pt x="1046798" y="1421130"/>
                      <a:pt x="982028" y="1484948"/>
                      <a:pt x="903923" y="1484948"/>
                    </a:cubicBezTo>
                    <a:close/>
                  </a:path>
                </a:pathLst>
              </a:custGeom>
              <a:solidFill>
                <a:srgbClr val="91BB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7" name="Graphic 541">
                <a:extLst>
                  <a:ext uri="{FF2B5EF4-FFF2-40B4-BE49-F238E27FC236}">
                    <a16:creationId xmlns:a16="http://schemas.microsoft.com/office/drawing/2014/main" id="{A405611D-9CE6-4759-8621-DEB110C38373}"/>
                  </a:ext>
                </a:extLst>
              </p:cNvPr>
              <p:cNvGrpSpPr/>
              <p:nvPr/>
            </p:nvGrpSpPr>
            <p:grpSpPr>
              <a:xfrm>
                <a:off x="1786326" y="3736724"/>
                <a:ext cx="190500" cy="190500"/>
                <a:chOff x="1786326" y="3736724"/>
                <a:chExt cx="190500" cy="190500"/>
              </a:xfrm>
            </p:grpSpPr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081CE7F8-00A8-42B7-9782-2A3B6AC81BFE}"/>
                    </a:ext>
                  </a:extLst>
                </p:cNvPr>
                <p:cNvSpPr/>
                <p:nvPr/>
              </p:nvSpPr>
              <p:spPr>
                <a:xfrm>
                  <a:off x="1786326" y="3736724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26FD4B45-55F7-4EAD-819E-79882B1B1584}"/>
                    </a:ext>
                  </a:extLst>
                </p:cNvPr>
                <p:cNvSpPr/>
                <p:nvPr/>
              </p:nvSpPr>
              <p:spPr>
                <a:xfrm>
                  <a:off x="1886339" y="3764347"/>
                  <a:ext cx="51435" cy="51435"/>
                </a:xfrm>
                <a:custGeom>
                  <a:avLst/>
                  <a:gdLst>
                    <a:gd name="connsiteX0" fmla="*/ 51435 w 51435"/>
                    <a:gd name="connsiteY0" fmla="*/ 25717 h 51435"/>
                    <a:gd name="connsiteX1" fmla="*/ 25718 w 51435"/>
                    <a:gd name="connsiteY1" fmla="*/ 51435 h 51435"/>
                    <a:gd name="connsiteX2" fmla="*/ 0 w 51435"/>
                    <a:gd name="connsiteY2" fmla="*/ 25717 h 51435"/>
                    <a:gd name="connsiteX3" fmla="*/ 25718 w 51435"/>
                    <a:gd name="connsiteY3" fmla="*/ 0 h 51435"/>
                    <a:gd name="connsiteX4" fmla="*/ 51435 w 51435"/>
                    <a:gd name="connsiteY4" fmla="*/ 25717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5" h="51435">
                      <a:moveTo>
                        <a:pt x="51435" y="25717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7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8" name="Graphic 541">
                <a:extLst>
                  <a:ext uri="{FF2B5EF4-FFF2-40B4-BE49-F238E27FC236}">
                    <a16:creationId xmlns:a16="http://schemas.microsoft.com/office/drawing/2014/main" id="{000EB89F-EB4A-4BD9-9C56-D44EEADF98B7}"/>
                  </a:ext>
                </a:extLst>
              </p:cNvPr>
              <p:cNvGrpSpPr/>
              <p:nvPr/>
            </p:nvGrpSpPr>
            <p:grpSpPr>
              <a:xfrm>
                <a:off x="2478794" y="3736724"/>
                <a:ext cx="190500" cy="190500"/>
                <a:chOff x="2478794" y="3736724"/>
                <a:chExt cx="190500" cy="190500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3D3EE65F-89E4-40A3-80F4-8B368EDB6A73}"/>
                    </a:ext>
                  </a:extLst>
                </p:cNvPr>
                <p:cNvSpPr/>
                <p:nvPr/>
              </p:nvSpPr>
              <p:spPr>
                <a:xfrm>
                  <a:off x="2478794" y="3736724"/>
                  <a:ext cx="190500" cy="190500"/>
                </a:xfrm>
                <a:custGeom>
                  <a:avLst/>
                  <a:gdLst>
                    <a:gd name="connsiteX0" fmla="*/ 190500 w 190500"/>
                    <a:gd name="connsiteY0" fmla="*/ 95250 h 190500"/>
                    <a:gd name="connsiteX1" fmla="*/ 95250 w 190500"/>
                    <a:gd name="connsiteY1" fmla="*/ 190500 h 190500"/>
                    <a:gd name="connsiteX2" fmla="*/ 0 w 190500"/>
                    <a:gd name="connsiteY2" fmla="*/ 95250 h 190500"/>
                    <a:gd name="connsiteX3" fmla="*/ 95250 w 190500"/>
                    <a:gd name="connsiteY3" fmla="*/ 0 h 190500"/>
                    <a:gd name="connsiteX4" fmla="*/ 190500 w 1905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00" h="190500">
                      <a:moveTo>
                        <a:pt x="190500" y="95250"/>
                      </a:moveTo>
                      <a:cubicBezTo>
                        <a:pt x="190500" y="147855"/>
                        <a:pt x="147855" y="190500"/>
                        <a:pt x="95250" y="190500"/>
                      </a:cubicBezTo>
                      <a:cubicBezTo>
                        <a:pt x="42645" y="190500"/>
                        <a:pt x="0" y="147855"/>
                        <a:pt x="0" y="95250"/>
                      </a:cubicBezTo>
                      <a:cubicBezTo>
                        <a:pt x="0" y="42645"/>
                        <a:pt x="42645" y="0"/>
                        <a:pt x="95250" y="0"/>
                      </a:cubicBezTo>
                      <a:cubicBezTo>
                        <a:pt x="147855" y="0"/>
                        <a:pt x="190500" y="42645"/>
                        <a:pt x="190500" y="9525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8B1C49D-6DAC-45BB-AF76-9C983C55E217}"/>
                    </a:ext>
                  </a:extLst>
                </p:cNvPr>
                <p:cNvSpPr/>
                <p:nvPr/>
              </p:nvSpPr>
              <p:spPr>
                <a:xfrm>
                  <a:off x="2579759" y="3764347"/>
                  <a:ext cx="51434" cy="51435"/>
                </a:xfrm>
                <a:custGeom>
                  <a:avLst/>
                  <a:gdLst>
                    <a:gd name="connsiteX0" fmla="*/ 51435 w 51434"/>
                    <a:gd name="connsiteY0" fmla="*/ 25717 h 51435"/>
                    <a:gd name="connsiteX1" fmla="*/ 25718 w 51434"/>
                    <a:gd name="connsiteY1" fmla="*/ 51435 h 51435"/>
                    <a:gd name="connsiteX2" fmla="*/ 0 w 51434"/>
                    <a:gd name="connsiteY2" fmla="*/ 25717 h 51435"/>
                    <a:gd name="connsiteX3" fmla="*/ 25718 w 51434"/>
                    <a:gd name="connsiteY3" fmla="*/ 0 h 51435"/>
                    <a:gd name="connsiteX4" fmla="*/ 51435 w 51434"/>
                    <a:gd name="connsiteY4" fmla="*/ 25717 h 5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434" h="51435">
                      <a:moveTo>
                        <a:pt x="51435" y="25717"/>
                      </a:moveTo>
                      <a:cubicBezTo>
                        <a:pt x="51435" y="39921"/>
                        <a:pt x="39921" y="51435"/>
                        <a:pt x="25718" y="51435"/>
                      </a:cubicBezTo>
                      <a:cubicBezTo>
                        <a:pt x="11514" y="51435"/>
                        <a:pt x="0" y="39921"/>
                        <a:pt x="0" y="25717"/>
                      </a:cubicBezTo>
                      <a:cubicBezTo>
                        <a:pt x="0" y="11514"/>
                        <a:pt x="11514" y="0"/>
                        <a:pt x="25718" y="0"/>
                      </a:cubicBezTo>
                      <a:cubicBezTo>
                        <a:pt x="39921" y="0"/>
                        <a:pt x="51435" y="11514"/>
                        <a:pt x="51435" y="257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51E41D00-916D-4BC9-A2A3-63369D06DB4F}"/>
                  </a:ext>
                </a:extLst>
              </p:cNvPr>
              <p:cNvSpPr/>
              <p:nvPr/>
            </p:nvSpPr>
            <p:spPr>
              <a:xfrm>
                <a:off x="2170481" y="3920854"/>
                <a:ext cx="129632" cy="33992"/>
              </a:xfrm>
              <a:custGeom>
                <a:avLst/>
                <a:gdLst>
                  <a:gd name="connsiteX0" fmla="*/ 64472 w 129632"/>
                  <a:gd name="connsiteY0" fmla="*/ 33992 h 33992"/>
                  <a:gd name="connsiteX1" fmla="*/ 4465 w 129632"/>
                  <a:gd name="connsiteY1" fmla="*/ 17800 h 33992"/>
                  <a:gd name="connsiteX2" fmla="*/ 1607 w 129632"/>
                  <a:gd name="connsiteY2" fmla="*/ 4465 h 33992"/>
                  <a:gd name="connsiteX3" fmla="*/ 14942 w 129632"/>
                  <a:gd name="connsiteY3" fmla="*/ 1607 h 33992"/>
                  <a:gd name="connsiteX4" fmla="*/ 114955 w 129632"/>
                  <a:gd name="connsiteY4" fmla="*/ 1607 h 33992"/>
                  <a:gd name="connsiteX5" fmla="*/ 128290 w 129632"/>
                  <a:gd name="connsiteY5" fmla="*/ 5417 h 33992"/>
                  <a:gd name="connsiteX6" fmla="*/ 124480 w 129632"/>
                  <a:gd name="connsiteY6" fmla="*/ 18752 h 33992"/>
                  <a:gd name="connsiteX7" fmla="*/ 64472 w 129632"/>
                  <a:gd name="connsiteY7" fmla="*/ 33992 h 33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632" h="33992">
                    <a:moveTo>
                      <a:pt x="64472" y="33992"/>
                    </a:moveTo>
                    <a:cubicBezTo>
                      <a:pt x="30182" y="33992"/>
                      <a:pt x="5417" y="18752"/>
                      <a:pt x="4465" y="17800"/>
                    </a:cubicBezTo>
                    <a:cubicBezTo>
                      <a:pt x="-298" y="14942"/>
                      <a:pt x="-1250" y="9227"/>
                      <a:pt x="1607" y="4465"/>
                    </a:cubicBezTo>
                    <a:cubicBezTo>
                      <a:pt x="4465" y="-298"/>
                      <a:pt x="10180" y="-1250"/>
                      <a:pt x="14942" y="1607"/>
                    </a:cubicBezTo>
                    <a:cubicBezTo>
                      <a:pt x="16847" y="2560"/>
                      <a:pt x="62567" y="30182"/>
                      <a:pt x="114955" y="1607"/>
                    </a:cubicBezTo>
                    <a:cubicBezTo>
                      <a:pt x="119717" y="-1250"/>
                      <a:pt x="125432" y="655"/>
                      <a:pt x="128290" y="5417"/>
                    </a:cubicBezTo>
                    <a:cubicBezTo>
                      <a:pt x="131147" y="10180"/>
                      <a:pt x="129242" y="15895"/>
                      <a:pt x="124480" y="18752"/>
                    </a:cubicBezTo>
                    <a:cubicBezTo>
                      <a:pt x="102572" y="30182"/>
                      <a:pt x="81617" y="33992"/>
                      <a:pt x="64472" y="33992"/>
                    </a:cubicBezTo>
                    <a:close/>
                  </a:path>
                </a:pathLst>
              </a:custGeom>
              <a:solidFill>
                <a:srgbClr val="75974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D764A5C-E8F7-478D-8FEF-CB1BCF30CFCE}"/>
                  </a:ext>
                </a:extLst>
              </p:cNvPr>
              <p:cNvSpPr/>
              <p:nvPr/>
            </p:nvSpPr>
            <p:spPr>
              <a:xfrm>
                <a:off x="2131487" y="3555429"/>
                <a:ext cx="204075" cy="33657"/>
              </a:xfrm>
              <a:custGeom>
                <a:avLst/>
                <a:gdLst>
                  <a:gd name="connsiteX0" fmla="*/ 10122 w 204075"/>
                  <a:gd name="connsiteY0" fmla="*/ 33657 h 33657"/>
                  <a:gd name="connsiteX1" fmla="*/ 597 w 204075"/>
                  <a:gd name="connsiteY1" fmla="*/ 26990 h 33657"/>
                  <a:gd name="connsiteX2" fmla="*/ 6312 w 204075"/>
                  <a:gd name="connsiteY2" fmla="*/ 14607 h 33657"/>
                  <a:gd name="connsiteX3" fmla="*/ 197764 w 204075"/>
                  <a:gd name="connsiteY3" fmla="*/ 14607 h 33657"/>
                  <a:gd name="connsiteX4" fmla="*/ 203479 w 204075"/>
                  <a:gd name="connsiteY4" fmla="*/ 26990 h 33657"/>
                  <a:gd name="connsiteX5" fmla="*/ 191097 w 204075"/>
                  <a:gd name="connsiteY5" fmla="*/ 32705 h 33657"/>
                  <a:gd name="connsiteX6" fmla="*/ 12027 w 204075"/>
                  <a:gd name="connsiteY6" fmla="*/ 32705 h 33657"/>
                  <a:gd name="connsiteX7" fmla="*/ 10122 w 204075"/>
                  <a:gd name="connsiteY7" fmla="*/ 33657 h 3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4075" h="33657">
                    <a:moveTo>
                      <a:pt x="10122" y="33657"/>
                    </a:moveTo>
                    <a:cubicBezTo>
                      <a:pt x="6312" y="33657"/>
                      <a:pt x="2502" y="30800"/>
                      <a:pt x="597" y="26990"/>
                    </a:cubicBezTo>
                    <a:cubicBezTo>
                      <a:pt x="-1308" y="22227"/>
                      <a:pt x="1549" y="16512"/>
                      <a:pt x="6312" y="14607"/>
                    </a:cubicBezTo>
                    <a:cubicBezTo>
                      <a:pt x="108229" y="-17778"/>
                      <a:pt x="194907" y="13655"/>
                      <a:pt x="197764" y="14607"/>
                    </a:cubicBezTo>
                    <a:cubicBezTo>
                      <a:pt x="202527" y="16512"/>
                      <a:pt x="205384" y="22227"/>
                      <a:pt x="203479" y="26990"/>
                    </a:cubicBezTo>
                    <a:cubicBezTo>
                      <a:pt x="201574" y="31752"/>
                      <a:pt x="195859" y="34610"/>
                      <a:pt x="191097" y="32705"/>
                    </a:cubicBezTo>
                    <a:cubicBezTo>
                      <a:pt x="190144" y="32705"/>
                      <a:pt x="106324" y="2225"/>
                      <a:pt x="12027" y="32705"/>
                    </a:cubicBezTo>
                    <a:cubicBezTo>
                      <a:pt x="12027" y="33657"/>
                      <a:pt x="11074" y="33657"/>
                      <a:pt x="10122" y="33657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90E9920-2FFF-4FDF-9010-6929F710CFE7}"/>
                  </a:ext>
                </a:extLst>
              </p:cNvPr>
              <p:cNvSpPr/>
              <p:nvPr/>
            </p:nvSpPr>
            <p:spPr>
              <a:xfrm>
                <a:off x="2161967" y="3506745"/>
                <a:ext cx="143115" cy="29001"/>
              </a:xfrm>
              <a:custGeom>
                <a:avLst/>
                <a:gdLst>
                  <a:gd name="connsiteX0" fmla="*/ 10122 w 143115"/>
                  <a:gd name="connsiteY0" fmla="*/ 29002 h 29001"/>
                  <a:gd name="connsiteX1" fmla="*/ 597 w 143115"/>
                  <a:gd name="connsiteY1" fmla="*/ 22334 h 29001"/>
                  <a:gd name="connsiteX2" fmla="*/ 6312 w 143115"/>
                  <a:gd name="connsiteY2" fmla="*/ 9952 h 29001"/>
                  <a:gd name="connsiteX3" fmla="*/ 136804 w 143115"/>
                  <a:gd name="connsiteY3" fmla="*/ 9952 h 29001"/>
                  <a:gd name="connsiteX4" fmla="*/ 142519 w 143115"/>
                  <a:gd name="connsiteY4" fmla="*/ 22334 h 29001"/>
                  <a:gd name="connsiteX5" fmla="*/ 130137 w 143115"/>
                  <a:gd name="connsiteY5" fmla="*/ 28049 h 29001"/>
                  <a:gd name="connsiteX6" fmla="*/ 12027 w 143115"/>
                  <a:gd name="connsiteY6" fmla="*/ 28049 h 29001"/>
                  <a:gd name="connsiteX7" fmla="*/ 10122 w 143115"/>
                  <a:gd name="connsiteY7" fmla="*/ 29002 h 29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3115" h="29001">
                    <a:moveTo>
                      <a:pt x="10122" y="29002"/>
                    </a:moveTo>
                    <a:cubicBezTo>
                      <a:pt x="6312" y="29002"/>
                      <a:pt x="2502" y="26144"/>
                      <a:pt x="597" y="22334"/>
                    </a:cubicBezTo>
                    <a:cubicBezTo>
                      <a:pt x="-1308" y="17572"/>
                      <a:pt x="1549" y="11857"/>
                      <a:pt x="6312" y="9952"/>
                    </a:cubicBezTo>
                    <a:cubicBezTo>
                      <a:pt x="75844" y="-11956"/>
                      <a:pt x="134899" y="8999"/>
                      <a:pt x="136804" y="9952"/>
                    </a:cubicBezTo>
                    <a:cubicBezTo>
                      <a:pt x="141567" y="11857"/>
                      <a:pt x="144424" y="17572"/>
                      <a:pt x="142519" y="22334"/>
                    </a:cubicBezTo>
                    <a:cubicBezTo>
                      <a:pt x="140614" y="27097"/>
                      <a:pt x="134899" y="29954"/>
                      <a:pt x="130137" y="28049"/>
                    </a:cubicBezTo>
                    <a:cubicBezTo>
                      <a:pt x="129184" y="28049"/>
                      <a:pt x="74892" y="8047"/>
                      <a:pt x="12027" y="28049"/>
                    </a:cubicBezTo>
                    <a:cubicBezTo>
                      <a:pt x="12027" y="29002"/>
                      <a:pt x="11074" y="29002"/>
                      <a:pt x="10122" y="29002"/>
                    </a:cubicBezTo>
                    <a:close/>
                  </a:path>
                </a:pathLst>
              </a:custGeom>
              <a:solidFill>
                <a:srgbClr val="87A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2B15CB5-F8AC-4BAB-96B5-3CC437B1F971}"/>
                </a:ext>
              </a:extLst>
            </p:cNvPr>
            <p:cNvSpPr/>
            <p:nvPr/>
          </p:nvSpPr>
          <p:spPr>
            <a:xfrm>
              <a:off x="1586290" y="4240597"/>
              <a:ext cx="1250395" cy="710156"/>
            </a:xfrm>
            <a:custGeom>
              <a:avLst/>
              <a:gdLst>
                <a:gd name="connsiteX0" fmla="*/ 68591 w 1250395"/>
                <a:gd name="connsiteY0" fmla="*/ 0 h 710156"/>
                <a:gd name="connsiteX1" fmla="*/ 36206 w 1250395"/>
                <a:gd name="connsiteY1" fmla="*/ 341947 h 710156"/>
                <a:gd name="connsiteX2" fmla="*/ 25728 w 1250395"/>
                <a:gd name="connsiteY2" fmla="*/ 599122 h 710156"/>
                <a:gd name="connsiteX3" fmla="*/ 31443 w 1250395"/>
                <a:gd name="connsiteY3" fmla="*/ 693420 h 710156"/>
                <a:gd name="connsiteX4" fmla="*/ 799158 w 1250395"/>
                <a:gd name="connsiteY4" fmla="*/ 693420 h 710156"/>
                <a:gd name="connsiteX5" fmla="*/ 1112531 w 1250395"/>
                <a:gd name="connsiteY5" fmla="*/ 675322 h 710156"/>
                <a:gd name="connsiteX6" fmla="*/ 1233498 w 1250395"/>
                <a:gd name="connsiteY6" fmla="*/ 544830 h 710156"/>
                <a:gd name="connsiteX7" fmla="*/ 1204923 w 1250395"/>
                <a:gd name="connsiteY7" fmla="*/ 201930 h 710156"/>
                <a:gd name="connsiteX8" fmla="*/ 1173491 w 1250395"/>
                <a:gd name="connsiteY8" fmla="*/ 10478 h 710156"/>
                <a:gd name="connsiteX9" fmla="*/ 68591 w 1250395"/>
                <a:gd name="connsiteY9" fmla="*/ 0 h 7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395" h="710156">
                  <a:moveTo>
                    <a:pt x="68591" y="0"/>
                  </a:moveTo>
                  <a:cubicBezTo>
                    <a:pt x="68591" y="0"/>
                    <a:pt x="32396" y="126683"/>
                    <a:pt x="36206" y="341947"/>
                  </a:cubicBezTo>
                  <a:cubicBezTo>
                    <a:pt x="38111" y="449580"/>
                    <a:pt x="44778" y="568643"/>
                    <a:pt x="25728" y="599122"/>
                  </a:cubicBezTo>
                  <a:cubicBezTo>
                    <a:pt x="6678" y="629603"/>
                    <a:pt x="-23802" y="681038"/>
                    <a:pt x="31443" y="693420"/>
                  </a:cubicBezTo>
                  <a:cubicBezTo>
                    <a:pt x="86688" y="705803"/>
                    <a:pt x="638186" y="723900"/>
                    <a:pt x="799158" y="693420"/>
                  </a:cubicBezTo>
                  <a:cubicBezTo>
                    <a:pt x="959178" y="662940"/>
                    <a:pt x="1013471" y="654368"/>
                    <a:pt x="1112531" y="675322"/>
                  </a:cubicBezTo>
                  <a:cubicBezTo>
                    <a:pt x="1211591" y="697230"/>
                    <a:pt x="1284933" y="630555"/>
                    <a:pt x="1233498" y="544830"/>
                  </a:cubicBezTo>
                  <a:cubicBezTo>
                    <a:pt x="1182063" y="459105"/>
                    <a:pt x="1202066" y="303847"/>
                    <a:pt x="1204923" y="201930"/>
                  </a:cubicBezTo>
                  <a:cubicBezTo>
                    <a:pt x="1208733" y="100013"/>
                    <a:pt x="1173491" y="10478"/>
                    <a:pt x="1173491" y="10478"/>
                  </a:cubicBezTo>
                  <a:lnTo>
                    <a:pt x="68591" y="0"/>
                  </a:lnTo>
                  <a:close/>
                </a:path>
              </a:pathLst>
            </a:custGeom>
            <a:solidFill>
              <a:srgbClr val="6755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1D20BD9-9477-403F-B198-F41CAD4F2E21}"/>
                </a:ext>
              </a:extLst>
            </p:cNvPr>
            <p:cNvSpPr/>
            <p:nvPr/>
          </p:nvSpPr>
          <p:spPr>
            <a:xfrm>
              <a:off x="2118464" y="3959542"/>
              <a:ext cx="672099" cy="482471"/>
            </a:xfrm>
            <a:custGeom>
              <a:avLst/>
              <a:gdLst>
                <a:gd name="connsiteX0" fmla="*/ 65055 w 672099"/>
                <a:gd name="connsiteY0" fmla="*/ 89602 h 482471"/>
                <a:gd name="connsiteX1" fmla="*/ 617505 w 672099"/>
                <a:gd name="connsiteY1" fmla="*/ 1019 h 482471"/>
                <a:gd name="connsiteX2" fmla="*/ 656557 w 672099"/>
                <a:gd name="connsiteY2" fmla="*/ 28642 h 482471"/>
                <a:gd name="connsiteX3" fmla="*/ 654652 w 672099"/>
                <a:gd name="connsiteY3" fmla="*/ 296294 h 482471"/>
                <a:gd name="connsiteX4" fmla="*/ 626077 w 672099"/>
                <a:gd name="connsiteY4" fmla="*/ 333442 h 482471"/>
                <a:gd name="connsiteX5" fmla="*/ 100297 w 672099"/>
                <a:gd name="connsiteY5" fmla="*/ 482032 h 482471"/>
                <a:gd name="connsiteX6" fmla="*/ 59340 w 672099"/>
                <a:gd name="connsiteY6" fmla="*/ 458219 h 482471"/>
                <a:gd name="connsiteX7" fmla="*/ 14572 w 672099"/>
                <a:gd name="connsiteY7" fmla="*/ 135322 h 482471"/>
                <a:gd name="connsiteX8" fmla="*/ 65055 w 672099"/>
                <a:gd name="connsiteY8" fmla="*/ 89602 h 48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099" h="482471">
                  <a:moveTo>
                    <a:pt x="65055" y="89602"/>
                  </a:moveTo>
                  <a:cubicBezTo>
                    <a:pt x="156495" y="83887"/>
                    <a:pt x="407002" y="62932"/>
                    <a:pt x="617505" y="1019"/>
                  </a:cubicBezTo>
                  <a:cubicBezTo>
                    <a:pt x="634650" y="-3743"/>
                    <a:pt x="651795" y="8639"/>
                    <a:pt x="656557" y="28642"/>
                  </a:cubicBezTo>
                  <a:cubicBezTo>
                    <a:pt x="668940" y="81982"/>
                    <a:pt x="685132" y="187709"/>
                    <a:pt x="654652" y="296294"/>
                  </a:cubicBezTo>
                  <a:cubicBezTo>
                    <a:pt x="649890" y="312487"/>
                    <a:pt x="639412" y="325822"/>
                    <a:pt x="626077" y="333442"/>
                  </a:cubicBezTo>
                  <a:cubicBezTo>
                    <a:pt x="556545" y="371542"/>
                    <a:pt x="321277" y="490604"/>
                    <a:pt x="100297" y="482032"/>
                  </a:cubicBezTo>
                  <a:cubicBezTo>
                    <a:pt x="84105" y="481079"/>
                    <a:pt x="69817" y="472507"/>
                    <a:pt x="59340" y="458219"/>
                  </a:cubicBezTo>
                  <a:cubicBezTo>
                    <a:pt x="28860" y="413452"/>
                    <a:pt x="-26385" y="302962"/>
                    <a:pt x="14572" y="135322"/>
                  </a:cubicBezTo>
                  <a:cubicBezTo>
                    <a:pt x="23145" y="109604"/>
                    <a:pt x="42195" y="91507"/>
                    <a:pt x="65055" y="89602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9D76E05-135B-43CD-A572-1B2B1659D377}"/>
                </a:ext>
              </a:extLst>
            </p:cNvPr>
            <p:cNvSpPr/>
            <p:nvPr/>
          </p:nvSpPr>
          <p:spPr>
            <a:xfrm>
              <a:off x="1612505" y="3923605"/>
              <a:ext cx="684699" cy="501235"/>
            </a:xfrm>
            <a:custGeom>
              <a:avLst/>
              <a:gdLst>
                <a:gd name="connsiteX0" fmla="*/ 71904 w 684699"/>
                <a:gd name="connsiteY0" fmla="*/ 1714 h 501235"/>
                <a:gd name="connsiteX1" fmla="*/ 650071 w 684699"/>
                <a:gd name="connsiteY1" fmla="*/ 131254 h 501235"/>
                <a:gd name="connsiteX2" fmla="*/ 683409 w 684699"/>
                <a:gd name="connsiteY2" fmla="*/ 172211 h 501235"/>
                <a:gd name="connsiteX3" fmla="*/ 627211 w 684699"/>
                <a:gd name="connsiteY3" fmla="*/ 454151 h 501235"/>
                <a:gd name="connsiteX4" fmla="*/ 45234 w 684699"/>
                <a:gd name="connsiteY4" fmla="*/ 336041 h 501235"/>
                <a:gd name="connsiteX5" fmla="*/ 33804 w 684699"/>
                <a:gd name="connsiteY5" fmla="*/ 321754 h 501235"/>
                <a:gd name="connsiteX6" fmla="*/ 23326 w 684699"/>
                <a:gd name="connsiteY6" fmla="*/ 32194 h 501235"/>
                <a:gd name="connsiteX7" fmla="*/ 71904 w 684699"/>
                <a:gd name="connsiteY7" fmla="*/ 1714 h 50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699" h="501235">
                  <a:moveTo>
                    <a:pt x="71904" y="1714"/>
                  </a:moveTo>
                  <a:cubicBezTo>
                    <a:pt x="162391" y="30289"/>
                    <a:pt x="418614" y="107441"/>
                    <a:pt x="650071" y="131254"/>
                  </a:cubicBezTo>
                  <a:cubicBezTo>
                    <a:pt x="668169" y="133159"/>
                    <a:pt x="681504" y="150304"/>
                    <a:pt x="683409" y="172211"/>
                  </a:cubicBezTo>
                  <a:cubicBezTo>
                    <a:pt x="687219" y="238886"/>
                    <a:pt x="686266" y="375094"/>
                    <a:pt x="627211" y="454151"/>
                  </a:cubicBezTo>
                  <a:cubicBezTo>
                    <a:pt x="548154" y="559879"/>
                    <a:pt x="227161" y="473201"/>
                    <a:pt x="45234" y="336041"/>
                  </a:cubicBezTo>
                  <a:cubicBezTo>
                    <a:pt x="40471" y="332231"/>
                    <a:pt x="36661" y="327469"/>
                    <a:pt x="33804" y="321754"/>
                  </a:cubicBezTo>
                  <a:cubicBezTo>
                    <a:pt x="17611" y="290321"/>
                    <a:pt x="-27156" y="181736"/>
                    <a:pt x="23326" y="32194"/>
                  </a:cubicBezTo>
                  <a:cubicBezTo>
                    <a:pt x="29994" y="8381"/>
                    <a:pt x="50949" y="-4954"/>
                    <a:pt x="71904" y="1714"/>
                  </a:cubicBezTo>
                  <a:close/>
                </a:path>
              </a:pathLst>
            </a:custGeom>
            <a:solidFill>
              <a:srgbClr val="8F7F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C6901A6-6A6B-420A-9516-730B03964F37}"/>
                </a:ext>
              </a:extLst>
            </p:cNvPr>
            <p:cNvSpPr/>
            <p:nvPr/>
          </p:nvSpPr>
          <p:spPr>
            <a:xfrm>
              <a:off x="2139198" y="4188576"/>
              <a:ext cx="128300" cy="174892"/>
            </a:xfrm>
            <a:custGeom>
              <a:avLst/>
              <a:gdLst>
                <a:gd name="connsiteX0" fmla="*/ 81468 w 128300"/>
                <a:gd name="connsiteY0" fmla="*/ 174892 h 174892"/>
                <a:gd name="connsiteX1" fmla="*/ 76706 w 128300"/>
                <a:gd name="connsiteY1" fmla="*/ 172035 h 174892"/>
                <a:gd name="connsiteX2" fmla="*/ 78611 w 128300"/>
                <a:gd name="connsiteY2" fmla="*/ 165367 h 174892"/>
                <a:gd name="connsiteX3" fmla="*/ 96708 w 128300"/>
                <a:gd name="connsiteY3" fmla="*/ 128220 h 174892"/>
                <a:gd name="connsiteX4" fmla="*/ 50036 w 128300"/>
                <a:gd name="connsiteY4" fmla="*/ 93930 h 174892"/>
                <a:gd name="connsiteX5" fmla="*/ 2411 w 128300"/>
                <a:gd name="connsiteY5" fmla="*/ 35828 h 174892"/>
                <a:gd name="connsiteX6" fmla="*/ 89088 w 128300"/>
                <a:gd name="connsiteY6" fmla="*/ 2490 h 174892"/>
                <a:gd name="connsiteX7" fmla="*/ 128141 w 128300"/>
                <a:gd name="connsiteY7" fmla="*/ 37733 h 174892"/>
                <a:gd name="connsiteX8" fmla="*/ 117663 w 128300"/>
                <a:gd name="connsiteY8" fmla="*/ 54878 h 174892"/>
                <a:gd name="connsiteX9" fmla="*/ 63371 w 128300"/>
                <a:gd name="connsiteY9" fmla="*/ 57735 h 174892"/>
                <a:gd name="connsiteX10" fmla="*/ 59561 w 128300"/>
                <a:gd name="connsiteY10" fmla="*/ 52020 h 174892"/>
                <a:gd name="connsiteX11" fmla="*/ 65276 w 128300"/>
                <a:gd name="connsiteY11" fmla="*/ 48210 h 174892"/>
                <a:gd name="connsiteX12" fmla="*/ 111948 w 128300"/>
                <a:gd name="connsiteY12" fmla="*/ 47258 h 174892"/>
                <a:gd name="connsiteX13" fmla="*/ 118616 w 128300"/>
                <a:gd name="connsiteY13" fmla="*/ 36780 h 174892"/>
                <a:gd name="connsiteX14" fmla="*/ 87183 w 128300"/>
                <a:gd name="connsiteY14" fmla="*/ 12015 h 174892"/>
                <a:gd name="connsiteX15" fmla="*/ 11936 w 128300"/>
                <a:gd name="connsiteY15" fmla="*/ 38685 h 174892"/>
                <a:gd name="connsiteX16" fmla="*/ 52893 w 128300"/>
                <a:gd name="connsiteY16" fmla="*/ 85358 h 174892"/>
                <a:gd name="connsiteX17" fmla="*/ 106233 w 128300"/>
                <a:gd name="connsiteY17" fmla="*/ 127267 h 174892"/>
                <a:gd name="connsiteX18" fmla="*/ 82421 w 128300"/>
                <a:gd name="connsiteY18" fmla="*/ 173940 h 174892"/>
                <a:gd name="connsiteX19" fmla="*/ 81468 w 128300"/>
                <a:gd name="connsiteY19" fmla="*/ 174892 h 174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300" h="174892">
                  <a:moveTo>
                    <a:pt x="81468" y="174892"/>
                  </a:moveTo>
                  <a:cubicBezTo>
                    <a:pt x="79563" y="174892"/>
                    <a:pt x="77658" y="173940"/>
                    <a:pt x="76706" y="172035"/>
                  </a:cubicBezTo>
                  <a:cubicBezTo>
                    <a:pt x="75753" y="170130"/>
                    <a:pt x="76706" y="167273"/>
                    <a:pt x="78611" y="165367"/>
                  </a:cubicBezTo>
                  <a:cubicBezTo>
                    <a:pt x="79563" y="165367"/>
                    <a:pt x="101471" y="153937"/>
                    <a:pt x="96708" y="128220"/>
                  </a:cubicBezTo>
                  <a:cubicBezTo>
                    <a:pt x="93851" y="109170"/>
                    <a:pt x="71943" y="101550"/>
                    <a:pt x="50036" y="93930"/>
                  </a:cubicBezTo>
                  <a:cubicBezTo>
                    <a:pt x="22413" y="84405"/>
                    <a:pt x="-9019" y="73928"/>
                    <a:pt x="2411" y="35828"/>
                  </a:cubicBezTo>
                  <a:cubicBezTo>
                    <a:pt x="11936" y="4395"/>
                    <a:pt x="54798" y="-5130"/>
                    <a:pt x="89088" y="2490"/>
                  </a:cubicBezTo>
                  <a:cubicBezTo>
                    <a:pt x="114806" y="8205"/>
                    <a:pt x="130046" y="21540"/>
                    <a:pt x="128141" y="37733"/>
                  </a:cubicBezTo>
                  <a:cubicBezTo>
                    <a:pt x="127188" y="45353"/>
                    <a:pt x="123378" y="51067"/>
                    <a:pt x="117663" y="54878"/>
                  </a:cubicBezTo>
                  <a:cubicBezTo>
                    <a:pt x="99566" y="67260"/>
                    <a:pt x="65276" y="57735"/>
                    <a:pt x="63371" y="57735"/>
                  </a:cubicBezTo>
                  <a:cubicBezTo>
                    <a:pt x="60513" y="56783"/>
                    <a:pt x="59561" y="54878"/>
                    <a:pt x="59561" y="52020"/>
                  </a:cubicBezTo>
                  <a:cubicBezTo>
                    <a:pt x="60513" y="49162"/>
                    <a:pt x="62418" y="48210"/>
                    <a:pt x="65276" y="48210"/>
                  </a:cubicBezTo>
                  <a:cubicBezTo>
                    <a:pt x="73848" y="50115"/>
                    <a:pt x="99566" y="54878"/>
                    <a:pt x="111948" y="47258"/>
                  </a:cubicBezTo>
                  <a:cubicBezTo>
                    <a:pt x="115758" y="44400"/>
                    <a:pt x="117663" y="41542"/>
                    <a:pt x="118616" y="36780"/>
                  </a:cubicBezTo>
                  <a:cubicBezTo>
                    <a:pt x="120521" y="25350"/>
                    <a:pt x="104328" y="15825"/>
                    <a:pt x="87183" y="12015"/>
                  </a:cubicBezTo>
                  <a:cubicBezTo>
                    <a:pt x="60513" y="6300"/>
                    <a:pt x="20508" y="11062"/>
                    <a:pt x="11936" y="38685"/>
                  </a:cubicBezTo>
                  <a:cubicBezTo>
                    <a:pt x="3363" y="66308"/>
                    <a:pt x="22413" y="73928"/>
                    <a:pt x="52893" y="85358"/>
                  </a:cubicBezTo>
                  <a:cubicBezTo>
                    <a:pt x="75753" y="92978"/>
                    <a:pt x="102423" y="102503"/>
                    <a:pt x="106233" y="127267"/>
                  </a:cubicBezTo>
                  <a:cubicBezTo>
                    <a:pt x="110996" y="153937"/>
                    <a:pt x="92898" y="169178"/>
                    <a:pt x="82421" y="173940"/>
                  </a:cubicBezTo>
                  <a:cubicBezTo>
                    <a:pt x="82421" y="174892"/>
                    <a:pt x="82421" y="174892"/>
                    <a:pt x="81468" y="174892"/>
                  </a:cubicBezTo>
                  <a:close/>
                </a:path>
              </a:pathLst>
            </a:custGeom>
            <a:solidFill>
              <a:srgbClr val="999999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3805C59-FC44-4329-AA64-AA68A46E3E68}"/>
                </a:ext>
              </a:extLst>
            </p:cNvPr>
            <p:cNvSpPr/>
            <p:nvPr/>
          </p:nvSpPr>
          <p:spPr>
            <a:xfrm>
              <a:off x="2100651" y="4376804"/>
              <a:ext cx="241935" cy="228600"/>
            </a:xfrm>
            <a:custGeom>
              <a:avLst/>
              <a:gdLst>
                <a:gd name="connsiteX0" fmla="*/ 210503 w 241935"/>
                <a:gd name="connsiteY0" fmla="*/ 228600 h 228600"/>
                <a:gd name="connsiteX1" fmla="*/ 31433 w 241935"/>
                <a:gd name="connsiteY1" fmla="*/ 228600 h 228600"/>
                <a:gd name="connsiteX2" fmla="*/ 0 w 241935"/>
                <a:gd name="connsiteY2" fmla="*/ 197167 h 228600"/>
                <a:gd name="connsiteX3" fmla="*/ 0 w 241935"/>
                <a:gd name="connsiteY3" fmla="*/ 31433 h 228600"/>
                <a:gd name="connsiteX4" fmla="*/ 31433 w 241935"/>
                <a:gd name="connsiteY4" fmla="*/ 0 h 228600"/>
                <a:gd name="connsiteX5" fmla="*/ 210503 w 241935"/>
                <a:gd name="connsiteY5" fmla="*/ 0 h 228600"/>
                <a:gd name="connsiteX6" fmla="*/ 241935 w 241935"/>
                <a:gd name="connsiteY6" fmla="*/ 31433 h 228600"/>
                <a:gd name="connsiteX7" fmla="*/ 241935 w 241935"/>
                <a:gd name="connsiteY7" fmla="*/ 197167 h 228600"/>
                <a:gd name="connsiteX8" fmla="*/ 210503 w 241935"/>
                <a:gd name="connsiteY8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1935" h="228600">
                  <a:moveTo>
                    <a:pt x="210503" y="228600"/>
                  </a:moveTo>
                  <a:lnTo>
                    <a:pt x="31433" y="228600"/>
                  </a:lnTo>
                  <a:cubicBezTo>
                    <a:pt x="14288" y="228600"/>
                    <a:pt x="0" y="214313"/>
                    <a:pt x="0" y="197167"/>
                  </a:cubicBezTo>
                  <a:lnTo>
                    <a:pt x="0" y="31433"/>
                  </a:lnTo>
                  <a:cubicBezTo>
                    <a:pt x="0" y="14288"/>
                    <a:pt x="14288" y="0"/>
                    <a:pt x="31433" y="0"/>
                  </a:cubicBezTo>
                  <a:lnTo>
                    <a:pt x="210503" y="0"/>
                  </a:lnTo>
                  <a:cubicBezTo>
                    <a:pt x="227648" y="0"/>
                    <a:pt x="241935" y="14288"/>
                    <a:pt x="241935" y="31433"/>
                  </a:cubicBezTo>
                  <a:lnTo>
                    <a:pt x="241935" y="197167"/>
                  </a:lnTo>
                  <a:cubicBezTo>
                    <a:pt x="241935" y="214313"/>
                    <a:pt x="227648" y="228600"/>
                    <a:pt x="210503" y="228600"/>
                  </a:cubicBezTo>
                  <a:close/>
                </a:path>
              </a:pathLst>
            </a:custGeom>
            <a:solidFill>
              <a:srgbClr val="4221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0C9CC4B-0310-49FB-B2F3-D5BBC22A439D}"/>
                </a:ext>
              </a:extLst>
            </p:cNvPr>
            <p:cNvSpPr/>
            <p:nvPr/>
          </p:nvSpPr>
          <p:spPr>
            <a:xfrm>
              <a:off x="2007297" y="4420937"/>
              <a:ext cx="162886" cy="153837"/>
            </a:xfrm>
            <a:custGeom>
              <a:avLst/>
              <a:gdLst>
                <a:gd name="connsiteX0" fmla="*/ 42872 w 162886"/>
                <a:gd name="connsiteY0" fmla="*/ 10160 h 153837"/>
                <a:gd name="connsiteX1" fmla="*/ 148599 w 162886"/>
                <a:gd name="connsiteY1" fmla="*/ 10160 h 153837"/>
                <a:gd name="connsiteX2" fmla="*/ 96212 w 162886"/>
                <a:gd name="connsiteY2" fmla="*/ 53022 h 153837"/>
                <a:gd name="connsiteX3" fmla="*/ 162887 w 162886"/>
                <a:gd name="connsiteY3" fmla="*/ 69215 h 153837"/>
                <a:gd name="connsiteX4" fmla="*/ 93354 w 162886"/>
                <a:gd name="connsiteY4" fmla="*/ 103505 h 153837"/>
                <a:gd name="connsiteX5" fmla="*/ 156219 w 162886"/>
                <a:gd name="connsiteY5" fmla="*/ 138747 h 153837"/>
                <a:gd name="connsiteX6" fmla="*/ 48587 w 162886"/>
                <a:gd name="connsiteY6" fmla="*/ 148272 h 153837"/>
                <a:gd name="connsiteX7" fmla="*/ 9 w 162886"/>
                <a:gd name="connsiteY7" fmla="*/ 119697 h 153837"/>
                <a:gd name="connsiteX8" fmla="*/ 9 w 162886"/>
                <a:gd name="connsiteY8" fmla="*/ 19685 h 153837"/>
                <a:gd name="connsiteX9" fmla="*/ 42872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42872" y="10160"/>
                  </a:moveTo>
                  <a:cubicBezTo>
                    <a:pt x="42872" y="10160"/>
                    <a:pt x="142884" y="-12700"/>
                    <a:pt x="148599" y="10160"/>
                  </a:cubicBezTo>
                  <a:cubicBezTo>
                    <a:pt x="154314" y="33020"/>
                    <a:pt x="121929" y="43497"/>
                    <a:pt x="96212" y="53022"/>
                  </a:cubicBezTo>
                  <a:cubicBezTo>
                    <a:pt x="96212" y="53022"/>
                    <a:pt x="162887" y="50165"/>
                    <a:pt x="162887" y="69215"/>
                  </a:cubicBezTo>
                  <a:cubicBezTo>
                    <a:pt x="162887" y="89218"/>
                    <a:pt x="126692" y="103505"/>
                    <a:pt x="93354" y="103505"/>
                  </a:cubicBezTo>
                  <a:cubicBezTo>
                    <a:pt x="93354" y="103505"/>
                    <a:pt x="168602" y="120650"/>
                    <a:pt x="156219" y="138747"/>
                  </a:cubicBezTo>
                  <a:cubicBezTo>
                    <a:pt x="143837" y="156845"/>
                    <a:pt x="99069" y="156845"/>
                    <a:pt x="48587" y="148272"/>
                  </a:cubicBezTo>
                  <a:cubicBezTo>
                    <a:pt x="-1896" y="139700"/>
                    <a:pt x="9" y="119697"/>
                    <a:pt x="9" y="119697"/>
                  </a:cubicBezTo>
                  <a:lnTo>
                    <a:pt x="9" y="19685"/>
                  </a:lnTo>
                  <a:lnTo>
                    <a:pt x="42872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0C43010-92BC-42FF-9124-C368652539DA}"/>
                </a:ext>
              </a:extLst>
            </p:cNvPr>
            <p:cNvSpPr/>
            <p:nvPr/>
          </p:nvSpPr>
          <p:spPr>
            <a:xfrm>
              <a:off x="1592531" y="4221547"/>
              <a:ext cx="472877" cy="486817"/>
            </a:xfrm>
            <a:custGeom>
              <a:avLst/>
              <a:gdLst>
                <a:gd name="connsiteX0" fmla="*/ 54730 w 472877"/>
                <a:gd name="connsiteY0" fmla="*/ 0 h 486817"/>
                <a:gd name="connsiteX1" fmla="*/ 6152 w 472877"/>
                <a:gd name="connsiteY1" fmla="*/ 143828 h 486817"/>
                <a:gd name="connsiteX2" fmla="*/ 197605 w 472877"/>
                <a:gd name="connsiteY2" fmla="*/ 449580 h 486817"/>
                <a:gd name="connsiteX3" fmla="*/ 435730 w 472877"/>
                <a:gd name="connsiteY3" fmla="*/ 484822 h 486817"/>
                <a:gd name="connsiteX4" fmla="*/ 472877 w 472877"/>
                <a:gd name="connsiteY4" fmla="*/ 430530 h 486817"/>
                <a:gd name="connsiteX5" fmla="*/ 472877 w 472877"/>
                <a:gd name="connsiteY5" fmla="*/ 223838 h 486817"/>
                <a:gd name="connsiteX6" fmla="*/ 447160 w 472877"/>
                <a:gd name="connsiteY6" fmla="*/ 187642 h 486817"/>
                <a:gd name="connsiteX7" fmla="*/ 54730 w 472877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2877" h="486817">
                  <a:moveTo>
                    <a:pt x="54730" y="0"/>
                  </a:moveTo>
                  <a:cubicBezTo>
                    <a:pt x="54730" y="0"/>
                    <a:pt x="25202" y="49530"/>
                    <a:pt x="6152" y="143828"/>
                  </a:cubicBezTo>
                  <a:cubicBezTo>
                    <a:pt x="-12898" y="238125"/>
                    <a:pt x="2342" y="385763"/>
                    <a:pt x="197605" y="449580"/>
                  </a:cubicBezTo>
                  <a:cubicBezTo>
                    <a:pt x="318572" y="488633"/>
                    <a:pt x="394772" y="489585"/>
                    <a:pt x="435730" y="484822"/>
                  </a:cubicBezTo>
                  <a:cubicBezTo>
                    <a:pt x="456685" y="481965"/>
                    <a:pt x="472877" y="458153"/>
                    <a:pt x="472877" y="430530"/>
                  </a:cubicBezTo>
                  <a:lnTo>
                    <a:pt x="472877" y="223838"/>
                  </a:lnTo>
                  <a:cubicBezTo>
                    <a:pt x="472877" y="204788"/>
                    <a:pt x="461447" y="188595"/>
                    <a:pt x="447160" y="187642"/>
                  </a:cubicBezTo>
                  <a:cubicBezTo>
                    <a:pt x="375722" y="182880"/>
                    <a:pt x="170935" y="157163"/>
                    <a:pt x="54730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BC7AFCA-7881-4A5B-929D-8376851ED88B}"/>
                </a:ext>
              </a:extLst>
            </p:cNvPr>
            <p:cNvSpPr/>
            <p:nvPr/>
          </p:nvSpPr>
          <p:spPr>
            <a:xfrm>
              <a:off x="2247336" y="4431414"/>
              <a:ext cx="162886" cy="153837"/>
            </a:xfrm>
            <a:custGeom>
              <a:avLst/>
              <a:gdLst>
                <a:gd name="connsiteX0" fmla="*/ 120015 w 162886"/>
                <a:gd name="connsiteY0" fmla="*/ 10160 h 153837"/>
                <a:gd name="connsiteX1" fmla="*/ 14288 w 162886"/>
                <a:gd name="connsiteY1" fmla="*/ 10160 h 153837"/>
                <a:gd name="connsiteX2" fmla="*/ 66675 w 162886"/>
                <a:gd name="connsiteY2" fmla="*/ 53023 h 153837"/>
                <a:gd name="connsiteX3" fmla="*/ 0 w 162886"/>
                <a:gd name="connsiteY3" fmla="*/ 69215 h 153837"/>
                <a:gd name="connsiteX4" fmla="*/ 69533 w 162886"/>
                <a:gd name="connsiteY4" fmla="*/ 103505 h 153837"/>
                <a:gd name="connsiteX5" fmla="*/ 6667 w 162886"/>
                <a:gd name="connsiteY5" fmla="*/ 138748 h 153837"/>
                <a:gd name="connsiteX6" fmla="*/ 114300 w 162886"/>
                <a:gd name="connsiteY6" fmla="*/ 148273 h 153837"/>
                <a:gd name="connsiteX7" fmla="*/ 162877 w 162886"/>
                <a:gd name="connsiteY7" fmla="*/ 119698 h 153837"/>
                <a:gd name="connsiteX8" fmla="*/ 162877 w 162886"/>
                <a:gd name="connsiteY8" fmla="*/ 19685 h 153837"/>
                <a:gd name="connsiteX9" fmla="*/ 120015 w 162886"/>
                <a:gd name="connsiteY9" fmla="*/ 10160 h 15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886" h="153837">
                  <a:moveTo>
                    <a:pt x="120015" y="10160"/>
                  </a:moveTo>
                  <a:cubicBezTo>
                    <a:pt x="120015" y="10160"/>
                    <a:pt x="20002" y="-12700"/>
                    <a:pt x="14288" y="10160"/>
                  </a:cubicBezTo>
                  <a:cubicBezTo>
                    <a:pt x="8572" y="33020"/>
                    <a:pt x="40958" y="43498"/>
                    <a:pt x="66675" y="53023"/>
                  </a:cubicBezTo>
                  <a:cubicBezTo>
                    <a:pt x="66675" y="53023"/>
                    <a:pt x="0" y="50165"/>
                    <a:pt x="0" y="69215"/>
                  </a:cubicBezTo>
                  <a:cubicBezTo>
                    <a:pt x="0" y="89217"/>
                    <a:pt x="36195" y="103505"/>
                    <a:pt x="69533" y="103505"/>
                  </a:cubicBezTo>
                  <a:cubicBezTo>
                    <a:pt x="69533" y="103505"/>
                    <a:pt x="-5715" y="120650"/>
                    <a:pt x="6667" y="138748"/>
                  </a:cubicBezTo>
                  <a:cubicBezTo>
                    <a:pt x="19050" y="156845"/>
                    <a:pt x="63817" y="156845"/>
                    <a:pt x="114300" y="148273"/>
                  </a:cubicBezTo>
                  <a:cubicBezTo>
                    <a:pt x="164783" y="139700"/>
                    <a:pt x="162877" y="119698"/>
                    <a:pt x="162877" y="119698"/>
                  </a:cubicBezTo>
                  <a:lnTo>
                    <a:pt x="162877" y="19685"/>
                  </a:lnTo>
                  <a:lnTo>
                    <a:pt x="120015" y="10160"/>
                  </a:lnTo>
                  <a:close/>
                </a:path>
              </a:pathLst>
            </a:custGeom>
            <a:solidFill>
              <a:srgbClr val="91BB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1D925D7-54C8-4D80-9E65-277B480D7C1E}"/>
                </a:ext>
              </a:extLst>
            </p:cNvPr>
            <p:cNvSpPr/>
            <p:nvPr/>
          </p:nvSpPr>
          <p:spPr>
            <a:xfrm>
              <a:off x="2351158" y="4232024"/>
              <a:ext cx="472877" cy="486817"/>
            </a:xfrm>
            <a:custGeom>
              <a:avLst/>
              <a:gdLst>
                <a:gd name="connsiteX0" fmla="*/ 418148 w 472877"/>
                <a:gd name="connsiteY0" fmla="*/ 0 h 486817"/>
                <a:gd name="connsiteX1" fmla="*/ 466725 w 472877"/>
                <a:gd name="connsiteY1" fmla="*/ 143827 h 486817"/>
                <a:gd name="connsiteX2" fmla="*/ 275273 w 472877"/>
                <a:gd name="connsiteY2" fmla="*/ 449580 h 486817"/>
                <a:gd name="connsiteX3" fmla="*/ 37148 w 472877"/>
                <a:gd name="connsiteY3" fmla="*/ 484822 h 486817"/>
                <a:gd name="connsiteX4" fmla="*/ 0 w 472877"/>
                <a:gd name="connsiteY4" fmla="*/ 430530 h 486817"/>
                <a:gd name="connsiteX5" fmla="*/ 0 w 472877"/>
                <a:gd name="connsiteY5" fmla="*/ 223838 h 486817"/>
                <a:gd name="connsiteX6" fmla="*/ 25717 w 472877"/>
                <a:gd name="connsiteY6" fmla="*/ 187642 h 486817"/>
                <a:gd name="connsiteX7" fmla="*/ 418148 w 472877"/>
                <a:gd name="connsiteY7" fmla="*/ 0 h 48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2877" h="486817">
                  <a:moveTo>
                    <a:pt x="418148" y="0"/>
                  </a:moveTo>
                  <a:cubicBezTo>
                    <a:pt x="418148" y="0"/>
                    <a:pt x="447675" y="49530"/>
                    <a:pt x="466725" y="143827"/>
                  </a:cubicBezTo>
                  <a:cubicBezTo>
                    <a:pt x="485775" y="238125"/>
                    <a:pt x="470535" y="385763"/>
                    <a:pt x="275273" y="449580"/>
                  </a:cubicBezTo>
                  <a:cubicBezTo>
                    <a:pt x="154305" y="488632"/>
                    <a:pt x="78105" y="489585"/>
                    <a:pt x="37148" y="484822"/>
                  </a:cubicBezTo>
                  <a:cubicBezTo>
                    <a:pt x="16192" y="481965"/>
                    <a:pt x="0" y="458152"/>
                    <a:pt x="0" y="430530"/>
                  </a:cubicBezTo>
                  <a:lnTo>
                    <a:pt x="0" y="223838"/>
                  </a:lnTo>
                  <a:cubicBezTo>
                    <a:pt x="0" y="204788"/>
                    <a:pt x="11430" y="188595"/>
                    <a:pt x="25717" y="187642"/>
                  </a:cubicBezTo>
                  <a:cubicBezTo>
                    <a:pt x="97155" y="182880"/>
                    <a:pt x="301942" y="157163"/>
                    <a:pt x="418148" y="0"/>
                  </a:cubicBezTo>
                  <a:close/>
                </a:path>
              </a:pathLst>
            </a:custGeom>
            <a:solidFill>
              <a:srgbClr val="796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9" name="Graphic 541">
              <a:extLst>
                <a:ext uri="{FF2B5EF4-FFF2-40B4-BE49-F238E27FC236}">
                  <a16:creationId xmlns:a16="http://schemas.microsoft.com/office/drawing/2014/main" id="{CEF49C06-0582-4B4C-8F6C-E9C6429BFAFC}"/>
                </a:ext>
              </a:extLst>
            </p:cNvPr>
            <p:cNvGrpSpPr/>
            <p:nvPr/>
          </p:nvGrpSpPr>
          <p:grpSpPr>
            <a:xfrm>
              <a:off x="1539063" y="2840071"/>
              <a:ext cx="392783" cy="624000"/>
              <a:chOff x="1539063" y="2840071"/>
              <a:chExt cx="392783" cy="624000"/>
            </a:xfrm>
            <a:solidFill>
              <a:srgbClr val="79655A"/>
            </a:solidFill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35EEED-F17D-452D-BC72-DB5BD3672D60}"/>
                  </a:ext>
                </a:extLst>
              </p:cNvPr>
              <p:cNvSpPr/>
              <p:nvPr/>
            </p:nvSpPr>
            <p:spPr>
              <a:xfrm>
                <a:off x="1625821" y="2840071"/>
                <a:ext cx="296342" cy="624000"/>
              </a:xfrm>
              <a:custGeom>
                <a:avLst/>
                <a:gdLst>
                  <a:gd name="connsiteX0" fmla="*/ 293855 w 296342"/>
                  <a:gd name="connsiteY0" fmla="*/ 592806 h 624000"/>
                  <a:gd name="connsiteX1" fmla="*/ 39538 w 296342"/>
                  <a:gd name="connsiteY1" fmla="*/ 12733 h 624000"/>
                  <a:gd name="connsiteX2" fmla="*/ 16678 w 296342"/>
                  <a:gd name="connsiteY2" fmla="*/ 1303 h 624000"/>
                  <a:gd name="connsiteX3" fmla="*/ 10010 w 296342"/>
                  <a:gd name="connsiteY3" fmla="*/ 4161 h 624000"/>
                  <a:gd name="connsiteX4" fmla="*/ 485 w 296342"/>
                  <a:gd name="connsiteY4" fmla="*/ 23211 h 624000"/>
                  <a:gd name="connsiteX5" fmla="*/ 263375 w 296342"/>
                  <a:gd name="connsiteY5" fmla="*/ 617571 h 624000"/>
                  <a:gd name="connsiteX6" fmla="*/ 281473 w 296342"/>
                  <a:gd name="connsiteY6" fmla="*/ 623286 h 624000"/>
                  <a:gd name="connsiteX7" fmla="*/ 281473 w 296342"/>
                  <a:gd name="connsiteY7" fmla="*/ 623286 h 624000"/>
                  <a:gd name="connsiteX8" fmla="*/ 293855 w 296342"/>
                  <a:gd name="connsiteY8" fmla="*/ 592806 h 6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6342" h="624000">
                    <a:moveTo>
                      <a:pt x="293855" y="592806"/>
                    </a:moveTo>
                    <a:cubicBezTo>
                      <a:pt x="251945" y="531846"/>
                      <a:pt x="119548" y="330868"/>
                      <a:pt x="39538" y="12733"/>
                    </a:cubicBezTo>
                    <a:cubicBezTo>
                      <a:pt x="36680" y="2256"/>
                      <a:pt x="26203" y="-2507"/>
                      <a:pt x="16678" y="1303"/>
                    </a:cubicBezTo>
                    <a:lnTo>
                      <a:pt x="10010" y="4161"/>
                    </a:lnTo>
                    <a:cubicBezTo>
                      <a:pt x="2390" y="7018"/>
                      <a:pt x="-1420" y="15591"/>
                      <a:pt x="485" y="23211"/>
                    </a:cubicBezTo>
                    <a:cubicBezTo>
                      <a:pt x="15725" y="90838"/>
                      <a:pt x="90020" y="398496"/>
                      <a:pt x="263375" y="617571"/>
                    </a:cubicBezTo>
                    <a:cubicBezTo>
                      <a:pt x="268138" y="623286"/>
                      <a:pt x="274805" y="625191"/>
                      <a:pt x="281473" y="623286"/>
                    </a:cubicBezTo>
                    <a:lnTo>
                      <a:pt x="281473" y="623286"/>
                    </a:lnTo>
                    <a:cubicBezTo>
                      <a:pt x="292903" y="619476"/>
                      <a:pt x="300523" y="602331"/>
                      <a:pt x="293855" y="592806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1C3FAC00-72C4-43D1-91B5-734F6440A1C3}"/>
                  </a:ext>
                </a:extLst>
              </p:cNvPr>
              <p:cNvSpPr/>
              <p:nvPr/>
            </p:nvSpPr>
            <p:spPr>
              <a:xfrm>
                <a:off x="1819732" y="3100161"/>
                <a:ext cx="112114" cy="269850"/>
              </a:xfrm>
              <a:custGeom>
                <a:avLst/>
                <a:gdLst>
                  <a:gd name="connsiteX0" fmla="*/ 25649 w 112114"/>
                  <a:gd name="connsiteY0" fmla="*/ 269850 h 269850"/>
                  <a:gd name="connsiteX1" fmla="*/ 9456 w 112114"/>
                  <a:gd name="connsiteY1" fmla="*/ 260325 h 269850"/>
                  <a:gd name="connsiteX2" fmla="*/ 7551 w 112114"/>
                  <a:gd name="connsiteY2" fmla="*/ 159360 h 269850"/>
                  <a:gd name="connsiteX3" fmla="*/ 44699 w 112114"/>
                  <a:gd name="connsiteY3" fmla="*/ 102210 h 269850"/>
                  <a:gd name="connsiteX4" fmla="*/ 72321 w 112114"/>
                  <a:gd name="connsiteY4" fmla="*/ 22200 h 269850"/>
                  <a:gd name="connsiteX5" fmla="*/ 88514 w 112114"/>
                  <a:gd name="connsiteY5" fmla="*/ 293 h 269850"/>
                  <a:gd name="connsiteX6" fmla="*/ 110421 w 112114"/>
                  <a:gd name="connsiteY6" fmla="*/ 16485 h 269850"/>
                  <a:gd name="connsiteX7" fmla="*/ 72321 w 112114"/>
                  <a:gd name="connsiteY7" fmla="*/ 127928 h 269850"/>
                  <a:gd name="connsiteX8" fmla="*/ 44699 w 112114"/>
                  <a:gd name="connsiteY8" fmla="*/ 168885 h 269850"/>
                  <a:gd name="connsiteX9" fmla="*/ 42794 w 112114"/>
                  <a:gd name="connsiteY9" fmla="*/ 241275 h 269850"/>
                  <a:gd name="connsiteX10" fmla="*/ 34221 w 112114"/>
                  <a:gd name="connsiteY10" fmla="*/ 266993 h 269850"/>
                  <a:gd name="connsiteX11" fmla="*/ 25649 w 112114"/>
                  <a:gd name="connsiteY11" fmla="*/ 269850 h 2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2114" h="269850">
                    <a:moveTo>
                      <a:pt x="25649" y="269850"/>
                    </a:moveTo>
                    <a:cubicBezTo>
                      <a:pt x="18981" y="269850"/>
                      <a:pt x="12314" y="266040"/>
                      <a:pt x="9456" y="260325"/>
                    </a:cubicBezTo>
                    <a:cubicBezTo>
                      <a:pt x="7551" y="256515"/>
                      <a:pt x="-9594" y="222225"/>
                      <a:pt x="7551" y="159360"/>
                    </a:cubicBezTo>
                    <a:cubicBezTo>
                      <a:pt x="15171" y="132690"/>
                      <a:pt x="30411" y="116498"/>
                      <a:pt x="44699" y="102210"/>
                    </a:cubicBezTo>
                    <a:cubicBezTo>
                      <a:pt x="64701" y="82208"/>
                      <a:pt x="78989" y="66968"/>
                      <a:pt x="72321" y="22200"/>
                    </a:cubicBezTo>
                    <a:cubicBezTo>
                      <a:pt x="70416" y="11723"/>
                      <a:pt x="78036" y="2198"/>
                      <a:pt x="88514" y="293"/>
                    </a:cubicBezTo>
                    <a:cubicBezTo>
                      <a:pt x="98991" y="-1612"/>
                      <a:pt x="108516" y="6008"/>
                      <a:pt x="110421" y="16485"/>
                    </a:cubicBezTo>
                    <a:cubicBezTo>
                      <a:pt x="118994" y="80303"/>
                      <a:pt x="93276" y="106973"/>
                      <a:pt x="72321" y="127928"/>
                    </a:cubicBezTo>
                    <a:cubicBezTo>
                      <a:pt x="59939" y="140310"/>
                      <a:pt x="49461" y="150788"/>
                      <a:pt x="44699" y="168885"/>
                    </a:cubicBezTo>
                    <a:cubicBezTo>
                      <a:pt x="31364" y="216510"/>
                      <a:pt x="42794" y="241275"/>
                      <a:pt x="42794" y="241275"/>
                    </a:cubicBezTo>
                    <a:cubicBezTo>
                      <a:pt x="47556" y="250800"/>
                      <a:pt x="43746" y="262230"/>
                      <a:pt x="34221" y="266993"/>
                    </a:cubicBezTo>
                    <a:cubicBezTo>
                      <a:pt x="31364" y="268898"/>
                      <a:pt x="28506" y="269850"/>
                      <a:pt x="25649" y="269850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C6697AE-86BB-470B-BCA7-3F0051F000FA}"/>
                  </a:ext>
                </a:extLst>
              </p:cNvPr>
              <p:cNvSpPr/>
              <p:nvPr/>
            </p:nvSpPr>
            <p:spPr>
              <a:xfrm>
                <a:off x="1704797" y="2922996"/>
                <a:ext cx="95226" cy="215557"/>
              </a:xfrm>
              <a:custGeom>
                <a:avLst/>
                <a:gdLst>
                  <a:gd name="connsiteX0" fmla="*/ 25332 w 95226"/>
                  <a:gd name="connsiteY0" fmla="*/ 215558 h 215557"/>
                  <a:gd name="connsiteX1" fmla="*/ 8187 w 95226"/>
                  <a:gd name="connsiteY1" fmla="*/ 205080 h 215557"/>
                  <a:gd name="connsiteX2" fmla="*/ 6282 w 95226"/>
                  <a:gd name="connsiteY2" fmla="*/ 125070 h 215557"/>
                  <a:gd name="connsiteX3" fmla="*/ 35809 w 95226"/>
                  <a:gd name="connsiteY3" fmla="*/ 79350 h 215557"/>
                  <a:gd name="connsiteX4" fmla="*/ 55812 w 95226"/>
                  <a:gd name="connsiteY4" fmla="*/ 22200 h 215557"/>
                  <a:gd name="connsiteX5" fmla="*/ 72004 w 95226"/>
                  <a:gd name="connsiteY5" fmla="*/ 293 h 215557"/>
                  <a:gd name="connsiteX6" fmla="*/ 93912 w 95226"/>
                  <a:gd name="connsiteY6" fmla="*/ 16485 h 215557"/>
                  <a:gd name="connsiteX7" fmla="*/ 63432 w 95226"/>
                  <a:gd name="connsiteY7" fmla="*/ 105068 h 215557"/>
                  <a:gd name="connsiteX8" fmla="*/ 43429 w 95226"/>
                  <a:gd name="connsiteY8" fmla="*/ 133643 h 215557"/>
                  <a:gd name="connsiteX9" fmla="*/ 42477 w 95226"/>
                  <a:gd name="connsiteY9" fmla="*/ 186030 h 215557"/>
                  <a:gd name="connsiteX10" fmla="*/ 34857 w 95226"/>
                  <a:gd name="connsiteY10" fmla="*/ 211748 h 215557"/>
                  <a:gd name="connsiteX11" fmla="*/ 25332 w 95226"/>
                  <a:gd name="connsiteY11" fmla="*/ 215558 h 215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5226" h="215557">
                    <a:moveTo>
                      <a:pt x="25332" y="215558"/>
                    </a:moveTo>
                    <a:cubicBezTo>
                      <a:pt x="18664" y="215558"/>
                      <a:pt x="11997" y="211748"/>
                      <a:pt x="8187" y="205080"/>
                    </a:cubicBezTo>
                    <a:cubicBezTo>
                      <a:pt x="6282" y="202223"/>
                      <a:pt x="-8006" y="174600"/>
                      <a:pt x="6282" y="125070"/>
                    </a:cubicBezTo>
                    <a:cubicBezTo>
                      <a:pt x="11997" y="103163"/>
                      <a:pt x="25332" y="90780"/>
                      <a:pt x="35809" y="79350"/>
                    </a:cubicBezTo>
                    <a:cubicBezTo>
                      <a:pt x="50097" y="64110"/>
                      <a:pt x="60574" y="54585"/>
                      <a:pt x="55812" y="22200"/>
                    </a:cubicBezTo>
                    <a:cubicBezTo>
                      <a:pt x="53907" y="11723"/>
                      <a:pt x="61527" y="2198"/>
                      <a:pt x="72004" y="293"/>
                    </a:cubicBezTo>
                    <a:cubicBezTo>
                      <a:pt x="82482" y="-1612"/>
                      <a:pt x="92007" y="6008"/>
                      <a:pt x="93912" y="16485"/>
                    </a:cubicBezTo>
                    <a:cubicBezTo>
                      <a:pt x="100579" y="66968"/>
                      <a:pt x="80577" y="87923"/>
                      <a:pt x="63432" y="105068"/>
                    </a:cubicBezTo>
                    <a:cubicBezTo>
                      <a:pt x="53907" y="114593"/>
                      <a:pt x="47239" y="122213"/>
                      <a:pt x="43429" y="133643"/>
                    </a:cubicBezTo>
                    <a:cubicBezTo>
                      <a:pt x="33904" y="167933"/>
                      <a:pt x="41524" y="185078"/>
                      <a:pt x="42477" y="186030"/>
                    </a:cubicBezTo>
                    <a:cubicBezTo>
                      <a:pt x="47239" y="195555"/>
                      <a:pt x="44382" y="206985"/>
                      <a:pt x="34857" y="211748"/>
                    </a:cubicBezTo>
                    <a:cubicBezTo>
                      <a:pt x="31047" y="214605"/>
                      <a:pt x="28189" y="215558"/>
                      <a:pt x="25332" y="215558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014F2EB-C4C5-4D25-B8BF-E9014B57F15E}"/>
                  </a:ext>
                </a:extLst>
              </p:cNvPr>
              <p:cNvSpPr/>
              <p:nvPr/>
            </p:nvSpPr>
            <p:spPr>
              <a:xfrm>
                <a:off x="1583570" y="3285365"/>
                <a:ext cx="275555" cy="80836"/>
              </a:xfrm>
              <a:custGeom>
                <a:avLst/>
                <a:gdLst>
                  <a:gd name="connsiteX0" fmla="*/ 255144 w 275555"/>
                  <a:gd name="connsiteY0" fmla="*/ 80836 h 80836"/>
                  <a:gd name="connsiteX1" fmla="*/ 239904 w 275555"/>
                  <a:gd name="connsiteY1" fmla="*/ 73216 h 80836"/>
                  <a:gd name="connsiteX2" fmla="*/ 174181 w 275555"/>
                  <a:gd name="connsiteY2" fmla="*/ 42736 h 80836"/>
                  <a:gd name="connsiteX3" fmla="*/ 125604 w 275555"/>
                  <a:gd name="connsiteY3" fmla="*/ 49404 h 80836"/>
                  <a:gd name="connsiteX4" fmla="*/ 8446 w 275555"/>
                  <a:gd name="connsiteY4" fmla="*/ 35116 h 80836"/>
                  <a:gd name="connsiteX5" fmla="*/ 3684 w 275555"/>
                  <a:gd name="connsiteY5" fmla="*/ 8446 h 80836"/>
                  <a:gd name="connsiteX6" fmla="*/ 30354 w 275555"/>
                  <a:gd name="connsiteY6" fmla="*/ 3684 h 80836"/>
                  <a:gd name="connsiteX7" fmla="*/ 114174 w 275555"/>
                  <a:gd name="connsiteY7" fmla="*/ 13209 h 80836"/>
                  <a:gd name="connsiteX8" fmla="*/ 181801 w 275555"/>
                  <a:gd name="connsiteY8" fmla="*/ 4636 h 80836"/>
                  <a:gd name="connsiteX9" fmla="*/ 272289 w 275555"/>
                  <a:gd name="connsiteY9" fmla="*/ 50356 h 80836"/>
                  <a:gd name="connsiteX10" fmla="*/ 267526 w 275555"/>
                  <a:gd name="connsiteY10" fmla="*/ 77026 h 80836"/>
                  <a:gd name="connsiteX11" fmla="*/ 255144 w 275555"/>
                  <a:gd name="connsiteY11" fmla="*/ 80836 h 80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5555" h="80836">
                    <a:moveTo>
                      <a:pt x="255144" y="80836"/>
                    </a:moveTo>
                    <a:cubicBezTo>
                      <a:pt x="249429" y="80836"/>
                      <a:pt x="243714" y="77979"/>
                      <a:pt x="239904" y="73216"/>
                    </a:cubicBezTo>
                    <a:cubicBezTo>
                      <a:pt x="238951" y="72264"/>
                      <a:pt x="221806" y="51309"/>
                      <a:pt x="174181" y="42736"/>
                    </a:cubicBezTo>
                    <a:cubicBezTo>
                      <a:pt x="156084" y="39879"/>
                      <a:pt x="141796" y="44641"/>
                      <a:pt x="125604" y="49404"/>
                    </a:cubicBezTo>
                    <a:cubicBezTo>
                      <a:pt x="97029" y="58929"/>
                      <a:pt x="61786" y="70359"/>
                      <a:pt x="8446" y="35116"/>
                    </a:cubicBezTo>
                    <a:cubicBezTo>
                      <a:pt x="-126" y="29401"/>
                      <a:pt x="-2984" y="17019"/>
                      <a:pt x="3684" y="8446"/>
                    </a:cubicBezTo>
                    <a:cubicBezTo>
                      <a:pt x="9399" y="-126"/>
                      <a:pt x="21781" y="-2984"/>
                      <a:pt x="30354" y="3684"/>
                    </a:cubicBezTo>
                    <a:cubicBezTo>
                      <a:pt x="67501" y="29401"/>
                      <a:pt x="87504" y="22734"/>
                      <a:pt x="114174" y="13209"/>
                    </a:cubicBezTo>
                    <a:cubicBezTo>
                      <a:pt x="133224" y="6541"/>
                      <a:pt x="154179" y="-126"/>
                      <a:pt x="181801" y="4636"/>
                    </a:cubicBezTo>
                    <a:cubicBezTo>
                      <a:pt x="245619" y="16066"/>
                      <a:pt x="269431" y="46546"/>
                      <a:pt x="272289" y="50356"/>
                    </a:cubicBezTo>
                    <a:cubicBezTo>
                      <a:pt x="278004" y="58929"/>
                      <a:pt x="276099" y="70359"/>
                      <a:pt x="267526" y="77026"/>
                    </a:cubicBezTo>
                    <a:cubicBezTo>
                      <a:pt x="262764" y="78931"/>
                      <a:pt x="258954" y="80836"/>
                      <a:pt x="255144" y="80836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646D923E-3E5E-49CD-A867-E490481064DA}"/>
                  </a:ext>
                </a:extLst>
              </p:cNvPr>
              <p:cNvSpPr/>
              <p:nvPr/>
            </p:nvSpPr>
            <p:spPr>
              <a:xfrm>
                <a:off x="1539063" y="3006543"/>
                <a:ext cx="200822" cy="120580"/>
              </a:xfrm>
              <a:custGeom>
                <a:avLst/>
                <a:gdLst>
                  <a:gd name="connsiteX0" fmla="*/ 181541 w 200822"/>
                  <a:gd name="connsiteY0" fmla="*/ 120581 h 120580"/>
                  <a:gd name="connsiteX1" fmla="*/ 163443 w 200822"/>
                  <a:gd name="connsiteY1" fmla="*/ 108198 h 120580"/>
                  <a:gd name="connsiteX2" fmla="*/ 124391 w 200822"/>
                  <a:gd name="connsiteY2" fmla="*/ 73908 h 120580"/>
                  <a:gd name="connsiteX3" fmla="*/ 90101 w 200822"/>
                  <a:gd name="connsiteY3" fmla="*/ 69146 h 120580"/>
                  <a:gd name="connsiteX4" fmla="*/ 4376 w 200822"/>
                  <a:gd name="connsiteY4" fmla="*/ 31046 h 120580"/>
                  <a:gd name="connsiteX5" fmla="*/ 7233 w 200822"/>
                  <a:gd name="connsiteY5" fmla="*/ 4376 h 120580"/>
                  <a:gd name="connsiteX6" fmla="*/ 33903 w 200822"/>
                  <a:gd name="connsiteY6" fmla="*/ 7233 h 120580"/>
                  <a:gd name="connsiteX7" fmla="*/ 89148 w 200822"/>
                  <a:gd name="connsiteY7" fmla="*/ 31046 h 120580"/>
                  <a:gd name="connsiteX8" fmla="*/ 142488 w 200822"/>
                  <a:gd name="connsiteY8" fmla="*/ 40571 h 120580"/>
                  <a:gd name="connsiteX9" fmla="*/ 199638 w 200822"/>
                  <a:gd name="connsiteY9" fmla="*/ 96768 h 120580"/>
                  <a:gd name="connsiteX10" fmla="*/ 187256 w 200822"/>
                  <a:gd name="connsiteY10" fmla="*/ 120581 h 120580"/>
                  <a:gd name="connsiteX11" fmla="*/ 181541 w 200822"/>
                  <a:gd name="connsiteY11" fmla="*/ 120581 h 120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0822" h="120580">
                    <a:moveTo>
                      <a:pt x="181541" y="120581"/>
                    </a:moveTo>
                    <a:cubicBezTo>
                      <a:pt x="173921" y="120581"/>
                      <a:pt x="166301" y="115818"/>
                      <a:pt x="163443" y="108198"/>
                    </a:cubicBezTo>
                    <a:cubicBezTo>
                      <a:pt x="162491" y="107246"/>
                      <a:pt x="155823" y="90101"/>
                      <a:pt x="124391" y="73908"/>
                    </a:cubicBezTo>
                    <a:cubicBezTo>
                      <a:pt x="112961" y="68193"/>
                      <a:pt x="102483" y="68193"/>
                      <a:pt x="90101" y="69146"/>
                    </a:cubicBezTo>
                    <a:cubicBezTo>
                      <a:pt x="66288" y="70098"/>
                      <a:pt x="36761" y="70098"/>
                      <a:pt x="4376" y="31046"/>
                    </a:cubicBezTo>
                    <a:cubicBezTo>
                      <a:pt x="-2292" y="22473"/>
                      <a:pt x="-1339" y="11043"/>
                      <a:pt x="7233" y="4376"/>
                    </a:cubicBezTo>
                    <a:cubicBezTo>
                      <a:pt x="15806" y="-2292"/>
                      <a:pt x="27236" y="-1339"/>
                      <a:pt x="33903" y="7233"/>
                    </a:cubicBezTo>
                    <a:cubicBezTo>
                      <a:pt x="53906" y="31998"/>
                      <a:pt x="68193" y="31998"/>
                      <a:pt x="89148" y="31046"/>
                    </a:cubicBezTo>
                    <a:cubicBezTo>
                      <a:pt x="104388" y="31046"/>
                      <a:pt x="122486" y="30093"/>
                      <a:pt x="142488" y="40571"/>
                    </a:cubicBezTo>
                    <a:cubicBezTo>
                      <a:pt x="188208" y="64383"/>
                      <a:pt x="198686" y="92958"/>
                      <a:pt x="199638" y="96768"/>
                    </a:cubicBezTo>
                    <a:cubicBezTo>
                      <a:pt x="203448" y="106293"/>
                      <a:pt x="197733" y="117723"/>
                      <a:pt x="187256" y="120581"/>
                    </a:cubicBezTo>
                    <a:cubicBezTo>
                      <a:pt x="185351" y="120581"/>
                      <a:pt x="183446" y="120581"/>
                      <a:pt x="181541" y="120581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0" name="Graphic 541">
              <a:extLst>
                <a:ext uri="{FF2B5EF4-FFF2-40B4-BE49-F238E27FC236}">
                  <a16:creationId xmlns:a16="http://schemas.microsoft.com/office/drawing/2014/main" id="{99862FBF-2A75-4B3B-97E6-1A004BBF35AD}"/>
                </a:ext>
              </a:extLst>
            </p:cNvPr>
            <p:cNvGrpSpPr/>
            <p:nvPr/>
          </p:nvGrpSpPr>
          <p:grpSpPr>
            <a:xfrm>
              <a:off x="2522820" y="2840071"/>
              <a:ext cx="393736" cy="624000"/>
              <a:chOff x="2522820" y="2840071"/>
              <a:chExt cx="393736" cy="624000"/>
            </a:xfrm>
            <a:solidFill>
              <a:srgbClr val="79655A"/>
            </a:solidFill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224CDCC9-6982-4682-9A65-6A5BA338C4CE}"/>
                  </a:ext>
                </a:extLst>
              </p:cNvPr>
              <p:cNvSpPr/>
              <p:nvPr/>
            </p:nvSpPr>
            <p:spPr>
              <a:xfrm>
                <a:off x="2532504" y="2840071"/>
                <a:ext cx="296342" cy="624000"/>
              </a:xfrm>
              <a:custGeom>
                <a:avLst/>
                <a:gdLst>
                  <a:gd name="connsiteX0" fmla="*/ 2487 w 296342"/>
                  <a:gd name="connsiteY0" fmla="*/ 592806 h 624000"/>
                  <a:gd name="connsiteX1" fmla="*/ 256805 w 296342"/>
                  <a:gd name="connsiteY1" fmla="*/ 12733 h 624000"/>
                  <a:gd name="connsiteX2" fmla="*/ 279665 w 296342"/>
                  <a:gd name="connsiteY2" fmla="*/ 1303 h 624000"/>
                  <a:gd name="connsiteX3" fmla="*/ 286333 w 296342"/>
                  <a:gd name="connsiteY3" fmla="*/ 4161 h 624000"/>
                  <a:gd name="connsiteX4" fmla="*/ 295858 w 296342"/>
                  <a:gd name="connsiteY4" fmla="*/ 23211 h 624000"/>
                  <a:gd name="connsiteX5" fmla="*/ 32967 w 296342"/>
                  <a:gd name="connsiteY5" fmla="*/ 617571 h 624000"/>
                  <a:gd name="connsiteX6" fmla="*/ 14870 w 296342"/>
                  <a:gd name="connsiteY6" fmla="*/ 623286 h 624000"/>
                  <a:gd name="connsiteX7" fmla="*/ 14870 w 296342"/>
                  <a:gd name="connsiteY7" fmla="*/ 623286 h 624000"/>
                  <a:gd name="connsiteX8" fmla="*/ 2487 w 296342"/>
                  <a:gd name="connsiteY8" fmla="*/ 592806 h 6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6342" h="624000">
                    <a:moveTo>
                      <a:pt x="2487" y="592806"/>
                    </a:moveTo>
                    <a:cubicBezTo>
                      <a:pt x="44397" y="531846"/>
                      <a:pt x="176795" y="330868"/>
                      <a:pt x="256805" y="12733"/>
                    </a:cubicBezTo>
                    <a:cubicBezTo>
                      <a:pt x="259662" y="2256"/>
                      <a:pt x="270140" y="-2507"/>
                      <a:pt x="279665" y="1303"/>
                    </a:cubicBezTo>
                    <a:lnTo>
                      <a:pt x="286333" y="4161"/>
                    </a:lnTo>
                    <a:cubicBezTo>
                      <a:pt x="293953" y="7018"/>
                      <a:pt x="297762" y="15591"/>
                      <a:pt x="295858" y="23211"/>
                    </a:cubicBezTo>
                    <a:cubicBezTo>
                      <a:pt x="280617" y="90838"/>
                      <a:pt x="206322" y="398496"/>
                      <a:pt x="32967" y="617571"/>
                    </a:cubicBezTo>
                    <a:cubicBezTo>
                      <a:pt x="28205" y="623286"/>
                      <a:pt x="21537" y="625191"/>
                      <a:pt x="14870" y="623286"/>
                    </a:cubicBezTo>
                    <a:lnTo>
                      <a:pt x="14870" y="623286"/>
                    </a:lnTo>
                    <a:cubicBezTo>
                      <a:pt x="3440" y="619476"/>
                      <a:pt x="-4180" y="602331"/>
                      <a:pt x="2487" y="592806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AC62119-0C4F-44AE-987C-6371B50D65E5}"/>
                  </a:ext>
                </a:extLst>
              </p:cNvPr>
              <p:cNvSpPr/>
              <p:nvPr/>
            </p:nvSpPr>
            <p:spPr>
              <a:xfrm>
                <a:off x="2522820" y="3101114"/>
                <a:ext cx="112537" cy="268897"/>
              </a:xfrm>
              <a:custGeom>
                <a:avLst/>
                <a:gdLst>
                  <a:gd name="connsiteX0" fmla="*/ 86466 w 112537"/>
                  <a:gd name="connsiteY0" fmla="*/ 268898 h 268897"/>
                  <a:gd name="connsiteX1" fmla="*/ 76941 w 112537"/>
                  <a:gd name="connsiteY1" fmla="*/ 266993 h 268897"/>
                  <a:gd name="connsiteX2" fmla="*/ 69321 w 112537"/>
                  <a:gd name="connsiteY2" fmla="*/ 241275 h 268897"/>
                  <a:gd name="connsiteX3" fmla="*/ 67416 w 112537"/>
                  <a:gd name="connsiteY3" fmla="*/ 168885 h 268897"/>
                  <a:gd name="connsiteX4" fmla="*/ 39793 w 112537"/>
                  <a:gd name="connsiteY4" fmla="*/ 127928 h 268897"/>
                  <a:gd name="connsiteX5" fmla="*/ 1693 w 112537"/>
                  <a:gd name="connsiteY5" fmla="*/ 16485 h 268897"/>
                  <a:gd name="connsiteX6" fmla="*/ 23601 w 112537"/>
                  <a:gd name="connsiteY6" fmla="*/ 293 h 268897"/>
                  <a:gd name="connsiteX7" fmla="*/ 39793 w 112537"/>
                  <a:gd name="connsiteY7" fmla="*/ 22200 h 268897"/>
                  <a:gd name="connsiteX8" fmla="*/ 67416 w 112537"/>
                  <a:gd name="connsiteY8" fmla="*/ 102210 h 268897"/>
                  <a:gd name="connsiteX9" fmla="*/ 104563 w 112537"/>
                  <a:gd name="connsiteY9" fmla="*/ 159360 h 268897"/>
                  <a:gd name="connsiteX10" fmla="*/ 102658 w 112537"/>
                  <a:gd name="connsiteY10" fmla="*/ 260325 h 268897"/>
                  <a:gd name="connsiteX11" fmla="*/ 86466 w 112537"/>
                  <a:gd name="connsiteY11" fmla="*/ 268898 h 268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2537" h="268897">
                    <a:moveTo>
                      <a:pt x="86466" y="268898"/>
                    </a:moveTo>
                    <a:cubicBezTo>
                      <a:pt x="83608" y="268898"/>
                      <a:pt x="79798" y="267945"/>
                      <a:pt x="76941" y="266993"/>
                    </a:cubicBezTo>
                    <a:cubicBezTo>
                      <a:pt x="67416" y="262230"/>
                      <a:pt x="64558" y="250800"/>
                      <a:pt x="69321" y="241275"/>
                    </a:cubicBezTo>
                    <a:cubicBezTo>
                      <a:pt x="70273" y="240323"/>
                      <a:pt x="80751" y="215558"/>
                      <a:pt x="67416" y="168885"/>
                    </a:cubicBezTo>
                    <a:cubicBezTo>
                      <a:pt x="62653" y="151740"/>
                      <a:pt x="52176" y="140310"/>
                      <a:pt x="39793" y="127928"/>
                    </a:cubicBezTo>
                    <a:cubicBezTo>
                      <a:pt x="18838" y="106020"/>
                      <a:pt x="-6879" y="79350"/>
                      <a:pt x="1693" y="16485"/>
                    </a:cubicBezTo>
                    <a:cubicBezTo>
                      <a:pt x="3598" y="6008"/>
                      <a:pt x="13123" y="-1612"/>
                      <a:pt x="23601" y="293"/>
                    </a:cubicBezTo>
                    <a:cubicBezTo>
                      <a:pt x="34078" y="2198"/>
                      <a:pt x="41698" y="11723"/>
                      <a:pt x="39793" y="22200"/>
                    </a:cubicBezTo>
                    <a:cubicBezTo>
                      <a:pt x="33126" y="66968"/>
                      <a:pt x="47413" y="82208"/>
                      <a:pt x="67416" y="102210"/>
                    </a:cubicBezTo>
                    <a:cubicBezTo>
                      <a:pt x="80751" y="116498"/>
                      <a:pt x="96943" y="132690"/>
                      <a:pt x="104563" y="159360"/>
                    </a:cubicBezTo>
                    <a:cubicBezTo>
                      <a:pt x="122661" y="222225"/>
                      <a:pt x="104563" y="256515"/>
                      <a:pt x="102658" y="260325"/>
                    </a:cubicBezTo>
                    <a:cubicBezTo>
                      <a:pt x="99801" y="265088"/>
                      <a:pt x="93133" y="268898"/>
                      <a:pt x="86466" y="268898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29E6AE97-3EBA-4953-BA2F-51B3C57A635D}"/>
                  </a:ext>
                </a:extLst>
              </p:cNvPr>
              <p:cNvSpPr/>
              <p:nvPr/>
            </p:nvSpPr>
            <p:spPr>
              <a:xfrm>
                <a:off x="2655640" y="2925854"/>
                <a:ext cx="95182" cy="212700"/>
              </a:xfrm>
              <a:custGeom>
                <a:avLst/>
                <a:gdLst>
                  <a:gd name="connsiteX0" fmla="*/ 69851 w 95182"/>
                  <a:gd name="connsiteY0" fmla="*/ 212700 h 212700"/>
                  <a:gd name="connsiteX1" fmla="*/ 60326 w 95182"/>
                  <a:gd name="connsiteY1" fmla="*/ 210795 h 212700"/>
                  <a:gd name="connsiteX2" fmla="*/ 52706 w 95182"/>
                  <a:gd name="connsiteY2" fmla="*/ 185078 h 212700"/>
                  <a:gd name="connsiteX3" fmla="*/ 51754 w 95182"/>
                  <a:gd name="connsiteY3" fmla="*/ 133643 h 212700"/>
                  <a:gd name="connsiteX4" fmla="*/ 31751 w 95182"/>
                  <a:gd name="connsiteY4" fmla="*/ 105068 h 212700"/>
                  <a:gd name="connsiteX5" fmla="*/ 1271 w 95182"/>
                  <a:gd name="connsiteY5" fmla="*/ 16485 h 212700"/>
                  <a:gd name="connsiteX6" fmla="*/ 23179 w 95182"/>
                  <a:gd name="connsiteY6" fmla="*/ 293 h 212700"/>
                  <a:gd name="connsiteX7" fmla="*/ 39371 w 95182"/>
                  <a:gd name="connsiteY7" fmla="*/ 22200 h 212700"/>
                  <a:gd name="connsiteX8" fmla="*/ 59373 w 95182"/>
                  <a:gd name="connsiteY8" fmla="*/ 79350 h 212700"/>
                  <a:gd name="connsiteX9" fmla="*/ 88901 w 95182"/>
                  <a:gd name="connsiteY9" fmla="*/ 125070 h 212700"/>
                  <a:gd name="connsiteX10" fmla="*/ 86996 w 95182"/>
                  <a:gd name="connsiteY10" fmla="*/ 205080 h 212700"/>
                  <a:gd name="connsiteX11" fmla="*/ 69851 w 95182"/>
                  <a:gd name="connsiteY11" fmla="*/ 212700 h 212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5182" h="212700">
                    <a:moveTo>
                      <a:pt x="69851" y="212700"/>
                    </a:moveTo>
                    <a:cubicBezTo>
                      <a:pt x="66993" y="212700"/>
                      <a:pt x="63184" y="211748"/>
                      <a:pt x="60326" y="210795"/>
                    </a:cubicBezTo>
                    <a:cubicBezTo>
                      <a:pt x="50801" y="206033"/>
                      <a:pt x="47943" y="194603"/>
                      <a:pt x="52706" y="185078"/>
                    </a:cubicBezTo>
                    <a:cubicBezTo>
                      <a:pt x="53659" y="184125"/>
                      <a:pt x="60326" y="166980"/>
                      <a:pt x="51754" y="133643"/>
                    </a:cubicBezTo>
                    <a:cubicBezTo>
                      <a:pt x="47943" y="121260"/>
                      <a:pt x="41276" y="113640"/>
                      <a:pt x="31751" y="105068"/>
                    </a:cubicBezTo>
                    <a:cubicBezTo>
                      <a:pt x="15559" y="87923"/>
                      <a:pt x="-5396" y="66968"/>
                      <a:pt x="1271" y="16485"/>
                    </a:cubicBezTo>
                    <a:cubicBezTo>
                      <a:pt x="3176" y="6008"/>
                      <a:pt x="12701" y="-1612"/>
                      <a:pt x="23179" y="293"/>
                    </a:cubicBezTo>
                    <a:cubicBezTo>
                      <a:pt x="33656" y="2198"/>
                      <a:pt x="41276" y="11723"/>
                      <a:pt x="39371" y="22200"/>
                    </a:cubicBezTo>
                    <a:cubicBezTo>
                      <a:pt x="34609" y="53633"/>
                      <a:pt x="44134" y="64110"/>
                      <a:pt x="59373" y="79350"/>
                    </a:cubicBezTo>
                    <a:cubicBezTo>
                      <a:pt x="69851" y="89828"/>
                      <a:pt x="82234" y="103163"/>
                      <a:pt x="88901" y="125070"/>
                    </a:cubicBezTo>
                    <a:cubicBezTo>
                      <a:pt x="103189" y="174600"/>
                      <a:pt x="88901" y="202223"/>
                      <a:pt x="86996" y="205080"/>
                    </a:cubicBezTo>
                    <a:cubicBezTo>
                      <a:pt x="83186" y="208890"/>
                      <a:pt x="76518" y="212700"/>
                      <a:pt x="69851" y="212700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83A67F0A-B98F-49D0-9266-3C1F5E5E8346}"/>
                  </a:ext>
                </a:extLst>
              </p:cNvPr>
              <p:cNvSpPr/>
              <p:nvPr/>
            </p:nvSpPr>
            <p:spPr>
              <a:xfrm>
                <a:off x="2596704" y="3284830"/>
                <a:ext cx="275881" cy="80419"/>
              </a:xfrm>
              <a:custGeom>
                <a:avLst/>
                <a:gdLst>
                  <a:gd name="connsiteX0" fmla="*/ 19249 w 275881"/>
                  <a:gd name="connsiteY0" fmla="*/ 80419 h 80419"/>
                  <a:gd name="connsiteX1" fmla="*/ 7819 w 275881"/>
                  <a:gd name="connsiteY1" fmla="*/ 76609 h 80419"/>
                  <a:gd name="connsiteX2" fmla="*/ 4009 w 275881"/>
                  <a:gd name="connsiteY2" fmla="*/ 49939 h 80419"/>
                  <a:gd name="connsiteX3" fmla="*/ 94497 w 275881"/>
                  <a:gd name="connsiteY3" fmla="*/ 4219 h 80419"/>
                  <a:gd name="connsiteX4" fmla="*/ 162124 w 275881"/>
                  <a:gd name="connsiteY4" fmla="*/ 12792 h 80419"/>
                  <a:gd name="connsiteX5" fmla="*/ 245944 w 275881"/>
                  <a:gd name="connsiteY5" fmla="*/ 3267 h 80419"/>
                  <a:gd name="connsiteX6" fmla="*/ 272614 w 275881"/>
                  <a:gd name="connsiteY6" fmla="*/ 8029 h 80419"/>
                  <a:gd name="connsiteX7" fmla="*/ 267852 w 275881"/>
                  <a:gd name="connsiteY7" fmla="*/ 34699 h 80419"/>
                  <a:gd name="connsiteX8" fmla="*/ 150694 w 275881"/>
                  <a:gd name="connsiteY8" fmla="*/ 48987 h 80419"/>
                  <a:gd name="connsiteX9" fmla="*/ 102117 w 275881"/>
                  <a:gd name="connsiteY9" fmla="*/ 42319 h 80419"/>
                  <a:gd name="connsiteX10" fmla="*/ 36394 w 275881"/>
                  <a:gd name="connsiteY10" fmla="*/ 72799 h 80419"/>
                  <a:gd name="connsiteX11" fmla="*/ 19249 w 275881"/>
                  <a:gd name="connsiteY11" fmla="*/ 80419 h 80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5881" h="80419">
                    <a:moveTo>
                      <a:pt x="19249" y="80419"/>
                    </a:moveTo>
                    <a:cubicBezTo>
                      <a:pt x="15439" y="80419"/>
                      <a:pt x="11629" y="79467"/>
                      <a:pt x="7819" y="76609"/>
                    </a:cubicBezTo>
                    <a:cubicBezTo>
                      <a:pt x="-753" y="70894"/>
                      <a:pt x="-2658" y="58512"/>
                      <a:pt x="4009" y="49939"/>
                    </a:cubicBezTo>
                    <a:cubicBezTo>
                      <a:pt x="6867" y="46129"/>
                      <a:pt x="29727" y="15649"/>
                      <a:pt x="94497" y="4219"/>
                    </a:cubicBezTo>
                    <a:cubicBezTo>
                      <a:pt x="122119" y="-543"/>
                      <a:pt x="143074" y="6124"/>
                      <a:pt x="162124" y="12792"/>
                    </a:cubicBezTo>
                    <a:cubicBezTo>
                      <a:pt x="188794" y="21364"/>
                      <a:pt x="208797" y="28032"/>
                      <a:pt x="245944" y="3267"/>
                    </a:cubicBezTo>
                    <a:cubicBezTo>
                      <a:pt x="254517" y="-2448"/>
                      <a:pt x="266899" y="-543"/>
                      <a:pt x="272614" y="8029"/>
                    </a:cubicBezTo>
                    <a:cubicBezTo>
                      <a:pt x="278329" y="16602"/>
                      <a:pt x="276424" y="28984"/>
                      <a:pt x="267852" y="34699"/>
                    </a:cubicBezTo>
                    <a:cubicBezTo>
                      <a:pt x="214512" y="70894"/>
                      <a:pt x="179269" y="58512"/>
                      <a:pt x="150694" y="48987"/>
                    </a:cubicBezTo>
                    <a:cubicBezTo>
                      <a:pt x="134502" y="43272"/>
                      <a:pt x="120214" y="38509"/>
                      <a:pt x="102117" y="42319"/>
                    </a:cubicBezTo>
                    <a:cubicBezTo>
                      <a:pt x="53539" y="50892"/>
                      <a:pt x="36394" y="72799"/>
                      <a:pt x="36394" y="72799"/>
                    </a:cubicBezTo>
                    <a:cubicBezTo>
                      <a:pt x="30679" y="78514"/>
                      <a:pt x="24964" y="80419"/>
                      <a:pt x="19249" y="80419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71A8DB55-D9D4-4494-AF95-69E01D56E762}"/>
                  </a:ext>
                </a:extLst>
              </p:cNvPr>
              <p:cNvSpPr/>
              <p:nvPr/>
            </p:nvSpPr>
            <p:spPr>
              <a:xfrm>
                <a:off x="2716180" y="3004638"/>
                <a:ext cx="200376" cy="122485"/>
              </a:xfrm>
              <a:custGeom>
                <a:avLst/>
                <a:gdLst>
                  <a:gd name="connsiteX0" fmla="*/ 18836 w 200376"/>
                  <a:gd name="connsiteY0" fmla="*/ 122486 h 122485"/>
                  <a:gd name="connsiteX1" fmla="*/ 13121 w 200376"/>
                  <a:gd name="connsiteY1" fmla="*/ 121533 h 122485"/>
                  <a:gd name="connsiteX2" fmla="*/ 738 w 200376"/>
                  <a:gd name="connsiteY2" fmla="*/ 96768 h 122485"/>
                  <a:gd name="connsiteX3" fmla="*/ 57888 w 200376"/>
                  <a:gd name="connsiteY3" fmla="*/ 40571 h 122485"/>
                  <a:gd name="connsiteX4" fmla="*/ 111228 w 200376"/>
                  <a:gd name="connsiteY4" fmla="*/ 31046 h 122485"/>
                  <a:gd name="connsiteX5" fmla="*/ 166473 w 200376"/>
                  <a:gd name="connsiteY5" fmla="*/ 7233 h 122485"/>
                  <a:gd name="connsiteX6" fmla="*/ 193143 w 200376"/>
                  <a:gd name="connsiteY6" fmla="*/ 4376 h 122485"/>
                  <a:gd name="connsiteX7" fmla="*/ 196001 w 200376"/>
                  <a:gd name="connsiteY7" fmla="*/ 31046 h 122485"/>
                  <a:gd name="connsiteX8" fmla="*/ 110276 w 200376"/>
                  <a:gd name="connsiteY8" fmla="*/ 69146 h 122485"/>
                  <a:gd name="connsiteX9" fmla="*/ 75986 w 200376"/>
                  <a:gd name="connsiteY9" fmla="*/ 74861 h 122485"/>
                  <a:gd name="connsiteX10" fmla="*/ 36933 w 200376"/>
                  <a:gd name="connsiteY10" fmla="*/ 109151 h 122485"/>
                  <a:gd name="connsiteX11" fmla="*/ 18836 w 200376"/>
                  <a:gd name="connsiteY11" fmla="*/ 122486 h 12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0376" h="122485">
                    <a:moveTo>
                      <a:pt x="18836" y="122486"/>
                    </a:moveTo>
                    <a:cubicBezTo>
                      <a:pt x="16931" y="122486"/>
                      <a:pt x="15026" y="122486"/>
                      <a:pt x="13121" y="121533"/>
                    </a:cubicBezTo>
                    <a:cubicBezTo>
                      <a:pt x="3596" y="118676"/>
                      <a:pt x="-2119" y="107246"/>
                      <a:pt x="738" y="96768"/>
                    </a:cubicBezTo>
                    <a:cubicBezTo>
                      <a:pt x="1691" y="93911"/>
                      <a:pt x="12168" y="64383"/>
                      <a:pt x="57888" y="40571"/>
                    </a:cubicBezTo>
                    <a:cubicBezTo>
                      <a:pt x="77891" y="30093"/>
                      <a:pt x="95988" y="31046"/>
                      <a:pt x="111228" y="31046"/>
                    </a:cubicBezTo>
                    <a:cubicBezTo>
                      <a:pt x="132183" y="31998"/>
                      <a:pt x="146471" y="31998"/>
                      <a:pt x="166473" y="7233"/>
                    </a:cubicBezTo>
                    <a:cubicBezTo>
                      <a:pt x="173141" y="-1339"/>
                      <a:pt x="185523" y="-2292"/>
                      <a:pt x="193143" y="4376"/>
                    </a:cubicBezTo>
                    <a:cubicBezTo>
                      <a:pt x="201716" y="11043"/>
                      <a:pt x="202668" y="23426"/>
                      <a:pt x="196001" y="31046"/>
                    </a:cubicBezTo>
                    <a:cubicBezTo>
                      <a:pt x="163616" y="70098"/>
                      <a:pt x="134088" y="70098"/>
                      <a:pt x="110276" y="69146"/>
                    </a:cubicBezTo>
                    <a:cubicBezTo>
                      <a:pt x="96941" y="69146"/>
                      <a:pt x="86463" y="68193"/>
                      <a:pt x="75986" y="74861"/>
                    </a:cubicBezTo>
                    <a:cubicBezTo>
                      <a:pt x="44553" y="91053"/>
                      <a:pt x="36933" y="108198"/>
                      <a:pt x="36933" y="109151"/>
                    </a:cubicBezTo>
                    <a:cubicBezTo>
                      <a:pt x="34076" y="117723"/>
                      <a:pt x="26456" y="122486"/>
                      <a:pt x="18836" y="122486"/>
                    </a:cubicBezTo>
                    <a:close/>
                  </a:path>
                </a:pathLst>
              </a:custGeom>
              <a:solidFill>
                <a:srgbClr val="7965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FCAA8CD-DAA3-4A27-A022-7B91137A64F6}"/>
                </a:ext>
              </a:extLst>
            </p:cNvPr>
            <p:cNvSpPr/>
            <p:nvPr/>
          </p:nvSpPr>
          <p:spPr>
            <a:xfrm>
              <a:off x="2151134" y="3748154"/>
              <a:ext cx="167640" cy="167639"/>
            </a:xfrm>
            <a:custGeom>
              <a:avLst/>
              <a:gdLst>
                <a:gd name="connsiteX0" fmla="*/ 167640 w 167640"/>
                <a:gd name="connsiteY0" fmla="*/ 83820 h 167639"/>
                <a:gd name="connsiteX1" fmla="*/ 83820 w 167640"/>
                <a:gd name="connsiteY1" fmla="*/ 167640 h 167639"/>
                <a:gd name="connsiteX2" fmla="*/ 0 w 167640"/>
                <a:gd name="connsiteY2" fmla="*/ 83820 h 167639"/>
                <a:gd name="connsiteX3" fmla="*/ 83820 w 167640"/>
                <a:gd name="connsiteY3" fmla="*/ 0 h 167639"/>
                <a:gd name="connsiteX4" fmla="*/ 167640 w 167640"/>
                <a:gd name="connsiteY4" fmla="*/ 83820 h 16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0" h="167639">
                  <a:moveTo>
                    <a:pt x="167640" y="83820"/>
                  </a:moveTo>
                  <a:cubicBezTo>
                    <a:pt x="167640" y="130113"/>
                    <a:pt x="130113" y="167640"/>
                    <a:pt x="83820" y="167640"/>
                  </a:cubicBezTo>
                  <a:cubicBezTo>
                    <a:pt x="37527" y="167640"/>
                    <a:pt x="0" y="130113"/>
                    <a:pt x="0" y="83820"/>
                  </a:cubicBezTo>
                  <a:cubicBezTo>
                    <a:pt x="0" y="37527"/>
                    <a:pt x="37527" y="0"/>
                    <a:pt x="83820" y="0"/>
                  </a:cubicBezTo>
                  <a:cubicBezTo>
                    <a:pt x="130113" y="0"/>
                    <a:pt x="167640" y="37527"/>
                    <a:pt x="167640" y="83820"/>
                  </a:cubicBezTo>
                  <a:close/>
                </a:path>
              </a:pathLst>
            </a:custGeom>
            <a:solidFill>
              <a:srgbClr val="DD72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2333EDC-C828-4332-B070-645AF0660E6C}"/>
              </a:ext>
            </a:extLst>
          </p:cNvPr>
          <p:cNvGrpSpPr/>
          <p:nvPr/>
        </p:nvGrpSpPr>
        <p:grpSpPr>
          <a:xfrm>
            <a:off x="7337186" y="1171247"/>
            <a:ext cx="2848470" cy="2140966"/>
            <a:chOff x="6132381" y="877382"/>
            <a:chExt cx="2848470" cy="2140966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0B051297-4079-4E12-B92C-DECC2C79050A}"/>
                </a:ext>
              </a:extLst>
            </p:cNvPr>
            <p:cNvSpPr/>
            <p:nvPr/>
          </p:nvSpPr>
          <p:spPr>
            <a:xfrm>
              <a:off x="6309949" y="1076326"/>
              <a:ext cx="2536655" cy="1827498"/>
            </a:xfrm>
            <a:prstGeom prst="rect">
              <a:avLst/>
            </a:prstGeom>
            <a:solidFill>
              <a:srgbClr val="E8E8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4" name="Graphic 2">
              <a:extLst>
                <a:ext uri="{FF2B5EF4-FFF2-40B4-BE49-F238E27FC236}">
                  <a16:creationId xmlns:a16="http://schemas.microsoft.com/office/drawing/2014/main" id="{9BE95633-EF41-4529-B4F0-CF05BF53BC19}"/>
                </a:ext>
              </a:extLst>
            </p:cNvPr>
            <p:cNvGrpSpPr/>
            <p:nvPr/>
          </p:nvGrpSpPr>
          <p:grpSpPr>
            <a:xfrm>
              <a:off x="6132381" y="877382"/>
              <a:ext cx="2848470" cy="2140966"/>
              <a:chOff x="4998198" y="877382"/>
              <a:chExt cx="2848470" cy="2140966"/>
            </a:xfrm>
          </p:grpSpPr>
          <p:grpSp>
            <p:nvGrpSpPr>
              <p:cNvPr id="85" name="Graphic 2">
                <a:extLst>
                  <a:ext uri="{FF2B5EF4-FFF2-40B4-BE49-F238E27FC236}">
                    <a16:creationId xmlns:a16="http://schemas.microsoft.com/office/drawing/2014/main" id="{CE5B5D82-C00E-4367-8231-B153940AC7F4}"/>
                  </a:ext>
                </a:extLst>
              </p:cNvPr>
              <p:cNvGrpSpPr/>
              <p:nvPr/>
            </p:nvGrpSpPr>
            <p:grpSpPr>
              <a:xfrm>
                <a:off x="5215794" y="1077163"/>
                <a:ext cx="2414551" cy="1826660"/>
                <a:chOff x="5215794" y="1077163"/>
                <a:chExt cx="2414551" cy="1826660"/>
              </a:xfrm>
            </p:grpSpPr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88BBDA70-4BF0-4CC1-8936-C013F4A8B1C1}"/>
                    </a:ext>
                  </a:extLst>
                </p:cNvPr>
                <p:cNvSpPr/>
                <p:nvPr/>
              </p:nvSpPr>
              <p:spPr>
                <a:xfrm>
                  <a:off x="5215794" y="1662509"/>
                  <a:ext cx="2414551" cy="104344"/>
                </a:xfrm>
                <a:custGeom>
                  <a:avLst/>
                  <a:gdLst>
                    <a:gd name="connsiteX0" fmla="*/ 0 w 2414551"/>
                    <a:gd name="connsiteY0" fmla="*/ 0 h 104344"/>
                    <a:gd name="connsiteX1" fmla="*/ 2414552 w 2414551"/>
                    <a:gd name="connsiteY1" fmla="*/ 0 h 104344"/>
                    <a:gd name="connsiteX2" fmla="*/ 2414552 w 2414551"/>
                    <a:gd name="connsiteY2" fmla="*/ 104344 h 104344"/>
                    <a:gd name="connsiteX3" fmla="*/ 0 w 2414551"/>
                    <a:gd name="connsiteY3" fmla="*/ 104344 h 104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14551" h="104344">
                      <a:moveTo>
                        <a:pt x="0" y="0"/>
                      </a:moveTo>
                      <a:lnTo>
                        <a:pt x="2414552" y="0"/>
                      </a:lnTo>
                      <a:lnTo>
                        <a:pt x="2414552" y="104344"/>
                      </a:lnTo>
                      <a:lnTo>
                        <a:pt x="0" y="104344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35D5E5CA-85A4-4E45-9557-6862344821FA}"/>
                    </a:ext>
                  </a:extLst>
                </p:cNvPr>
                <p:cNvSpPr/>
                <p:nvPr/>
              </p:nvSpPr>
              <p:spPr>
                <a:xfrm>
                  <a:off x="6370579" y="1077163"/>
                  <a:ext cx="104344" cy="1826660"/>
                </a:xfrm>
                <a:custGeom>
                  <a:avLst/>
                  <a:gdLst>
                    <a:gd name="connsiteX0" fmla="*/ 0 w 104344"/>
                    <a:gd name="connsiteY0" fmla="*/ 0 h 1826660"/>
                    <a:gd name="connsiteX1" fmla="*/ 104343 w 104344"/>
                    <a:gd name="connsiteY1" fmla="*/ 0 h 1826660"/>
                    <a:gd name="connsiteX2" fmla="*/ 104343 w 104344"/>
                    <a:gd name="connsiteY2" fmla="*/ 1826661 h 1826660"/>
                    <a:gd name="connsiteX3" fmla="*/ 0 w 104344"/>
                    <a:gd name="connsiteY3" fmla="*/ 1826661 h 1826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344" h="1826660">
                      <a:moveTo>
                        <a:pt x="0" y="0"/>
                      </a:moveTo>
                      <a:lnTo>
                        <a:pt x="104343" y="0"/>
                      </a:lnTo>
                      <a:lnTo>
                        <a:pt x="104343" y="1826661"/>
                      </a:lnTo>
                      <a:lnTo>
                        <a:pt x="0" y="1826661"/>
                      </a:lnTo>
                      <a:close/>
                    </a:path>
                  </a:pathLst>
                </a:custGeom>
                <a:solidFill>
                  <a:srgbClr val="67554B"/>
                </a:solidFill>
                <a:ln w="63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FBEB28D9-32E6-492C-B897-8DBB792E47DB}"/>
                  </a:ext>
                </a:extLst>
              </p:cNvPr>
              <p:cNvSpPr/>
              <p:nvPr/>
            </p:nvSpPr>
            <p:spPr>
              <a:xfrm>
                <a:off x="5133718" y="2866286"/>
                <a:ext cx="2578703" cy="152062"/>
              </a:xfrm>
              <a:custGeom>
                <a:avLst/>
                <a:gdLst>
                  <a:gd name="connsiteX0" fmla="*/ 0 w 2578703"/>
                  <a:gd name="connsiteY0" fmla="*/ 0 h 152062"/>
                  <a:gd name="connsiteX1" fmla="*/ 2578704 w 2578703"/>
                  <a:gd name="connsiteY1" fmla="*/ 0 h 152062"/>
                  <a:gd name="connsiteX2" fmla="*/ 2578704 w 2578703"/>
                  <a:gd name="connsiteY2" fmla="*/ 152063 h 152062"/>
                  <a:gd name="connsiteX3" fmla="*/ 0 w 2578703"/>
                  <a:gd name="connsiteY3" fmla="*/ 152063 h 152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8703" h="152062">
                    <a:moveTo>
                      <a:pt x="0" y="0"/>
                    </a:moveTo>
                    <a:lnTo>
                      <a:pt x="2578704" y="0"/>
                    </a:lnTo>
                    <a:lnTo>
                      <a:pt x="2578704" y="152063"/>
                    </a:lnTo>
                    <a:lnTo>
                      <a:pt x="0" y="152063"/>
                    </a:ln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B95EE8A2-7321-4168-97B9-5762CFD8E796}"/>
                  </a:ext>
                </a:extLst>
              </p:cNvPr>
              <p:cNvSpPr/>
              <p:nvPr/>
            </p:nvSpPr>
            <p:spPr>
              <a:xfrm>
                <a:off x="5118448" y="932099"/>
                <a:ext cx="2609242" cy="68078"/>
              </a:xfrm>
              <a:custGeom>
                <a:avLst/>
                <a:gdLst>
                  <a:gd name="connsiteX0" fmla="*/ -1 w 2609242"/>
                  <a:gd name="connsiteY0" fmla="*/ 0 h 68078"/>
                  <a:gd name="connsiteX1" fmla="*/ 2609243 w 2609242"/>
                  <a:gd name="connsiteY1" fmla="*/ 0 h 68078"/>
                  <a:gd name="connsiteX2" fmla="*/ 2609243 w 2609242"/>
                  <a:gd name="connsiteY2" fmla="*/ 68078 h 68078"/>
                  <a:gd name="connsiteX3" fmla="*/ -1 w 2609242"/>
                  <a:gd name="connsiteY3" fmla="*/ 68078 h 68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42" h="68078">
                    <a:moveTo>
                      <a:pt x="-1" y="0"/>
                    </a:moveTo>
                    <a:lnTo>
                      <a:pt x="2609243" y="0"/>
                    </a:lnTo>
                    <a:lnTo>
                      <a:pt x="2609243" y="68078"/>
                    </a:lnTo>
                    <a:lnTo>
                      <a:pt x="-1" y="68078"/>
                    </a:ln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0AF331F3-CEA1-4956-9B99-B59BD99179FC}"/>
                  </a:ext>
                </a:extLst>
              </p:cNvPr>
              <p:cNvSpPr/>
              <p:nvPr/>
            </p:nvSpPr>
            <p:spPr>
              <a:xfrm>
                <a:off x="5032555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-1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5" y="171786"/>
                      <a:pt x="-1" y="133331"/>
                      <a:pt x="-1" y="85893"/>
                    </a:cubicBezTo>
                    <a:cubicBezTo>
                      <a:pt x="-1" y="38456"/>
                      <a:pt x="38455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89503972-467E-461A-8442-2C226CA81123}"/>
                  </a:ext>
                </a:extLst>
              </p:cNvPr>
              <p:cNvSpPr/>
              <p:nvPr/>
            </p:nvSpPr>
            <p:spPr>
              <a:xfrm>
                <a:off x="7641798" y="877382"/>
                <a:ext cx="171786" cy="171786"/>
              </a:xfrm>
              <a:custGeom>
                <a:avLst/>
                <a:gdLst>
                  <a:gd name="connsiteX0" fmla="*/ 171786 w 171786"/>
                  <a:gd name="connsiteY0" fmla="*/ 85893 h 171786"/>
                  <a:gd name="connsiteX1" fmla="*/ 85893 w 171786"/>
                  <a:gd name="connsiteY1" fmla="*/ 171786 h 171786"/>
                  <a:gd name="connsiteX2" fmla="*/ 0 w 171786"/>
                  <a:gd name="connsiteY2" fmla="*/ 85893 h 171786"/>
                  <a:gd name="connsiteX3" fmla="*/ 85893 w 171786"/>
                  <a:gd name="connsiteY3" fmla="*/ 0 h 171786"/>
                  <a:gd name="connsiteX4" fmla="*/ 171786 w 171786"/>
                  <a:gd name="connsiteY4" fmla="*/ 85893 h 17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86" h="171786">
                    <a:moveTo>
                      <a:pt x="171786" y="85893"/>
                    </a:moveTo>
                    <a:cubicBezTo>
                      <a:pt x="171786" y="133331"/>
                      <a:pt x="133330" y="171786"/>
                      <a:pt x="85893" y="171786"/>
                    </a:cubicBezTo>
                    <a:cubicBezTo>
                      <a:pt x="38456" y="171786"/>
                      <a:pt x="0" y="133331"/>
                      <a:pt x="0" y="85893"/>
                    </a:cubicBezTo>
                    <a:cubicBezTo>
                      <a:pt x="0" y="38456"/>
                      <a:pt x="38456" y="0"/>
                      <a:pt x="85893" y="0"/>
                    </a:cubicBezTo>
                    <a:cubicBezTo>
                      <a:pt x="133330" y="0"/>
                      <a:pt x="171786" y="38456"/>
                      <a:pt x="171786" y="85893"/>
                    </a:cubicBezTo>
                    <a:close/>
                  </a:path>
                </a:pathLst>
              </a:custGeom>
              <a:solidFill>
                <a:srgbClr val="8F7F76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F6CECB3C-A8ED-4A67-9E9A-4A62D0D36DA0}"/>
                  </a:ext>
                </a:extLst>
              </p:cNvPr>
              <p:cNvSpPr/>
              <p:nvPr/>
            </p:nvSpPr>
            <p:spPr>
              <a:xfrm>
                <a:off x="5031919" y="1077163"/>
                <a:ext cx="494362" cy="879291"/>
              </a:xfrm>
              <a:custGeom>
                <a:avLst/>
                <a:gdLst>
                  <a:gd name="connsiteX0" fmla="*/ 300944 w 494362"/>
                  <a:gd name="connsiteY0" fmla="*/ 879291 h 879291"/>
                  <a:gd name="connsiteX1" fmla="*/ 494362 w 494362"/>
                  <a:gd name="connsiteY1" fmla="*/ 0 h 879291"/>
                  <a:gd name="connsiteX2" fmla="*/ 0 w 494362"/>
                  <a:gd name="connsiteY2" fmla="*/ 0 h 879291"/>
                  <a:gd name="connsiteX3" fmla="*/ 0 w 494362"/>
                  <a:gd name="connsiteY3" fmla="*/ 879291 h 879291"/>
                  <a:gd name="connsiteX4" fmla="*/ 300944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879291"/>
                    </a:moveTo>
                    <a:cubicBezTo>
                      <a:pt x="300944" y="879291"/>
                      <a:pt x="494362" y="767948"/>
                      <a:pt x="494362" y="0"/>
                    </a:cubicBezTo>
                    <a:lnTo>
                      <a:pt x="0" y="0"/>
                    </a:lnTo>
                    <a:lnTo>
                      <a:pt x="0" y="879291"/>
                    </a:lnTo>
                    <a:lnTo>
                      <a:pt x="300944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3C0BAB4C-6E42-4390-8190-282F4B341CD7}"/>
                  </a:ext>
                </a:extLst>
              </p:cNvPr>
              <p:cNvSpPr/>
              <p:nvPr/>
            </p:nvSpPr>
            <p:spPr>
              <a:xfrm>
                <a:off x="5031919" y="2042984"/>
                <a:ext cx="494362" cy="879291"/>
              </a:xfrm>
              <a:custGeom>
                <a:avLst/>
                <a:gdLst>
                  <a:gd name="connsiteX0" fmla="*/ 300944 w 494362"/>
                  <a:gd name="connsiteY0" fmla="*/ 0 h 879291"/>
                  <a:gd name="connsiteX1" fmla="*/ 494362 w 494362"/>
                  <a:gd name="connsiteY1" fmla="*/ 879291 h 879291"/>
                  <a:gd name="connsiteX2" fmla="*/ 0 w 494362"/>
                  <a:gd name="connsiteY2" fmla="*/ 879291 h 879291"/>
                  <a:gd name="connsiteX3" fmla="*/ 0 w 494362"/>
                  <a:gd name="connsiteY3" fmla="*/ 0 h 879291"/>
                  <a:gd name="connsiteX4" fmla="*/ 300944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300944" y="0"/>
                    </a:moveTo>
                    <a:cubicBezTo>
                      <a:pt x="300944" y="0"/>
                      <a:pt x="494362" y="111343"/>
                      <a:pt x="494362" y="879291"/>
                    </a:cubicBezTo>
                    <a:lnTo>
                      <a:pt x="0" y="879291"/>
                    </a:lnTo>
                    <a:lnTo>
                      <a:pt x="0" y="0"/>
                    </a:lnTo>
                    <a:lnTo>
                      <a:pt x="300944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46F46CCF-53B4-4CE6-A10D-589A5FEBBEDB}"/>
                  </a:ext>
                </a:extLst>
              </p:cNvPr>
              <p:cNvSpPr/>
              <p:nvPr/>
            </p:nvSpPr>
            <p:spPr>
              <a:xfrm>
                <a:off x="4998198" y="1938640"/>
                <a:ext cx="376657" cy="104344"/>
              </a:xfrm>
              <a:custGeom>
                <a:avLst/>
                <a:gdLst>
                  <a:gd name="connsiteX0" fmla="*/ 324485 w 376657"/>
                  <a:gd name="connsiteY0" fmla="*/ 104344 h 104344"/>
                  <a:gd name="connsiteX1" fmla="*/ 52172 w 376657"/>
                  <a:gd name="connsiteY1" fmla="*/ 104344 h 104344"/>
                  <a:gd name="connsiteX2" fmla="*/ 0 w 376657"/>
                  <a:gd name="connsiteY2" fmla="*/ 52172 h 104344"/>
                  <a:gd name="connsiteX3" fmla="*/ 0 w 376657"/>
                  <a:gd name="connsiteY3" fmla="*/ 52172 h 104344"/>
                  <a:gd name="connsiteX4" fmla="*/ 52172 w 376657"/>
                  <a:gd name="connsiteY4" fmla="*/ 0 h 104344"/>
                  <a:gd name="connsiteX5" fmla="*/ 324485 w 376657"/>
                  <a:gd name="connsiteY5" fmla="*/ 0 h 104344"/>
                  <a:gd name="connsiteX6" fmla="*/ 376657 w 376657"/>
                  <a:gd name="connsiteY6" fmla="*/ 52172 h 104344"/>
                  <a:gd name="connsiteX7" fmla="*/ 376657 w 376657"/>
                  <a:gd name="connsiteY7" fmla="*/ 52172 h 104344"/>
                  <a:gd name="connsiteX8" fmla="*/ 324485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324485" y="104344"/>
                    </a:moveTo>
                    <a:lnTo>
                      <a:pt x="52172" y="104344"/>
                    </a:lnTo>
                    <a:cubicBezTo>
                      <a:pt x="23541" y="104344"/>
                      <a:pt x="0" y="80803"/>
                      <a:pt x="0" y="52172"/>
                    </a:cubicBezTo>
                    <a:lnTo>
                      <a:pt x="0" y="52172"/>
                    </a:lnTo>
                    <a:cubicBezTo>
                      <a:pt x="0" y="23541"/>
                      <a:pt x="23541" y="0"/>
                      <a:pt x="52172" y="0"/>
                    </a:cubicBezTo>
                    <a:lnTo>
                      <a:pt x="324485" y="0"/>
                    </a:lnTo>
                    <a:cubicBezTo>
                      <a:pt x="353116" y="0"/>
                      <a:pt x="376657" y="23541"/>
                      <a:pt x="376657" y="52172"/>
                    </a:cubicBezTo>
                    <a:lnTo>
                      <a:pt x="376657" y="52172"/>
                    </a:lnTo>
                    <a:cubicBezTo>
                      <a:pt x="376657" y="80803"/>
                      <a:pt x="353116" y="104344"/>
                      <a:pt x="324485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88C43A70-8CF6-42BB-A90D-7FCEEC463F2E}"/>
                  </a:ext>
                </a:extLst>
              </p:cNvPr>
              <p:cNvSpPr/>
              <p:nvPr/>
            </p:nvSpPr>
            <p:spPr>
              <a:xfrm>
                <a:off x="7318585" y="1077163"/>
                <a:ext cx="494362" cy="879291"/>
              </a:xfrm>
              <a:custGeom>
                <a:avLst/>
                <a:gdLst>
                  <a:gd name="connsiteX0" fmla="*/ 193420 w 494362"/>
                  <a:gd name="connsiteY0" fmla="*/ 879291 h 879291"/>
                  <a:gd name="connsiteX1" fmla="*/ 0 w 494362"/>
                  <a:gd name="connsiteY1" fmla="*/ 0 h 879291"/>
                  <a:gd name="connsiteX2" fmla="*/ 494362 w 494362"/>
                  <a:gd name="connsiteY2" fmla="*/ 0 h 879291"/>
                  <a:gd name="connsiteX3" fmla="*/ 494362 w 494362"/>
                  <a:gd name="connsiteY3" fmla="*/ 879291 h 879291"/>
                  <a:gd name="connsiteX4" fmla="*/ 193420 w 494362"/>
                  <a:gd name="connsiteY4" fmla="*/ 879291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879291"/>
                    </a:moveTo>
                    <a:cubicBezTo>
                      <a:pt x="193420" y="879291"/>
                      <a:pt x="0" y="767948"/>
                      <a:pt x="0" y="0"/>
                    </a:cubicBezTo>
                    <a:lnTo>
                      <a:pt x="494362" y="0"/>
                    </a:lnTo>
                    <a:lnTo>
                      <a:pt x="494362" y="879291"/>
                    </a:lnTo>
                    <a:lnTo>
                      <a:pt x="193420" y="879291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4A8A7B83-C043-4302-9F0D-2A67AB413D17}"/>
                  </a:ext>
                </a:extLst>
              </p:cNvPr>
              <p:cNvSpPr/>
              <p:nvPr/>
            </p:nvSpPr>
            <p:spPr>
              <a:xfrm>
                <a:off x="7318585" y="2042984"/>
                <a:ext cx="494362" cy="879291"/>
              </a:xfrm>
              <a:custGeom>
                <a:avLst/>
                <a:gdLst>
                  <a:gd name="connsiteX0" fmla="*/ 193420 w 494362"/>
                  <a:gd name="connsiteY0" fmla="*/ 0 h 879291"/>
                  <a:gd name="connsiteX1" fmla="*/ 0 w 494362"/>
                  <a:gd name="connsiteY1" fmla="*/ 879291 h 879291"/>
                  <a:gd name="connsiteX2" fmla="*/ 494362 w 494362"/>
                  <a:gd name="connsiteY2" fmla="*/ 879291 h 879291"/>
                  <a:gd name="connsiteX3" fmla="*/ 494362 w 494362"/>
                  <a:gd name="connsiteY3" fmla="*/ 0 h 879291"/>
                  <a:gd name="connsiteX4" fmla="*/ 193420 w 494362"/>
                  <a:gd name="connsiteY4" fmla="*/ 0 h 87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4362" h="879291">
                    <a:moveTo>
                      <a:pt x="193420" y="0"/>
                    </a:moveTo>
                    <a:cubicBezTo>
                      <a:pt x="193420" y="0"/>
                      <a:pt x="0" y="111343"/>
                      <a:pt x="0" y="879291"/>
                    </a:cubicBezTo>
                    <a:lnTo>
                      <a:pt x="494362" y="879291"/>
                    </a:lnTo>
                    <a:lnTo>
                      <a:pt x="494362" y="0"/>
                    </a:lnTo>
                    <a:lnTo>
                      <a:pt x="193420" y="0"/>
                    </a:lnTo>
                    <a:close/>
                  </a:path>
                </a:pathLst>
              </a:custGeom>
              <a:solidFill>
                <a:srgbClr val="79655A"/>
              </a:solidFill>
              <a:ln w="636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06F25E7E-C978-4ADC-B8D1-71E2CF9F0883}"/>
                  </a:ext>
                </a:extLst>
              </p:cNvPr>
              <p:cNvSpPr/>
              <p:nvPr/>
            </p:nvSpPr>
            <p:spPr>
              <a:xfrm>
                <a:off x="7470012" y="1938640"/>
                <a:ext cx="376657" cy="104344"/>
              </a:xfrm>
              <a:custGeom>
                <a:avLst/>
                <a:gdLst>
                  <a:gd name="connsiteX0" fmla="*/ 52172 w 376657"/>
                  <a:gd name="connsiteY0" fmla="*/ 104344 h 104344"/>
                  <a:gd name="connsiteX1" fmla="*/ 324485 w 376657"/>
                  <a:gd name="connsiteY1" fmla="*/ 104344 h 104344"/>
                  <a:gd name="connsiteX2" fmla="*/ 376657 w 376657"/>
                  <a:gd name="connsiteY2" fmla="*/ 52172 h 104344"/>
                  <a:gd name="connsiteX3" fmla="*/ 376657 w 376657"/>
                  <a:gd name="connsiteY3" fmla="*/ 52172 h 104344"/>
                  <a:gd name="connsiteX4" fmla="*/ 324485 w 376657"/>
                  <a:gd name="connsiteY4" fmla="*/ 0 h 104344"/>
                  <a:gd name="connsiteX5" fmla="*/ 52172 w 376657"/>
                  <a:gd name="connsiteY5" fmla="*/ 0 h 104344"/>
                  <a:gd name="connsiteX6" fmla="*/ 0 w 376657"/>
                  <a:gd name="connsiteY6" fmla="*/ 52172 h 104344"/>
                  <a:gd name="connsiteX7" fmla="*/ 0 w 376657"/>
                  <a:gd name="connsiteY7" fmla="*/ 52172 h 104344"/>
                  <a:gd name="connsiteX8" fmla="*/ 52172 w 376657"/>
                  <a:gd name="connsiteY8" fmla="*/ 104344 h 10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657" h="104344">
                    <a:moveTo>
                      <a:pt x="52172" y="104344"/>
                    </a:moveTo>
                    <a:lnTo>
                      <a:pt x="324485" y="104344"/>
                    </a:lnTo>
                    <a:cubicBezTo>
                      <a:pt x="353116" y="104344"/>
                      <a:pt x="376657" y="80803"/>
                      <a:pt x="376657" y="52172"/>
                    </a:cubicBezTo>
                    <a:lnTo>
                      <a:pt x="376657" y="52172"/>
                    </a:lnTo>
                    <a:cubicBezTo>
                      <a:pt x="376657" y="23541"/>
                      <a:pt x="353116" y="0"/>
                      <a:pt x="324485" y="0"/>
                    </a:cubicBezTo>
                    <a:lnTo>
                      <a:pt x="52172" y="0"/>
                    </a:lnTo>
                    <a:cubicBezTo>
                      <a:pt x="23541" y="0"/>
                      <a:pt x="0" y="23541"/>
                      <a:pt x="0" y="52172"/>
                    </a:cubicBezTo>
                    <a:lnTo>
                      <a:pt x="0" y="52172"/>
                    </a:lnTo>
                    <a:cubicBezTo>
                      <a:pt x="0" y="80803"/>
                      <a:pt x="23541" y="104344"/>
                      <a:pt x="52172" y="104344"/>
                    </a:cubicBezTo>
                    <a:close/>
                  </a:path>
                </a:pathLst>
              </a:custGeom>
              <a:solidFill>
                <a:srgbClr val="A69289"/>
              </a:solidFill>
              <a:ln w="63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9211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Widescreen</PresentationFormat>
  <Paragraphs>22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Avenir Light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Joey Dudley</dc:creator>
  <cp:lastModifiedBy>Joey Dudley</cp:lastModifiedBy>
  <cp:revision>26</cp:revision>
  <dcterms:created xsi:type="dcterms:W3CDTF">2020-11-18T16:09:32Z</dcterms:created>
  <dcterms:modified xsi:type="dcterms:W3CDTF">2020-12-04T17:29:35Z</dcterms:modified>
</cp:coreProperties>
</file>