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59" r:id="rId4"/>
    <p:sldId id="284" r:id="rId5"/>
    <p:sldId id="263" r:id="rId6"/>
    <p:sldId id="260" r:id="rId7"/>
    <p:sldId id="282" r:id="rId8"/>
    <p:sldId id="283" r:id="rId9"/>
    <p:sldId id="267" r:id="rId10"/>
    <p:sldId id="285" r:id="rId11"/>
    <p:sldId id="269" r:id="rId12"/>
    <p:sldId id="286" r:id="rId13"/>
    <p:sldId id="281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7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CD64E50E-C6B2-4848-865A-AE244F2CEC26}">
          <p14:sldIdLst>
            <p14:sldId id="264"/>
            <p14:sldId id="262"/>
          </p14:sldIdLst>
        </p14:section>
        <p14:section name="Sanitizer push" id="{96BBC0A3-E645-4D07-8B96-5B3796B92746}">
          <p14:sldIdLst>
            <p14:sldId id="259"/>
            <p14:sldId id="284"/>
            <p14:sldId id="263"/>
            <p14:sldId id="260"/>
          </p14:sldIdLst>
        </p14:section>
        <p14:section name="Toilet roll search" id="{95650A31-1DC9-4612-884D-AF9200B00FF1}">
          <p14:sldIdLst>
            <p14:sldId id="282"/>
            <p14:sldId id="283"/>
            <p14:sldId id="267"/>
            <p14:sldId id="285"/>
          </p14:sldIdLst>
        </p14:section>
        <p14:section name="Facemask" id="{99C13DF9-ABDA-43C5-8C8D-E7CF4C918F96}">
          <p14:sldIdLst>
            <p14:sldId id="269"/>
            <p14:sldId id="286"/>
            <p14:sldId id="281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</p14:sldIdLst>
        </p14:section>
        <p14:section name="Final Slide" id="{1A5651E8-8FA9-4A81-A73C-9E703DDBAB4C}">
          <p14:sldIdLst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6" orient="horz" pos="2160">
          <p15:clr>
            <a:srgbClr val="A4A3A4"/>
          </p15:clr>
        </p15:guide>
        <p15:guide id="7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C0033"/>
    <a:srgbClr val="AFABAB"/>
    <a:srgbClr val="E7F5FB"/>
    <a:srgbClr val="E69E48"/>
    <a:srgbClr val="CCDF4B"/>
    <a:srgbClr val="4D6157"/>
    <a:srgbClr val="A7664A"/>
    <a:srgbClr val="2E8B55"/>
    <a:srgbClr val="E9E8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7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451" y="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D246E-9AEA-4062-AD83-EC850C00D1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6FC195-A759-4AF2-8A3E-1AF7E18759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FB13B2-78D6-4A17-BC58-F4AC92A95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DC12-52D8-4EEE-8A02-CB5FF5428496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11B6DC-8B5A-4557-9136-3538091DB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B96C4-AB08-445F-A41E-66A7705B1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B68-58B0-43E3-B881-302165606C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419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C04A4-DE89-48CA-9BEE-689F76557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31F19-C76B-48BD-AC83-030698624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5F160-C7DB-4AC5-B4DE-EB06D5AD8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DC12-52D8-4EEE-8A02-CB5FF5428496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37FCD-039B-4E60-84DD-167AFDF82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4007E-26F5-4375-A7C5-42B9D0152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B68-58B0-43E3-B881-302165606C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6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854B8-C032-49F0-9A3A-DC9952117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44CAA8-D35D-4B62-AFB3-D310B37B5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7D327-70A7-440D-A5DA-2359AD9BD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DC12-52D8-4EEE-8A02-CB5FF5428496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2A319-AD19-4BEE-9C52-AB23AEE74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56C92-B628-4911-87B6-0E7CCA1E2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B68-58B0-43E3-B881-302165606C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865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E52D7-9FC5-40EF-9734-E228C6F49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21DC0-9B8F-4BD1-938C-E0E460AC95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CDEAD1-FCCA-4B23-814D-D938E4C1C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BDD463-B22E-4346-B225-78370D885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DC12-52D8-4EEE-8A02-CB5FF5428496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364BD6-AEFF-4DFC-B594-8911B8D28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023A2A-BC50-4EFD-8BCA-D1ED9E49F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B68-58B0-43E3-B881-302165606C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734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89D1E-D7CD-4578-9F58-C86A851E1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A727FF-0116-451F-B9ED-4A05AE57F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1B644D-F44C-449A-B8F4-15681963E6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55AC7E-7A9F-4397-B284-2C54D42989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AE264F-7817-4F43-A3FF-CAB2D13CC9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5019CB-8C56-43A7-9749-3D81A8B36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DC12-52D8-4EEE-8A02-CB5FF5428496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38C8BF-7495-4BCD-8760-AEBB63394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DD9485-E682-4F54-B519-A6868C34C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B68-58B0-43E3-B881-302165606C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657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A6F69-FA4D-4492-8F1E-CE9323C67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69197D-CE57-4ED8-BF40-C697F94AC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DC12-52D8-4EEE-8A02-CB5FF5428496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C120B2-3AD0-4830-9D5D-18F0B44DE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EEE6C2-A934-4715-81AB-5E80F9EA1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B68-58B0-43E3-B881-302165606C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324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B620BA-A5DE-4954-96D8-DD380A7A1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DC12-52D8-4EEE-8A02-CB5FF5428496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2289A3-CDB9-4FDB-8AAE-FC3926416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37CE56-9931-439E-9E70-C127F424F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B68-58B0-43E3-B881-302165606C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011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F6FA8-A1A7-4842-AEEC-33E0C14ED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2746E-7FD8-4905-B4BA-5C581D825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D3470-C781-4685-9AF4-7FC85D258C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AD319D-39C1-41D3-BE5C-5C6572958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DC12-52D8-4EEE-8A02-CB5FF5428496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242A3D-BF14-4B3A-90CA-78C1AF3CC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33A7E3-53C4-4777-A849-CBBD34CB2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B68-58B0-43E3-B881-302165606C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610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47F9A-2CB9-4247-B22E-87DBA0A4A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8F7B3B-4085-4752-9521-94FAEFC669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BBE7D-8DBF-44E1-BCEF-614CFEC6C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0AD387-DA5F-41B0-BBE7-643231ED5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DC12-52D8-4EEE-8A02-CB5FF5428496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2B4C5-678E-4C48-9E5E-D893F54B7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8E37E2-A9D7-4820-A072-8ABAEF2BC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B68-58B0-43E3-B881-302165606C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973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D0276-6DD4-472C-88F7-4F8D5E854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58AFDB-51A1-490E-85EE-70BCCA3632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05D0A-B07A-47ED-B93C-54B60AC8C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DC12-52D8-4EEE-8A02-CB5FF5428496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1DEF0-5AF2-47A8-8AE7-AA15EA40F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9E049-77CA-4C77-BE87-91843C571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B68-58B0-43E3-B881-302165606C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25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93F652-8A76-453B-8BD1-2B2B1BD6D6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8556F4-E13A-4565-8558-3CE15529A6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652207-A76E-47FA-A0A1-CC46B150C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DC12-52D8-4EEE-8A02-CB5FF5428496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2C121-2816-4391-81CE-1BE455C4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D45D1-2F35-4300-AA7E-262CF6600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B68-58B0-43E3-B881-302165606C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863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CEAF3B-32C0-411F-9F3B-88021352D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E8AAB-9D4C-4980-966C-FBF4D67BF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0B13C-6BE4-40BF-85EC-3C5511B217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0DC12-52D8-4EEE-8A02-CB5FF5428496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BB578-809E-4DF7-B963-99A12D890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2DAC2-2FC6-4828-830C-C9A792B2C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F3B68-58B0-43E3-B881-302165606C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039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1" userDrawn="1">
          <p15:clr>
            <a:srgbClr val="F26B43"/>
          </p15:clr>
        </p15:guide>
        <p15:guide id="2" pos="7393" userDrawn="1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orient="horz" pos="281" userDrawn="1">
          <p15:clr>
            <a:srgbClr val="F26B43"/>
          </p15:clr>
        </p15:guide>
        <p15:guide id="5" orient="horz" pos="4036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21" Type="http://schemas.openxmlformats.org/officeDocument/2006/relationships/image" Target="../media/image19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" Target="slide3.xml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slide" Target="slide11.xml"/><Relationship Id="rId4" Type="http://schemas.openxmlformats.org/officeDocument/2006/relationships/slide" Target="slide7.xml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6.png"/><Relationship Id="rId7" Type="http://schemas.openxmlformats.org/officeDocument/2006/relationships/image" Target="../media/image31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image" Target="../media/image35.svg"/><Relationship Id="rId7" Type="http://schemas.openxmlformats.org/officeDocument/2006/relationships/image" Target="../media/image37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slide" Target="slide2.xml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26" Type="http://schemas.openxmlformats.org/officeDocument/2006/relationships/image" Target="../media/image62.png"/><Relationship Id="rId3" Type="http://schemas.openxmlformats.org/officeDocument/2006/relationships/image" Target="../media/image39.png"/><Relationship Id="rId21" Type="http://schemas.openxmlformats.org/officeDocument/2006/relationships/image" Target="../media/image57.png"/><Relationship Id="rId34" Type="http://schemas.openxmlformats.org/officeDocument/2006/relationships/image" Target="../media/image70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5" Type="http://schemas.openxmlformats.org/officeDocument/2006/relationships/image" Target="../media/image61.png"/><Relationship Id="rId33" Type="http://schemas.openxmlformats.org/officeDocument/2006/relationships/image" Target="../media/image69.png"/><Relationship Id="rId2" Type="http://schemas.openxmlformats.org/officeDocument/2006/relationships/image" Target="../media/image38.pn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29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60.png"/><Relationship Id="rId32" Type="http://schemas.openxmlformats.org/officeDocument/2006/relationships/image" Target="../media/image68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28" Type="http://schemas.openxmlformats.org/officeDocument/2006/relationships/image" Target="../media/image64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31" Type="http://schemas.openxmlformats.org/officeDocument/2006/relationships/image" Target="../media/image67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Relationship Id="rId27" Type="http://schemas.openxmlformats.org/officeDocument/2006/relationships/image" Target="../media/image63.png"/><Relationship Id="rId30" Type="http://schemas.openxmlformats.org/officeDocument/2006/relationships/image" Target="../media/image66.png"/><Relationship Id="rId35" Type="http://schemas.openxmlformats.org/officeDocument/2006/relationships/slide" Target="slide8.xml"/><Relationship Id="rId8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26" Type="http://schemas.openxmlformats.org/officeDocument/2006/relationships/image" Target="../media/image61.png"/><Relationship Id="rId3" Type="http://schemas.openxmlformats.org/officeDocument/2006/relationships/image" Target="../media/image39.png"/><Relationship Id="rId21" Type="http://schemas.openxmlformats.org/officeDocument/2006/relationships/image" Target="../media/image56.png"/><Relationship Id="rId34" Type="http://schemas.openxmlformats.org/officeDocument/2006/relationships/image" Target="../media/image69.png"/><Relationship Id="rId7" Type="http://schemas.openxmlformats.org/officeDocument/2006/relationships/image" Target="../media/image43.png"/><Relationship Id="rId12" Type="http://schemas.openxmlformats.org/officeDocument/2006/relationships/image" Target="../media/image71.png"/><Relationship Id="rId17" Type="http://schemas.openxmlformats.org/officeDocument/2006/relationships/image" Target="../media/image52.png"/><Relationship Id="rId25" Type="http://schemas.openxmlformats.org/officeDocument/2006/relationships/image" Target="../media/image60.png"/><Relationship Id="rId33" Type="http://schemas.openxmlformats.org/officeDocument/2006/relationships/image" Target="../media/image68.png"/><Relationship Id="rId2" Type="http://schemas.openxmlformats.org/officeDocument/2006/relationships/image" Target="../media/image38.png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29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59.png"/><Relationship Id="rId32" Type="http://schemas.openxmlformats.org/officeDocument/2006/relationships/image" Target="../media/image67.png"/><Relationship Id="rId5" Type="http://schemas.openxmlformats.org/officeDocument/2006/relationships/image" Target="../media/image41.png"/><Relationship Id="rId15" Type="http://schemas.openxmlformats.org/officeDocument/2006/relationships/image" Target="../media/image50.png"/><Relationship Id="rId23" Type="http://schemas.openxmlformats.org/officeDocument/2006/relationships/image" Target="../media/image58.png"/><Relationship Id="rId28" Type="http://schemas.openxmlformats.org/officeDocument/2006/relationships/image" Target="../media/image63.png"/><Relationship Id="rId36" Type="http://schemas.openxmlformats.org/officeDocument/2006/relationships/slide" Target="slide10.xml"/><Relationship Id="rId10" Type="http://schemas.openxmlformats.org/officeDocument/2006/relationships/image" Target="../media/image46.png"/><Relationship Id="rId19" Type="http://schemas.openxmlformats.org/officeDocument/2006/relationships/image" Target="../media/image54.png"/><Relationship Id="rId31" Type="http://schemas.openxmlformats.org/officeDocument/2006/relationships/image" Target="../media/image6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Relationship Id="rId27" Type="http://schemas.openxmlformats.org/officeDocument/2006/relationships/image" Target="../media/image62.png"/><Relationship Id="rId30" Type="http://schemas.openxmlformats.org/officeDocument/2006/relationships/image" Target="../media/image65.png"/><Relationship Id="rId35" Type="http://schemas.openxmlformats.org/officeDocument/2006/relationships/image" Target="../media/image70.png"/><Relationship Id="rId8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image" Target="../media/image35.svg"/><Relationship Id="rId7" Type="http://schemas.openxmlformats.org/officeDocument/2006/relationships/image" Target="../media/image37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slide" Target="slide2.xml"/><Relationship Id="rId4" Type="http://schemas.openxmlformats.org/officeDocument/2006/relationships/slide" Target="slide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73.svg"/><Relationship Id="rId7" Type="http://schemas.openxmlformats.org/officeDocument/2006/relationships/image" Target="../media/image3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Relationship Id="rId9" Type="http://schemas.openxmlformats.org/officeDocument/2006/relationships/slide" Target="slide2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12.xml"/><Relationship Id="rId3" Type="http://schemas.openxmlformats.org/officeDocument/2006/relationships/image" Target="../media/image75.png"/><Relationship Id="rId7" Type="http://schemas.openxmlformats.org/officeDocument/2006/relationships/image" Target="../media/image76.png"/><Relationship Id="rId12" Type="http://schemas.openxmlformats.org/officeDocument/2006/relationships/image" Target="../media/image79.sv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9.xml"/><Relationship Id="rId11" Type="http://schemas.openxmlformats.org/officeDocument/2006/relationships/image" Target="../media/image78.png"/><Relationship Id="rId5" Type="http://schemas.openxmlformats.org/officeDocument/2006/relationships/slide" Target="slide11.xml"/><Relationship Id="rId10" Type="http://schemas.openxmlformats.org/officeDocument/2006/relationships/image" Target="../media/image77.png"/><Relationship Id="rId4" Type="http://schemas.openxmlformats.org/officeDocument/2006/relationships/slide" Target="slide16.xml"/><Relationship Id="rId9" Type="http://schemas.openxmlformats.org/officeDocument/2006/relationships/slide" Target="slide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image" Target="../media/image75.png"/><Relationship Id="rId7" Type="http://schemas.openxmlformats.org/officeDocument/2006/relationships/image" Target="../media/image76.png"/><Relationship Id="rId12" Type="http://schemas.openxmlformats.org/officeDocument/2006/relationships/image" Target="../media/image79.sv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9.xml"/><Relationship Id="rId11" Type="http://schemas.openxmlformats.org/officeDocument/2006/relationships/image" Target="../media/image78.png"/><Relationship Id="rId5" Type="http://schemas.openxmlformats.org/officeDocument/2006/relationships/slide" Target="slide11.xml"/><Relationship Id="rId10" Type="http://schemas.openxmlformats.org/officeDocument/2006/relationships/image" Target="../media/image77.png"/><Relationship Id="rId4" Type="http://schemas.openxmlformats.org/officeDocument/2006/relationships/slide" Target="slide16.xml"/><Relationship Id="rId9" Type="http://schemas.openxmlformats.org/officeDocument/2006/relationships/slide" Target="slide1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image" Target="../media/image78.png"/><Relationship Id="rId18" Type="http://schemas.openxmlformats.org/officeDocument/2006/relationships/slide" Target="slide2.xml"/><Relationship Id="rId3" Type="http://schemas.openxmlformats.org/officeDocument/2006/relationships/image" Target="../media/image75.png"/><Relationship Id="rId21" Type="http://schemas.openxmlformats.org/officeDocument/2006/relationships/slide" Target="slide22.xml"/><Relationship Id="rId7" Type="http://schemas.openxmlformats.org/officeDocument/2006/relationships/image" Target="../media/image76.png"/><Relationship Id="rId12" Type="http://schemas.openxmlformats.org/officeDocument/2006/relationships/image" Target="../media/image81.svg"/><Relationship Id="rId17" Type="http://schemas.openxmlformats.org/officeDocument/2006/relationships/slide" Target="slide11.xml"/><Relationship Id="rId2" Type="http://schemas.openxmlformats.org/officeDocument/2006/relationships/image" Target="../media/image74.png"/><Relationship Id="rId16" Type="http://schemas.openxmlformats.org/officeDocument/2006/relationships/image" Target="../media/image35.svg"/><Relationship Id="rId20" Type="http://schemas.openxmlformats.org/officeDocument/2006/relationships/image" Target="../media/image37.svg"/><Relationship Id="rId1" Type="http://schemas.openxmlformats.org/officeDocument/2006/relationships/slideLayout" Target="../slideLayouts/slideLayout7.xml"/><Relationship Id="rId6" Type="http://schemas.openxmlformats.org/officeDocument/2006/relationships/slide" Target="slide19.xml"/><Relationship Id="rId11" Type="http://schemas.openxmlformats.org/officeDocument/2006/relationships/image" Target="../media/image80.png"/><Relationship Id="rId5" Type="http://schemas.openxmlformats.org/officeDocument/2006/relationships/slide" Target="slide12.xml"/><Relationship Id="rId15" Type="http://schemas.openxmlformats.org/officeDocument/2006/relationships/image" Target="../media/image34.png"/><Relationship Id="rId10" Type="http://schemas.openxmlformats.org/officeDocument/2006/relationships/image" Target="../media/image77.png"/><Relationship Id="rId19" Type="http://schemas.openxmlformats.org/officeDocument/2006/relationships/image" Target="../media/image36.png"/><Relationship Id="rId4" Type="http://schemas.openxmlformats.org/officeDocument/2006/relationships/slide" Target="slide16.xml"/><Relationship Id="rId9" Type="http://schemas.openxmlformats.org/officeDocument/2006/relationships/slide" Target="slide15.xml"/><Relationship Id="rId14" Type="http://schemas.openxmlformats.org/officeDocument/2006/relationships/image" Target="../media/image79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78.png"/><Relationship Id="rId18" Type="http://schemas.openxmlformats.org/officeDocument/2006/relationships/slide" Target="slide2.xml"/><Relationship Id="rId3" Type="http://schemas.openxmlformats.org/officeDocument/2006/relationships/image" Target="../media/image75.png"/><Relationship Id="rId21" Type="http://schemas.openxmlformats.org/officeDocument/2006/relationships/slide" Target="slide22.xml"/><Relationship Id="rId7" Type="http://schemas.openxmlformats.org/officeDocument/2006/relationships/image" Target="../media/image76.png"/><Relationship Id="rId12" Type="http://schemas.openxmlformats.org/officeDocument/2006/relationships/image" Target="../media/image81.svg"/><Relationship Id="rId17" Type="http://schemas.openxmlformats.org/officeDocument/2006/relationships/slide" Target="slide11.xml"/><Relationship Id="rId2" Type="http://schemas.openxmlformats.org/officeDocument/2006/relationships/image" Target="../media/image74.png"/><Relationship Id="rId16" Type="http://schemas.openxmlformats.org/officeDocument/2006/relationships/image" Target="../media/image35.svg"/><Relationship Id="rId20" Type="http://schemas.openxmlformats.org/officeDocument/2006/relationships/image" Target="../media/image37.svg"/><Relationship Id="rId1" Type="http://schemas.openxmlformats.org/officeDocument/2006/relationships/slideLayout" Target="../slideLayouts/slideLayout7.xml"/><Relationship Id="rId6" Type="http://schemas.openxmlformats.org/officeDocument/2006/relationships/slide" Target="slide20.xml"/><Relationship Id="rId11" Type="http://schemas.openxmlformats.org/officeDocument/2006/relationships/image" Target="../media/image80.png"/><Relationship Id="rId5" Type="http://schemas.openxmlformats.org/officeDocument/2006/relationships/slide" Target="slide14.xml"/><Relationship Id="rId15" Type="http://schemas.openxmlformats.org/officeDocument/2006/relationships/image" Target="../media/image34.png"/><Relationship Id="rId10" Type="http://schemas.openxmlformats.org/officeDocument/2006/relationships/image" Target="../media/image77.png"/><Relationship Id="rId19" Type="http://schemas.openxmlformats.org/officeDocument/2006/relationships/image" Target="../media/image36.png"/><Relationship Id="rId4" Type="http://schemas.openxmlformats.org/officeDocument/2006/relationships/slide" Target="slide17.xml"/><Relationship Id="rId9" Type="http://schemas.openxmlformats.org/officeDocument/2006/relationships/slide" Target="slide15.xml"/><Relationship Id="rId14" Type="http://schemas.openxmlformats.org/officeDocument/2006/relationships/image" Target="../media/image79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image" Target="../media/image78.png"/><Relationship Id="rId18" Type="http://schemas.openxmlformats.org/officeDocument/2006/relationships/slide" Target="slide2.xml"/><Relationship Id="rId3" Type="http://schemas.openxmlformats.org/officeDocument/2006/relationships/image" Target="../media/image75.png"/><Relationship Id="rId21" Type="http://schemas.openxmlformats.org/officeDocument/2006/relationships/slide" Target="slide22.xml"/><Relationship Id="rId7" Type="http://schemas.openxmlformats.org/officeDocument/2006/relationships/image" Target="../media/image76.png"/><Relationship Id="rId12" Type="http://schemas.openxmlformats.org/officeDocument/2006/relationships/image" Target="../media/image81.svg"/><Relationship Id="rId17" Type="http://schemas.openxmlformats.org/officeDocument/2006/relationships/slide" Target="slide11.xml"/><Relationship Id="rId2" Type="http://schemas.openxmlformats.org/officeDocument/2006/relationships/image" Target="../media/image74.png"/><Relationship Id="rId16" Type="http://schemas.openxmlformats.org/officeDocument/2006/relationships/image" Target="../media/image35.svg"/><Relationship Id="rId20" Type="http://schemas.openxmlformats.org/officeDocument/2006/relationships/image" Target="../media/image37.svg"/><Relationship Id="rId1" Type="http://schemas.openxmlformats.org/officeDocument/2006/relationships/slideLayout" Target="../slideLayouts/slideLayout7.xml"/><Relationship Id="rId6" Type="http://schemas.openxmlformats.org/officeDocument/2006/relationships/slide" Target="slide21.xml"/><Relationship Id="rId11" Type="http://schemas.openxmlformats.org/officeDocument/2006/relationships/image" Target="../media/image80.png"/><Relationship Id="rId5" Type="http://schemas.openxmlformats.org/officeDocument/2006/relationships/slide" Target="slide15.xml"/><Relationship Id="rId15" Type="http://schemas.openxmlformats.org/officeDocument/2006/relationships/image" Target="../media/image34.png"/><Relationship Id="rId10" Type="http://schemas.openxmlformats.org/officeDocument/2006/relationships/image" Target="../media/image77.png"/><Relationship Id="rId19" Type="http://schemas.openxmlformats.org/officeDocument/2006/relationships/image" Target="../media/image36.png"/><Relationship Id="rId4" Type="http://schemas.openxmlformats.org/officeDocument/2006/relationships/slide" Target="slide18.xml"/><Relationship Id="rId9" Type="http://schemas.openxmlformats.org/officeDocument/2006/relationships/slide" Target="slide12.xml"/><Relationship Id="rId14" Type="http://schemas.openxmlformats.org/officeDocument/2006/relationships/image" Target="../media/image7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image" Target="../media/image78.png"/><Relationship Id="rId18" Type="http://schemas.openxmlformats.org/officeDocument/2006/relationships/slide" Target="slide2.xml"/><Relationship Id="rId3" Type="http://schemas.openxmlformats.org/officeDocument/2006/relationships/image" Target="../media/image75.png"/><Relationship Id="rId21" Type="http://schemas.openxmlformats.org/officeDocument/2006/relationships/slide" Target="slide22.xml"/><Relationship Id="rId7" Type="http://schemas.openxmlformats.org/officeDocument/2006/relationships/image" Target="../media/image76.png"/><Relationship Id="rId12" Type="http://schemas.openxmlformats.org/officeDocument/2006/relationships/image" Target="../media/image81.svg"/><Relationship Id="rId17" Type="http://schemas.openxmlformats.org/officeDocument/2006/relationships/slide" Target="slide11.xml"/><Relationship Id="rId2" Type="http://schemas.openxmlformats.org/officeDocument/2006/relationships/image" Target="../media/image74.png"/><Relationship Id="rId16" Type="http://schemas.openxmlformats.org/officeDocument/2006/relationships/image" Target="../media/image35.svg"/><Relationship Id="rId20" Type="http://schemas.openxmlformats.org/officeDocument/2006/relationships/image" Target="../media/image37.svg"/><Relationship Id="rId1" Type="http://schemas.openxmlformats.org/officeDocument/2006/relationships/slideLayout" Target="../slideLayouts/slideLayout7.xml"/><Relationship Id="rId6" Type="http://schemas.openxmlformats.org/officeDocument/2006/relationships/slide" Target="slide19.xml"/><Relationship Id="rId11" Type="http://schemas.openxmlformats.org/officeDocument/2006/relationships/image" Target="../media/image80.png"/><Relationship Id="rId5" Type="http://schemas.openxmlformats.org/officeDocument/2006/relationships/slide" Target="slide12.xml"/><Relationship Id="rId15" Type="http://schemas.openxmlformats.org/officeDocument/2006/relationships/image" Target="../media/image34.png"/><Relationship Id="rId10" Type="http://schemas.openxmlformats.org/officeDocument/2006/relationships/image" Target="../media/image77.png"/><Relationship Id="rId19" Type="http://schemas.openxmlformats.org/officeDocument/2006/relationships/image" Target="../media/image36.png"/><Relationship Id="rId4" Type="http://schemas.openxmlformats.org/officeDocument/2006/relationships/slide" Target="slide16.xml"/><Relationship Id="rId9" Type="http://schemas.openxmlformats.org/officeDocument/2006/relationships/slide" Target="slide18.xml"/><Relationship Id="rId14" Type="http://schemas.openxmlformats.org/officeDocument/2006/relationships/image" Target="../media/image79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image" Target="../media/image78.png"/><Relationship Id="rId18" Type="http://schemas.openxmlformats.org/officeDocument/2006/relationships/slide" Target="slide2.xml"/><Relationship Id="rId3" Type="http://schemas.openxmlformats.org/officeDocument/2006/relationships/image" Target="../media/image75.png"/><Relationship Id="rId21" Type="http://schemas.openxmlformats.org/officeDocument/2006/relationships/slide" Target="slide22.xml"/><Relationship Id="rId7" Type="http://schemas.openxmlformats.org/officeDocument/2006/relationships/image" Target="../media/image76.png"/><Relationship Id="rId12" Type="http://schemas.openxmlformats.org/officeDocument/2006/relationships/image" Target="../media/image81.svg"/><Relationship Id="rId17" Type="http://schemas.openxmlformats.org/officeDocument/2006/relationships/slide" Target="slide11.xml"/><Relationship Id="rId2" Type="http://schemas.openxmlformats.org/officeDocument/2006/relationships/image" Target="../media/image74.png"/><Relationship Id="rId16" Type="http://schemas.openxmlformats.org/officeDocument/2006/relationships/image" Target="../media/image35.svg"/><Relationship Id="rId20" Type="http://schemas.openxmlformats.org/officeDocument/2006/relationships/image" Target="../media/image37.svg"/><Relationship Id="rId1" Type="http://schemas.openxmlformats.org/officeDocument/2006/relationships/slideLayout" Target="../slideLayouts/slideLayout7.xml"/><Relationship Id="rId6" Type="http://schemas.openxmlformats.org/officeDocument/2006/relationships/slide" Target="slide20.xml"/><Relationship Id="rId11" Type="http://schemas.openxmlformats.org/officeDocument/2006/relationships/image" Target="../media/image80.png"/><Relationship Id="rId5" Type="http://schemas.openxmlformats.org/officeDocument/2006/relationships/slide" Target="slide14.xml"/><Relationship Id="rId15" Type="http://schemas.openxmlformats.org/officeDocument/2006/relationships/image" Target="../media/image34.png"/><Relationship Id="rId10" Type="http://schemas.openxmlformats.org/officeDocument/2006/relationships/image" Target="../media/image77.png"/><Relationship Id="rId19" Type="http://schemas.openxmlformats.org/officeDocument/2006/relationships/image" Target="../media/image36.png"/><Relationship Id="rId4" Type="http://schemas.openxmlformats.org/officeDocument/2006/relationships/slide" Target="slide17.xml"/><Relationship Id="rId9" Type="http://schemas.openxmlformats.org/officeDocument/2006/relationships/slide" Target="slide18.xml"/><Relationship Id="rId14" Type="http://schemas.openxmlformats.org/officeDocument/2006/relationships/image" Target="../media/image79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image" Target="../media/image78.png"/><Relationship Id="rId18" Type="http://schemas.openxmlformats.org/officeDocument/2006/relationships/slide" Target="slide2.xml"/><Relationship Id="rId3" Type="http://schemas.openxmlformats.org/officeDocument/2006/relationships/image" Target="../media/image75.png"/><Relationship Id="rId21" Type="http://schemas.openxmlformats.org/officeDocument/2006/relationships/slide" Target="slide22.xml"/><Relationship Id="rId7" Type="http://schemas.openxmlformats.org/officeDocument/2006/relationships/image" Target="../media/image76.png"/><Relationship Id="rId12" Type="http://schemas.openxmlformats.org/officeDocument/2006/relationships/image" Target="../media/image81.svg"/><Relationship Id="rId17" Type="http://schemas.openxmlformats.org/officeDocument/2006/relationships/slide" Target="slide11.xml"/><Relationship Id="rId2" Type="http://schemas.openxmlformats.org/officeDocument/2006/relationships/image" Target="../media/image74.png"/><Relationship Id="rId16" Type="http://schemas.openxmlformats.org/officeDocument/2006/relationships/image" Target="../media/image35.svg"/><Relationship Id="rId20" Type="http://schemas.openxmlformats.org/officeDocument/2006/relationships/image" Target="../media/image37.svg"/><Relationship Id="rId1" Type="http://schemas.openxmlformats.org/officeDocument/2006/relationships/slideLayout" Target="../slideLayouts/slideLayout7.xml"/><Relationship Id="rId6" Type="http://schemas.openxmlformats.org/officeDocument/2006/relationships/slide" Target="slide21.xml"/><Relationship Id="rId11" Type="http://schemas.openxmlformats.org/officeDocument/2006/relationships/image" Target="../media/image80.png"/><Relationship Id="rId5" Type="http://schemas.openxmlformats.org/officeDocument/2006/relationships/slide" Target="slide15.xml"/><Relationship Id="rId15" Type="http://schemas.openxmlformats.org/officeDocument/2006/relationships/image" Target="../media/image34.png"/><Relationship Id="rId10" Type="http://schemas.openxmlformats.org/officeDocument/2006/relationships/image" Target="../media/image77.png"/><Relationship Id="rId19" Type="http://schemas.openxmlformats.org/officeDocument/2006/relationships/image" Target="../media/image36.png"/><Relationship Id="rId4" Type="http://schemas.openxmlformats.org/officeDocument/2006/relationships/slide" Target="slide18.xml"/><Relationship Id="rId9" Type="http://schemas.openxmlformats.org/officeDocument/2006/relationships/slide" Target="slide16.xml"/><Relationship Id="rId14" Type="http://schemas.openxmlformats.org/officeDocument/2006/relationships/image" Target="../media/image79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image" Target="../media/image78.png"/><Relationship Id="rId18" Type="http://schemas.openxmlformats.org/officeDocument/2006/relationships/slide" Target="slide2.xml"/><Relationship Id="rId3" Type="http://schemas.openxmlformats.org/officeDocument/2006/relationships/image" Target="../media/image75.png"/><Relationship Id="rId21" Type="http://schemas.openxmlformats.org/officeDocument/2006/relationships/slide" Target="slide22.xml"/><Relationship Id="rId7" Type="http://schemas.openxmlformats.org/officeDocument/2006/relationships/image" Target="../media/image76.png"/><Relationship Id="rId12" Type="http://schemas.openxmlformats.org/officeDocument/2006/relationships/image" Target="../media/image81.svg"/><Relationship Id="rId17" Type="http://schemas.openxmlformats.org/officeDocument/2006/relationships/slide" Target="slide11.xml"/><Relationship Id="rId2" Type="http://schemas.openxmlformats.org/officeDocument/2006/relationships/image" Target="../media/image74.png"/><Relationship Id="rId16" Type="http://schemas.openxmlformats.org/officeDocument/2006/relationships/image" Target="../media/image35.svg"/><Relationship Id="rId20" Type="http://schemas.openxmlformats.org/officeDocument/2006/relationships/image" Target="../media/image37.svg"/><Relationship Id="rId1" Type="http://schemas.openxmlformats.org/officeDocument/2006/relationships/slideLayout" Target="../slideLayouts/slideLayout7.xml"/><Relationship Id="rId6" Type="http://schemas.openxmlformats.org/officeDocument/2006/relationships/slide" Target="slide19.xml"/><Relationship Id="rId11" Type="http://schemas.openxmlformats.org/officeDocument/2006/relationships/image" Target="../media/image80.png"/><Relationship Id="rId5" Type="http://schemas.openxmlformats.org/officeDocument/2006/relationships/slide" Target="slide12.xml"/><Relationship Id="rId15" Type="http://schemas.openxmlformats.org/officeDocument/2006/relationships/image" Target="../media/image34.png"/><Relationship Id="rId10" Type="http://schemas.openxmlformats.org/officeDocument/2006/relationships/image" Target="../media/image77.png"/><Relationship Id="rId19" Type="http://schemas.openxmlformats.org/officeDocument/2006/relationships/image" Target="../media/image36.png"/><Relationship Id="rId4" Type="http://schemas.openxmlformats.org/officeDocument/2006/relationships/slide" Target="slide16.xml"/><Relationship Id="rId9" Type="http://schemas.openxmlformats.org/officeDocument/2006/relationships/slide" Target="slide21.xml"/><Relationship Id="rId14" Type="http://schemas.openxmlformats.org/officeDocument/2006/relationships/image" Target="../media/image79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image" Target="../media/image78.png"/><Relationship Id="rId18" Type="http://schemas.openxmlformats.org/officeDocument/2006/relationships/image" Target="../media/image35.svg"/><Relationship Id="rId3" Type="http://schemas.openxmlformats.org/officeDocument/2006/relationships/image" Target="../media/image75.png"/><Relationship Id="rId21" Type="http://schemas.openxmlformats.org/officeDocument/2006/relationships/image" Target="../media/image36.png"/><Relationship Id="rId7" Type="http://schemas.openxmlformats.org/officeDocument/2006/relationships/slide" Target="slide21.xml"/><Relationship Id="rId12" Type="http://schemas.openxmlformats.org/officeDocument/2006/relationships/image" Target="../media/image81.svg"/><Relationship Id="rId17" Type="http://schemas.openxmlformats.org/officeDocument/2006/relationships/image" Target="../media/image34.png"/><Relationship Id="rId2" Type="http://schemas.openxmlformats.org/officeDocument/2006/relationships/image" Target="../media/image74.png"/><Relationship Id="rId16" Type="http://schemas.openxmlformats.org/officeDocument/2006/relationships/image" Target="../media/image73.svg"/><Relationship Id="rId20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9.xml"/><Relationship Id="rId11" Type="http://schemas.openxmlformats.org/officeDocument/2006/relationships/image" Target="../media/image80.png"/><Relationship Id="rId5" Type="http://schemas.openxmlformats.org/officeDocument/2006/relationships/slide" Target="slide20.xml"/><Relationship Id="rId15" Type="http://schemas.openxmlformats.org/officeDocument/2006/relationships/image" Target="../media/image72.png"/><Relationship Id="rId23" Type="http://schemas.openxmlformats.org/officeDocument/2006/relationships/slide" Target="slide22.xml"/><Relationship Id="rId10" Type="http://schemas.openxmlformats.org/officeDocument/2006/relationships/image" Target="../media/image77.png"/><Relationship Id="rId19" Type="http://schemas.openxmlformats.org/officeDocument/2006/relationships/slide" Target="slide3.xml"/><Relationship Id="rId4" Type="http://schemas.openxmlformats.org/officeDocument/2006/relationships/image" Target="../media/image76.png"/><Relationship Id="rId9" Type="http://schemas.openxmlformats.org/officeDocument/2006/relationships/slide" Target="slide14.xml"/><Relationship Id="rId14" Type="http://schemas.openxmlformats.org/officeDocument/2006/relationships/image" Target="../media/image79.svg"/><Relationship Id="rId22" Type="http://schemas.openxmlformats.org/officeDocument/2006/relationships/image" Target="../media/image37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image" Target="../media/image78.png"/><Relationship Id="rId18" Type="http://schemas.openxmlformats.org/officeDocument/2006/relationships/slide" Target="slide2.xml"/><Relationship Id="rId3" Type="http://schemas.openxmlformats.org/officeDocument/2006/relationships/image" Target="../media/image75.png"/><Relationship Id="rId21" Type="http://schemas.openxmlformats.org/officeDocument/2006/relationships/slide" Target="slide22.xml"/><Relationship Id="rId7" Type="http://schemas.openxmlformats.org/officeDocument/2006/relationships/slide" Target="slide21.xml"/><Relationship Id="rId12" Type="http://schemas.openxmlformats.org/officeDocument/2006/relationships/image" Target="../media/image81.svg"/><Relationship Id="rId17" Type="http://schemas.openxmlformats.org/officeDocument/2006/relationships/slide" Target="slide11.xml"/><Relationship Id="rId2" Type="http://schemas.openxmlformats.org/officeDocument/2006/relationships/image" Target="../media/image74.png"/><Relationship Id="rId16" Type="http://schemas.openxmlformats.org/officeDocument/2006/relationships/image" Target="../media/image35.svg"/><Relationship Id="rId20" Type="http://schemas.openxmlformats.org/officeDocument/2006/relationships/image" Target="../media/image37.svg"/><Relationship Id="rId1" Type="http://schemas.openxmlformats.org/officeDocument/2006/relationships/slideLayout" Target="../slideLayouts/slideLayout7.xml"/><Relationship Id="rId6" Type="http://schemas.openxmlformats.org/officeDocument/2006/relationships/slide" Target="slide19.xml"/><Relationship Id="rId11" Type="http://schemas.openxmlformats.org/officeDocument/2006/relationships/image" Target="../media/image80.png"/><Relationship Id="rId5" Type="http://schemas.openxmlformats.org/officeDocument/2006/relationships/slide" Target="slide20.xml"/><Relationship Id="rId15" Type="http://schemas.openxmlformats.org/officeDocument/2006/relationships/image" Target="../media/image34.png"/><Relationship Id="rId10" Type="http://schemas.openxmlformats.org/officeDocument/2006/relationships/image" Target="../media/image77.png"/><Relationship Id="rId19" Type="http://schemas.openxmlformats.org/officeDocument/2006/relationships/image" Target="../media/image36.png"/><Relationship Id="rId4" Type="http://schemas.openxmlformats.org/officeDocument/2006/relationships/image" Target="../media/image76.png"/><Relationship Id="rId9" Type="http://schemas.openxmlformats.org/officeDocument/2006/relationships/slide" Target="slide15.xml"/><Relationship Id="rId14" Type="http://schemas.openxmlformats.org/officeDocument/2006/relationships/image" Target="../media/image79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Picture 449">
            <a:extLst>
              <a:ext uri="{FF2B5EF4-FFF2-40B4-BE49-F238E27FC236}">
                <a16:creationId xmlns:a16="http://schemas.microsoft.com/office/drawing/2014/main" id="{6AC907D2-E7F1-417B-A6EC-535323364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635" y="2059403"/>
            <a:ext cx="1371719" cy="1103472"/>
          </a:xfrm>
          <a:prstGeom prst="rect">
            <a:avLst/>
          </a:prstGeom>
        </p:spPr>
      </p:pic>
      <p:pic>
        <p:nvPicPr>
          <p:cNvPr id="550" name="Picture 549">
            <a:extLst>
              <a:ext uri="{FF2B5EF4-FFF2-40B4-BE49-F238E27FC236}">
                <a16:creationId xmlns:a16="http://schemas.microsoft.com/office/drawing/2014/main" id="{D9836BB8-CC48-4695-A1F9-8238F968B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7189" y="2852865"/>
            <a:ext cx="1024217" cy="627942"/>
          </a:xfrm>
          <a:prstGeom prst="rect">
            <a:avLst/>
          </a:prstGeom>
        </p:spPr>
      </p:pic>
      <p:pic>
        <p:nvPicPr>
          <p:cNvPr id="566" name="Picture 565">
            <a:extLst>
              <a:ext uri="{FF2B5EF4-FFF2-40B4-BE49-F238E27FC236}">
                <a16:creationId xmlns:a16="http://schemas.microsoft.com/office/drawing/2014/main" id="{F339CD34-4C6A-406D-8EF3-765F1ED56D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388" y="897763"/>
            <a:ext cx="2633700" cy="2145978"/>
          </a:xfrm>
          <a:prstGeom prst="rect">
            <a:avLst/>
          </a:prstGeom>
        </p:spPr>
      </p:pic>
      <p:pic>
        <p:nvPicPr>
          <p:cNvPr id="602" name="Picture 601">
            <a:extLst>
              <a:ext uri="{FF2B5EF4-FFF2-40B4-BE49-F238E27FC236}">
                <a16:creationId xmlns:a16="http://schemas.microsoft.com/office/drawing/2014/main" id="{09BD8118-FFD1-4310-BE3B-10EBD0D0F4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5393" y="542143"/>
            <a:ext cx="664522" cy="1133954"/>
          </a:xfrm>
          <a:prstGeom prst="rect">
            <a:avLst/>
          </a:prstGeom>
        </p:spPr>
      </p:pic>
      <p:pic>
        <p:nvPicPr>
          <p:cNvPr id="610" name="Picture 609">
            <a:extLst>
              <a:ext uri="{FF2B5EF4-FFF2-40B4-BE49-F238E27FC236}">
                <a16:creationId xmlns:a16="http://schemas.microsoft.com/office/drawing/2014/main" id="{C41D6DD5-4C6E-4D16-86CF-159153E5AF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5398" y="525008"/>
            <a:ext cx="865707" cy="1810669"/>
          </a:xfrm>
          <a:prstGeom prst="rect">
            <a:avLst/>
          </a:prstGeom>
        </p:spPr>
      </p:pic>
      <p:pic>
        <p:nvPicPr>
          <p:cNvPr id="629" name="Picture 628">
            <a:extLst>
              <a:ext uri="{FF2B5EF4-FFF2-40B4-BE49-F238E27FC236}">
                <a16:creationId xmlns:a16="http://schemas.microsoft.com/office/drawing/2014/main" id="{AEA41BC2-68A0-4A1D-B142-A9600FF4F5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3746" y="1306349"/>
            <a:ext cx="1755800" cy="1737511"/>
          </a:xfrm>
          <a:prstGeom prst="rect">
            <a:avLst/>
          </a:prstGeom>
        </p:spPr>
      </p:pic>
      <p:pic>
        <p:nvPicPr>
          <p:cNvPr id="895" name="!!Tent">
            <a:hlinkClick r:id="rId8" action="ppaction://hlinksldjump"/>
            <a:extLst>
              <a:ext uri="{FF2B5EF4-FFF2-40B4-BE49-F238E27FC236}">
                <a16:creationId xmlns:a16="http://schemas.microsoft.com/office/drawing/2014/main" id="{5F4B57EB-C5A4-4C9F-9E30-4694E82A88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46484" y="258685"/>
            <a:ext cx="4535817" cy="3950550"/>
          </a:xfrm>
          <a:prstGeom prst="rect">
            <a:avLst/>
          </a:prstGeom>
        </p:spPr>
      </p:pic>
      <p:pic>
        <p:nvPicPr>
          <p:cNvPr id="1086" name="Picture 1085">
            <a:extLst>
              <a:ext uri="{FF2B5EF4-FFF2-40B4-BE49-F238E27FC236}">
                <a16:creationId xmlns:a16="http://schemas.microsoft.com/office/drawing/2014/main" id="{015E448E-FE50-4CD0-9FA6-A2367B8CF6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72577" y="2048394"/>
            <a:ext cx="1725318" cy="1170533"/>
          </a:xfrm>
          <a:prstGeom prst="rect">
            <a:avLst/>
          </a:prstGeom>
        </p:spPr>
      </p:pic>
      <p:pic>
        <p:nvPicPr>
          <p:cNvPr id="1527" name="Picture 1526">
            <a:extLst>
              <a:ext uri="{FF2B5EF4-FFF2-40B4-BE49-F238E27FC236}">
                <a16:creationId xmlns:a16="http://schemas.microsoft.com/office/drawing/2014/main" id="{87F67712-3D64-4D2C-ABE6-5CB4D72678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66808" y="2966490"/>
            <a:ext cx="1627773" cy="384081"/>
          </a:xfrm>
          <a:prstGeom prst="rect">
            <a:avLst/>
          </a:prstGeom>
        </p:spPr>
      </p:pic>
      <p:pic>
        <p:nvPicPr>
          <p:cNvPr id="1587" name="Picture 1586">
            <a:extLst>
              <a:ext uri="{FF2B5EF4-FFF2-40B4-BE49-F238E27FC236}">
                <a16:creationId xmlns:a16="http://schemas.microsoft.com/office/drawing/2014/main" id="{CF33D859-2B34-42D9-92ED-EA9BC8C24A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07140" y="2183423"/>
            <a:ext cx="920576" cy="1133954"/>
          </a:xfrm>
          <a:prstGeom prst="rect">
            <a:avLst/>
          </a:prstGeom>
        </p:spPr>
      </p:pic>
      <p:pic>
        <p:nvPicPr>
          <p:cNvPr id="2239" name="Picture 2238">
            <a:extLst>
              <a:ext uri="{FF2B5EF4-FFF2-40B4-BE49-F238E27FC236}">
                <a16:creationId xmlns:a16="http://schemas.microsoft.com/office/drawing/2014/main" id="{9295DD19-23B5-40C3-B547-C3851878037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88515" y="2677337"/>
            <a:ext cx="2798307" cy="847417"/>
          </a:xfrm>
          <a:prstGeom prst="rect">
            <a:avLst/>
          </a:prstGeom>
        </p:spPr>
      </p:pic>
      <p:pic>
        <p:nvPicPr>
          <p:cNvPr id="2278" name="Picture 2277">
            <a:extLst>
              <a:ext uri="{FF2B5EF4-FFF2-40B4-BE49-F238E27FC236}">
                <a16:creationId xmlns:a16="http://schemas.microsoft.com/office/drawing/2014/main" id="{1CAB6781-E671-4E4F-ADD4-570169F129C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24147" y="450235"/>
            <a:ext cx="2773920" cy="1298561"/>
          </a:xfrm>
          <a:prstGeom prst="rect">
            <a:avLst/>
          </a:prstGeom>
        </p:spPr>
      </p:pic>
      <p:pic>
        <p:nvPicPr>
          <p:cNvPr id="2299" name="Picture 2298">
            <a:extLst>
              <a:ext uri="{FF2B5EF4-FFF2-40B4-BE49-F238E27FC236}">
                <a16:creationId xmlns:a16="http://schemas.microsoft.com/office/drawing/2014/main" id="{EC6A5132-4C6F-4ABE-B066-F020C62379B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90180" y="2499248"/>
            <a:ext cx="518205" cy="292633"/>
          </a:xfrm>
          <a:prstGeom prst="rect">
            <a:avLst/>
          </a:prstGeom>
        </p:spPr>
      </p:pic>
      <p:sp>
        <p:nvSpPr>
          <p:cNvPr id="2333" name="Freeform: Shape 2332">
            <a:extLst>
              <a:ext uri="{FF2B5EF4-FFF2-40B4-BE49-F238E27FC236}">
                <a16:creationId xmlns:a16="http://schemas.microsoft.com/office/drawing/2014/main" id="{C0AB4746-4259-4F25-89DB-5A6603610642}"/>
              </a:ext>
            </a:extLst>
          </p:cNvPr>
          <p:cNvSpPr/>
          <p:nvPr/>
        </p:nvSpPr>
        <p:spPr>
          <a:xfrm>
            <a:off x="5072939" y="6111604"/>
            <a:ext cx="1799710" cy="356527"/>
          </a:xfrm>
          <a:custGeom>
            <a:avLst/>
            <a:gdLst>
              <a:gd name="connsiteX0" fmla="*/ 2568607 w 2568606"/>
              <a:gd name="connsiteY0" fmla="*/ 272658 h 545315"/>
              <a:gd name="connsiteX1" fmla="*/ 1284303 w 2568606"/>
              <a:gd name="connsiteY1" fmla="*/ 545315 h 545315"/>
              <a:gd name="connsiteX2" fmla="*/ 0 w 2568606"/>
              <a:gd name="connsiteY2" fmla="*/ 272658 h 545315"/>
              <a:gd name="connsiteX3" fmla="*/ 1284303 w 2568606"/>
              <a:gd name="connsiteY3" fmla="*/ 0 h 545315"/>
              <a:gd name="connsiteX4" fmla="*/ 2568607 w 2568606"/>
              <a:gd name="connsiteY4" fmla="*/ 272658 h 545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8606" h="545315">
                <a:moveTo>
                  <a:pt x="2568607" y="272658"/>
                </a:moveTo>
                <a:cubicBezTo>
                  <a:pt x="2568607" y="423052"/>
                  <a:pt x="1994078" y="545315"/>
                  <a:pt x="1284303" y="545315"/>
                </a:cubicBezTo>
                <a:cubicBezTo>
                  <a:pt x="574528" y="545315"/>
                  <a:pt x="0" y="423052"/>
                  <a:pt x="0" y="272658"/>
                </a:cubicBezTo>
                <a:cubicBezTo>
                  <a:pt x="0" y="122263"/>
                  <a:pt x="574528" y="0"/>
                  <a:pt x="1284303" y="0"/>
                </a:cubicBezTo>
                <a:cubicBezTo>
                  <a:pt x="1994078" y="0"/>
                  <a:pt x="2568607" y="122263"/>
                  <a:pt x="2568607" y="27265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080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2335" name="Picture 2334">
            <a:extLst>
              <a:ext uri="{FF2B5EF4-FFF2-40B4-BE49-F238E27FC236}">
                <a16:creationId xmlns:a16="http://schemas.microsoft.com/office/drawing/2014/main" id="{8C785EEB-E4F7-4E51-8CC2-57C4CA5F909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11003" y="5694151"/>
            <a:ext cx="573074" cy="579170"/>
          </a:xfrm>
          <a:prstGeom prst="rect">
            <a:avLst/>
          </a:prstGeom>
        </p:spPr>
      </p:pic>
      <p:pic>
        <p:nvPicPr>
          <p:cNvPr id="2365" name="Picture 2364">
            <a:extLst>
              <a:ext uri="{FF2B5EF4-FFF2-40B4-BE49-F238E27FC236}">
                <a16:creationId xmlns:a16="http://schemas.microsoft.com/office/drawing/2014/main" id="{44246939-282A-4CDD-9F4F-CA86D21F825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69493" y="4844864"/>
            <a:ext cx="1219306" cy="987638"/>
          </a:xfrm>
          <a:prstGeom prst="rect">
            <a:avLst/>
          </a:prstGeom>
        </p:spPr>
      </p:pic>
      <p:sp>
        <p:nvSpPr>
          <p:cNvPr id="2381" name="Freeform: Shape 2380">
            <a:extLst>
              <a:ext uri="{FF2B5EF4-FFF2-40B4-BE49-F238E27FC236}">
                <a16:creationId xmlns:a16="http://schemas.microsoft.com/office/drawing/2014/main" id="{67A6B2B6-BAC6-49F9-9DC3-E11DE33AEAB3}"/>
              </a:ext>
            </a:extLst>
          </p:cNvPr>
          <p:cNvSpPr/>
          <p:nvPr/>
        </p:nvSpPr>
        <p:spPr>
          <a:xfrm>
            <a:off x="5935867" y="5370061"/>
            <a:ext cx="265083" cy="370035"/>
          </a:xfrm>
          <a:custGeom>
            <a:avLst/>
            <a:gdLst>
              <a:gd name="connsiteX0" fmla="*/ 265084 w 265083"/>
              <a:gd name="connsiteY0" fmla="*/ 141739 h 370035"/>
              <a:gd name="connsiteX1" fmla="*/ 0 w 265083"/>
              <a:gd name="connsiteY1" fmla="*/ 370035 h 370035"/>
              <a:gd name="connsiteX2" fmla="*/ 68164 w 265083"/>
              <a:gd name="connsiteY2" fmla="*/ 0 h 370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083" h="370035">
                <a:moveTo>
                  <a:pt x="265084" y="141739"/>
                </a:moveTo>
                <a:lnTo>
                  <a:pt x="0" y="370035"/>
                </a:lnTo>
                <a:lnTo>
                  <a:pt x="6816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080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82" name="Freeform: Shape 2381">
            <a:extLst>
              <a:ext uri="{FF2B5EF4-FFF2-40B4-BE49-F238E27FC236}">
                <a16:creationId xmlns:a16="http://schemas.microsoft.com/office/drawing/2014/main" id="{640F312E-9FEA-41D5-B410-96DAF7D75902}"/>
              </a:ext>
            </a:extLst>
          </p:cNvPr>
          <p:cNvSpPr/>
          <p:nvPr/>
        </p:nvSpPr>
        <p:spPr>
          <a:xfrm>
            <a:off x="3854149" y="3859066"/>
            <a:ext cx="2346802" cy="1653818"/>
          </a:xfrm>
          <a:custGeom>
            <a:avLst/>
            <a:gdLst>
              <a:gd name="connsiteX0" fmla="*/ 2346802 w 2346802"/>
              <a:gd name="connsiteY0" fmla="*/ 1335156 h 1335155"/>
              <a:gd name="connsiteX1" fmla="*/ 851514 w 2346802"/>
              <a:gd name="connsiteY1" fmla="*/ 0 h 1335155"/>
              <a:gd name="connsiteX2" fmla="*/ 1 w 2346802"/>
              <a:gd name="connsiteY2" fmla="*/ 464167 h 1335155"/>
              <a:gd name="connsiteX3" fmla="*/ 2346802 w 2346802"/>
              <a:gd name="connsiteY3" fmla="*/ 1335156 h 1335155"/>
              <a:gd name="connsiteX0" fmla="*/ 2346802 w 2346802"/>
              <a:gd name="connsiteY0" fmla="*/ 1582806 h 1582806"/>
              <a:gd name="connsiteX1" fmla="*/ 556239 w 2346802"/>
              <a:gd name="connsiteY1" fmla="*/ 0 h 1582806"/>
              <a:gd name="connsiteX2" fmla="*/ 1 w 2346802"/>
              <a:gd name="connsiteY2" fmla="*/ 711817 h 1582806"/>
              <a:gd name="connsiteX3" fmla="*/ 2346802 w 2346802"/>
              <a:gd name="connsiteY3" fmla="*/ 1582806 h 1582806"/>
              <a:gd name="connsiteX0" fmla="*/ 2346802 w 2346802"/>
              <a:gd name="connsiteY0" fmla="*/ 1582806 h 1582806"/>
              <a:gd name="connsiteX1" fmla="*/ 556239 w 2346802"/>
              <a:gd name="connsiteY1" fmla="*/ 0 h 1582806"/>
              <a:gd name="connsiteX2" fmla="*/ 1 w 2346802"/>
              <a:gd name="connsiteY2" fmla="*/ 711817 h 1582806"/>
              <a:gd name="connsiteX3" fmla="*/ 2346802 w 2346802"/>
              <a:gd name="connsiteY3" fmla="*/ 1582806 h 1582806"/>
              <a:gd name="connsiteX0" fmla="*/ 2346802 w 2346802"/>
              <a:gd name="connsiteY0" fmla="*/ 1722506 h 1722506"/>
              <a:gd name="connsiteX1" fmla="*/ 384789 w 2346802"/>
              <a:gd name="connsiteY1" fmla="*/ 0 h 1722506"/>
              <a:gd name="connsiteX2" fmla="*/ 1 w 2346802"/>
              <a:gd name="connsiteY2" fmla="*/ 851517 h 1722506"/>
              <a:gd name="connsiteX3" fmla="*/ 2346802 w 2346802"/>
              <a:gd name="connsiteY3" fmla="*/ 1722506 h 1722506"/>
              <a:gd name="connsiteX0" fmla="*/ 2460643 w 2460643"/>
              <a:gd name="connsiteY0" fmla="*/ 1803896 h 1803896"/>
              <a:gd name="connsiteX1" fmla="*/ 498630 w 2460643"/>
              <a:gd name="connsiteY1" fmla="*/ 81390 h 1803896"/>
              <a:gd name="connsiteX2" fmla="*/ 380842 w 2460643"/>
              <a:gd name="connsiteY2" fmla="*/ 345488 h 1803896"/>
              <a:gd name="connsiteX3" fmla="*/ 113842 w 2460643"/>
              <a:gd name="connsiteY3" fmla="*/ 932907 h 1803896"/>
              <a:gd name="connsiteX4" fmla="*/ 2460643 w 2460643"/>
              <a:gd name="connsiteY4" fmla="*/ 1803896 h 1803896"/>
              <a:gd name="connsiteX0" fmla="*/ 2501056 w 2501056"/>
              <a:gd name="connsiteY0" fmla="*/ 1839034 h 1839034"/>
              <a:gd name="connsiteX1" fmla="*/ 539043 w 2501056"/>
              <a:gd name="connsiteY1" fmla="*/ 116528 h 1839034"/>
              <a:gd name="connsiteX2" fmla="*/ 208530 w 2501056"/>
              <a:gd name="connsiteY2" fmla="*/ 206001 h 1839034"/>
              <a:gd name="connsiteX3" fmla="*/ 154255 w 2501056"/>
              <a:gd name="connsiteY3" fmla="*/ 968045 h 1839034"/>
              <a:gd name="connsiteX4" fmla="*/ 2501056 w 2501056"/>
              <a:gd name="connsiteY4" fmla="*/ 1839034 h 1839034"/>
              <a:gd name="connsiteX0" fmla="*/ 2488677 w 2488677"/>
              <a:gd name="connsiteY0" fmla="*/ 1839034 h 1839034"/>
              <a:gd name="connsiteX1" fmla="*/ 526664 w 2488677"/>
              <a:gd name="connsiteY1" fmla="*/ 116528 h 1839034"/>
              <a:gd name="connsiteX2" fmla="*/ 196151 w 2488677"/>
              <a:gd name="connsiteY2" fmla="*/ 206001 h 1839034"/>
              <a:gd name="connsiteX3" fmla="*/ 141876 w 2488677"/>
              <a:gd name="connsiteY3" fmla="*/ 968045 h 1839034"/>
              <a:gd name="connsiteX4" fmla="*/ 2488677 w 2488677"/>
              <a:gd name="connsiteY4" fmla="*/ 1839034 h 1839034"/>
              <a:gd name="connsiteX0" fmla="*/ 2346802 w 2346802"/>
              <a:gd name="connsiteY0" fmla="*/ 1839034 h 1839034"/>
              <a:gd name="connsiteX1" fmla="*/ 384789 w 2346802"/>
              <a:gd name="connsiteY1" fmla="*/ 116528 h 1839034"/>
              <a:gd name="connsiteX2" fmla="*/ 54276 w 2346802"/>
              <a:gd name="connsiteY2" fmla="*/ 206001 h 1839034"/>
              <a:gd name="connsiteX3" fmla="*/ 1 w 2346802"/>
              <a:gd name="connsiteY3" fmla="*/ 968045 h 1839034"/>
              <a:gd name="connsiteX4" fmla="*/ 2346802 w 2346802"/>
              <a:gd name="connsiteY4" fmla="*/ 1839034 h 1839034"/>
              <a:gd name="connsiteX0" fmla="*/ 2346802 w 2346802"/>
              <a:gd name="connsiteY0" fmla="*/ 1810296 h 1810296"/>
              <a:gd name="connsiteX1" fmla="*/ 416539 w 2346802"/>
              <a:gd name="connsiteY1" fmla="*/ 129065 h 1810296"/>
              <a:gd name="connsiteX2" fmla="*/ 54276 w 2346802"/>
              <a:gd name="connsiteY2" fmla="*/ 177263 h 1810296"/>
              <a:gd name="connsiteX3" fmla="*/ 1 w 2346802"/>
              <a:gd name="connsiteY3" fmla="*/ 939307 h 1810296"/>
              <a:gd name="connsiteX4" fmla="*/ 2346802 w 2346802"/>
              <a:gd name="connsiteY4" fmla="*/ 1810296 h 1810296"/>
              <a:gd name="connsiteX0" fmla="*/ 2346802 w 2346802"/>
              <a:gd name="connsiteY0" fmla="*/ 1712149 h 1712149"/>
              <a:gd name="connsiteX1" fmla="*/ 416539 w 2346802"/>
              <a:gd name="connsiteY1" fmla="*/ 30918 h 1712149"/>
              <a:gd name="connsiteX2" fmla="*/ 54276 w 2346802"/>
              <a:gd name="connsiteY2" fmla="*/ 79116 h 1712149"/>
              <a:gd name="connsiteX3" fmla="*/ 1 w 2346802"/>
              <a:gd name="connsiteY3" fmla="*/ 841160 h 1712149"/>
              <a:gd name="connsiteX4" fmla="*/ 2346802 w 2346802"/>
              <a:gd name="connsiteY4" fmla="*/ 1712149 h 1712149"/>
              <a:gd name="connsiteX0" fmla="*/ 2346802 w 2346802"/>
              <a:gd name="connsiteY0" fmla="*/ 1681318 h 1681318"/>
              <a:gd name="connsiteX1" fmla="*/ 416539 w 2346802"/>
              <a:gd name="connsiteY1" fmla="*/ 87 h 1681318"/>
              <a:gd name="connsiteX2" fmla="*/ 54276 w 2346802"/>
              <a:gd name="connsiteY2" fmla="*/ 48285 h 1681318"/>
              <a:gd name="connsiteX3" fmla="*/ 1 w 2346802"/>
              <a:gd name="connsiteY3" fmla="*/ 810329 h 1681318"/>
              <a:gd name="connsiteX4" fmla="*/ 2346802 w 2346802"/>
              <a:gd name="connsiteY4" fmla="*/ 1681318 h 1681318"/>
              <a:gd name="connsiteX0" fmla="*/ 2346802 w 2346802"/>
              <a:gd name="connsiteY0" fmla="*/ 1653818 h 1653818"/>
              <a:gd name="connsiteX1" fmla="*/ 421301 w 2346802"/>
              <a:gd name="connsiteY1" fmla="*/ 1162 h 1653818"/>
              <a:gd name="connsiteX2" fmla="*/ 54276 w 2346802"/>
              <a:gd name="connsiteY2" fmla="*/ 20785 h 1653818"/>
              <a:gd name="connsiteX3" fmla="*/ 1 w 2346802"/>
              <a:gd name="connsiteY3" fmla="*/ 782829 h 1653818"/>
              <a:gd name="connsiteX4" fmla="*/ 2346802 w 2346802"/>
              <a:gd name="connsiteY4" fmla="*/ 1653818 h 1653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6802" h="1653818">
                <a:moveTo>
                  <a:pt x="2346802" y="1653818"/>
                </a:moveTo>
                <a:cubicBezTo>
                  <a:pt x="1571027" y="848829"/>
                  <a:pt x="421301" y="1162"/>
                  <a:pt x="421301" y="1162"/>
                </a:cubicBezTo>
                <a:cubicBezTo>
                  <a:pt x="423918" y="-606"/>
                  <a:pt x="70782" y="-3660"/>
                  <a:pt x="54276" y="20785"/>
                </a:cubicBezTo>
                <a:cubicBezTo>
                  <a:pt x="50470" y="194455"/>
                  <a:pt x="2617" y="781061"/>
                  <a:pt x="1" y="782829"/>
                </a:cubicBezTo>
                <a:cubicBezTo>
                  <a:pt x="-1081" y="782829"/>
                  <a:pt x="1519092" y="1354111"/>
                  <a:pt x="2346802" y="1653818"/>
                </a:cubicBezTo>
                <a:close/>
              </a:path>
            </a:pathLst>
          </a:custGeom>
          <a:solidFill>
            <a:schemeClr val="accent1"/>
          </a:solidFill>
          <a:ln w="1080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83" name="Freeform: Shape 2382">
            <a:extLst>
              <a:ext uri="{FF2B5EF4-FFF2-40B4-BE49-F238E27FC236}">
                <a16:creationId xmlns:a16="http://schemas.microsoft.com/office/drawing/2014/main" id="{DBEB4D40-42CC-4029-A9B1-A5BD27C4BD36}"/>
              </a:ext>
            </a:extLst>
          </p:cNvPr>
          <p:cNvSpPr/>
          <p:nvPr/>
        </p:nvSpPr>
        <p:spPr>
          <a:xfrm>
            <a:off x="3853067" y="3802281"/>
            <a:ext cx="786595" cy="839611"/>
          </a:xfrm>
          <a:custGeom>
            <a:avLst/>
            <a:gdLst>
              <a:gd name="connsiteX0" fmla="*/ 0 w 786595"/>
              <a:gd name="connsiteY0" fmla="*/ 839612 h 839611"/>
              <a:gd name="connsiteX1" fmla="*/ 786595 w 786595"/>
              <a:gd name="connsiteY1" fmla="*/ 808235 h 839611"/>
              <a:gd name="connsiteX2" fmla="*/ 707611 w 786595"/>
              <a:gd name="connsiteY2" fmla="*/ 58427 h 839611"/>
              <a:gd name="connsiteX3" fmla="*/ 63836 w 786595"/>
              <a:gd name="connsiteY3" fmla="*/ 0 h 839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6595" h="839611">
                <a:moveTo>
                  <a:pt x="0" y="839612"/>
                </a:moveTo>
                <a:lnTo>
                  <a:pt x="786595" y="808235"/>
                </a:lnTo>
                <a:lnTo>
                  <a:pt x="707611" y="58427"/>
                </a:lnTo>
                <a:lnTo>
                  <a:pt x="6383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080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84" name="Freeform: Shape 2383">
            <a:extLst>
              <a:ext uri="{FF2B5EF4-FFF2-40B4-BE49-F238E27FC236}">
                <a16:creationId xmlns:a16="http://schemas.microsoft.com/office/drawing/2014/main" id="{D2DACB48-E2FF-4837-9135-A79CC66D8C16}"/>
              </a:ext>
            </a:extLst>
          </p:cNvPr>
          <p:cNvSpPr/>
          <p:nvPr/>
        </p:nvSpPr>
        <p:spPr>
          <a:xfrm>
            <a:off x="3872543" y="3420344"/>
            <a:ext cx="863415" cy="1190171"/>
          </a:xfrm>
          <a:custGeom>
            <a:avLst/>
            <a:gdLst>
              <a:gd name="connsiteX0" fmla="*/ 154722 w 863415"/>
              <a:gd name="connsiteY0" fmla="*/ 1107941 h 1190171"/>
              <a:gd name="connsiteX1" fmla="*/ 767120 w 863415"/>
              <a:gd name="connsiteY1" fmla="*/ 1190172 h 1190171"/>
              <a:gd name="connsiteX2" fmla="*/ 863415 w 863415"/>
              <a:gd name="connsiteY2" fmla="*/ 0 h 1190171"/>
              <a:gd name="connsiteX3" fmla="*/ 0 w 863415"/>
              <a:gd name="connsiteY3" fmla="*/ 37869 h 1190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3415" h="1190171">
                <a:moveTo>
                  <a:pt x="154722" y="1107941"/>
                </a:moveTo>
                <a:lnTo>
                  <a:pt x="767120" y="1190172"/>
                </a:lnTo>
                <a:lnTo>
                  <a:pt x="863415" y="0"/>
                </a:lnTo>
                <a:lnTo>
                  <a:pt x="0" y="3786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080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2386" name="Picture 2385">
            <a:hlinkClick r:id="rId8" action="ppaction://hlinksldjump"/>
            <a:extLst>
              <a:ext uri="{FF2B5EF4-FFF2-40B4-BE49-F238E27FC236}">
                <a16:creationId xmlns:a16="http://schemas.microsoft.com/office/drawing/2014/main" id="{0425513B-0EAD-43F1-92DA-3CACF5EB29C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796933" y="2920867"/>
            <a:ext cx="4676037" cy="2353260"/>
          </a:xfrm>
          <a:prstGeom prst="rect">
            <a:avLst/>
          </a:prstGeom>
        </p:spPr>
      </p:pic>
      <p:sp>
        <p:nvSpPr>
          <p:cNvPr id="2482" name="Oval 2481">
            <a:extLst>
              <a:ext uri="{FF2B5EF4-FFF2-40B4-BE49-F238E27FC236}">
                <a16:creationId xmlns:a16="http://schemas.microsoft.com/office/drawing/2014/main" id="{67DD828B-C170-45B8-B33A-5B2358920E36}"/>
              </a:ext>
            </a:extLst>
          </p:cNvPr>
          <p:cNvSpPr/>
          <p:nvPr/>
        </p:nvSpPr>
        <p:spPr>
          <a:xfrm>
            <a:off x="4959682" y="3510025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83" name="Oval 2482">
            <a:extLst>
              <a:ext uri="{FF2B5EF4-FFF2-40B4-BE49-F238E27FC236}">
                <a16:creationId xmlns:a16="http://schemas.microsoft.com/office/drawing/2014/main" id="{9DBF328E-20DF-4A7A-B4A6-2F1CED7A985E}"/>
              </a:ext>
            </a:extLst>
          </p:cNvPr>
          <p:cNvSpPr/>
          <p:nvPr/>
        </p:nvSpPr>
        <p:spPr>
          <a:xfrm>
            <a:off x="4837419" y="3526850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84" name="Oval 2483">
            <a:extLst>
              <a:ext uri="{FF2B5EF4-FFF2-40B4-BE49-F238E27FC236}">
                <a16:creationId xmlns:a16="http://schemas.microsoft.com/office/drawing/2014/main" id="{DB824052-7B52-4907-8F27-46611EEFC5A9}"/>
              </a:ext>
            </a:extLst>
          </p:cNvPr>
          <p:cNvSpPr/>
          <p:nvPr/>
        </p:nvSpPr>
        <p:spPr>
          <a:xfrm>
            <a:off x="4761805" y="3611421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85" name="Oval 2484">
            <a:extLst>
              <a:ext uri="{FF2B5EF4-FFF2-40B4-BE49-F238E27FC236}">
                <a16:creationId xmlns:a16="http://schemas.microsoft.com/office/drawing/2014/main" id="{F692F97E-707C-43CE-9754-32E6E2786B3E}"/>
              </a:ext>
            </a:extLst>
          </p:cNvPr>
          <p:cNvSpPr/>
          <p:nvPr/>
        </p:nvSpPr>
        <p:spPr>
          <a:xfrm>
            <a:off x="5092213" y="3526850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86" name="Oval 2485">
            <a:extLst>
              <a:ext uri="{FF2B5EF4-FFF2-40B4-BE49-F238E27FC236}">
                <a16:creationId xmlns:a16="http://schemas.microsoft.com/office/drawing/2014/main" id="{CA63989A-C506-4215-846F-7C40DA246A22}"/>
              </a:ext>
            </a:extLst>
          </p:cNvPr>
          <p:cNvSpPr/>
          <p:nvPr/>
        </p:nvSpPr>
        <p:spPr>
          <a:xfrm>
            <a:off x="5159473" y="3611421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87" name="Oval 2486">
            <a:extLst>
              <a:ext uri="{FF2B5EF4-FFF2-40B4-BE49-F238E27FC236}">
                <a16:creationId xmlns:a16="http://schemas.microsoft.com/office/drawing/2014/main" id="{C5121252-D288-4589-9815-91DAD17DF989}"/>
              </a:ext>
            </a:extLst>
          </p:cNvPr>
          <p:cNvSpPr/>
          <p:nvPr/>
        </p:nvSpPr>
        <p:spPr>
          <a:xfrm>
            <a:off x="5151977" y="3726770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88" name="Oval 2487">
            <a:extLst>
              <a:ext uri="{FF2B5EF4-FFF2-40B4-BE49-F238E27FC236}">
                <a16:creationId xmlns:a16="http://schemas.microsoft.com/office/drawing/2014/main" id="{E4B2D340-4096-40B2-88AB-694B890F70CF}"/>
              </a:ext>
            </a:extLst>
          </p:cNvPr>
          <p:cNvSpPr/>
          <p:nvPr/>
        </p:nvSpPr>
        <p:spPr>
          <a:xfrm>
            <a:off x="5075697" y="3822136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89" name="Oval 2488">
            <a:extLst>
              <a:ext uri="{FF2B5EF4-FFF2-40B4-BE49-F238E27FC236}">
                <a16:creationId xmlns:a16="http://schemas.microsoft.com/office/drawing/2014/main" id="{BF743AC3-D66B-44BD-865C-311701E66781}"/>
              </a:ext>
            </a:extLst>
          </p:cNvPr>
          <p:cNvSpPr/>
          <p:nvPr/>
        </p:nvSpPr>
        <p:spPr>
          <a:xfrm>
            <a:off x="4984539" y="3900940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90" name="Oval 2489">
            <a:extLst>
              <a:ext uri="{FF2B5EF4-FFF2-40B4-BE49-F238E27FC236}">
                <a16:creationId xmlns:a16="http://schemas.microsoft.com/office/drawing/2014/main" id="{19840DB3-2B51-4A06-A8C1-4ECB298ADC8F}"/>
              </a:ext>
            </a:extLst>
          </p:cNvPr>
          <p:cNvSpPr/>
          <p:nvPr/>
        </p:nvSpPr>
        <p:spPr>
          <a:xfrm>
            <a:off x="4895538" y="3977663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91" name="Oval 2490">
            <a:extLst>
              <a:ext uri="{FF2B5EF4-FFF2-40B4-BE49-F238E27FC236}">
                <a16:creationId xmlns:a16="http://schemas.microsoft.com/office/drawing/2014/main" id="{B02790B4-93C1-46FD-B7D7-9BA017272B32}"/>
              </a:ext>
            </a:extLst>
          </p:cNvPr>
          <p:cNvSpPr/>
          <p:nvPr/>
        </p:nvSpPr>
        <p:spPr>
          <a:xfrm>
            <a:off x="4820613" y="4054893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92" name="Oval 2491">
            <a:extLst>
              <a:ext uri="{FF2B5EF4-FFF2-40B4-BE49-F238E27FC236}">
                <a16:creationId xmlns:a16="http://schemas.microsoft.com/office/drawing/2014/main" id="{883B1DDA-5A7D-4349-8DE1-C9EC748921F1}"/>
              </a:ext>
            </a:extLst>
          </p:cNvPr>
          <p:cNvSpPr/>
          <p:nvPr/>
        </p:nvSpPr>
        <p:spPr>
          <a:xfrm>
            <a:off x="4893681" y="4160149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93" name="Oval 2492">
            <a:extLst>
              <a:ext uri="{FF2B5EF4-FFF2-40B4-BE49-F238E27FC236}">
                <a16:creationId xmlns:a16="http://schemas.microsoft.com/office/drawing/2014/main" id="{87315880-DD0F-47C7-B57A-F48E61919ABC}"/>
              </a:ext>
            </a:extLst>
          </p:cNvPr>
          <p:cNvSpPr/>
          <p:nvPr/>
        </p:nvSpPr>
        <p:spPr>
          <a:xfrm>
            <a:off x="5025003" y="4160149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94" name="Oval 2493">
            <a:extLst>
              <a:ext uri="{FF2B5EF4-FFF2-40B4-BE49-F238E27FC236}">
                <a16:creationId xmlns:a16="http://schemas.microsoft.com/office/drawing/2014/main" id="{E4338D54-2B34-45DA-9EC1-C45FD1C75797}"/>
              </a:ext>
            </a:extLst>
          </p:cNvPr>
          <p:cNvSpPr/>
          <p:nvPr/>
        </p:nvSpPr>
        <p:spPr>
          <a:xfrm>
            <a:off x="5156325" y="4160149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95" name="Oval 2494">
            <a:extLst>
              <a:ext uri="{FF2B5EF4-FFF2-40B4-BE49-F238E27FC236}">
                <a16:creationId xmlns:a16="http://schemas.microsoft.com/office/drawing/2014/main" id="{E460696E-2008-49CE-A6F8-2453C6F653C8}"/>
              </a:ext>
            </a:extLst>
          </p:cNvPr>
          <p:cNvSpPr/>
          <p:nvPr/>
        </p:nvSpPr>
        <p:spPr>
          <a:xfrm>
            <a:off x="4764477" y="4160149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96" name="Oval 2495">
            <a:extLst>
              <a:ext uri="{FF2B5EF4-FFF2-40B4-BE49-F238E27FC236}">
                <a16:creationId xmlns:a16="http://schemas.microsoft.com/office/drawing/2014/main" id="{504B168A-9D06-4665-A25A-98C3CD167B25}"/>
              </a:ext>
            </a:extLst>
          </p:cNvPr>
          <p:cNvSpPr/>
          <p:nvPr/>
        </p:nvSpPr>
        <p:spPr>
          <a:xfrm>
            <a:off x="5483708" y="3769496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97" name="Oval 2496">
            <a:extLst>
              <a:ext uri="{FF2B5EF4-FFF2-40B4-BE49-F238E27FC236}">
                <a16:creationId xmlns:a16="http://schemas.microsoft.com/office/drawing/2014/main" id="{2738477D-E981-4E6A-9F59-883796E2306A}"/>
              </a:ext>
            </a:extLst>
          </p:cNvPr>
          <p:cNvSpPr/>
          <p:nvPr/>
        </p:nvSpPr>
        <p:spPr>
          <a:xfrm flipH="1">
            <a:off x="5921861" y="3769496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98" name="Oval 2497">
            <a:extLst>
              <a:ext uri="{FF2B5EF4-FFF2-40B4-BE49-F238E27FC236}">
                <a16:creationId xmlns:a16="http://schemas.microsoft.com/office/drawing/2014/main" id="{3789B76B-2F12-43E7-A967-69A0C487DCC2}"/>
              </a:ext>
            </a:extLst>
          </p:cNvPr>
          <p:cNvSpPr/>
          <p:nvPr/>
        </p:nvSpPr>
        <p:spPr>
          <a:xfrm>
            <a:off x="5709778" y="3508024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99" name="Oval 2498">
            <a:extLst>
              <a:ext uri="{FF2B5EF4-FFF2-40B4-BE49-F238E27FC236}">
                <a16:creationId xmlns:a16="http://schemas.microsoft.com/office/drawing/2014/main" id="{781353C3-A698-42F1-AAF4-DF37093F3401}"/>
              </a:ext>
            </a:extLst>
          </p:cNvPr>
          <p:cNvSpPr/>
          <p:nvPr/>
        </p:nvSpPr>
        <p:spPr>
          <a:xfrm>
            <a:off x="5573256" y="3551883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00" name="Oval 2499">
            <a:extLst>
              <a:ext uri="{FF2B5EF4-FFF2-40B4-BE49-F238E27FC236}">
                <a16:creationId xmlns:a16="http://schemas.microsoft.com/office/drawing/2014/main" id="{ECAB46A4-851C-4D07-8F05-C14839ADB465}"/>
              </a:ext>
            </a:extLst>
          </p:cNvPr>
          <p:cNvSpPr/>
          <p:nvPr/>
        </p:nvSpPr>
        <p:spPr>
          <a:xfrm>
            <a:off x="5497784" y="3646829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01" name="Oval 2500">
            <a:extLst>
              <a:ext uri="{FF2B5EF4-FFF2-40B4-BE49-F238E27FC236}">
                <a16:creationId xmlns:a16="http://schemas.microsoft.com/office/drawing/2014/main" id="{D012D25E-A420-405B-BAEA-46B3100A5D3D}"/>
              </a:ext>
            </a:extLst>
          </p:cNvPr>
          <p:cNvSpPr/>
          <p:nvPr/>
        </p:nvSpPr>
        <p:spPr>
          <a:xfrm flipH="1">
            <a:off x="5832313" y="3551883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02" name="Oval 2501">
            <a:extLst>
              <a:ext uri="{FF2B5EF4-FFF2-40B4-BE49-F238E27FC236}">
                <a16:creationId xmlns:a16="http://schemas.microsoft.com/office/drawing/2014/main" id="{C2B1D97E-840F-4D2F-981C-3C1FF1DF6880}"/>
              </a:ext>
            </a:extLst>
          </p:cNvPr>
          <p:cNvSpPr/>
          <p:nvPr/>
        </p:nvSpPr>
        <p:spPr>
          <a:xfrm flipH="1">
            <a:off x="5907785" y="3646829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03" name="Oval 2502">
            <a:extLst>
              <a:ext uri="{FF2B5EF4-FFF2-40B4-BE49-F238E27FC236}">
                <a16:creationId xmlns:a16="http://schemas.microsoft.com/office/drawing/2014/main" id="{B9A31293-92FE-4C03-8354-5A536F2F7233}"/>
              </a:ext>
            </a:extLst>
          </p:cNvPr>
          <p:cNvSpPr/>
          <p:nvPr/>
        </p:nvSpPr>
        <p:spPr>
          <a:xfrm flipV="1">
            <a:off x="5709778" y="4170843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04" name="Oval 2503">
            <a:extLst>
              <a:ext uri="{FF2B5EF4-FFF2-40B4-BE49-F238E27FC236}">
                <a16:creationId xmlns:a16="http://schemas.microsoft.com/office/drawing/2014/main" id="{55A645A5-2C17-4EEC-8F0C-34A4BEAABC0A}"/>
              </a:ext>
            </a:extLst>
          </p:cNvPr>
          <p:cNvSpPr/>
          <p:nvPr/>
        </p:nvSpPr>
        <p:spPr>
          <a:xfrm flipV="1">
            <a:off x="5573256" y="4126984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05" name="Oval 2504">
            <a:extLst>
              <a:ext uri="{FF2B5EF4-FFF2-40B4-BE49-F238E27FC236}">
                <a16:creationId xmlns:a16="http://schemas.microsoft.com/office/drawing/2014/main" id="{4F9608D0-FAE1-4193-939F-B81110668744}"/>
              </a:ext>
            </a:extLst>
          </p:cNvPr>
          <p:cNvSpPr/>
          <p:nvPr/>
        </p:nvSpPr>
        <p:spPr>
          <a:xfrm flipV="1">
            <a:off x="5497784" y="4005635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06" name="Oval 2505">
            <a:extLst>
              <a:ext uri="{FF2B5EF4-FFF2-40B4-BE49-F238E27FC236}">
                <a16:creationId xmlns:a16="http://schemas.microsoft.com/office/drawing/2014/main" id="{73D0A507-1315-4529-9E8E-D1B7E5C89E6C}"/>
              </a:ext>
            </a:extLst>
          </p:cNvPr>
          <p:cNvSpPr/>
          <p:nvPr/>
        </p:nvSpPr>
        <p:spPr>
          <a:xfrm flipH="1" flipV="1">
            <a:off x="5832313" y="4126984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07" name="Oval 2506">
            <a:extLst>
              <a:ext uri="{FF2B5EF4-FFF2-40B4-BE49-F238E27FC236}">
                <a16:creationId xmlns:a16="http://schemas.microsoft.com/office/drawing/2014/main" id="{80D099E9-AD48-4383-9579-8D6558028928}"/>
              </a:ext>
            </a:extLst>
          </p:cNvPr>
          <p:cNvSpPr/>
          <p:nvPr/>
        </p:nvSpPr>
        <p:spPr>
          <a:xfrm flipH="1" flipV="1">
            <a:off x="5907785" y="4005635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08" name="Oval 2507">
            <a:extLst>
              <a:ext uri="{FF2B5EF4-FFF2-40B4-BE49-F238E27FC236}">
                <a16:creationId xmlns:a16="http://schemas.microsoft.com/office/drawing/2014/main" id="{7F575C6F-ACED-46B9-85F7-5DE3AC5449C8}"/>
              </a:ext>
            </a:extLst>
          </p:cNvPr>
          <p:cNvSpPr/>
          <p:nvPr/>
        </p:nvSpPr>
        <p:spPr>
          <a:xfrm>
            <a:off x="5483708" y="3889011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09" name="Oval 2508">
            <a:extLst>
              <a:ext uri="{FF2B5EF4-FFF2-40B4-BE49-F238E27FC236}">
                <a16:creationId xmlns:a16="http://schemas.microsoft.com/office/drawing/2014/main" id="{5857C0DC-D6D7-4001-900D-6AF246B8DF23}"/>
              </a:ext>
            </a:extLst>
          </p:cNvPr>
          <p:cNvSpPr/>
          <p:nvPr/>
        </p:nvSpPr>
        <p:spPr>
          <a:xfrm flipH="1">
            <a:off x="5921861" y="3889011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10" name="Oval 2509">
            <a:extLst>
              <a:ext uri="{FF2B5EF4-FFF2-40B4-BE49-F238E27FC236}">
                <a16:creationId xmlns:a16="http://schemas.microsoft.com/office/drawing/2014/main" id="{AD63B972-D9CE-40C8-AF16-5E02C6E1A8DB}"/>
              </a:ext>
            </a:extLst>
          </p:cNvPr>
          <p:cNvSpPr/>
          <p:nvPr/>
        </p:nvSpPr>
        <p:spPr>
          <a:xfrm>
            <a:off x="6445756" y="3510025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11" name="Oval 2510">
            <a:extLst>
              <a:ext uri="{FF2B5EF4-FFF2-40B4-BE49-F238E27FC236}">
                <a16:creationId xmlns:a16="http://schemas.microsoft.com/office/drawing/2014/main" id="{9032389A-C9BD-403F-9034-DED9DF4B27FE}"/>
              </a:ext>
            </a:extLst>
          </p:cNvPr>
          <p:cNvSpPr/>
          <p:nvPr/>
        </p:nvSpPr>
        <p:spPr>
          <a:xfrm>
            <a:off x="6323493" y="3526850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12" name="Oval 2511">
            <a:extLst>
              <a:ext uri="{FF2B5EF4-FFF2-40B4-BE49-F238E27FC236}">
                <a16:creationId xmlns:a16="http://schemas.microsoft.com/office/drawing/2014/main" id="{C7F0477C-1FD7-45C4-96D8-373F97F047EC}"/>
              </a:ext>
            </a:extLst>
          </p:cNvPr>
          <p:cNvSpPr/>
          <p:nvPr/>
        </p:nvSpPr>
        <p:spPr>
          <a:xfrm>
            <a:off x="6247879" y="3611421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13" name="Oval 2512">
            <a:extLst>
              <a:ext uri="{FF2B5EF4-FFF2-40B4-BE49-F238E27FC236}">
                <a16:creationId xmlns:a16="http://schemas.microsoft.com/office/drawing/2014/main" id="{42575FCB-F65E-4EB6-A60D-084DE929F6CA}"/>
              </a:ext>
            </a:extLst>
          </p:cNvPr>
          <p:cNvSpPr/>
          <p:nvPr/>
        </p:nvSpPr>
        <p:spPr>
          <a:xfrm>
            <a:off x="6578287" y="3526850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14" name="Oval 2513">
            <a:extLst>
              <a:ext uri="{FF2B5EF4-FFF2-40B4-BE49-F238E27FC236}">
                <a16:creationId xmlns:a16="http://schemas.microsoft.com/office/drawing/2014/main" id="{B4E97F1E-0F3F-46EC-8291-663302D9F455}"/>
              </a:ext>
            </a:extLst>
          </p:cNvPr>
          <p:cNvSpPr/>
          <p:nvPr/>
        </p:nvSpPr>
        <p:spPr>
          <a:xfrm>
            <a:off x="6645547" y="3611421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15" name="Oval 2514">
            <a:extLst>
              <a:ext uri="{FF2B5EF4-FFF2-40B4-BE49-F238E27FC236}">
                <a16:creationId xmlns:a16="http://schemas.microsoft.com/office/drawing/2014/main" id="{DE86C9E0-0A22-4E13-8518-93C4794BA82D}"/>
              </a:ext>
            </a:extLst>
          </p:cNvPr>
          <p:cNvSpPr/>
          <p:nvPr/>
        </p:nvSpPr>
        <p:spPr>
          <a:xfrm>
            <a:off x="6638051" y="3726770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16" name="Oval 2515">
            <a:extLst>
              <a:ext uri="{FF2B5EF4-FFF2-40B4-BE49-F238E27FC236}">
                <a16:creationId xmlns:a16="http://schemas.microsoft.com/office/drawing/2014/main" id="{F0053ECA-F077-4506-9353-8C748AE2D6C4}"/>
              </a:ext>
            </a:extLst>
          </p:cNvPr>
          <p:cNvSpPr/>
          <p:nvPr/>
        </p:nvSpPr>
        <p:spPr>
          <a:xfrm>
            <a:off x="6561771" y="3822136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17" name="Oval 2516">
            <a:extLst>
              <a:ext uri="{FF2B5EF4-FFF2-40B4-BE49-F238E27FC236}">
                <a16:creationId xmlns:a16="http://schemas.microsoft.com/office/drawing/2014/main" id="{94B32BA1-BEC4-43B0-BBE8-FB749115B768}"/>
              </a:ext>
            </a:extLst>
          </p:cNvPr>
          <p:cNvSpPr/>
          <p:nvPr/>
        </p:nvSpPr>
        <p:spPr>
          <a:xfrm>
            <a:off x="6470613" y="3900940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18" name="Oval 2517">
            <a:extLst>
              <a:ext uri="{FF2B5EF4-FFF2-40B4-BE49-F238E27FC236}">
                <a16:creationId xmlns:a16="http://schemas.microsoft.com/office/drawing/2014/main" id="{514127FA-6742-4680-9994-B2242EDBA5C8}"/>
              </a:ext>
            </a:extLst>
          </p:cNvPr>
          <p:cNvSpPr/>
          <p:nvPr/>
        </p:nvSpPr>
        <p:spPr>
          <a:xfrm>
            <a:off x="6381612" y="3977663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19" name="Oval 2518">
            <a:extLst>
              <a:ext uri="{FF2B5EF4-FFF2-40B4-BE49-F238E27FC236}">
                <a16:creationId xmlns:a16="http://schemas.microsoft.com/office/drawing/2014/main" id="{FF519593-4147-4E20-84F7-54DDA7648C0F}"/>
              </a:ext>
            </a:extLst>
          </p:cNvPr>
          <p:cNvSpPr/>
          <p:nvPr/>
        </p:nvSpPr>
        <p:spPr>
          <a:xfrm>
            <a:off x="6306687" y="4054893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20" name="Oval 2519">
            <a:extLst>
              <a:ext uri="{FF2B5EF4-FFF2-40B4-BE49-F238E27FC236}">
                <a16:creationId xmlns:a16="http://schemas.microsoft.com/office/drawing/2014/main" id="{CF1BD995-DA50-4747-81E8-8AC6F0C5EC8F}"/>
              </a:ext>
            </a:extLst>
          </p:cNvPr>
          <p:cNvSpPr/>
          <p:nvPr/>
        </p:nvSpPr>
        <p:spPr>
          <a:xfrm>
            <a:off x="6379755" y="4160149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21" name="Oval 2520">
            <a:extLst>
              <a:ext uri="{FF2B5EF4-FFF2-40B4-BE49-F238E27FC236}">
                <a16:creationId xmlns:a16="http://schemas.microsoft.com/office/drawing/2014/main" id="{3E04F951-5A30-4974-839C-E0508C2F7F65}"/>
              </a:ext>
            </a:extLst>
          </p:cNvPr>
          <p:cNvSpPr/>
          <p:nvPr/>
        </p:nvSpPr>
        <p:spPr>
          <a:xfrm>
            <a:off x="6511077" y="4160149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22" name="Oval 2521">
            <a:extLst>
              <a:ext uri="{FF2B5EF4-FFF2-40B4-BE49-F238E27FC236}">
                <a16:creationId xmlns:a16="http://schemas.microsoft.com/office/drawing/2014/main" id="{48E2987F-CF79-46BE-9D41-46FFFDA8A4DB}"/>
              </a:ext>
            </a:extLst>
          </p:cNvPr>
          <p:cNvSpPr/>
          <p:nvPr/>
        </p:nvSpPr>
        <p:spPr>
          <a:xfrm>
            <a:off x="6642399" y="4160149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23" name="Oval 2522">
            <a:extLst>
              <a:ext uri="{FF2B5EF4-FFF2-40B4-BE49-F238E27FC236}">
                <a16:creationId xmlns:a16="http://schemas.microsoft.com/office/drawing/2014/main" id="{B0996B41-B667-4AB8-BD0D-E3ED338520CF}"/>
              </a:ext>
            </a:extLst>
          </p:cNvPr>
          <p:cNvSpPr/>
          <p:nvPr/>
        </p:nvSpPr>
        <p:spPr>
          <a:xfrm>
            <a:off x="6250551" y="4160149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24" name="Oval 2523">
            <a:extLst>
              <a:ext uri="{FF2B5EF4-FFF2-40B4-BE49-F238E27FC236}">
                <a16:creationId xmlns:a16="http://schemas.microsoft.com/office/drawing/2014/main" id="{CCF30A2B-E3D8-43AB-BEF2-00BEA55CDA30}"/>
              </a:ext>
            </a:extLst>
          </p:cNvPr>
          <p:cNvSpPr/>
          <p:nvPr/>
        </p:nvSpPr>
        <p:spPr>
          <a:xfrm>
            <a:off x="6969782" y="3769496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25" name="Oval 2524">
            <a:extLst>
              <a:ext uri="{FF2B5EF4-FFF2-40B4-BE49-F238E27FC236}">
                <a16:creationId xmlns:a16="http://schemas.microsoft.com/office/drawing/2014/main" id="{04BCC886-A36B-486F-9467-6A9CE20F329C}"/>
              </a:ext>
            </a:extLst>
          </p:cNvPr>
          <p:cNvSpPr/>
          <p:nvPr/>
        </p:nvSpPr>
        <p:spPr>
          <a:xfrm flipH="1">
            <a:off x="7407935" y="3769496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26" name="Oval 2525">
            <a:extLst>
              <a:ext uri="{FF2B5EF4-FFF2-40B4-BE49-F238E27FC236}">
                <a16:creationId xmlns:a16="http://schemas.microsoft.com/office/drawing/2014/main" id="{F9BD4EC4-6C9B-492A-BC36-3CB81BA3AE83}"/>
              </a:ext>
            </a:extLst>
          </p:cNvPr>
          <p:cNvSpPr/>
          <p:nvPr/>
        </p:nvSpPr>
        <p:spPr>
          <a:xfrm>
            <a:off x="7195852" y="3508024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27" name="Oval 2526">
            <a:extLst>
              <a:ext uri="{FF2B5EF4-FFF2-40B4-BE49-F238E27FC236}">
                <a16:creationId xmlns:a16="http://schemas.microsoft.com/office/drawing/2014/main" id="{7D942485-2AE9-4135-93C1-270145B13EC0}"/>
              </a:ext>
            </a:extLst>
          </p:cNvPr>
          <p:cNvSpPr/>
          <p:nvPr/>
        </p:nvSpPr>
        <p:spPr>
          <a:xfrm>
            <a:off x="7059330" y="3551883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28" name="Oval 2527">
            <a:extLst>
              <a:ext uri="{FF2B5EF4-FFF2-40B4-BE49-F238E27FC236}">
                <a16:creationId xmlns:a16="http://schemas.microsoft.com/office/drawing/2014/main" id="{D77265B6-CD04-415D-A452-53881B9C16B4}"/>
              </a:ext>
            </a:extLst>
          </p:cNvPr>
          <p:cNvSpPr/>
          <p:nvPr/>
        </p:nvSpPr>
        <p:spPr>
          <a:xfrm>
            <a:off x="6983858" y="3646829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29" name="Oval 2528">
            <a:extLst>
              <a:ext uri="{FF2B5EF4-FFF2-40B4-BE49-F238E27FC236}">
                <a16:creationId xmlns:a16="http://schemas.microsoft.com/office/drawing/2014/main" id="{EC7B5AB8-E07D-43F2-9FD3-3255F435D9C1}"/>
              </a:ext>
            </a:extLst>
          </p:cNvPr>
          <p:cNvSpPr/>
          <p:nvPr/>
        </p:nvSpPr>
        <p:spPr>
          <a:xfrm flipH="1">
            <a:off x="7318387" y="3551883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30" name="Oval 2529">
            <a:extLst>
              <a:ext uri="{FF2B5EF4-FFF2-40B4-BE49-F238E27FC236}">
                <a16:creationId xmlns:a16="http://schemas.microsoft.com/office/drawing/2014/main" id="{DEAE1FA6-3860-4143-B99A-4CECBD43A608}"/>
              </a:ext>
            </a:extLst>
          </p:cNvPr>
          <p:cNvSpPr/>
          <p:nvPr/>
        </p:nvSpPr>
        <p:spPr>
          <a:xfrm flipH="1">
            <a:off x="7393859" y="3646829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31" name="Oval 2530">
            <a:extLst>
              <a:ext uri="{FF2B5EF4-FFF2-40B4-BE49-F238E27FC236}">
                <a16:creationId xmlns:a16="http://schemas.microsoft.com/office/drawing/2014/main" id="{D7A67D7E-2243-4072-A1F4-0E0AB8617A96}"/>
              </a:ext>
            </a:extLst>
          </p:cNvPr>
          <p:cNvSpPr/>
          <p:nvPr/>
        </p:nvSpPr>
        <p:spPr>
          <a:xfrm flipV="1">
            <a:off x="7195852" y="4170843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32" name="Oval 2531">
            <a:extLst>
              <a:ext uri="{FF2B5EF4-FFF2-40B4-BE49-F238E27FC236}">
                <a16:creationId xmlns:a16="http://schemas.microsoft.com/office/drawing/2014/main" id="{C17FFDB6-26AF-4DAB-99C5-91DA28172DC4}"/>
              </a:ext>
            </a:extLst>
          </p:cNvPr>
          <p:cNvSpPr/>
          <p:nvPr/>
        </p:nvSpPr>
        <p:spPr>
          <a:xfrm flipV="1">
            <a:off x="7059330" y="4126984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33" name="Oval 2532">
            <a:extLst>
              <a:ext uri="{FF2B5EF4-FFF2-40B4-BE49-F238E27FC236}">
                <a16:creationId xmlns:a16="http://schemas.microsoft.com/office/drawing/2014/main" id="{F1807C51-EEDA-4BBD-A831-2CFD5E96E87D}"/>
              </a:ext>
            </a:extLst>
          </p:cNvPr>
          <p:cNvSpPr/>
          <p:nvPr/>
        </p:nvSpPr>
        <p:spPr>
          <a:xfrm flipV="1">
            <a:off x="6983858" y="4005635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34" name="Oval 2533">
            <a:extLst>
              <a:ext uri="{FF2B5EF4-FFF2-40B4-BE49-F238E27FC236}">
                <a16:creationId xmlns:a16="http://schemas.microsoft.com/office/drawing/2014/main" id="{21B284E1-5747-44D4-8D5A-106DA815C214}"/>
              </a:ext>
            </a:extLst>
          </p:cNvPr>
          <p:cNvSpPr/>
          <p:nvPr/>
        </p:nvSpPr>
        <p:spPr>
          <a:xfrm flipH="1" flipV="1">
            <a:off x="7318387" y="4126984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35" name="Oval 2534">
            <a:extLst>
              <a:ext uri="{FF2B5EF4-FFF2-40B4-BE49-F238E27FC236}">
                <a16:creationId xmlns:a16="http://schemas.microsoft.com/office/drawing/2014/main" id="{36C65977-9110-410E-9F88-8DC45BC78140}"/>
              </a:ext>
            </a:extLst>
          </p:cNvPr>
          <p:cNvSpPr/>
          <p:nvPr/>
        </p:nvSpPr>
        <p:spPr>
          <a:xfrm flipH="1" flipV="1">
            <a:off x="7393859" y="4005635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36" name="Oval 2535">
            <a:extLst>
              <a:ext uri="{FF2B5EF4-FFF2-40B4-BE49-F238E27FC236}">
                <a16:creationId xmlns:a16="http://schemas.microsoft.com/office/drawing/2014/main" id="{8AB67973-7F9F-445C-B996-F251AFF76B49}"/>
              </a:ext>
            </a:extLst>
          </p:cNvPr>
          <p:cNvSpPr/>
          <p:nvPr/>
        </p:nvSpPr>
        <p:spPr>
          <a:xfrm>
            <a:off x="6969782" y="3889011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37" name="Oval 2536">
            <a:extLst>
              <a:ext uri="{FF2B5EF4-FFF2-40B4-BE49-F238E27FC236}">
                <a16:creationId xmlns:a16="http://schemas.microsoft.com/office/drawing/2014/main" id="{6080147D-E77B-44CC-99F7-EF40B42A5509}"/>
              </a:ext>
            </a:extLst>
          </p:cNvPr>
          <p:cNvSpPr/>
          <p:nvPr/>
        </p:nvSpPr>
        <p:spPr>
          <a:xfrm flipH="1">
            <a:off x="7407935" y="3889011"/>
            <a:ext cx="71900" cy="718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539" name="Picture 2538">
            <a:extLst>
              <a:ext uri="{FF2B5EF4-FFF2-40B4-BE49-F238E27FC236}">
                <a16:creationId xmlns:a16="http://schemas.microsoft.com/office/drawing/2014/main" id="{31AD13C3-DECE-4DA2-A3A9-89802B6D8B4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08703" y="4244874"/>
            <a:ext cx="2249619" cy="2213040"/>
          </a:xfrm>
          <a:prstGeom prst="rect">
            <a:avLst/>
          </a:prstGeom>
        </p:spPr>
      </p:pic>
      <p:pic>
        <p:nvPicPr>
          <p:cNvPr id="2696" name="Picture 2695">
            <a:extLst>
              <a:ext uri="{FF2B5EF4-FFF2-40B4-BE49-F238E27FC236}">
                <a16:creationId xmlns:a16="http://schemas.microsoft.com/office/drawing/2014/main" id="{C4F1435D-0009-4F7D-8B06-3E49EC1FB7D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799545" y="2618613"/>
            <a:ext cx="1658256" cy="1310754"/>
          </a:xfrm>
          <a:prstGeom prst="rect">
            <a:avLst/>
          </a:prstGeom>
        </p:spPr>
      </p:pic>
      <p:pic>
        <p:nvPicPr>
          <p:cNvPr id="2698" name="Picture 2697">
            <a:extLst>
              <a:ext uri="{FF2B5EF4-FFF2-40B4-BE49-F238E27FC236}">
                <a16:creationId xmlns:a16="http://schemas.microsoft.com/office/drawing/2014/main" id="{0449C109-0B11-49BA-81F3-1E4AE114FF1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107073" y="2273966"/>
            <a:ext cx="3694496" cy="426147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A1576FF-0B5D-43C1-88D9-9076933211C3}"/>
              </a:ext>
            </a:extLst>
          </p:cNvPr>
          <p:cNvGrpSpPr/>
          <p:nvPr/>
        </p:nvGrpSpPr>
        <p:grpSpPr>
          <a:xfrm>
            <a:off x="7705104" y="-182807"/>
            <a:ext cx="5334876" cy="5334876"/>
            <a:chOff x="-2827095" y="-696686"/>
            <a:chExt cx="5334876" cy="5334876"/>
          </a:xfrm>
        </p:grpSpPr>
        <p:sp>
          <p:nvSpPr>
            <p:cNvPr id="2654" name="Speech Bubble: Rectangle with Corners Rounded 2653">
              <a:extLst>
                <a:ext uri="{FF2B5EF4-FFF2-40B4-BE49-F238E27FC236}">
                  <a16:creationId xmlns:a16="http://schemas.microsoft.com/office/drawing/2014/main" id="{E2330E2C-3DD1-4AD9-988E-C08930591A49}"/>
                </a:ext>
              </a:extLst>
            </p:cNvPr>
            <p:cNvSpPr/>
            <p:nvPr/>
          </p:nvSpPr>
          <p:spPr>
            <a:xfrm>
              <a:off x="-2267454" y="446088"/>
              <a:ext cx="2676157" cy="1198827"/>
            </a:xfrm>
            <a:prstGeom prst="wedgeRoundRectCallout">
              <a:avLst>
                <a:gd name="adj1" fmla="val 28943"/>
                <a:gd name="adj2" fmla="val 65325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Roll up, roll up!</a:t>
              </a:r>
              <a:br>
                <a:rPr lang="en-GB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en-GB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Welcome to the </a:t>
              </a:r>
              <a:br>
                <a:rPr lang="en-GB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en-GB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2020 funfair</a:t>
              </a:r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614E4625-2D4C-4A0C-940C-8CADB8B62DB4}"/>
                </a:ext>
              </a:extLst>
            </p:cNvPr>
            <p:cNvSpPr/>
            <p:nvPr/>
          </p:nvSpPr>
          <p:spPr>
            <a:xfrm>
              <a:off x="-2827095" y="-696686"/>
              <a:ext cx="5334876" cy="533487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3AE686B-359A-4C01-BD40-722482F06062}"/>
              </a:ext>
            </a:extLst>
          </p:cNvPr>
          <p:cNvGrpSpPr/>
          <p:nvPr/>
        </p:nvGrpSpPr>
        <p:grpSpPr>
          <a:xfrm>
            <a:off x="8628350" y="-182807"/>
            <a:ext cx="4950876" cy="4950876"/>
            <a:chOff x="8837695" y="-139761"/>
            <a:chExt cx="4950876" cy="4950876"/>
          </a:xfrm>
        </p:grpSpPr>
        <p:sp>
          <p:nvSpPr>
            <p:cNvPr id="2656" name="Speech Bubble: Rectangle with Corners Rounded 2655">
              <a:extLst>
                <a:ext uri="{FF2B5EF4-FFF2-40B4-BE49-F238E27FC236}">
                  <a16:creationId xmlns:a16="http://schemas.microsoft.com/office/drawing/2014/main" id="{500C5D14-8E02-4FBA-AA37-E95ED3ECC2CE}"/>
                </a:ext>
              </a:extLst>
            </p:cNvPr>
            <p:cNvSpPr/>
            <p:nvPr/>
          </p:nvSpPr>
          <p:spPr>
            <a:xfrm>
              <a:off x="9383459" y="976277"/>
              <a:ext cx="2676157" cy="1198827"/>
            </a:xfrm>
            <a:prstGeom prst="wedgeRoundRectCallout">
              <a:avLst>
                <a:gd name="adj1" fmla="val 23881"/>
                <a:gd name="adj2" fmla="val 68150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Click to enter</a:t>
              </a:r>
              <a:br>
                <a:rPr lang="en-GB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en-GB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the carnival and </a:t>
              </a:r>
              <a:br>
                <a:rPr lang="en-GB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en-GB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AVO good Christmas!</a:t>
              </a: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AB1DD23A-B3A8-4E3B-8E7E-880138F77CD8}"/>
                </a:ext>
              </a:extLst>
            </p:cNvPr>
            <p:cNvSpPr/>
            <p:nvPr/>
          </p:nvSpPr>
          <p:spPr>
            <a:xfrm>
              <a:off x="8837695" y="-139761"/>
              <a:ext cx="4950876" cy="495087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83779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nodeType="withEffect" p14:presetBounceEnd="99000">
                                      <p:stCondLst>
                                        <p:cond delay="42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" dur="1000" fill="hold"/>
                                            <p:tgtEl>
                                              <p:spTgt spid="4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4" presetClass="path" presetSubtype="0" decel="100000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Motion origin="layout" path="M 0.06628 4.44444E-6 L -3.33333E-6 4.44444E-6 " pathEditMode="relative" rAng="0" ptsTypes="AA">
                                          <p:cBhvr>
                                            <p:cTn id="12" dur="250" fill="hold"/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2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45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50"/>
                                            <p:tgtEl>
                                              <p:spTgt spid="5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100000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Motion origin="layout" path="M -2.91667E-6 0.03888 L -2.91667E-6 4.44444E-6 " pathEditMode="relative" rAng="0" ptsTypes="AA">
                                          <p:cBhvr>
                                            <p:cTn id="19" dur="500" fill="hold"/>
                                            <p:tgtEl>
                                              <p:spTgt spid="5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50"/>
                                            <p:tgtEl>
                                              <p:spTgt spid="5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42" presetClass="path" presetSubtype="0" decel="100000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Motion origin="layout" path="M 4.16667E-7 0.03889 L 4.16667E-7 2.59259E-6 " pathEditMode="relative" rAng="0" ptsTypes="AA">
                                          <p:cBhvr>
                                            <p:cTn id="24" dur="500" fill="hold"/>
                                            <p:tgtEl>
                                              <p:spTgt spid="5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6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2" presetClass="path" presetSubtype="0" decel="100000" fill="hold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Motion origin="layout" path="M 4.79167E-6 0.03889 L 4.79167E-6 -3.33333E-6 " pathEditMode="relative" rAng="0" ptsTypes="AA">
                                          <p:cBhvr>
                                            <p:cTn id="29" dur="500" fill="hold"/>
                                            <p:tgtEl>
                                              <p:spTgt spid="6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16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6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6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fill="hold" nodeType="withEffect" p14:presetBounceEnd="99000">
                                      <p:stCondLst>
                                        <p:cond delay="44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5" dur="1000" fill="hold"/>
                                            <p:tgtEl>
                                              <p:spTgt spid="6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64" presetClass="path" presetSubtype="0" decel="100000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Motion origin="layout" path="M 1.875E-6 0.11968 L 1.875E-6 -3.7037E-7 " pathEditMode="relative" rAng="0" ptsTypes="AA">
                                          <p:cBhvr>
                                            <p:cTn id="37" dur="250" fill="hold"/>
                                            <p:tgtEl>
                                              <p:spTgt spid="6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ccel="50000" decel="50000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50" fill="hold"/>
                                            <p:tgtEl>
                                              <p:spTgt spid="61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6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decel="100000" fill="hold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Motion origin="layout" path="M -0.01718 -0.00023 L -2.91667E-6 3.7037E-7 " pathEditMode="relative" rAng="0" ptsTypes="AA">
                                          <p:cBhvr>
                                            <p:cTn id="44" dur="500" fill="hold"/>
                                            <p:tgtEl>
                                              <p:spTgt spid="6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8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8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 p14:presetBounceEnd="99000">
                                      <p:stCondLst>
                                        <p:cond delay="4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0" dur="1000" fill="hold"/>
                                            <p:tgtEl>
                                              <p:spTgt spid="8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4" presetClass="path" presetSubtype="0" decel="10000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3.125E-6 0.11967 L -3.125E-6 1.85185E-6 " pathEditMode="relative" rAng="0" ptsTypes="AA">
                                          <p:cBhvr>
                                            <p:cTn id="52" dur="250" fill="hold"/>
                                            <p:tgtEl>
                                              <p:spTgt spid="89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ccel="50000" decel="5000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250" fill="hold"/>
                                            <p:tgtEl>
                                              <p:spTgt spid="89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3" presetClass="entr" presetSubtype="16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fill="hold" nodeType="withEffect" p14:presetBounceEnd="99000">
                                      <p:stCondLst>
                                        <p:cond delay="37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0" dur="1000" fill="hold"/>
                                            <p:tgtEl>
                                              <p:spTgt spid="10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64" presetClass="path" presetSubtype="0" decel="10000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Motion origin="layout" path="M -3.75E-6 0.11968 L -3.75E-6 -1.85185E-6 " pathEditMode="relative" rAng="0" ptsTypes="AA">
                                          <p:cBhvr>
                                            <p:cTn id="62" dur="250" fill="hold"/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ccel="50000" decel="5000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250" fill="hold"/>
                                            <p:tgtEl>
                                              <p:spTgt spid="108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250"/>
                                            <p:tgtEl>
                                              <p:spTgt spid="15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42" presetClass="path" presetSubtype="0" decel="10000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Motion origin="layout" path="M 0.01667 -0.00046 L -2.91667E-6 -3.7037E-7 " pathEditMode="relative" rAng="0" ptsTypes="AA">
                                          <p:cBhvr>
                                            <p:cTn id="69" dur="500" fill="hold"/>
                                            <p:tgtEl>
                                              <p:spTgt spid="15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33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2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200" fill="hold"/>
                                            <p:tgtEl>
                                              <p:spTgt spid="15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200" fill="hold"/>
                                            <p:tgtEl>
                                              <p:spTgt spid="15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fill="hold" nodeType="withEffect" p14:presetBounceEnd="99000">
                                      <p:stCondLst>
                                        <p:cond delay="3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75" dur="1000" fill="hold"/>
                                            <p:tgtEl>
                                              <p:spTgt spid="15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64" presetClass="path" presetSubtype="0" decel="10000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-3.54167E-6 0.11968 L -3.54167E-6 0 " pathEditMode="relative" rAng="0" ptsTypes="AA">
                                          <p:cBhvr>
                                            <p:cTn id="77" dur="250" fill="hold"/>
                                            <p:tgtEl>
                                              <p:spTgt spid="15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accel="50000" decel="5000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250" fill="hold"/>
                                            <p:tgtEl>
                                              <p:spTgt spid="158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250"/>
                                            <p:tgtEl>
                                              <p:spTgt spid="22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42" presetClass="path" presetSubtype="0" decel="100000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Motion origin="layout" path="M -2.5E-6 0.03889 L -2.5E-6 -1.11111E-6 " pathEditMode="relative" rAng="0" ptsTypes="AA">
                                          <p:cBhvr>
                                            <p:cTn id="84" dur="500" fill="hold"/>
                                            <p:tgtEl>
                                              <p:spTgt spid="22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250"/>
                                            <p:tgtEl>
                                              <p:spTgt spid="22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42" presetClass="path" presetSubtype="0" decel="10000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Motion origin="layout" path="M -1.04167E-6 0.03889 L -1.04167E-6 -4.44444E-6 " pathEditMode="relative" rAng="0" ptsTypes="AA">
                                          <p:cBhvr>
                                            <p:cTn id="89" dur="500" fill="hold"/>
                                            <p:tgtEl>
                                              <p:spTgt spid="22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250"/>
                                            <p:tgtEl>
                                              <p:spTgt spid="22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42" presetClass="path" presetSubtype="0" decel="100000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Motion origin="layout" path="M -1.875E-6 0.03889 L -1.875E-6 1.85185E-6 " pathEditMode="relative" rAng="0" ptsTypes="AA">
                                          <p:cBhvr>
                                            <p:cTn id="94" dur="500" fill="hold"/>
                                            <p:tgtEl>
                                              <p:spTgt spid="229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200" fill="hold"/>
                                            <p:tgtEl>
                                              <p:spTgt spid="23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200" fill="hold"/>
                                            <p:tgtEl>
                                              <p:spTgt spid="23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0" dur="1000" fill="hold"/>
                                            <p:tgtEl>
                                              <p:spTgt spid="23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250" fill="hold"/>
                                            <p:tgtEl>
                                              <p:spTgt spid="233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1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23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23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64" presetClass="pat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2.5E-6 -7.40741E-7 L -2.5E-6 -0.25 " pathEditMode="relative" rAng="0" ptsTypes="AA">
                                          <p:cBhvr>
                                            <p:cTn id="108" dur="400" fill="hold"/>
                                            <p:tgtEl>
                                              <p:spTgt spid="23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9" presetID="64" presetClass="path" presetSubtype="0" decel="10000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-2.5E-6 -7.40741E-7 L -2.5E-6 -0.13241 " pathEditMode="relative" rAng="0" ptsTypes="AA">
                                          <p:cBhvr>
                                            <p:cTn id="110" dur="300" fill="hold"/>
                                            <p:tgtEl>
                                              <p:spTgt spid="23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1" presetID="64" presetClass="path" presetSubtype="0" decel="10000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-2.5E-6 -7.40741E-7 L -2.5E-6 -0.06435 " pathEditMode="relative" rAng="0" ptsTypes="AA">
                                          <p:cBhvr>
                                            <p:cTn id="112" dur="200" fill="hold"/>
                                            <p:tgtEl>
                                              <p:spTgt spid="23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2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3" presetID="64" presetClass="path" presetSubtype="0" accel="10000" decel="90000" autoRev="1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-2.5E-6 -7.40741E-7 L -2.5E-6 -0.03009 " pathEditMode="relative" rAng="0" ptsTypes="AA">
                                          <p:cBhvr>
                                            <p:cTn id="114" dur="100" fill="hold"/>
                                            <p:tgtEl>
                                              <p:spTgt spid="23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50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5" presetID="6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17" dur="2000"/>
                                            <p:tgtEl>
                                              <p:spTgt spid="23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0" dur="250"/>
                                            <p:tgtEl>
                                              <p:spTgt spid="23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600"/>
                                            <p:tgtEl>
                                              <p:spTgt spid="23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8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400"/>
                                            <p:tgtEl>
                                              <p:spTgt spid="23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2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9" dur="400"/>
                                            <p:tgtEl>
                                              <p:spTgt spid="23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22" presetClass="entr" presetSubtype="8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2" dur="500"/>
                                            <p:tgtEl>
                                              <p:spTgt spid="23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1" presetClass="entr" presetSubtype="0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" presetID="1" presetClass="emph" presetSubtype="2" repeatCount="indefinite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36" dur="600" fill="hold"/>
                                            <p:tgtEl>
                                              <p:spTgt spid="248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37" dur="600" fill="hold"/>
                                            <p:tgtEl>
                                              <p:spTgt spid="248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38" dur="600" fill="hold"/>
                                            <p:tgtEl>
                                              <p:spTgt spid="248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" presetID="1" presetClass="entr" presetSubtype="0" fill="hold" grpId="0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" presetID="1" presetClass="emph" presetSubtype="2" repeatCount="indefinite" fill="hold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42" dur="600" fill="hold"/>
                                            <p:tgtEl>
                                              <p:spTgt spid="248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43" dur="600" fill="hold"/>
                                            <p:tgtEl>
                                              <p:spTgt spid="248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44" dur="600" fill="hold"/>
                                            <p:tgtEl>
                                              <p:spTgt spid="248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1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7" presetID="1" presetClass="emph" presetSubtype="2" repeatCount="indefinite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48" dur="600" fill="hold"/>
                                            <p:tgtEl>
                                              <p:spTgt spid="248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49" dur="600" fill="hold"/>
                                            <p:tgtEl>
                                              <p:spTgt spid="248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50" dur="600" fill="hold"/>
                                            <p:tgtEl>
                                              <p:spTgt spid="248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1" presetID="1" presetClass="entr" presetSubtype="0" fill="hold" grpId="0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3" presetID="1" presetClass="emph" presetSubtype="2" repeatCount="indefinite" fill="hold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54" dur="600" fill="hold"/>
                                            <p:tgtEl>
                                              <p:spTgt spid="248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55" dur="600" fill="hold"/>
                                            <p:tgtEl>
                                              <p:spTgt spid="248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56" dur="600" fill="hold"/>
                                            <p:tgtEl>
                                              <p:spTgt spid="248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1" presetClass="entr" presetSubtype="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9" presetID="1" presetClass="emph" presetSubtype="2" repeatCount="indefinite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60" dur="600" fill="hold"/>
                                            <p:tgtEl>
                                              <p:spTgt spid="248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61" dur="600" fill="hold"/>
                                            <p:tgtEl>
                                              <p:spTgt spid="248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62" dur="600" fill="hold"/>
                                            <p:tgtEl>
                                              <p:spTgt spid="248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3" presetID="1" presetClass="entr" presetSubtype="0" fill="hold" grpId="0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5" presetID="1" presetClass="emph" presetSubtype="2" repeatCount="indefinite" fill="hold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66" dur="600" fill="hold"/>
                                            <p:tgtEl>
                                              <p:spTgt spid="248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67" dur="600" fill="hold"/>
                                            <p:tgtEl>
                                              <p:spTgt spid="248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68" dur="600" fill="hold"/>
                                            <p:tgtEl>
                                              <p:spTgt spid="248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9" presetID="1" presetClass="entr" presetSubtype="0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1" presetID="1" presetClass="emph" presetSubtype="2" repeatCount="indefinite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72" dur="600" fill="hold"/>
                                            <p:tgtEl>
                                              <p:spTgt spid="248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73" dur="600" fill="hold"/>
                                            <p:tgtEl>
                                              <p:spTgt spid="248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74" dur="600" fill="hold"/>
                                            <p:tgtEl>
                                              <p:spTgt spid="248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1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7" presetID="1" presetClass="emph" presetSubtype="2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78" dur="600" fill="hold"/>
                                            <p:tgtEl>
                                              <p:spTgt spid="248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79" dur="600" fill="hold"/>
                                            <p:tgtEl>
                                              <p:spTgt spid="248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80" dur="600" fill="hold"/>
                                            <p:tgtEl>
                                              <p:spTgt spid="248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1" presetClass="entr" presetSubtype="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3" presetID="1" presetClass="emph" presetSubtype="2" repeatCount="indefinite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84" dur="600" fill="hold"/>
                                            <p:tgtEl>
                                              <p:spTgt spid="249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85" dur="600" fill="hold"/>
                                            <p:tgtEl>
                                              <p:spTgt spid="249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86" dur="600" fill="hold"/>
                                            <p:tgtEl>
                                              <p:spTgt spid="249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1" presetClass="entr" presetSubtype="0" fill="hold" grpId="0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9" presetID="1" presetClass="emph" presetSubtype="2" repeatCount="indefinite" fill="hold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90" dur="600" fill="hold"/>
                                            <p:tgtEl>
                                              <p:spTgt spid="249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91" dur="600" fill="hold"/>
                                            <p:tgtEl>
                                              <p:spTgt spid="249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92" dur="600" fill="hold"/>
                                            <p:tgtEl>
                                              <p:spTgt spid="249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1" presetClass="entr" presetSubtype="0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5" presetID="1" presetClass="emph" presetSubtype="2" repeatCount="indefinite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96" dur="600" fill="hold"/>
                                            <p:tgtEl>
                                              <p:spTgt spid="249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97" dur="600" fill="hold"/>
                                            <p:tgtEl>
                                              <p:spTgt spid="249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98" dur="600" fill="hold"/>
                                            <p:tgtEl>
                                              <p:spTgt spid="249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1" presetClass="entr" presetSubtype="0" fill="hold" grpId="0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1" presetID="1" presetClass="emph" presetSubtype="2" repeatCount="indefinite" fill="hold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02" dur="600" fill="hold"/>
                                            <p:tgtEl>
                                              <p:spTgt spid="249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03" dur="600" fill="hold"/>
                                            <p:tgtEl>
                                              <p:spTgt spid="249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04" dur="600" fill="hold"/>
                                            <p:tgtEl>
                                              <p:spTgt spid="249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5" presetID="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7" presetID="1" presetClass="emph" presetSubtype="2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08" dur="600" fill="hold"/>
                                            <p:tgtEl>
                                              <p:spTgt spid="249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09" dur="600" fill="hold"/>
                                            <p:tgtEl>
                                              <p:spTgt spid="249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10" dur="600" fill="hold"/>
                                            <p:tgtEl>
                                              <p:spTgt spid="249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1" presetClass="entr" presetSubtype="0" fill="hold" grpId="0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3" presetID="1" presetClass="emph" presetSubtype="2" repeatCount="indefinite" fill="hold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14" dur="600" fill="hold"/>
                                            <p:tgtEl>
                                              <p:spTgt spid="249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15" dur="600" fill="hold"/>
                                            <p:tgtEl>
                                              <p:spTgt spid="249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16" dur="600" fill="hold"/>
                                            <p:tgtEl>
                                              <p:spTgt spid="249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7" presetID="1" presetClass="entr" presetSubtype="0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1" presetClass="emph" presetSubtype="2" repeatCount="indefinite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20" dur="600" fill="hold"/>
                                            <p:tgtEl>
                                              <p:spTgt spid="249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21" dur="600" fill="hold"/>
                                            <p:tgtEl>
                                              <p:spTgt spid="249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22" dur="600" fill="hold"/>
                                            <p:tgtEl>
                                              <p:spTgt spid="249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3" presetID="1" presetClass="entr" presetSubtype="0" fill="hold" grpId="0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5" presetID="1" presetClass="emph" presetSubtype="2" repeatCount="indefinite" fill="hold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26" dur="600" fill="hold"/>
                                            <p:tgtEl>
                                              <p:spTgt spid="250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27" dur="600" fill="hold"/>
                                            <p:tgtEl>
                                              <p:spTgt spid="250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28" dur="600" fill="hold"/>
                                            <p:tgtEl>
                                              <p:spTgt spid="250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9" presetID="1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1" presetID="1" presetClass="emph" presetSubtype="2" repeatCount="indefinite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32" dur="600" fill="hold"/>
                                            <p:tgtEl>
                                              <p:spTgt spid="250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33" dur="600" fill="hold"/>
                                            <p:tgtEl>
                                              <p:spTgt spid="250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34" dur="600" fill="hold"/>
                                            <p:tgtEl>
                                              <p:spTgt spid="250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5" presetID="1" presetClass="entr" presetSubtype="0" fill="hold" grpId="0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7" presetID="1" presetClass="emph" presetSubtype="2" repeatCount="indefinite" fill="hold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38" dur="600" fill="hold"/>
                                            <p:tgtEl>
                                              <p:spTgt spid="249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39" dur="600" fill="hold"/>
                                            <p:tgtEl>
                                              <p:spTgt spid="249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40" dur="600" fill="hold"/>
                                            <p:tgtEl>
                                              <p:spTgt spid="249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1" presetID="1" presetClass="entr" presetSubtype="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3" presetID="1" presetClass="emph" presetSubtype="2" repeatCount="indefinite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44" dur="600" fill="hold"/>
                                            <p:tgtEl>
                                              <p:spTgt spid="250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45" dur="600" fill="hold"/>
                                            <p:tgtEl>
                                              <p:spTgt spid="250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46" dur="600" fill="hold"/>
                                            <p:tgtEl>
                                              <p:spTgt spid="250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7" presetID="1" presetClass="entr" presetSubtype="0" fill="hold" grpId="0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9" presetID="1" presetClass="emph" presetSubtype="2" repeatCount="indefinite" fill="hold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50" dur="600" fill="hold"/>
                                            <p:tgtEl>
                                              <p:spTgt spid="250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51" dur="600" fill="hold"/>
                                            <p:tgtEl>
                                              <p:spTgt spid="250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52" dur="600" fill="hold"/>
                                            <p:tgtEl>
                                              <p:spTgt spid="250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3" presetID="1" presetClass="entr" presetSubtype="0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5" presetID="1" presetClass="emph" presetSubtype="2" repeatCount="indefinite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56" dur="600" fill="hold"/>
                                            <p:tgtEl>
                                              <p:spTgt spid="250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57" dur="600" fill="hold"/>
                                            <p:tgtEl>
                                              <p:spTgt spid="250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58" dur="600" fill="hold"/>
                                            <p:tgtEl>
                                              <p:spTgt spid="250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9" presetID="1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1" presetID="1" presetClass="emph" presetSubtype="2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62" dur="600" fill="hold"/>
                                            <p:tgtEl>
                                              <p:spTgt spid="250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63" dur="600" fill="hold"/>
                                            <p:tgtEl>
                                              <p:spTgt spid="250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64" dur="600" fill="hold"/>
                                            <p:tgtEl>
                                              <p:spTgt spid="250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5" presetID="1" presetClass="entr" presetSubtype="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2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7" presetID="1" presetClass="emph" presetSubtype="2" repeatCount="indefinite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68" dur="600" fill="hold"/>
                                            <p:tgtEl>
                                              <p:spTgt spid="250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69" dur="600" fill="hold"/>
                                            <p:tgtEl>
                                              <p:spTgt spid="250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70" dur="600" fill="hold"/>
                                            <p:tgtEl>
                                              <p:spTgt spid="250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1" presetID="1" presetClass="entr" presetSubtype="0" fill="hold" grpId="0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3" presetID="1" presetClass="emph" presetSubtype="2" repeatCount="indefinite" fill="hold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74" dur="600" fill="hold"/>
                                            <p:tgtEl>
                                              <p:spTgt spid="250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75" dur="600" fill="hold"/>
                                            <p:tgtEl>
                                              <p:spTgt spid="250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76" dur="600" fill="hold"/>
                                            <p:tgtEl>
                                              <p:spTgt spid="250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7" presetID="1" presetClass="entr" presetSubtype="0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9" presetID="1" presetClass="emph" presetSubtype="2" repeatCount="indefinite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80" dur="600" fill="hold"/>
                                            <p:tgtEl>
                                              <p:spTgt spid="250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81" dur="600" fill="hold"/>
                                            <p:tgtEl>
                                              <p:spTgt spid="250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82" dur="600" fill="hold"/>
                                            <p:tgtEl>
                                              <p:spTgt spid="250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3" presetID="1" presetClass="entr" presetSubtype="0" fill="hold" grpId="0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set>
                                          <p:cBhvr>
                                            <p:cTn id="2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5" presetID="1" presetClass="emph" presetSubtype="2" repeatCount="indefinite" fill="hold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86" dur="600" fill="hold"/>
                                            <p:tgtEl>
                                              <p:spTgt spid="249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87" dur="600" fill="hold"/>
                                            <p:tgtEl>
                                              <p:spTgt spid="249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88" dur="600" fill="hold"/>
                                            <p:tgtEl>
                                              <p:spTgt spid="249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9" presetID="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1" presetID="1" presetClass="emph" presetSubtype="2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92" dur="600" fill="hold"/>
                                            <p:tgtEl>
                                              <p:spTgt spid="250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93" dur="600" fill="hold"/>
                                            <p:tgtEl>
                                              <p:spTgt spid="250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94" dur="600" fill="hold"/>
                                            <p:tgtEl>
                                              <p:spTgt spid="250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5" presetID="1" presetClass="entr" presetSubtype="0" fill="hold" grpId="0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set>
                                          <p:cBhvr>
                                            <p:cTn id="2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7" presetID="1" presetClass="emph" presetSubtype="2" repeatCount="indefinite" fill="hold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98" dur="600" fill="hold"/>
                                            <p:tgtEl>
                                              <p:spTgt spid="249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99" dur="600" fill="hold"/>
                                            <p:tgtEl>
                                              <p:spTgt spid="249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00" dur="600" fill="hold"/>
                                            <p:tgtEl>
                                              <p:spTgt spid="249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1" presetID="1" presetClass="entr" presetSubtype="0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3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3" presetID="1" presetClass="emph" presetSubtype="2" repeatCount="indefinite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04" dur="600" fill="hold"/>
                                            <p:tgtEl>
                                              <p:spTgt spid="25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05" dur="600" fill="hold"/>
                                            <p:tgtEl>
                                              <p:spTgt spid="25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06" dur="600" fill="hold"/>
                                            <p:tgtEl>
                                              <p:spTgt spid="251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7" presetID="1" presetClass="entr" presetSubtype="0" fill="hold" grpId="0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3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9" presetID="1" presetClass="emph" presetSubtype="2" repeatCount="indefinite" fill="hold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10" dur="600" fill="hold"/>
                                            <p:tgtEl>
                                              <p:spTgt spid="251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11" dur="600" fill="hold"/>
                                            <p:tgtEl>
                                              <p:spTgt spid="251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12" dur="600" fill="hold"/>
                                            <p:tgtEl>
                                              <p:spTgt spid="251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3" presetID="1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5" presetID="1" presetClass="emph" presetSubtype="2" repeatCount="indefinite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16" dur="600" fill="hold"/>
                                            <p:tgtEl>
                                              <p:spTgt spid="251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17" dur="600" fill="hold"/>
                                            <p:tgtEl>
                                              <p:spTgt spid="251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18" dur="600" fill="hold"/>
                                            <p:tgtEl>
                                              <p:spTgt spid="251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9" presetID="1" presetClass="entr" presetSubtype="0" fill="hold" grpId="0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set>
                                          <p:cBhvr>
                                            <p:cTn id="3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1" presetID="1" presetClass="emph" presetSubtype="2" repeatCount="indefinite" fill="hold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22" dur="600" fill="hold"/>
                                            <p:tgtEl>
                                              <p:spTgt spid="25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23" dur="600" fill="hold"/>
                                            <p:tgtEl>
                                              <p:spTgt spid="25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24" dur="600" fill="hold"/>
                                            <p:tgtEl>
                                              <p:spTgt spid="251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5" presetID="1" presetClass="entr" presetSubtype="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3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7" presetID="1" presetClass="emph" presetSubtype="2" repeatCount="indefinite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28" dur="600" fill="hold"/>
                                            <p:tgtEl>
                                              <p:spTgt spid="251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29" dur="600" fill="hold"/>
                                            <p:tgtEl>
                                              <p:spTgt spid="251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30" dur="600" fill="hold"/>
                                            <p:tgtEl>
                                              <p:spTgt spid="251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1" presetID="1" presetClass="entr" presetSubtype="0" fill="hold" grpId="0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3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3" presetID="1" presetClass="emph" presetSubtype="2" repeatCount="indefinite" fill="hold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34" dur="600" fill="hold"/>
                                            <p:tgtEl>
                                              <p:spTgt spid="251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35" dur="600" fill="hold"/>
                                            <p:tgtEl>
                                              <p:spTgt spid="251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36" dur="600" fill="hold"/>
                                            <p:tgtEl>
                                              <p:spTgt spid="251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7" presetID="1" presetClass="entr" presetSubtype="0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3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9" presetID="1" presetClass="emph" presetSubtype="2" repeatCount="indefinite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40" dur="600" fill="hold"/>
                                            <p:tgtEl>
                                              <p:spTgt spid="251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41" dur="600" fill="hold"/>
                                            <p:tgtEl>
                                              <p:spTgt spid="251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42" dur="600" fill="hold"/>
                                            <p:tgtEl>
                                              <p:spTgt spid="251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3" presetID="1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5" presetID="1" presetClass="emph" presetSubtype="2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46" dur="600" fill="hold"/>
                                            <p:tgtEl>
                                              <p:spTgt spid="25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47" dur="600" fill="hold"/>
                                            <p:tgtEl>
                                              <p:spTgt spid="25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48" dur="600" fill="hold"/>
                                            <p:tgtEl>
                                              <p:spTgt spid="25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9" presetID="1" presetClass="entr" presetSubtype="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3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1" presetID="1" presetClass="emph" presetSubtype="2" repeatCount="indefinite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52" dur="600" fill="hold"/>
                                            <p:tgtEl>
                                              <p:spTgt spid="251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53" dur="600" fill="hold"/>
                                            <p:tgtEl>
                                              <p:spTgt spid="251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54" dur="600" fill="hold"/>
                                            <p:tgtEl>
                                              <p:spTgt spid="251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5" presetID="1" presetClass="entr" presetSubtype="0" fill="hold" grpId="0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set>
                                          <p:cBhvr>
                                            <p:cTn id="3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7" presetID="1" presetClass="emph" presetSubtype="2" repeatCount="indefinite" fill="hold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58" dur="600" fill="hold"/>
                                            <p:tgtEl>
                                              <p:spTgt spid="251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59" dur="600" fill="hold"/>
                                            <p:tgtEl>
                                              <p:spTgt spid="251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60" dur="600" fill="hold"/>
                                            <p:tgtEl>
                                              <p:spTgt spid="251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1" presetID="1" presetClass="entr" presetSubtype="0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3" presetID="1" presetClass="emph" presetSubtype="2" repeatCount="indefinite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64" dur="600" fill="hold"/>
                                            <p:tgtEl>
                                              <p:spTgt spid="252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65" dur="600" fill="hold"/>
                                            <p:tgtEl>
                                              <p:spTgt spid="252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66" dur="600" fill="hold"/>
                                            <p:tgtEl>
                                              <p:spTgt spid="252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7" presetID="1" presetClass="entr" presetSubtype="0" fill="hold" grpId="0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set>
                                          <p:cBhvr>
                                            <p:cTn id="3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9" presetID="1" presetClass="emph" presetSubtype="2" repeatCount="indefinite" fill="hold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70" dur="600" fill="hold"/>
                                            <p:tgtEl>
                                              <p:spTgt spid="252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71" dur="600" fill="hold"/>
                                            <p:tgtEl>
                                              <p:spTgt spid="252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72" dur="600" fill="hold"/>
                                            <p:tgtEl>
                                              <p:spTgt spid="252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3" presetID="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5" presetID="1" presetClass="emph" presetSubtype="2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76" dur="600" fill="hold"/>
                                            <p:tgtEl>
                                              <p:spTgt spid="252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77" dur="600" fill="hold"/>
                                            <p:tgtEl>
                                              <p:spTgt spid="252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78" dur="600" fill="hold"/>
                                            <p:tgtEl>
                                              <p:spTgt spid="252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9" presetID="1" presetClass="entr" presetSubtype="0" fill="hold" grpId="0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set>
                                          <p:cBhvr>
                                            <p:cTn id="3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1" presetID="1" presetClass="emph" presetSubtype="2" repeatCount="indefinite" fill="hold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82" dur="600" fill="hold"/>
                                            <p:tgtEl>
                                              <p:spTgt spid="252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83" dur="600" fill="hold"/>
                                            <p:tgtEl>
                                              <p:spTgt spid="252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84" dur="600" fill="hold"/>
                                            <p:tgtEl>
                                              <p:spTgt spid="252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5" presetID="1" presetClass="entr" presetSubtype="0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3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7" presetID="1" presetClass="emph" presetSubtype="2" repeatCount="indefinite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88" dur="600" fill="hold"/>
                                            <p:tgtEl>
                                              <p:spTgt spid="252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89" dur="600" fill="hold"/>
                                            <p:tgtEl>
                                              <p:spTgt spid="252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90" dur="600" fill="hold"/>
                                            <p:tgtEl>
                                              <p:spTgt spid="252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1" presetID="1" presetClass="entr" presetSubtype="0" fill="hold" grpId="0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3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3" presetID="1" presetClass="emph" presetSubtype="2" repeatCount="indefinite" fill="hold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94" dur="600" fill="hold"/>
                                            <p:tgtEl>
                                              <p:spTgt spid="252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95" dur="600" fill="hold"/>
                                            <p:tgtEl>
                                              <p:spTgt spid="252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96" dur="600" fill="hold"/>
                                            <p:tgtEl>
                                              <p:spTgt spid="252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7" presetID="1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9" presetID="1" presetClass="emph" presetSubtype="2" repeatCount="indefinite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00" dur="600" fill="hold"/>
                                            <p:tgtEl>
                                              <p:spTgt spid="253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01" dur="600" fill="hold"/>
                                            <p:tgtEl>
                                              <p:spTgt spid="253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02" dur="600" fill="hold"/>
                                            <p:tgtEl>
                                              <p:spTgt spid="253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3" presetID="1" presetClass="entr" presetSubtype="0" fill="hold" grpId="0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set>
                                          <p:cBhvr>
                                            <p:cTn id="4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5" presetID="1" presetClass="emph" presetSubtype="2" repeatCount="indefinite" fill="hold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06" dur="600" fill="hold"/>
                                            <p:tgtEl>
                                              <p:spTgt spid="252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07" dur="600" fill="hold"/>
                                            <p:tgtEl>
                                              <p:spTgt spid="252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08" dur="600" fill="hold"/>
                                            <p:tgtEl>
                                              <p:spTgt spid="252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9" presetID="1" presetClass="entr" presetSubtype="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4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1" presetID="1" presetClass="emph" presetSubtype="2" repeatCount="indefinite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12" dur="600" fill="hold"/>
                                            <p:tgtEl>
                                              <p:spTgt spid="253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13" dur="600" fill="hold"/>
                                            <p:tgtEl>
                                              <p:spTgt spid="253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14" dur="600" fill="hold"/>
                                            <p:tgtEl>
                                              <p:spTgt spid="253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5" presetID="1" presetClass="entr" presetSubtype="0" fill="hold" grpId="0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4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7" presetID="1" presetClass="emph" presetSubtype="2" repeatCount="indefinite" fill="hold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18" dur="600" fill="hold"/>
                                            <p:tgtEl>
                                              <p:spTgt spid="253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19" dur="600" fill="hold"/>
                                            <p:tgtEl>
                                              <p:spTgt spid="253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20" dur="600" fill="hold"/>
                                            <p:tgtEl>
                                              <p:spTgt spid="253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1" presetID="1" presetClass="entr" presetSubtype="0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4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3" presetID="1" presetClass="emph" presetSubtype="2" repeatCount="indefinite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24" dur="600" fill="hold"/>
                                            <p:tgtEl>
                                              <p:spTgt spid="253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25" dur="600" fill="hold"/>
                                            <p:tgtEl>
                                              <p:spTgt spid="253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26" dur="600" fill="hold"/>
                                            <p:tgtEl>
                                              <p:spTgt spid="253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7" presetID="1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9" presetID="1" presetClass="emph" presetSubtype="2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30" dur="600" fill="hold"/>
                                            <p:tgtEl>
                                              <p:spTgt spid="253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31" dur="600" fill="hold"/>
                                            <p:tgtEl>
                                              <p:spTgt spid="253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32" dur="600" fill="hold"/>
                                            <p:tgtEl>
                                              <p:spTgt spid="253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3" presetID="1" presetClass="entr" presetSubtype="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4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5" presetID="1" presetClass="emph" presetSubtype="2" repeatCount="indefinite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36" dur="600" fill="hold"/>
                                            <p:tgtEl>
                                              <p:spTgt spid="253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37" dur="600" fill="hold"/>
                                            <p:tgtEl>
                                              <p:spTgt spid="253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38" dur="600" fill="hold"/>
                                            <p:tgtEl>
                                              <p:spTgt spid="253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9" presetID="1" presetClass="entr" presetSubtype="0" fill="hold" grpId="0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set>
                                          <p:cBhvr>
                                            <p:cTn id="4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1" presetID="1" presetClass="emph" presetSubtype="2" repeatCount="indefinite" fill="hold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42" dur="600" fill="hold"/>
                                            <p:tgtEl>
                                              <p:spTgt spid="253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43" dur="600" fill="hold"/>
                                            <p:tgtEl>
                                              <p:spTgt spid="253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44" dur="600" fill="hold"/>
                                            <p:tgtEl>
                                              <p:spTgt spid="253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5" presetID="1" presetClass="entr" presetSubtype="0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4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7" presetID="1" presetClass="emph" presetSubtype="2" repeatCount="indefinite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48" dur="600" fill="hold"/>
                                            <p:tgtEl>
                                              <p:spTgt spid="253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49" dur="600" fill="hold"/>
                                            <p:tgtEl>
                                              <p:spTgt spid="253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50" dur="600" fill="hold"/>
                                            <p:tgtEl>
                                              <p:spTgt spid="253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1" presetID="1" presetClass="entr" presetSubtype="0" fill="hold" grpId="0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set>
                                          <p:cBhvr>
                                            <p:cTn id="4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3" presetID="1" presetClass="emph" presetSubtype="2" repeatCount="indefinite" fill="hold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54" dur="600" fill="hold"/>
                                            <p:tgtEl>
                                              <p:spTgt spid="252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55" dur="600" fill="hold"/>
                                            <p:tgtEl>
                                              <p:spTgt spid="252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56" dur="600" fill="hold"/>
                                            <p:tgtEl>
                                              <p:spTgt spid="252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7" presetID="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9" presetID="1" presetClass="emph" presetSubtype="2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60" dur="600" fill="hold"/>
                                            <p:tgtEl>
                                              <p:spTgt spid="252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61" dur="600" fill="hold"/>
                                            <p:tgtEl>
                                              <p:spTgt spid="252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62" dur="600" fill="hold"/>
                                            <p:tgtEl>
                                              <p:spTgt spid="252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3" presetID="1" presetClass="entr" presetSubtype="0" fill="hold" grpId="0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set>
                                          <p:cBhvr>
                                            <p:cTn id="4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5" presetID="1" presetClass="emph" presetSubtype="2" repeatCount="indefinite" fill="hold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66" dur="600" fill="hold"/>
                                            <p:tgtEl>
                                              <p:spTgt spid="25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67" dur="600" fill="hold"/>
                                            <p:tgtEl>
                                              <p:spTgt spid="25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68" dur="600" fill="hold"/>
                                            <p:tgtEl>
                                              <p:spTgt spid="25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9" presetID="2" presetClass="entr" presetSubtype="8" decel="10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1" dur="750" fill="hold"/>
                                            <p:tgtEl>
                                              <p:spTgt spid="25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2" dur="750" fill="hold"/>
                                            <p:tgtEl>
                                              <p:spTgt spid="25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3" presetID="23" presetClass="entr" presetSubtype="16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4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5" dur="200" fill="hold"/>
                                            <p:tgtEl>
                                              <p:spTgt spid="26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6" dur="200" fill="hold"/>
                                            <p:tgtEl>
                                              <p:spTgt spid="26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7" presetID="6" presetClass="emph" presetSubtype="0" fill="hold" nodeType="withEffect" p14:presetBounceEnd="99000">
                                      <p:stCondLst>
                                        <p:cond delay="38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78" dur="1000" fill="hold"/>
                                            <p:tgtEl>
                                              <p:spTgt spid="26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9" presetID="6" presetClass="emph" presetSubtype="0" accel="50000" decel="50000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480" dur="250" fill="hold"/>
                                            <p:tgtEl>
                                              <p:spTgt spid="269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1" presetID="2" presetClass="entr" presetSubtype="2" decel="10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3" dur="750" fill="hold"/>
                                            <p:tgtEl>
                                              <p:spTgt spid="26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4" dur="750" fill="hold"/>
                                            <p:tgtEl>
                                              <p:spTgt spid="26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5" presetID="23" presetClass="entr" presetSubtype="16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4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7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8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9" presetID="6" presetClass="emph" presetSubtype="0" fill="hold" nodeType="withEffect" p14:presetBounceEnd="99000">
                                      <p:stCondLst>
                                        <p:cond delay="4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90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1" presetID="6" presetClass="emph" presetSubtype="0" accel="50000" decel="5000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492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3" presetID="53" presetClass="exit" presetSubtype="32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94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5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9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8" presetID="23" presetClass="entr" presetSubtype="16" fill="hold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set>
                                          <p:cBhvr>
                                            <p:cTn id="4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0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1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2" presetID="6" presetClass="emph" presetSubtype="0" fill="hold" nodeType="withEffect" p14:presetBounceEnd="99000">
                                      <p:stCondLst>
                                        <p:cond delay="9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03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4" presetID="6" presetClass="emph" presetSubtype="0" accel="50000" decel="50000" fill="hold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Scale>
                                          <p:cBhvr>
                                            <p:cTn id="505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33" grpId="0" animBg="1"/>
          <p:bldP spid="2333" grpId="1" animBg="1"/>
          <p:bldP spid="2333" grpId="2" animBg="1"/>
          <p:bldP spid="2381" grpId="0" animBg="1"/>
          <p:bldP spid="2382" grpId="0" animBg="1"/>
          <p:bldP spid="2383" grpId="0" animBg="1"/>
          <p:bldP spid="2384" grpId="0" animBg="1"/>
          <p:bldP spid="2482" grpId="0" animBg="1"/>
          <p:bldP spid="2483" grpId="0" animBg="1"/>
          <p:bldP spid="2484" grpId="0" animBg="1"/>
          <p:bldP spid="2485" grpId="0" animBg="1"/>
          <p:bldP spid="2486" grpId="0" animBg="1"/>
          <p:bldP spid="2487" grpId="0" animBg="1"/>
          <p:bldP spid="2488" grpId="0" animBg="1"/>
          <p:bldP spid="2489" grpId="0" animBg="1"/>
          <p:bldP spid="2490" grpId="0" animBg="1"/>
          <p:bldP spid="2491" grpId="0" animBg="1"/>
          <p:bldP spid="2492" grpId="0" animBg="1"/>
          <p:bldP spid="2493" grpId="0" animBg="1"/>
          <p:bldP spid="2494" grpId="0" animBg="1"/>
          <p:bldP spid="2495" grpId="0" animBg="1"/>
          <p:bldP spid="2496" grpId="0" animBg="1"/>
          <p:bldP spid="2497" grpId="0" animBg="1"/>
          <p:bldP spid="2498" grpId="0" animBg="1"/>
          <p:bldP spid="2499" grpId="0" animBg="1"/>
          <p:bldP spid="2500" grpId="0" animBg="1"/>
          <p:bldP spid="2501" grpId="0" animBg="1"/>
          <p:bldP spid="2502" grpId="0" animBg="1"/>
          <p:bldP spid="2503" grpId="0" animBg="1"/>
          <p:bldP spid="2504" grpId="0" animBg="1"/>
          <p:bldP spid="2505" grpId="0" animBg="1"/>
          <p:bldP spid="2506" grpId="0" animBg="1"/>
          <p:bldP spid="2507" grpId="0" animBg="1"/>
          <p:bldP spid="2508" grpId="0" animBg="1"/>
          <p:bldP spid="2509" grpId="0" animBg="1"/>
          <p:bldP spid="2510" grpId="0" animBg="1"/>
          <p:bldP spid="2511" grpId="0" animBg="1"/>
          <p:bldP spid="2512" grpId="0" animBg="1"/>
          <p:bldP spid="2513" grpId="0" animBg="1"/>
          <p:bldP spid="2514" grpId="0" animBg="1"/>
          <p:bldP spid="2515" grpId="0" animBg="1"/>
          <p:bldP spid="2516" grpId="0" animBg="1"/>
          <p:bldP spid="2517" grpId="0" animBg="1"/>
          <p:bldP spid="2518" grpId="0" animBg="1"/>
          <p:bldP spid="2519" grpId="0" animBg="1"/>
          <p:bldP spid="2520" grpId="0" animBg="1"/>
          <p:bldP spid="2521" grpId="0" animBg="1"/>
          <p:bldP spid="2522" grpId="0" animBg="1"/>
          <p:bldP spid="2523" grpId="0" animBg="1"/>
          <p:bldP spid="2524" grpId="0" animBg="1"/>
          <p:bldP spid="2525" grpId="0" animBg="1"/>
          <p:bldP spid="2526" grpId="0" animBg="1"/>
          <p:bldP spid="2527" grpId="0" animBg="1"/>
          <p:bldP spid="2528" grpId="0" animBg="1"/>
          <p:bldP spid="2529" grpId="0" animBg="1"/>
          <p:bldP spid="2530" grpId="0" animBg="1"/>
          <p:bldP spid="2531" grpId="0" animBg="1"/>
          <p:bldP spid="2532" grpId="0" animBg="1"/>
          <p:bldP spid="2533" grpId="0" animBg="1"/>
          <p:bldP spid="2534" grpId="0" animBg="1"/>
          <p:bldP spid="2535" grpId="0" animBg="1"/>
          <p:bldP spid="2536" grpId="0" animBg="1"/>
          <p:bldP spid="253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00" fill="hold"/>
                                            <p:tgtEl>
                                              <p:spTgt spid="4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4" presetClass="path" presetSubtype="0" decel="100000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Motion origin="layout" path="M 0.06628 4.44444E-6 L -3.33333E-6 4.44444E-6 " pathEditMode="relative" rAng="0" ptsTypes="AA">
                                          <p:cBhvr>
                                            <p:cTn id="12" dur="250" fill="hold"/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2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45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50"/>
                                            <p:tgtEl>
                                              <p:spTgt spid="5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100000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Motion origin="layout" path="M -2.91667E-6 0.03888 L -2.91667E-6 4.44444E-6 " pathEditMode="relative" rAng="0" ptsTypes="AA">
                                          <p:cBhvr>
                                            <p:cTn id="19" dur="500" fill="hold"/>
                                            <p:tgtEl>
                                              <p:spTgt spid="5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50"/>
                                            <p:tgtEl>
                                              <p:spTgt spid="5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42" presetClass="path" presetSubtype="0" decel="100000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Motion origin="layout" path="M 4.16667E-7 0.03889 L 4.16667E-7 2.59259E-6 " pathEditMode="relative" rAng="0" ptsTypes="AA">
                                          <p:cBhvr>
                                            <p:cTn id="24" dur="500" fill="hold"/>
                                            <p:tgtEl>
                                              <p:spTgt spid="5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6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2" presetClass="path" presetSubtype="0" decel="100000" fill="hold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Motion origin="layout" path="M 4.79167E-6 0.03889 L 4.79167E-6 -3.33333E-6 " pathEditMode="relative" rAng="0" ptsTypes="AA">
                                          <p:cBhvr>
                                            <p:cTn id="29" dur="500" fill="hold"/>
                                            <p:tgtEl>
                                              <p:spTgt spid="6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16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6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6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00" fill="hold"/>
                                            <p:tgtEl>
                                              <p:spTgt spid="6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64" presetClass="path" presetSubtype="0" decel="100000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Motion origin="layout" path="M 1.875E-6 0.11968 L 1.875E-6 -3.7037E-7 " pathEditMode="relative" rAng="0" ptsTypes="AA">
                                          <p:cBhvr>
                                            <p:cTn id="37" dur="250" fill="hold"/>
                                            <p:tgtEl>
                                              <p:spTgt spid="6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ccel="50000" decel="50000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50" fill="hold"/>
                                            <p:tgtEl>
                                              <p:spTgt spid="61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6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decel="100000" fill="hold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Motion origin="layout" path="M -0.01718 -0.00023 L -2.91667E-6 3.7037E-7 " pathEditMode="relative" rAng="0" ptsTypes="AA">
                                          <p:cBhvr>
                                            <p:cTn id="44" dur="500" fill="hold"/>
                                            <p:tgtEl>
                                              <p:spTgt spid="6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8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8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0" fill="hold"/>
                                            <p:tgtEl>
                                              <p:spTgt spid="8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4" presetClass="path" presetSubtype="0" decel="10000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3.125E-6 0.11967 L -3.125E-6 1.85185E-6 " pathEditMode="relative" rAng="0" ptsTypes="AA">
                                          <p:cBhvr>
                                            <p:cTn id="52" dur="250" fill="hold"/>
                                            <p:tgtEl>
                                              <p:spTgt spid="89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ccel="50000" decel="5000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250" fill="hold"/>
                                            <p:tgtEl>
                                              <p:spTgt spid="89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3" presetClass="entr" presetSubtype="16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000" fill="hold"/>
                                            <p:tgtEl>
                                              <p:spTgt spid="10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64" presetClass="path" presetSubtype="0" decel="10000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Motion origin="layout" path="M -3.75E-6 0.11968 L -3.75E-6 -1.85185E-6 " pathEditMode="relative" rAng="0" ptsTypes="AA">
                                          <p:cBhvr>
                                            <p:cTn id="62" dur="250" fill="hold"/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ccel="50000" decel="5000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250" fill="hold"/>
                                            <p:tgtEl>
                                              <p:spTgt spid="108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250"/>
                                            <p:tgtEl>
                                              <p:spTgt spid="15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42" presetClass="path" presetSubtype="0" decel="10000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Motion origin="layout" path="M 0.01667 -0.00046 L -2.91667E-6 -3.7037E-7 " pathEditMode="relative" rAng="0" ptsTypes="AA">
                                          <p:cBhvr>
                                            <p:cTn id="69" dur="500" fill="hold"/>
                                            <p:tgtEl>
                                              <p:spTgt spid="15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33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2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200" fill="hold"/>
                                            <p:tgtEl>
                                              <p:spTgt spid="15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200" fill="hold"/>
                                            <p:tgtEl>
                                              <p:spTgt spid="15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000" fill="hold"/>
                                            <p:tgtEl>
                                              <p:spTgt spid="15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64" presetClass="path" presetSubtype="0" decel="10000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-3.54167E-6 0.11968 L -3.54167E-6 0 " pathEditMode="relative" rAng="0" ptsTypes="AA">
                                          <p:cBhvr>
                                            <p:cTn id="77" dur="250" fill="hold"/>
                                            <p:tgtEl>
                                              <p:spTgt spid="15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accel="50000" decel="5000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250" fill="hold"/>
                                            <p:tgtEl>
                                              <p:spTgt spid="158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250"/>
                                            <p:tgtEl>
                                              <p:spTgt spid="22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42" presetClass="path" presetSubtype="0" decel="100000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Motion origin="layout" path="M -2.5E-6 0.03889 L -2.5E-6 -1.11111E-6 " pathEditMode="relative" rAng="0" ptsTypes="AA">
                                          <p:cBhvr>
                                            <p:cTn id="84" dur="500" fill="hold"/>
                                            <p:tgtEl>
                                              <p:spTgt spid="22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250"/>
                                            <p:tgtEl>
                                              <p:spTgt spid="22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42" presetClass="path" presetSubtype="0" decel="10000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Motion origin="layout" path="M -1.04167E-6 0.03889 L -1.04167E-6 -4.44444E-6 " pathEditMode="relative" rAng="0" ptsTypes="AA">
                                          <p:cBhvr>
                                            <p:cTn id="89" dur="500" fill="hold"/>
                                            <p:tgtEl>
                                              <p:spTgt spid="22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250"/>
                                            <p:tgtEl>
                                              <p:spTgt spid="22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42" presetClass="path" presetSubtype="0" decel="100000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Motion origin="layout" path="M -1.875E-6 0.03889 L -1.875E-6 1.85185E-6 " pathEditMode="relative" rAng="0" ptsTypes="AA">
                                          <p:cBhvr>
                                            <p:cTn id="94" dur="500" fill="hold"/>
                                            <p:tgtEl>
                                              <p:spTgt spid="229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200" fill="hold"/>
                                            <p:tgtEl>
                                              <p:spTgt spid="23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200" fill="hold"/>
                                            <p:tgtEl>
                                              <p:spTgt spid="23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1000" fill="hold"/>
                                            <p:tgtEl>
                                              <p:spTgt spid="23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250" fill="hold"/>
                                            <p:tgtEl>
                                              <p:spTgt spid="233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1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23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23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64" presetClass="pat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2.5E-6 -7.40741E-7 L -2.5E-6 -0.25 " pathEditMode="relative" rAng="0" ptsTypes="AA">
                                          <p:cBhvr>
                                            <p:cTn id="108" dur="400" fill="hold"/>
                                            <p:tgtEl>
                                              <p:spTgt spid="23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9" presetID="64" presetClass="path" presetSubtype="0" decel="10000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-2.5E-6 -7.40741E-7 L -2.5E-6 -0.13241 " pathEditMode="relative" rAng="0" ptsTypes="AA">
                                          <p:cBhvr>
                                            <p:cTn id="110" dur="300" fill="hold"/>
                                            <p:tgtEl>
                                              <p:spTgt spid="23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1" presetID="64" presetClass="path" presetSubtype="0" decel="10000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-2.5E-6 -7.40741E-7 L -2.5E-6 -0.06435 " pathEditMode="relative" rAng="0" ptsTypes="AA">
                                          <p:cBhvr>
                                            <p:cTn id="112" dur="200" fill="hold"/>
                                            <p:tgtEl>
                                              <p:spTgt spid="23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2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3" presetID="64" presetClass="path" presetSubtype="0" accel="10000" decel="90000" autoRev="1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-2.5E-6 -7.40741E-7 L -2.5E-6 -0.03009 " pathEditMode="relative" rAng="0" ptsTypes="AA">
                                          <p:cBhvr>
                                            <p:cTn id="114" dur="100" fill="hold"/>
                                            <p:tgtEl>
                                              <p:spTgt spid="23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50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5" presetID="6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17" dur="2000"/>
                                            <p:tgtEl>
                                              <p:spTgt spid="23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0" dur="250"/>
                                            <p:tgtEl>
                                              <p:spTgt spid="23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600"/>
                                            <p:tgtEl>
                                              <p:spTgt spid="23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8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400"/>
                                            <p:tgtEl>
                                              <p:spTgt spid="23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2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9" dur="400"/>
                                            <p:tgtEl>
                                              <p:spTgt spid="23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22" presetClass="entr" presetSubtype="8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2" dur="500"/>
                                            <p:tgtEl>
                                              <p:spTgt spid="23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1" presetClass="entr" presetSubtype="0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" presetID="1" presetClass="emph" presetSubtype="2" repeatCount="indefinite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36" dur="600" fill="hold"/>
                                            <p:tgtEl>
                                              <p:spTgt spid="248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37" dur="600" fill="hold"/>
                                            <p:tgtEl>
                                              <p:spTgt spid="248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38" dur="600" fill="hold"/>
                                            <p:tgtEl>
                                              <p:spTgt spid="248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" presetID="1" presetClass="entr" presetSubtype="0" fill="hold" grpId="0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" presetID="1" presetClass="emph" presetSubtype="2" repeatCount="indefinite" fill="hold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42" dur="600" fill="hold"/>
                                            <p:tgtEl>
                                              <p:spTgt spid="248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43" dur="600" fill="hold"/>
                                            <p:tgtEl>
                                              <p:spTgt spid="248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44" dur="600" fill="hold"/>
                                            <p:tgtEl>
                                              <p:spTgt spid="248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1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7" presetID="1" presetClass="emph" presetSubtype="2" repeatCount="indefinite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48" dur="600" fill="hold"/>
                                            <p:tgtEl>
                                              <p:spTgt spid="248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49" dur="600" fill="hold"/>
                                            <p:tgtEl>
                                              <p:spTgt spid="248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50" dur="600" fill="hold"/>
                                            <p:tgtEl>
                                              <p:spTgt spid="248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1" presetID="1" presetClass="entr" presetSubtype="0" fill="hold" grpId="0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3" presetID="1" presetClass="emph" presetSubtype="2" repeatCount="indefinite" fill="hold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54" dur="600" fill="hold"/>
                                            <p:tgtEl>
                                              <p:spTgt spid="248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55" dur="600" fill="hold"/>
                                            <p:tgtEl>
                                              <p:spTgt spid="248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56" dur="600" fill="hold"/>
                                            <p:tgtEl>
                                              <p:spTgt spid="248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1" presetClass="entr" presetSubtype="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9" presetID="1" presetClass="emph" presetSubtype="2" repeatCount="indefinite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60" dur="600" fill="hold"/>
                                            <p:tgtEl>
                                              <p:spTgt spid="248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61" dur="600" fill="hold"/>
                                            <p:tgtEl>
                                              <p:spTgt spid="248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62" dur="600" fill="hold"/>
                                            <p:tgtEl>
                                              <p:spTgt spid="248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3" presetID="1" presetClass="entr" presetSubtype="0" fill="hold" grpId="0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5" presetID="1" presetClass="emph" presetSubtype="2" repeatCount="indefinite" fill="hold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66" dur="600" fill="hold"/>
                                            <p:tgtEl>
                                              <p:spTgt spid="248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67" dur="600" fill="hold"/>
                                            <p:tgtEl>
                                              <p:spTgt spid="248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68" dur="600" fill="hold"/>
                                            <p:tgtEl>
                                              <p:spTgt spid="248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9" presetID="1" presetClass="entr" presetSubtype="0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1" presetID="1" presetClass="emph" presetSubtype="2" repeatCount="indefinite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72" dur="600" fill="hold"/>
                                            <p:tgtEl>
                                              <p:spTgt spid="248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73" dur="600" fill="hold"/>
                                            <p:tgtEl>
                                              <p:spTgt spid="248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74" dur="600" fill="hold"/>
                                            <p:tgtEl>
                                              <p:spTgt spid="248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1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7" presetID="1" presetClass="emph" presetSubtype="2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78" dur="600" fill="hold"/>
                                            <p:tgtEl>
                                              <p:spTgt spid="248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79" dur="600" fill="hold"/>
                                            <p:tgtEl>
                                              <p:spTgt spid="248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80" dur="600" fill="hold"/>
                                            <p:tgtEl>
                                              <p:spTgt spid="248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1" presetClass="entr" presetSubtype="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3" presetID="1" presetClass="emph" presetSubtype="2" repeatCount="indefinite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84" dur="600" fill="hold"/>
                                            <p:tgtEl>
                                              <p:spTgt spid="249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85" dur="600" fill="hold"/>
                                            <p:tgtEl>
                                              <p:spTgt spid="249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86" dur="600" fill="hold"/>
                                            <p:tgtEl>
                                              <p:spTgt spid="249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1" presetClass="entr" presetSubtype="0" fill="hold" grpId="0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9" presetID="1" presetClass="emph" presetSubtype="2" repeatCount="indefinite" fill="hold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90" dur="600" fill="hold"/>
                                            <p:tgtEl>
                                              <p:spTgt spid="249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91" dur="600" fill="hold"/>
                                            <p:tgtEl>
                                              <p:spTgt spid="249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92" dur="600" fill="hold"/>
                                            <p:tgtEl>
                                              <p:spTgt spid="249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1" presetClass="entr" presetSubtype="0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5" presetID="1" presetClass="emph" presetSubtype="2" repeatCount="indefinite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96" dur="600" fill="hold"/>
                                            <p:tgtEl>
                                              <p:spTgt spid="249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97" dur="600" fill="hold"/>
                                            <p:tgtEl>
                                              <p:spTgt spid="249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98" dur="600" fill="hold"/>
                                            <p:tgtEl>
                                              <p:spTgt spid="249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1" presetClass="entr" presetSubtype="0" fill="hold" grpId="0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1" presetID="1" presetClass="emph" presetSubtype="2" repeatCount="indefinite" fill="hold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02" dur="600" fill="hold"/>
                                            <p:tgtEl>
                                              <p:spTgt spid="249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03" dur="600" fill="hold"/>
                                            <p:tgtEl>
                                              <p:spTgt spid="249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04" dur="600" fill="hold"/>
                                            <p:tgtEl>
                                              <p:spTgt spid="249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5" presetID="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7" presetID="1" presetClass="emph" presetSubtype="2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08" dur="600" fill="hold"/>
                                            <p:tgtEl>
                                              <p:spTgt spid="249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09" dur="600" fill="hold"/>
                                            <p:tgtEl>
                                              <p:spTgt spid="249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10" dur="600" fill="hold"/>
                                            <p:tgtEl>
                                              <p:spTgt spid="249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1" presetClass="entr" presetSubtype="0" fill="hold" grpId="0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3" presetID="1" presetClass="emph" presetSubtype="2" repeatCount="indefinite" fill="hold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14" dur="600" fill="hold"/>
                                            <p:tgtEl>
                                              <p:spTgt spid="249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15" dur="600" fill="hold"/>
                                            <p:tgtEl>
                                              <p:spTgt spid="249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16" dur="600" fill="hold"/>
                                            <p:tgtEl>
                                              <p:spTgt spid="249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7" presetID="1" presetClass="entr" presetSubtype="0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1" presetClass="emph" presetSubtype="2" repeatCount="indefinite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20" dur="600" fill="hold"/>
                                            <p:tgtEl>
                                              <p:spTgt spid="249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21" dur="600" fill="hold"/>
                                            <p:tgtEl>
                                              <p:spTgt spid="249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22" dur="600" fill="hold"/>
                                            <p:tgtEl>
                                              <p:spTgt spid="249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3" presetID="1" presetClass="entr" presetSubtype="0" fill="hold" grpId="0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5" presetID="1" presetClass="emph" presetSubtype="2" repeatCount="indefinite" fill="hold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26" dur="600" fill="hold"/>
                                            <p:tgtEl>
                                              <p:spTgt spid="250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27" dur="600" fill="hold"/>
                                            <p:tgtEl>
                                              <p:spTgt spid="250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28" dur="600" fill="hold"/>
                                            <p:tgtEl>
                                              <p:spTgt spid="250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9" presetID="1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1" presetID="1" presetClass="emph" presetSubtype="2" repeatCount="indefinite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32" dur="600" fill="hold"/>
                                            <p:tgtEl>
                                              <p:spTgt spid="250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33" dur="600" fill="hold"/>
                                            <p:tgtEl>
                                              <p:spTgt spid="250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34" dur="600" fill="hold"/>
                                            <p:tgtEl>
                                              <p:spTgt spid="250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5" presetID="1" presetClass="entr" presetSubtype="0" fill="hold" grpId="0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7" presetID="1" presetClass="emph" presetSubtype="2" repeatCount="indefinite" fill="hold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38" dur="600" fill="hold"/>
                                            <p:tgtEl>
                                              <p:spTgt spid="249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39" dur="600" fill="hold"/>
                                            <p:tgtEl>
                                              <p:spTgt spid="249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40" dur="600" fill="hold"/>
                                            <p:tgtEl>
                                              <p:spTgt spid="249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1" presetID="1" presetClass="entr" presetSubtype="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3" presetID="1" presetClass="emph" presetSubtype="2" repeatCount="indefinite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44" dur="600" fill="hold"/>
                                            <p:tgtEl>
                                              <p:spTgt spid="250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45" dur="600" fill="hold"/>
                                            <p:tgtEl>
                                              <p:spTgt spid="250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46" dur="600" fill="hold"/>
                                            <p:tgtEl>
                                              <p:spTgt spid="250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7" presetID="1" presetClass="entr" presetSubtype="0" fill="hold" grpId="0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9" presetID="1" presetClass="emph" presetSubtype="2" repeatCount="indefinite" fill="hold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50" dur="600" fill="hold"/>
                                            <p:tgtEl>
                                              <p:spTgt spid="250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51" dur="600" fill="hold"/>
                                            <p:tgtEl>
                                              <p:spTgt spid="250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52" dur="600" fill="hold"/>
                                            <p:tgtEl>
                                              <p:spTgt spid="250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3" presetID="1" presetClass="entr" presetSubtype="0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5" presetID="1" presetClass="emph" presetSubtype="2" repeatCount="indefinite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56" dur="600" fill="hold"/>
                                            <p:tgtEl>
                                              <p:spTgt spid="250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57" dur="600" fill="hold"/>
                                            <p:tgtEl>
                                              <p:spTgt spid="250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58" dur="600" fill="hold"/>
                                            <p:tgtEl>
                                              <p:spTgt spid="250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9" presetID="1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1" presetID="1" presetClass="emph" presetSubtype="2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62" dur="600" fill="hold"/>
                                            <p:tgtEl>
                                              <p:spTgt spid="250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63" dur="600" fill="hold"/>
                                            <p:tgtEl>
                                              <p:spTgt spid="250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64" dur="600" fill="hold"/>
                                            <p:tgtEl>
                                              <p:spTgt spid="250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5" presetID="1" presetClass="entr" presetSubtype="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2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7" presetID="1" presetClass="emph" presetSubtype="2" repeatCount="indefinite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68" dur="600" fill="hold"/>
                                            <p:tgtEl>
                                              <p:spTgt spid="250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69" dur="600" fill="hold"/>
                                            <p:tgtEl>
                                              <p:spTgt spid="250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70" dur="600" fill="hold"/>
                                            <p:tgtEl>
                                              <p:spTgt spid="250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1" presetID="1" presetClass="entr" presetSubtype="0" fill="hold" grpId="0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3" presetID="1" presetClass="emph" presetSubtype="2" repeatCount="indefinite" fill="hold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74" dur="600" fill="hold"/>
                                            <p:tgtEl>
                                              <p:spTgt spid="250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75" dur="600" fill="hold"/>
                                            <p:tgtEl>
                                              <p:spTgt spid="250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76" dur="600" fill="hold"/>
                                            <p:tgtEl>
                                              <p:spTgt spid="250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7" presetID="1" presetClass="entr" presetSubtype="0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9" presetID="1" presetClass="emph" presetSubtype="2" repeatCount="indefinite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80" dur="600" fill="hold"/>
                                            <p:tgtEl>
                                              <p:spTgt spid="250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81" dur="600" fill="hold"/>
                                            <p:tgtEl>
                                              <p:spTgt spid="250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82" dur="600" fill="hold"/>
                                            <p:tgtEl>
                                              <p:spTgt spid="250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3" presetID="1" presetClass="entr" presetSubtype="0" fill="hold" grpId="0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set>
                                          <p:cBhvr>
                                            <p:cTn id="2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5" presetID="1" presetClass="emph" presetSubtype="2" repeatCount="indefinite" fill="hold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86" dur="600" fill="hold"/>
                                            <p:tgtEl>
                                              <p:spTgt spid="249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87" dur="600" fill="hold"/>
                                            <p:tgtEl>
                                              <p:spTgt spid="249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88" dur="600" fill="hold"/>
                                            <p:tgtEl>
                                              <p:spTgt spid="249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9" presetID="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1" presetID="1" presetClass="emph" presetSubtype="2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92" dur="600" fill="hold"/>
                                            <p:tgtEl>
                                              <p:spTgt spid="250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93" dur="600" fill="hold"/>
                                            <p:tgtEl>
                                              <p:spTgt spid="250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94" dur="600" fill="hold"/>
                                            <p:tgtEl>
                                              <p:spTgt spid="250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5" presetID="1" presetClass="entr" presetSubtype="0" fill="hold" grpId="0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set>
                                          <p:cBhvr>
                                            <p:cTn id="2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7" presetID="1" presetClass="emph" presetSubtype="2" repeatCount="indefinite" fill="hold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98" dur="600" fill="hold"/>
                                            <p:tgtEl>
                                              <p:spTgt spid="249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99" dur="600" fill="hold"/>
                                            <p:tgtEl>
                                              <p:spTgt spid="249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00" dur="600" fill="hold"/>
                                            <p:tgtEl>
                                              <p:spTgt spid="249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1" presetID="1" presetClass="entr" presetSubtype="0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3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3" presetID="1" presetClass="emph" presetSubtype="2" repeatCount="indefinite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04" dur="600" fill="hold"/>
                                            <p:tgtEl>
                                              <p:spTgt spid="25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05" dur="600" fill="hold"/>
                                            <p:tgtEl>
                                              <p:spTgt spid="25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06" dur="600" fill="hold"/>
                                            <p:tgtEl>
                                              <p:spTgt spid="251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7" presetID="1" presetClass="entr" presetSubtype="0" fill="hold" grpId="0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3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9" presetID="1" presetClass="emph" presetSubtype="2" repeatCount="indefinite" fill="hold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10" dur="600" fill="hold"/>
                                            <p:tgtEl>
                                              <p:spTgt spid="251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11" dur="600" fill="hold"/>
                                            <p:tgtEl>
                                              <p:spTgt spid="251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12" dur="600" fill="hold"/>
                                            <p:tgtEl>
                                              <p:spTgt spid="251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3" presetID="1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5" presetID="1" presetClass="emph" presetSubtype="2" repeatCount="indefinite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16" dur="600" fill="hold"/>
                                            <p:tgtEl>
                                              <p:spTgt spid="251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17" dur="600" fill="hold"/>
                                            <p:tgtEl>
                                              <p:spTgt spid="251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18" dur="600" fill="hold"/>
                                            <p:tgtEl>
                                              <p:spTgt spid="251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9" presetID="1" presetClass="entr" presetSubtype="0" fill="hold" grpId="0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set>
                                          <p:cBhvr>
                                            <p:cTn id="3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1" presetID="1" presetClass="emph" presetSubtype="2" repeatCount="indefinite" fill="hold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22" dur="600" fill="hold"/>
                                            <p:tgtEl>
                                              <p:spTgt spid="25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23" dur="600" fill="hold"/>
                                            <p:tgtEl>
                                              <p:spTgt spid="25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24" dur="600" fill="hold"/>
                                            <p:tgtEl>
                                              <p:spTgt spid="251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5" presetID="1" presetClass="entr" presetSubtype="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3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7" presetID="1" presetClass="emph" presetSubtype="2" repeatCount="indefinite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28" dur="600" fill="hold"/>
                                            <p:tgtEl>
                                              <p:spTgt spid="251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29" dur="600" fill="hold"/>
                                            <p:tgtEl>
                                              <p:spTgt spid="251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30" dur="600" fill="hold"/>
                                            <p:tgtEl>
                                              <p:spTgt spid="251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1" presetID="1" presetClass="entr" presetSubtype="0" fill="hold" grpId="0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3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3" presetID="1" presetClass="emph" presetSubtype="2" repeatCount="indefinite" fill="hold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34" dur="600" fill="hold"/>
                                            <p:tgtEl>
                                              <p:spTgt spid="251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35" dur="600" fill="hold"/>
                                            <p:tgtEl>
                                              <p:spTgt spid="251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36" dur="600" fill="hold"/>
                                            <p:tgtEl>
                                              <p:spTgt spid="251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7" presetID="1" presetClass="entr" presetSubtype="0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3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9" presetID="1" presetClass="emph" presetSubtype="2" repeatCount="indefinite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40" dur="600" fill="hold"/>
                                            <p:tgtEl>
                                              <p:spTgt spid="251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41" dur="600" fill="hold"/>
                                            <p:tgtEl>
                                              <p:spTgt spid="251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42" dur="600" fill="hold"/>
                                            <p:tgtEl>
                                              <p:spTgt spid="251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3" presetID="1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5" presetID="1" presetClass="emph" presetSubtype="2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46" dur="600" fill="hold"/>
                                            <p:tgtEl>
                                              <p:spTgt spid="25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47" dur="600" fill="hold"/>
                                            <p:tgtEl>
                                              <p:spTgt spid="25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48" dur="600" fill="hold"/>
                                            <p:tgtEl>
                                              <p:spTgt spid="25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9" presetID="1" presetClass="entr" presetSubtype="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3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1" presetID="1" presetClass="emph" presetSubtype="2" repeatCount="indefinite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52" dur="600" fill="hold"/>
                                            <p:tgtEl>
                                              <p:spTgt spid="251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53" dur="600" fill="hold"/>
                                            <p:tgtEl>
                                              <p:spTgt spid="251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54" dur="600" fill="hold"/>
                                            <p:tgtEl>
                                              <p:spTgt spid="251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5" presetID="1" presetClass="entr" presetSubtype="0" fill="hold" grpId="0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set>
                                          <p:cBhvr>
                                            <p:cTn id="3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7" presetID="1" presetClass="emph" presetSubtype="2" repeatCount="indefinite" fill="hold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58" dur="600" fill="hold"/>
                                            <p:tgtEl>
                                              <p:spTgt spid="251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59" dur="600" fill="hold"/>
                                            <p:tgtEl>
                                              <p:spTgt spid="251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60" dur="600" fill="hold"/>
                                            <p:tgtEl>
                                              <p:spTgt spid="251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1" presetID="1" presetClass="entr" presetSubtype="0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3" presetID="1" presetClass="emph" presetSubtype="2" repeatCount="indefinite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64" dur="600" fill="hold"/>
                                            <p:tgtEl>
                                              <p:spTgt spid="252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65" dur="600" fill="hold"/>
                                            <p:tgtEl>
                                              <p:spTgt spid="252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66" dur="600" fill="hold"/>
                                            <p:tgtEl>
                                              <p:spTgt spid="252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7" presetID="1" presetClass="entr" presetSubtype="0" fill="hold" grpId="0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set>
                                          <p:cBhvr>
                                            <p:cTn id="3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9" presetID="1" presetClass="emph" presetSubtype="2" repeatCount="indefinite" fill="hold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70" dur="600" fill="hold"/>
                                            <p:tgtEl>
                                              <p:spTgt spid="252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71" dur="600" fill="hold"/>
                                            <p:tgtEl>
                                              <p:spTgt spid="252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72" dur="600" fill="hold"/>
                                            <p:tgtEl>
                                              <p:spTgt spid="252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3" presetID="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5" presetID="1" presetClass="emph" presetSubtype="2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76" dur="600" fill="hold"/>
                                            <p:tgtEl>
                                              <p:spTgt spid="252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77" dur="600" fill="hold"/>
                                            <p:tgtEl>
                                              <p:spTgt spid="252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78" dur="600" fill="hold"/>
                                            <p:tgtEl>
                                              <p:spTgt spid="252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9" presetID="1" presetClass="entr" presetSubtype="0" fill="hold" grpId="0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set>
                                          <p:cBhvr>
                                            <p:cTn id="3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1" presetID="1" presetClass="emph" presetSubtype="2" repeatCount="indefinite" fill="hold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82" dur="600" fill="hold"/>
                                            <p:tgtEl>
                                              <p:spTgt spid="252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83" dur="600" fill="hold"/>
                                            <p:tgtEl>
                                              <p:spTgt spid="252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84" dur="600" fill="hold"/>
                                            <p:tgtEl>
                                              <p:spTgt spid="252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5" presetID="1" presetClass="entr" presetSubtype="0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3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7" presetID="1" presetClass="emph" presetSubtype="2" repeatCount="indefinite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88" dur="600" fill="hold"/>
                                            <p:tgtEl>
                                              <p:spTgt spid="252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89" dur="600" fill="hold"/>
                                            <p:tgtEl>
                                              <p:spTgt spid="252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90" dur="600" fill="hold"/>
                                            <p:tgtEl>
                                              <p:spTgt spid="252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1" presetID="1" presetClass="entr" presetSubtype="0" fill="hold" grpId="0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3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3" presetID="1" presetClass="emph" presetSubtype="2" repeatCount="indefinite" fill="hold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94" dur="600" fill="hold"/>
                                            <p:tgtEl>
                                              <p:spTgt spid="252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95" dur="600" fill="hold"/>
                                            <p:tgtEl>
                                              <p:spTgt spid="252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96" dur="600" fill="hold"/>
                                            <p:tgtEl>
                                              <p:spTgt spid="252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7" presetID="1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9" presetID="1" presetClass="emph" presetSubtype="2" repeatCount="indefinite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00" dur="600" fill="hold"/>
                                            <p:tgtEl>
                                              <p:spTgt spid="253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01" dur="600" fill="hold"/>
                                            <p:tgtEl>
                                              <p:spTgt spid="253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02" dur="600" fill="hold"/>
                                            <p:tgtEl>
                                              <p:spTgt spid="253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3" presetID="1" presetClass="entr" presetSubtype="0" fill="hold" grpId="0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set>
                                          <p:cBhvr>
                                            <p:cTn id="4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5" presetID="1" presetClass="emph" presetSubtype="2" repeatCount="indefinite" fill="hold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06" dur="600" fill="hold"/>
                                            <p:tgtEl>
                                              <p:spTgt spid="252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07" dur="600" fill="hold"/>
                                            <p:tgtEl>
                                              <p:spTgt spid="252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08" dur="600" fill="hold"/>
                                            <p:tgtEl>
                                              <p:spTgt spid="252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9" presetID="1" presetClass="entr" presetSubtype="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4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1" presetID="1" presetClass="emph" presetSubtype="2" repeatCount="indefinite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12" dur="600" fill="hold"/>
                                            <p:tgtEl>
                                              <p:spTgt spid="253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13" dur="600" fill="hold"/>
                                            <p:tgtEl>
                                              <p:spTgt spid="253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14" dur="600" fill="hold"/>
                                            <p:tgtEl>
                                              <p:spTgt spid="253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5" presetID="1" presetClass="entr" presetSubtype="0" fill="hold" grpId="0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4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7" presetID="1" presetClass="emph" presetSubtype="2" repeatCount="indefinite" fill="hold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18" dur="600" fill="hold"/>
                                            <p:tgtEl>
                                              <p:spTgt spid="253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19" dur="600" fill="hold"/>
                                            <p:tgtEl>
                                              <p:spTgt spid="253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20" dur="600" fill="hold"/>
                                            <p:tgtEl>
                                              <p:spTgt spid="253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1" presetID="1" presetClass="entr" presetSubtype="0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4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3" presetID="1" presetClass="emph" presetSubtype="2" repeatCount="indefinite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24" dur="600" fill="hold"/>
                                            <p:tgtEl>
                                              <p:spTgt spid="253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25" dur="600" fill="hold"/>
                                            <p:tgtEl>
                                              <p:spTgt spid="253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26" dur="600" fill="hold"/>
                                            <p:tgtEl>
                                              <p:spTgt spid="253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7" presetID="1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9" presetID="1" presetClass="emph" presetSubtype="2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30" dur="600" fill="hold"/>
                                            <p:tgtEl>
                                              <p:spTgt spid="253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31" dur="600" fill="hold"/>
                                            <p:tgtEl>
                                              <p:spTgt spid="253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32" dur="600" fill="hold"/>
                                            <p:tgtEl>
                                              <p:spTgt spid="253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3" presetID="1" presetClass="entr" presetSubtype="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4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5" presetID="1" presetClass="emph" presetSubtype="2" repeatCount="indefinite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36" dur="600" fill="hold"/>
                                            <p:tgtEl>
                                              <p:spTgt spid="253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37" dur="600" fill="hold"/>
                                            <p:tgtEl>
                                              <p:spTgt spid="253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38" dur="600" fill="hold"/>
                                            <p:tgtEl>
                                              <p:spTgt spid="253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9" presetID="1" presetClass="entr" presetSubtype="0" fill="hold" grpId="0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set>
                                          <p:cBhvr>
                                            <p:cTn id="4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1" presetID="1" presetClass="emph" presetSubtype="2" repeatCount="indefinite" fill="hold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42" dur="600" fill="hold"/>
                                            <p:tgtEl>
                                              <p:spTgt spid="253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43" dur="600" fill="hold"/>
                                            <p:tgtEl>
                                              <p:spTgt spid="253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44" dur="600" fill="hold"/>
                                            <p:tgtEl>
                                              <p:spTgt spid="253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5" presetID="1" presetClass="entr" presetSubtype="0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4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7" presetID="1" presetClass="emph" presetSubtype="2" repeatCount="indefinite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48" dur="600" fill="hold"/>
                                            <p:tgtEl>
                                              <p:spTgt spid="253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49" dur="600" fill="hold"/>
                                            <p:tgtEl>
                                              <p:spTgt spid="253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50" dur="600" fill="hold"/>
                                            <p:tgtEl>
                                              <p:spTgt spid="253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1" presetID="1" presetClass="entr" presetSubtype="0" fill="hold" grpId="0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set>
                                          <p:cBhvr>
                                            <p:cTn id="4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3" presetID="1" presetClass="emph" presetSubtype="2" repeatCount="indefinite" fill="hold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54" dur="600" fill="hold"/>
                                            <p:tgtEl>
                                              <p:spTgt spid="252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55" dur="600" fill="hold"/>
                                            <p:tgtEl>
                                              <p:spTgt spid="252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56" dur="600" fill="hold"/>
                                            <p:tgtEl>
                                              <p:spTgt spid="252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7" presetID="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9" presetID="1" presetClass="emph" presetSubtype="2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60" dur="600" fill="hold"/>
                                            <p:tgtEl>
                                              <p:spTgt spid="252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61" dur="600" fill="hold"/>
                                            <p:tgtEl>
                                              <p:spTgt spid="252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62" dur="600" fill="hold"/>
                                            <p:tgtEl>
                                              <p:spTgt spid="252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3" presetID="1" presetClass="entr" presetSubtype="0" fill="hold" grpId="0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set>
                                          <p:cBhvr>
                                            <p:cTn id="4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5" presetID="1" presetClass="emph" presetSubtype="2" repeatCount="indefinite" fill="hold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66" dur="600" fill="hold"/>
                                            <p:tgtEl>
                                              <p:spTgt spid="25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67" dur="600" fill="hold"/>
                                            <p:tgtEl>
                                              <p:spTgt spid="25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68" dur="600" fill="hold"/>
                                            <p:tgtEl>
                                              <p:spTgt spid="25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9" presetID="2" presetClass="entr" presetSubtype="8" decel="10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1" dur="750" fill="hold"/>
                                            <p:tgtEl>
                                              <p:spTgt spid="25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2" dur="750" fill="hold"/>
                                            <p:tgtEl>
                                              <p:spTgt spid="25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3" presetID="23" presetClass="entr" presetSubtype="16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4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5" dur="200" fill="hold"/>
                                            <p:tgtEl>
                                              <p:spTgt spid="26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6" dur="200" fill="hold"/>
                                            <p:tgtEl>
                                              <p:spTgt spid="26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7" presetID="6" presetClass="emph" presetSubtype="0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478" dur="1000" fill="hold"/>
                                            <p:tgtEl>
                                              <p:spTgt spid="26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9" presetID="6" presetClass="emph" presetSubtype="0" accel="50000" decel="50000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480" dur="250" fill="hold"/>
                                            <p:tgtEl>
                                              <p:spTgt spid="269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1" presetID="2" presetClass="entr" presetSubtype="2" decel="10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3" dur="750" fill="hold"/>
                                            <p:tgtEl>
                                              <p:spTgt spid="26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4" dur="750" fill="hold"/>
                                            <p:tgtEl>
                                              <p:spTgt spid="26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5" presetID="23" presetClass="entr" presetSubtype="16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4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7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8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9" presetID="6" presetClass="emph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490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1" presetID="6" presetClass="emph" presetSubtype="0" accel="50000" decel="5000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492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3" presetID="53" presetClass="exit" presetSubtype="32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94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5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9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8" presetID="23" presetClass="entr" presetSubtype="16" fill="hold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set>
                                          <p:cBhvr>
                                            <p:cTn id="4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0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1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2" presetID="6" presetClass="emph" presetSubtype="0" fill="hold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Scale>
                                          <p:cBhvr>
                                            <p:cTn id="503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4" presetID="6" presetClass="emph" presetSubtype="0" accel="50000" decel="50000" fill="hold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Scale>
                                          <p:cBhvr>
                                            <p:cTn id="505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33" grpId="0" animBg="1"/>
          <p:bldP spid="2333" grpId="1" animBg="1"/>
          <p:bldP spid="2333" grpId="2" animBg="1"/>
          <p:bldP spid="2381" grpId="0" animBg="1"/>
          <p:bldP spid="2382" grpId="0" animBg="1"/>
          <p:bldP spid="2383" grpId="0" animBg="1"/>
          <p:bldP spid="2384" grpId="0" animBg="1"/>
          <p:bldP spid="2482" grpId="0" animBg="1"/>
          <p:bldP spid="2483" grpId="0" animBg="1"/>
          <p:bldP spid="2484" grpId="0" animBg="1"/>
          <p:bldP spid="2485" grpId="0" animBg="1"/>
          <p:bldP spid="2486" grpId="0" animBg="1"/>
          <p:bldP spid="2487" grpId="0" animBg="1"/>
          <p:bldP spid="2488" grpId="0" animBg="1"/>
          <p:bldP spid="2489" grpId="0" animBg="1"/>
          <p:bldP spid="2490" grpId="0" animBg="1"/>
          <p:bldP spid="2491" grpId="0" animBg="1"/>
          <p:bldP spid="2492" grpId="0" animBg="1"/>
          <p:bldP spid="2493" grpId="0" animBg="1"/>
          <p:bldP spid="2494" grpId="0" animBg="1"/>
          <p:bldP spid="2495" grpId="0" animBg="1"/>
          <p:bldP spid="2496" grpId="0" animBg="1"/>
          <p:bldP spid="2497" grpId="0" animBg="1"/>
          <p:bldP spid="2498" grpId="0" animBg="1"/>
          <p:bldP spid="2499" grpId="0" animBg="1"/>
          <p:bldP spid="2500" grpId="0" animBg="1"/>
          <p:bldP spid="2501" grpId="0" animBg="1"/>
          <p:bldP spid="2502" grpId="0" animBg="1"/>
          <p:bldP spid="2503" grpId="0" animBg="1"/>
          <p:bldP spid="2504" grpId="0" animBg="1"/>
          <p:bldP spid="2505" grpId="0" animBg="1"/>
          <p:bldP spid="2506" grpId="0" animBg="1"/>
          <p:bldP spid="2507" grpId="0" animBg="1"/>
          <p:bldP spid="2508" grpId="0" animBg="1"/>
          <p:bldP spid="2509" grpId="0" animBg="1"/>
          <p:bldP spid="2510" grpId="0" animBg="1"/>
          <p:bldP spid="2511" grpId="0" animBg="1"/>
          <p:bldP spid="2512" grpId="0" animBg="1"/>
          <p:bldP spid="2513" grpId="0" animBg="1"/>
          <p:bldP spid="2514" grpId="0" animBg="1"/>
          <p:bldP spid="2515" grpId="0" animBg="1"/>
          <p:bldP spid="2516" grpId="0" animBg="1"/>
          <p:bldP spid="2517" grpId="0" animBg="1"/>
          <p:bldP spid="2518" grpId="0" animBg="1"/>
          <p:bldP spid="2519" grpId="0" animBg="1"/>
          <p:bldP spid="2520" grpId="0" animBg="1"/>
          <p:bldP spid="2521" grpId="0" animBg="1"/>
          <p:bldP spid="2522" grpId="0" animBg="1"/>
          <p:bldP spid="2523" grpId="0" animBg="1"/>
          <p:bldP spid="2524" grpId="0" animBg="1"/>
          <p:bldP spid="2525" grpId="0" animBg="1"/>
          <p:bldP spid="2526" grpId="0" animBg="1"/>
          <p:bldP spid="2527" grpId="0" animBg="1"/>
          <p:bldP spid="2528" grpId="0" animBg="1"/>
          <p:bldP spid="2529" grpId="0" animBg="1"/>
          <p:bldP spid="2530" grpId="0" animBg="1"/>
          <p:bldP spid="2531" grpId="0" animBg="1"/>
          <p:bldP spid="2532" grpId="0" animBg="1"/>
          <p:bldP spid="2533" grpId="0" animBg="1"/>
          <p:bldP spid="2534" grpId="0" animBg="1"/>
          <p:bldP spid="2535" grpId="0" animBg="1"/>
          <p:bldP spid="2536" grpId="0" animBg="1"/>
          <p:bldP spid="2537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!!Tent">
            <a:extLst>
              <a:ext uri="{FF2B5EF4-FFF2-40B4-BE49-F238E27FC236}">
                <a16:creationId xmlns:a16="http://schemas.microsoft.com/office/drawing/2014/main" id="{45DBD676-E64A-424A-9260-831CC6E9C8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606476" y="-18610919"/>
            <a:ext cx="37699773" cy="3283820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E01F9D5-B306-4BDD-85E8-310B3B81005A}"/>
              </a:ext>
            </a:extLst>
          </p:cNvPr>
          <p:cNvGrpSpPr/>
          <p:nvPr/>
        </p:nvGrpSpPr>
        <p:grpSpPr>
          <a:xfrm>
            <a:off x="2247309" y="1152552"/>
            <a:ext cx="2502778" cy="2641674"/>
            <a:chOff x="2247309" y="1152552"/>
            <a:chExt cx="2502778" cy="26416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4C624A9-45E4-4A02-8B06-8F0EEBAE0DD7}"/>
                </a:ext>
              </a:extLst>
            </p:cNvPr>
            <p:cNvSpPr/>
            <p:nvPr/>
          </p:nvSpPr>
          <p:spPr>
            <a:xfrm>
              <a:off x="2247309" y="1152552"/>
              <a:ext cx="2502778" cy="2641674"/>
            </a:xfrm>
            <a:custGeom>
              <a:avLst/>
              <a:gdLst>
                <a:gd name="connsiteX0" fmla="*/ 0 w 2502778"/>
                <a:gd name="connsiteY0" fmla="*/ 0 h 2502778"/>
                <a:gd name="connsiteX1" fmla="*/ 2502778 w 2502778"/>
                <a:gd name="connsiteY1" fmla="*/ 0 h 2502778"/>
                <a:gd name="connsiteX2" fmla="*/ 2502778 w 2502778"/>
                <a:gd name="connsiteY2" fmla="*/ 2502778 h 2502778"/>
                <a:gd name="connsiteX3" fmla="*/ 0 w 2502778"/>
                <a:gd name="connsiteY3" fmla="*/ 2502778 h 2502778"/>
                <a:gd name="connsiteX4" fmla="*/ 0 w 2502778"/>
                <a:gd name="connsiteY4" fmla="*/ 0 h 2502778"/>
                <a:gd name="connsiteX0" fmla="*/ 0 w 2502778"/>
                <a:gd name="connsiteY0" fmla="*/ 138896 h 2641674"/>
                <a:gd name="connsiteX1" fmla="*/ 2456479 w 2502778"/>
                <a:gd name="connsiteY1" fmla="*/ 0 h 2641674"/>
                <a:gd name="connsiteX2" fmla="*/ 2502778 w 2502778"/>
                <a:gd name="connsiteY2" fmla="*/ 2641674 h 2641674"/>
                <a:gd name="connsiteX3" fmla="*/ 0 w 2502778"/>
                <a:gd name="connsiteY3" fmla="*/ 2641674 h 2641674"/>
                <a:gd name="connsiteX4" fmla="*/ 0 w 2502778"/>
                <a:gd name="connsiteY4" fmla="*/ 138896 h 2641674"/>
                <a:gd name="connsiteX0" fmla="*/ 0 w 2502778"/>
                <a:gd name="connsiteY0" fmla="*/ 138896 h 2641674"/>
                <a:gd name="connsiteX1" fmla="*/ 2456479 w 2502778"/>
                <a:gd name="connsiteY1" fmla="*/ 0 h 2641674"/>
                <a:gd name="connsiteX2" fmla="*/ 2502778 w 2502778"/>
                <a:gd name="connsiteY2" fmla="*/ 2641674 h 2641674"/>
                <a:gd name="connsiteX3" fmla="*/ 104172 w 2502778"/>
                <a:gd name="connsiteY3" fmla="*/ 2572225 h 2641674"/>
                <a:gd name="connsiteX4" fmla="*/ 0 w 2502778"/>
                <a:gd name="connsiteY4" fmla="*/ 138896 h 26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2778" h="2641674">
                  <a:moveTo>
                    <a:pt x="0" y="138896"/>
                  </a:moveTo>
                  <a:lnTo>
                    <a:pt x="2456479" y="0"/>
                  </a:lnTo>
                  <a:lnTo>
                    <a:pt x="2502778" y="2641674"/>
                  </a:lnTo>
                  <a:lnTo>
                    <a:pt x="104172" y="2572225"/>
                  </a:lnTo>
                  <a:lnTo>
                    <a:pt x="0" y="1388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 dirty="0">
                <a:solidFill>
                  <a:schemeClr val="accent1"/>
                </a:solidFill>
              </a:endParaRPr>
            </a:p>
          </p:txBody>
        </p:sp>
        <p:sp>
          <p:nvSpPr>
            <p:cNvPr id="2762" name="Rectangle 4">
              <a:hlinkClick r:id="rId3" action="ppaction://hlinksldjump"/>
              <a:extLst>
                <a:ext uri="{FF2B5EF4-FFF2-40B4-BE49-F238E27FC236}">
                  <a16:creationId xmlns:a16="http://schemas.microsoft.com/office/drawing/2014/main" id="{447E63E0-EC62-4AAA-BB4E-31C2BD62092F}"/>
                </a:ext>
              </a:extLst>
            </p:cNvPr>
            <p:cNvSpPr/>
            <p:nvPr/>
          </p:nvSpPr>
          <p:spPr>
            <a:xfrm>
              <a:off x="2506419" y="1426042"/>
              <a:ext cx="1984558" cy="2094694"/>
            </a:xfrm>
            <a:custGeom>
              <a:avLst/>
              <a:gdLst>
                <a:gd name="connsiteX0" fmla="*/ 0 w 2502778"/>
                <a:gd name="connsiteY0" fmla="*/ 0 h 2502778"/>
                <a:gd name="connsiteX1" fmla="*/ 2502778 w 2502778"/>
                <a:gd name="connsiteY1" fmla="*/ 0 h 2502778"/>
                <a:gd name="connsiteX2" fmla="*/ 2502778 w 2502778"/>
                <a:gd name="connsiteY2" fmla="*/ 2502778 h 2502778"/>
                <a:gd name="connsiteX3" fmla="*/ 0 w 2502778"/>
                <a:gd name="connsiteY3" fmla="*/ 2502778 h 2502778"/>
                <a:gd name="connsiteX4" fmla="*/ 0 w 2502778"/>
                <a:gd name="connsiteY4" fmla="*/ 0 h 2502778"/>
                <a:gd name="connsiteX0" fmla="*/ 0 w 2502778"/>
                <a:gd name="connsiteY0" fmla="*/ 138896 h 2641674"/>
                <a:gd name="connsiteX1" fmla="*/ 2456479 w 2502778"/>
                <a:gd name="connsiteY1" fmla="*/ 0 h 2641674"/>
                <a:gd name="connsiteX2" fmla="*/ 2502778 w 2502778"/>
                <a:gd name="connsiteY2" fmla="*/ 2641674 h 2641674"/>
                <a:gd name="connsiteX3" fmla="*/ 0 w 2502778"/>
                <a:gd name="connsiteY3" fmla="*/ 2641674 h 2641674"/>
                <a:gd name="connsiteX4" fmla="*/ 0 w 2502778"/>
                <a:gd name="connsiteY4" fmla="*/ 138896 h 2641674"/>
                <a:gd name="connsiteX0" fmla="*/ 0 w 2502778"/>
                <a:gd name="connsiteY0" fmla="*/ 138896 h 2641674"/>
                <a:gd name="connsiteX1" fmla="*/ 2456479 w 2502778"/>
                <a:gd name="connsiteY1" fmla="*/ 0 h 2641674"/>
                <a:gd name="connsiteX2" fmla="*/ 2502778 w 2502778"/>
                <a:gd name="connsiteY2" fmla="*/ 2641674 h 2641674"/>
                <a:gd name="connsiteX3" fmla="*/ 104172 w 2502778"/>
                <a:gd name="connsiteY3" fmla="*/ 2572225 h 2641674"/>
                <a:gd name="connsiteX4" fmla="*/ 0 w 2502778"/>
                <a:gd name="connsiteY4" fmla="*/ 138896 h 26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2778" h="2641674">
                  <a:moveTo>
                    <a:pt x="0" y="138896"/>
                  </a:moveTo>
                  <a:lnTo>
                    <a:pt x="2456479" y="0"/>
                  </a:lnTo>
                  <a:lnTo>
                    <a:pt x="2502778" y="2641674"/>
                  </a:lnTo>
                  <a:lnTo>
                    <a:pt x="104172" y="2572225"/>
                  </a:lnTo>
                  <a:lnTo>
                    <a:pt x="0" y="138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  <a:latin typeface="Plantagenet Cherokee" panose="020B0604020202020204" pitchFamily="18" charset="0"/>
                </a:rPr>
                <a:t>Sanitizer</a:t>
              </a:r>
              <a:br>
                <a:rPr lang="en-GB" sz="2400" b="1" dirty="0">
                  <a:solidFill>
                    <a:schemeClr val="bg1"/>
                  </a:solidFill>
                  <a:latin typeface="Plantagenet Cherokee" panose="020B0604020202020204" pitchFamily="18" charset="0"/>
                </a:rPr>
              </a:br>
              <a:r>
                <a:rPr lang="en-GB" sz="2400" b="1" dirty="0">
                  <a:solidFill>
                    <a:schemeClr val="bg1"/>
                  </a:solidFill>
                  <a:latin typeface="Plantagenet Cherokee" panose="020B0604020202020204" pitchFamily="18" charset="0"/>
                </a:rPr>
                <a:t>push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6BA0721-FA59-4450-80F5-FD52576CA6F7}"/>
              </a:ext>
            </a:extLst>
          </p:cNvPr>
          <p:cNvGrpSpPr/>
          <p:nvPr/>
        </p:nvGrpSpPr>
        <p:grpSpPr>
          <a:xfrm>
            <a:off x="4912472" y="1245149"/>
            <a:ext cx="2456479" cy="2468053"/>
            <a:chOff x="4912472" y="1245149"/>
            <a:chExt cx="2456479" cy="246805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67C5C05-091E-452D-A5A7-18E53AD22336}"/>
                </a:ext>
              </a:extLst>
            </p:cNvPr>
            <p:cNvSpPr/>
            <p:nvPr/>
          </p:nvSpPr>
          <p:spPr>
            <a:xfrm>
              <a:off x="4912472" y="1245149"/>
              <a:ext cx="2456479" cy="2468053"/>
            </a:xfrm>
            <a:custGeom>
              <a:avLst/>
              <a:gdLst>
                <a:gd name="connsiteX0" fmla="*/ 0 w 2502778"/>
                <a:gd name="connsiteY0" fmla="*/ 0 h 2502778"/>
                <a:gd name="connsiteX1" fmla="*/ 2502778 w 2502778"/>
                <a:gd name="connsiteY1" fmla="*/ 0 h 2502778"/>
                <a:gd name="connsiteX2" fmla="*/ 2502778 w 2502778"/>
                <a:gd name="connsiteY2" fmla="*/ 2502778 h 2502778"/>
                <a:gd name="connsiteX3" fmla="*/ 0 w 2502778"/>
                <a:gd name="connsiteY3" fmla="*/ 2502778 h 2502778"/>
                <a:gd name="connsiteX4" fmla="*/ 0 w 2502778"/>
                <a:gd name="connsiteY4" fmla="*/ 0 h 2502778"/>
                <a:gd name="connsiteX0" fmla="*/ 46299 w 2502778"/>
                <a:gd name="connsiteY0" fmla="*/ 23150 h 2502778"/>
                <a:gd name="connsiteX1" fmla="*/ 2502778 w 2502778"/>
                <a:gd name="connsiteY1" fmla="*/ 0 h 2502778"/>
                <a:gd name="connsiteX2" fmla="*/ 2502778 w 2502778"/>
                <a:gd name="connsiteY2" fmla="*/ 2502778 h 2502778"/>
                <a:gd name="connsiteX3" fmla="*/ 0 w 2502778"/>
                <a:gd name="connsiteY3" fmla="*/ 2502778 h 2502778"/>
                <a:gd name="connsiteX4" fmla="*/ 46299 w 2502778"/>
                <a:gd name="connsiteY4" fmla="*/ 23150 h 2502778"/>
                <a:gd name="connsiteX0" fmla="*/ 46299 w 2502778"/>
                <a:gd name="connsiteY0" fmla="*/ 92598 h 2572226"/>
                <a:gd name="connsiteX1" fmla="*/ 2306009 w 2502778"/>
                <a:gd name="connsiteY1" fmla="*/ 0 h 2572226"/>
                <a:gd name="connsiteX2" fmla="*/ 2502778 w 2502778"/>
                <a:gd name="connsiteY2" fmla="*/ 2572226 h 2572226"/>
                <a:gd name="connsiteX3" fmla="*/ 0 w 2502778"/>
                <a:gd name="connsiteY3" fmla="*/ 2572226 h 2572226"/>
                <a:gd name="connsiteX4" fmla="*/ 46299 w 2502778"/>
                <a:gd name="connsiteY4" fmla="*/ 92598 h 2572226"/>
                <a:gd name="connsiteX0" fmla="*/ 46299 w 2502778"/>
                <a:gd name="connsiteY0" fmla="*/ 69448 h 2549076"/>
                <a:gd name="connsiteX1" fmla="*/ 2329158 w 2502778"/>
                <a:gd name="connsiteY1" fmla="*/ 0 h 2549076"/>
                <a:gd name="connsiteX2" fmla="*/ 2502778 w 2502778"/>
                <a:gd name="connsiteY2" fmla="*/ 2549076 h 2549076"/>
                <a:gd name="connsiteX3" fmla="*/ 0 w 2502778"/>
                <a:gd name="connsiteY3" fmla="*/ 2549076 h 2549076"/>
                <a:gd name="connsiteX4" fmla="*/ 46299 w 2502778"/>
                <a:gd name="connsiteY4" fmla="*/ 69448 h 2549076"/>
                <a:gd name="connsiteX0" fmla="*/ 46299 w 2421755"/>
                <a:gd name="connsiteY0" fmla="*/ 69448 h 2549076"/>
                <a:gd name="connsiteX1" fmla="*/ 2329158 w 2421755"/>
                <a:gd name="connsiteY1" fmla="*/ 0 h 2549076"/>
                <a:gd name="connsiteX2" fmla="*/ 2421755 w 2421755"/>
                <a:gd name="connsiteY2" fmla="*/ 2421754 h 2549076"/>
                <a:gd name="connsiteX3" fmla="*/ 0 w 2421755"/>
                <a:gd name="connsiteY3" fmla="*/ 2549076 h 2549076"/>
                <a:gd name="connsiteX4" fmla="*/ 46299 w 2421755"/>
                <a:gd name="connsiteY4" fmla="*/ 69448 h 2549076"/>
                <a:gd name="connsiteX0" fmla="*/ 46299 w 2502778"/>
                <a:gd name="connsiteY0" fmla="*/ 69448 h 2549076"/>
                <a:gd name="connsiteX1" fmla="*/ 2329158 w 2502778"/>
                <a:gd name="connsiteY1" fmla="*/ 0 h 2549076"/>
                <a:gd name="connsiteX2" fmla="*/ 2502778 w 2502778"/>
                <a:gd name="connsiteY2" fmla="*/ 2387030 h 2549076"/>
                <a:gd name="connsiteX3" fmla="*/ 0 w 2502778"/>
                <a:gd name="connsiteY3" fmla="*/ 2549076 h 2549076"/>
                <a:gd name="connsiteX4" fmla="*/ 46299 w 2502778"/>
                <a:gd name="connsiteY4" fmla="*/ 69448 h 2549076"/>
                <a:gd name="connsiteX0" fmla="*/ 0 w 2456479"/>
                <a:gd name="connsiteY0" fmla="*/ 69448 h 2468053"/>
                <a:gd name="connsiteX1" fmla="*/ 2282859 w 2456479"/>
                <a:gd name="connsiteY1" fmla="*/ 0 h 2468053"/>
                <a:gd name="connsiteX2" fmla="*/ 2456479 w 2456479"/>
                <a:gd name="connsiteY2" fmla="*/ 2387030 h 2468053"/>
                <a:gd name="connsiteX3" fmla="*/ 0 w 2456479"/>
                <a:gd name="connsiteY3" fmla="*/ 2468053 h 2468053"/>
                <a:gd name="connsiteX4" fmla="*/ 0 w 2456479"/>
                <a:gd name="connsiteY4" fmla="*/ 69448 h 2468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6479" h="2468053">
                  <a:moveTo>
                    <a:pt x="0" y="69448"/>
                  </a:moveTo>
                  <a:lnTo>
                    <a:pt x="2282859" y="0"/>
                  </a:lnTo>
                  <a:lnTo>
                    <a:pt x="2456479" y="2387030"/>
                  </a:lnTo>
                  <a:lnTo>
                    <a:pt x="0" y="2468053"/>
                  </a:lnTo>
                  <a:lnTo>
                    <a:pt x="0" y="694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 dirty="0">
                <a:solidFill>
                  <a:schemeClr val="accent1"/>
                </a:solidFill>
              </a:endParaRPr>
            </a:p>
          </p:txBody>
        </p:sp>
        <p:sp>
          <p:nvSpPr>
            <p:cNvPr id="2763" name="Rectangle 6">
              <a:hlinkClick r:id="rId4" action="ppaction://hlinksldjump"/>
              <a:extLst>
                <a:ext uri="{FF2B5EF4-FFF2-40B4-BE49-F238E27FC236}">
                  <a16:creationId xmlns:a16="http://schemas.microsoft.com/office/drawing/2014/main" id="{00DEC4A8-C61B-4EF5-92B0-ACDF2C13512D}"/>
                </a:ext>
              </a:extLst>
            </p:cNvPr>
            <p:cNvSpPr/>
            <p:nvPr/>
          </p:nvSpPr>
          <p:spPr>
            <a:xfrm>
              <a:off x="5151419" y="1485223"/>
              <a:ext cx="1978586" cy="1987906"/>
            </a:xfrm>
            <a:custGeom>
              <a:avLst/>
              <a:gdLst>
                <a:gd name="connsiteX0" fmla="*/ 0 w 2502778"/>
                <a:gd name="connsiteY0" fmla="*/ 0 h 2502778"/>
                <a:gd name="connsiteX1" fmla="*/ 2502778 w 2502778"/>
                <a:gd name="connsiteY1" fmla="*/ 0 h 2502778"/>
                <a:gd name="connsiteX2" fmla="*/ 2502778 w 2502778"/>
                <a:gd name="connsiteY2" fmla="*/ 2502778 h 2502778"/>
                <a:gd name="connsiteX3" fmla="*/ 0 w 2502778"/>
                <a:gd name="connsiteY3" fmla="*/ 2502778 h 2502778"/>
                <a:gd name="connsiteX4" fmla="*/ 0 w 2502778"/>
                <a:gd name="connsiteY4" fmla="*/ 0 h 2502778"/>
                <a:gd name="connsiteX0" fmla="*/ 46299 w 2502778"/>
                <a:gd name="connsiteY0" fmla="*/ 23150 h 2502778"/>
                <a:gd name="connsiteX1" fmla="*/ 2502778 w 2502778"/>
                <a:gd name="connsiteY1" fmla="*/ 0 h 2502778"/>
                <a:gd name="connsiteX2" fmla="*/ 2502778 w 2502778"/>
                <a:gd name="connsiteY2" fmla="*/ 2502778 h 2502778"/>
                <a:gd name="connsiteX3" fmla="*/ 0 w 2502778"/>
                <a:gd name="connsiteY3" fmla="*/ 2502778 h 2502778"/>
                <a:gd name="connsiteX4" fmla="*/ 46299 w 2502778"/>
                <a:gd name="connsiteY4" fmla="*/ 23150 h 2502778"/>
                <a:gd name="connsiteX0" fmla="*/ 46299 w 2502778"/>
                <a:gd name="connsiteY0" fmla="*/ 92598 h 2572226"/>
                <a:gd name="connsiteX1" fmla="*/ 2306009 w 2502778"/>
                <a:gd name="connsiteY1" fmla="*/ 0 h 2572226"/>
                <a:gd name="connsiteX2" fmla="*/ 2502778 w 2502778"/>
                <a:gd name="connsiteY2" fmla="*/ 2572226 h 2572226"/>
                <a:gd name="connsiteX3" fmla="*/ 0 w 2502778"/>
                <a:gd name="connsiteY3" fmla="*/ 2572226 h 2572226"/>
                <a:gd name="connsiteX4" fmla="*/ 46299 w 2502778"/>
                <a:gd name="connsiteY4" fmla="*/ 92598 h 2572226"/>
                <a:gd name="connsiteX0" fmla="*/ 46299 w 2502778"/>
                <a:gd name="connsiteY0" fmla="*/ 69448 h 2549076"/>
                <a:gd name="connsiteX1" fmla="*/ 2329158 w 2502778"/>
                <a:gd name="connsiteY1" fmla="*/ 0 h 2549076"/>
                <a:gd name="connsiteX2" fmla="*/ 2502778 w 2502778"/>
                <a:gd name="connsiteY2" fmla="*/ 2549076 h 2549076"/>
                <a:gd name="connsiteX3" fmla="*/ 0 w 2502778"/>
                <a:gd name="connsiteY3" fmla="*/ 2549076 h 2549076"/>
                <a:gd name="connsiteX4" fmla="*/ 46299 w 2502778"/>
                <a:gd name="connsiteY4" fmla="*/ 69448 h 2549076"/>
                <a:gd name="connsiteX0" fmla="*/ 46299 w 2421755"/>
                <a:gd name="connsiteY0" fmla="*/ 69448 h 2549076"/>
                <a:gd name="connsiteX1" fmla="*/ 2329158 w 2421755"/>
                <a:gd name="connsiteY1" fmla="*/ 0 h 2549076"/>
                <a:gd name="connsiteX2" fmla="*/ 2421755 w 2421755"/>
                <a:gd name="connsiteY2" fmla="*/ 2421754 h 2549076"/>
                <a:gd name="connsiteX3" fmla="*/ 0 w 2421755"/>
                <a:gd name="connsiteY3" fmla="*/ 2549076 h 2549076"/>
                <a:gd name="connsiteX4" fmla="*/ 46299 w 2421755"/>
                <a:gd name="connsiteY4" fmla="*/ 69448 h 2549076"/>
                <a:gd name="connsiteX0" fmla="*/ 46299 w 2502778"/>
                <a:gd name="connsiteY0" fmla="*/ 69448 h 2549076"/>
                <a:gd name="connsiteX1" fmla="*/ 2329158 w 2502778"/>
                <a:gd name="connsiteY1" fmla="*/ 0 h 2549076"/>
                <a:gd name="connsiteX2" fmla="*/ 2502778 w 2502778"/>
                <a:gd name="connsiteY2" fmla="*/ 2387030 h 2549076"/>
                <a:gd name="connsiteX3" fmla="*/ 0 w 2502778"/>
                <a:gd name="connsiteY3" fmla="*/ 2549076 h 2549076"/>
                <a:gd name="connsiteX4" fmla="*/ 46299 w 2502778"/>
                <a:gd name="connsiteY4" fmla="*/ 69448 h 2549076"/>
                <a:gd name="connsiteX0" fmla="*/ 0 w 2456479"/>
                <a:gd name="connsiteY0" fmla="*/ 69448 h 2468053"/>
                <a:gd name="connsiteX1" fmla="*/ 2282859 w 2456479"/>
                <a:gd name="connsiteY1" fmla="*/ 0 h 2468053"/>
                <a:gd name="connsiteX2" fmla="*/ 2456479 w 2456479"/>
                <a:gd name="connsiteY2" fmla="*/ 2387030 h 2468053"/>
                <a:gd name="connsiteX3" fmla="*/ 0 w 2456479"/>
                <a:gd name="connsiteY3" fmla="*/ 2468053 h 2468053"/>
                <a:gd name="connsiteX4" fmla="*/ 0 w 2456479"/>
                <a:gd name="connsiteY4" fmla="*/ 69448 h 2468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6479" h="2468053">
                  <a:moveTo>
                    <a:pt x="0" y="69448"/>
                  </a:moveTo>
                  <a:lnTo>
                    <a:pt x="2282859" y="0"/>
                  </a:lnTo>
                  <a:lnTo>
                    <a:pt x="2456479" y="2387030"/>
                  </a:lnTo>
                  <a:lnTo>
                    <a:pt x="0" y="2468053"/>
                  </a:lnTo>
                  <a:lnTo>
                    <a:pt x="0" y="6944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  <a:latin typeface="Plantagenet Cherokee" panose="020B0604020202020204" pitchFamily="18" charset="0"/>
                </a:rPr>
                <a:t>Toilet</a:t>
              </a:r>
              <a:br>
                <a:rPr lang="en-GB" sz="2400" b="1" dirty="0">
                  <a:solidFill>
                    <a:schemeClr val="bg1"/>
                  </a:solidFill>
                  <a:latin typeface="Plantagenet Cherokee" panose="020B0604020202020204" pitchFamily="18" charset="0"/>
                </a:rPr>
              </a:br>
              <a:r>
                <a:rPr lang="en-GB" sz="2400" b="1" dirty="0">
                  <a:solidFill>
                    <a:schemeClr val="bg1"/>
                  </a:solidFill>
                  <a:latin typeface="Plantagenet Cherokee" panose="020B0604020202020204" pitchFamily="18" charset="0"/>
                </a:rPr>
                <a:t>roll search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15B31E7-60DC-46DE-94A6-B34035A12F01}"/>
              </a:ext>
            </a:extLst>
          </p:cNvPr>
          <p:cNvGrpSpPr/>
          <p:nvPr/>
        </p:nvGrpSpPr>
        <p:grpSpPr>
          <a:xfrm>
            <a:off x="3605049" y="3927520"/>
            <a:ext cx="2502778" cy="2479629"/>
            <a:chOff x="4866173" y="3927520"/>
            <a:chExt cx="2502778" cy="247962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15B849E-6D65-45FD-8CF6-1CB459750E45}"/>
                </a:ext>
              </a:extLst>
            </p:cNvPr>
            <p:cNvSpPr/>
            <p:nvPr/>
          </p:nvSpPr>
          <p:spPr>
            <a:xfrm>
              <a:off x="4866173" y="3927520"/>
              <a:ext cx="2502778" cy="2479629"/>
            </a:xfrm>
            <a:custGeom>
              <a:avLst/>
              <a:gdLst>
                <a:gd name="connsiteX0" fmla="*/ 0 w 2502778"/>
                <a:gd name="connsiteY0" fmla="*/ 0 h 2502778"/>
                <a:gd name="connsiteX1" fmla="*/ 2502778 w 2502778"/>
                <a:gd name="connsiteY1" fmla="*/ 0 h 2502778"/>
                <a:gd name="connsiteX2" fmla="*/ 2502778 w 2502778"/>
                <a:gd name="connsiteY2" fmla="*/ 2502778 h 2502778"/>
                <a:gd name="connsiteX3" fmla="*/ 0 w 2502778"/>
                <a:gd name="connsiteY3" fmla="*/ 2502778 h 2502778"/>
                <a:gd name="connsiteX4" fmla="*/ 0 w 2502778"/>
                <a:gd name="connsiteY4" fmla="*/ 0 h 2502778"/>
                <a:gd name="connsiteX0" fmla="*/ 23149 w 2502778"/>
                <a:gd name="connsiteY0" fmla="*/ 34724 h 2502778"/>
                <a:gd name="connsiteX1" fmla="*/ 2502778 w 2502778"/>
                <a:gd name="connsiteY1" fmla="*/ 0 h 2502778"/>
                <a:gd name="connsiteX2" fmla="*/ 2502778 w 2502778"/>
                <a:gd name="connsiteY2" fmla="*/ 2502778 h 2502778"/>
                <a:gd name="connsiteX3" fmla="*/ 0 w 2502778"/>
                <a:gd name="connsiteY3" fmla="*/ 2502778 h 2502778"/>
                <a:gd name="connsiteX4" fmla="*/ 23149 w 2502778"/>
                <a:gd name="connsiteY4" fmla="*/ 34724 h 2502778"/>
                <a:gd name="connsiteX0" fmla="*/ 23149 w 2502778"/>
                <a:gd name="connsiteY0" fmla="*/ 92598 h 2560652"/>
                <a:gd name="connsiteX1" fmla="*/ 2502778 w 2502778"/>
                <a:gd name="connsiteY1" fmla="*/ 0 h 2560652"/>
                <a:gd name="connsiteX2" fmla="*/ 2502778 w 2502778"/>
                <a:gd name="connsiteY2" fmla="*/ 2560652 h 2560652"/>
                <a:gd name="connsiteX3" fmla="*/ 0 w 2502778"/>
                <a:gd name="connsiteY3" fmla="*/ 2560652 h 2560652"/>
                <a:gd name="connsiteX4" fmla="*/ 23149 w 2502778"/>
                <a:gd name="connsiteY4" fmla="*/ 92598 h 2560652"/>
                <a:gd name="connsiteX0" fmla="*/ 23149 w 2502778"/>
                <a:gd name="connsiteY0" fmla="*/ 11575 h 2479629"/>
                <a:gd name="connsiteX1" fmla="*/ 2502778 w 2502778"/>
                <a:gd name="connsiteY1" fmla="*/ 0 h 2479629"/>
                <a:gd name="connsiteX2" fmla="*/ 2502778 w 2502778"/>
                <a:gd name="connsiteY2" fmla="*/ 2479629 h 2479629"/>
                <a:gd name="connsiteX3" fmla="*/ 0 w 2502778"/>
                <a:gd name="connsiteY3" fmla="*/ 2479629 h 2479629"/>
                <a:gd name="connsiteX4" fmla="*/ 23149 w 2502778"/>
                <a:gd name="connsiteY4" fmla="*/ 11575 h 2479629"/>
                <a:gd name="connsiteX0" fmla="*/ 23149 w 2502778"/>
                <a:gd name="connsiteY0" fmla="*/ 11575 h 2479629"/>
                <a:gd name="connsiteX1" fmla="*/ 2502778 w 2502778"/>
                <a:gd name="connsiteY1" fmla="*/ 0 h 2479629"/>
                <a:gd name="connsiteX2" fmla="*/ 2456479 w 2502778"/>
                <a:gd name="connsiteY2" fmla="*/ 2398607 h 2479629"/>
                <a:gd name="connsiteX3" fmla="*/ 0 w 2502778"/>
                <a:gd name="connsiteY3" fmla="*/ 2479629 h 2479629"/>
                <a:gd name="connsiteX4" fmla="*/ 23149 w 2502778"/>
                <a:gd name="connsiteY4" fmla="*/ 11575 h 2479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2778" h="2479629">
                  <a:moveTo>
                    <a:pt x="23149" y="11575"/>
                  </a:moveTo>
                  <a:lnTo>
                    <a:pt x="2502778" y="0"/>
                  </a:lnTo>
                  <a:lnTo>
                    <a:pt x="2456479" y="2398607"/>
                  </a:lnTo>
                  <a:lnTo>
                    <a:pt x="0" y="2479629"/>
                  </a:lnTo>
                  <a:lnTo>
                    <a:pt x="23149" y="115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 dirty="0">
                <a:solidFill>
                  <a:schemeClr val="accent1"/>
                </a:solidFill>
              </a:endParaRPr>
            </a:p>
          </p:txBody>
        </p:sp>
        <p:sp>
          <p:nvSpPr>
            <p:cNvPr id="2765" name="Rectangle 7">
              <a:hlinkClick r:id="rId5" action="ppaction://hlinksldjump"/>
              <a:extLst>
                <a:ext uri="{FF2B5EF4-FFF2-40B4-BE49-F238E27FC236}">
                  <a16:creationId xmlns:a16="http://schemas.microsoft.com/office/drawing/2014/main" id="{16839E91-9B3D-4108-8B00-DBEB80FA90BC}"/>
                </a:ext>
              </a:extLst>
            </p:cNvPr>
            <p:cNvSpPr/>
            <p:nvPr/>
          </p:nvSpPr>
          <p:spPr>
            <a:xfrm>
              <a:off x="5186142" y="4244531"/>
              <a:ext cx="1862840" cy="1845608"/>
            </a:xfrm>
            <a:custGeom>
              <a:avLst/>
              <a:gdLst>
                <a:gd name="connsiteX0" fmla="*/ 0 w 2502778"/>
                <a:gd name="connsiteY0" fmla="*/ 0 h 2502778"/>
                <a:gd name="connsiteX1" fmla="*/ 2502778 w 2502778"/>
                <a:gd name="connsiteY1" fmla="*/ 0 h 2502778"/>
                <a:gd name="connsiteX2" fmla="*/ 2502778 w 2502778"/>
                <a:gd name="connsiteY2" fmla="*/ 2502778 h 2502778"/>
                <a:gd name="connsiteX3" fmla="*/ 0 w 2502778"/>
                <a:gd name="connsiteY3" fmla="*/ 2502778 h 2502778"/>
                <a:gd name="connsiteX4" fmla="*/ 0 w 2502778"/>
                <a:gd name="connsiteY4" fmla="*/ 0 h 2502778"/>
                <a:gd name="connsiteX0" fmla="*/ 23149 w 2502778"/>
                <a:gd name="connsiteY0" fmla="*/ 34724 h 2502778"/>
                <a:gd name="connsiteX1" fmla="*/ 2502778 w 2502778"/>
                <a:gd name="connsiteY1" fmla="*/ 0 h 2502778"/>
                <a:gd name="connsiteX2" fmla="*/ 2502778 w 2502778"/>
                <a:gd name="connsiteY2" fmla="*/ 2502778 h 2502778"/>
                <a:gd name="connsiteX3" fmla="*/ 0 w 2502778"/>
                <a:gd name="connsiteY3" fmla="*/ 2502778 h 2502778"/>
                <a:gd name="connsiteX4" fmla="*/ 23149 w 2502778"/>
                <a:gd name="connsiteY4" fmla="*/ 34724 h 2502778"/>
                <a:gd name="connsiteX0" fmla="*/ 23149 w 2502778"/>
                <a:gd name="connsiteY0" fmla="*/ 92598 h 2560652"/>
                <a:gd name="connsiteX1" fmla="*/ 2502778 w 2502778"/>
                <a:gd name="connsiteY1" fmla="*/ 0 h 2560652"/>
                <a:gd name="connsiteX2" fmla="*/ 2502778 w 2502778"/>
                <a:gd name="connsiteY2" fmla="*/ 2560652 h 2560652"/>
                <a:gd name="connsiteX3" fmla="*/ 0 w 2502778"/>
                <a:gd name="connsiteY3" fmla="*/ 2560652 h 2560652"/>
                <a:gd name="connsiteX4" fmla="*/ 23149 w 2502778"/>
                <a:gd name="connsiteY4" fmla="*/ 92598 h 2560652"/>
                <a:gd name="connsiteX0" fmla="*/ 23149 w 2502778"/>
                <a:gd name="connsiteY0" fmla="*/ 11575 h 2479629"/>
                <a:gd name="connsiteX1" fmla="*/ 2502778 w 2502778"/>
                <a:gd name="connsiteY1" fmla="*/ 0 h 2479629"/>
                <a:gd name="connsiteX2" fmla="*/ 2502778 w 2502778"/>
                <a:gd name="connsiteY2" fmla="*/ 2479629 h 2479629"/>
                <a:gd name="connsiteX3" fmla="*/ 0 w 2502778"/>
                <a:gd name="connsiteY3" fmla="*/ 2479629 h 2479629"/>
                <a:gd name="connsiteX4" fmla="*/ 23149 w 2502778"/>
                <a:gd name="connsiteY4" fmla="*/ 11575 h 2479629"/>
                <a:gd name="connsiteX0" fmla="*/ 23149 w 2502778"/>
                <a:gd name="connsiteY0" fmla="*/ 11575 h 2479629"/>
                <a:gd name="connsiteX1" fmla="*/ 2502778 w 2502778"/>
                <a:gd name="connsiteY1" fmla="*/ 0 h 2479629"/>
                <a:gd name="connsiteX2" fmla="*/ 2456479 w 2502778"/>
                <a:gd name="connsiteY2" fmla="*/ 2398607 h 2479629"/>
                <a:gd name="connsiteX3" fmla="*/ 0 w 2502778"/>
                <a:gd name="connsiteY3" fmla="*/ 2479629 h 2479629"/>
                <a:gd name="connsiteX4" fmla="*/ 23149 w 2502778"/>
                <a:gd name="connsiteY4" fmla="*/ 11575 h 2479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2778" h="2479629">
                  <a:moveTo>
                    <a:pt x="23149" y="11575"/>
                  </a:moveTo>
                  <a:lnTo>
                    <a:pt x="2502778" y="0"/>
                  </a:lnTo>
                  <a:lnTo>
                    <a:pt x="2456479" y="2398607"/>
                  </a:lnTo>
                  <a:lnTo>
                    <a:pt x="0" y="2479629"/>
                  </a:lnTo>
                  <a:lnTo>
                    <a:pt x="23149" y="1157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  <a:latin typeface="Plantagenet Cherokee" panose="020B0604020202020204" pitchFamily="18" charset="0"/>
                </a:rPr>
                <a:t>Facemask application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5211F901-E1CF-4FA8-9949-D1C1FC301DB9}"/>
              </a:ext>
            </a:extLst>
          </p:cNvPr>
          <p:cNvSpPr/>
          <p:nvPr/>
        </p:nvSpPr>
        <p:spPr>
          <a:xfrm flipH="1">
            <a:off x="4540480" y="3581400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67" name="Oval 2766">
            <a:extLst>
              <a:ext uri="{FF2B5EF4-FFF2-40B4-BE49-F238E27FC236}">
                <a16:creationId xmlns:a16="http://schemas.microsoft.com/office/drawing/2014/main" id="{0A72EF2C-5981-4FCC-B3E4-607C2815FA8F}"/>
              </a:ext>
            </a:extLst>
          </p:cNvPr>
          <p:cNvSpPr/>
          <p:nvPr/>
        </p:nvSpPr>
        <p:spPr>
          <a:xfrm flipH="1">
            <a:off x="4237088" y="3573916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68" name="Oval 2767">
            <a:extLst>
              <a:ext uri="{FF2B5EF4-FFF2-40B4-BE49-F238E27FC236}">
                <a16:creationId xmlns:a16="http://schemas.microsoft.com/office/drawing/2014/main" id="{58D9C237-C9DC-462F-A022-B3CF1FDB48CA}"/>
              </a:ext>
            </a:extLst>
          </p:cNvPr>
          <p:cNvSpPr/>
          <p:nvPr/>
        </p:nvSpPr>
        <p:spPr>
          <a:xfrm flipH="1">
            <a:off x="3933697" y="3566432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69" name="Oval 2768">
            <a:extLst>
              <a:ext uri="{FF2B5EF4-FFF2-40B4-BE49-F238E27FC236}">
                <a16:creationId xmlns:a16="http://schemas.microsoft.com/office/drawing/2014/main" id="{A1B9B341-47CA-49E5-B0F1-9454B06DA051}"/>
              </a:ext>
            </a:extLst>
          </p:cNvPr>
          <p:cNvSpPr/>
          <p:nvPr/>
        </p:nvSpPr>
        <p:spPr>
          <a:xfrm flipH="1">
            <a:off x="3630306" y="3558948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70" name="Oval 2769">
            <a:extLst>
              <a:ext uri="{FF2B5EF4-FFF2-40B4-BE49-F238E27FC236}">
                <a16:creationId xmlns:a16="http://schemas.microsoft.com/office/drawing/2014/main" id="{80850440-5B1A-4E1D-8686-E490D707EC96}"/>
              </a:ext>
            </a:extLst>
          </p:cNvPr>
          <p:cNvSpPr/>
          <p:nvPr/>
        </p:nvSpPr>
        <p:spPr>
          <a:xfrm flipH="1">
            <a:off x="3326915" y="355146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71" name="Oval 2770">
            <a:extLst>
              <a:ext uri="{FF2B5EF4-FFF2-40B4-BE49-F238E27FC236}">
                <a16:creationId xmlns:a16="http://schemas.microsoft.com/office/drawing/2014/main" id="{05AACC90-1692-4CE3-ADAE-F5B6D0986812}"/>
              </a:ext>
            </a:extLst>
          </p:cNvPr>
          <p:cNvSpPr/>
          <p:nvPr/>
        </p:nvSpPr>
        <p:spPr>
          <a:xfrm flipH="1">
            <a:off x="3023524" y="3543980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72" name="Oval 2771">
            <a:extLst>
              <a:ext uri="{FF2B5EF4-FFF2-40B4-BE49-F238E27FC236}">
                <a16:creationId xmlns:a16="http://schemas.microsoft.com/office/drawing/2014/main" id="{8AECEADC-C2C5-4291-BE3B-F11811708C43}"/>
              </a:ext>
            </a:extLst>
          </p:cNvPr>
          <p:cNvSpPr/>
          <p:nvPr/>
        </p:nvSpPr>
        <p:spPr>
          <a:xfrm flipH="1">
            <a:off x="2720133" y="3536496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73" name="Oval 2772">
            <a:extLst>
              <a:ext uri="{FF2B5EF4-FFF2-40B4-BE49-F238E27FC236}">
                <a16:creationId xmlns:a16="http://schemas.microsoft.com/office/drawing/2014/main" id="{6D98D3F5-7C54-4F60-8690-E57446998179}"/>
              </a:ext>
            </a:extLst>
          </p:cNvPr>
          <p:cNvSpPr/>
          <p:nvPr/>
        </p:nvSpPr>
        <p:spPr>
          <a:xfrm flipH="1">
            <a:off x="2416742" y="3529012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74" name="Oval 2773">
            <a:extLst>
              <a:ext uri="{FF2B5EF4-FFF2-40B4-BE49-F238E27FC236}">
                <a16:creationId xmlns:a16="http://schemas.microsoft.com/office/drawing/2014/main" id="{DC5F4938-1735-45A1-9C6E-08732858FC0D}"/>
              </a:ext>
            </a:extLst>
          </p:cNvPr>
          <p:cNvSpPr/>
          <p:nvPr/>
        </p:nvSpPr>
        <p:spPr>
          <a:xfrm flipH="1">
            <a:off x="4483656" y="1243210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75" name="Oval 2774">
            <a:extLst>
              <a:ext uri="{FF2B5EF4-FFF2-40B4-BE49-F238E27FC236}">
                <a16:creationId xmlns:a16="http://schemas.microsoft.com/office/drawing/2014/main" id="{1AF9C690-AE6E-4F90-806B-63CEE55B3A69}"/>
              </a:ext>
            </a:extLst>
          </p:cNvPr>
          <p:cNvSpPr/>
          <p:nvPr/>
        </p:nvSpPr>
        <p:spPr>
          <a:xfrm flipH="1">
            <a:off x="4180264" y="1259593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76" name="Oval 2775">
            <a:extLst>
              <a:ext uri="{FF2B5EF4-FFF2-40B4-BE49-F238E27FC236}">
                <a16:creationId xmlns:a16="http://schemas.microsoft.com/office/drawing/2014/main" id="{37EBC596-5F1C-4846-B765-FE0820324F71}"/>
              </a:ext>
            </a:extLst>
          </p:cNvPr>
          <p:cNvSpPr/>
          <p:nvPr/>
        </p:nvSpPr>
        <p:spPr>
          <a:xfrm flipH="1">
            <a:off x="3876873" y="1275976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77" name="Oval 2776">
            <a:extLst>
              <a:ext uri="{FF2B5EF4-FFF2-40B4-BE49-F238E27FC236}">
                <a16:creationId xmlns:a16="http://schemas.microsoft.com/office/drawing/2014/main" id="{C481D622-93BC-4DD4-BCBA-5766D5754715}"/>
              </a:ext>
            </a:extLst>
          </p:cNvPr>
          <p:cNvSpPr/>
          <p:nvPr/>
        </p:nvSpPr>
        <p:spPr>
          <a:xfrm flipH="1">
            <a:off x="3573482" y="1292359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78" name="Oval 2777">
            <a:extLst>
              <a:ext uri="{FF2B5EF4-FFF2-40B4-BE49-F238E27FC236}">
                <a16:creationId xmlns:a16="http://schemas.microsoft.com/office/drawing/2014/main" id="{3789CFC9-297F-41FE-AAC0-3854003D185B}"/>
              </a:ext>
            </a:extLst>
          </p:cNvPr>
          <p:cNvSpPr/>
          <p:nvPr/>
        </p:nvSpPr>
        <p:spPr>
          <a:xfrm flipH="1">
            <a:off x="3270091" y="1308742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79" name="Oval 2778">
            <a:extLst>
              <a:ext uri="{FF2B5EF4-FFF2-40B4-BE49-F238E27FC236}">
                <a16:creationId xmlns:a16="http://schemas.microsoft.com/office/drawing/2014/main" id="{E8257F26-EAD2-4908-9CD7-7C03F498FFA1}"/>
              </a:ext>
            </a:extLst>
          </p:cNvPr>
          <p:cNvSpPr/>
          <p:nvPr/>
        </p:nvSpPr>
        <p:spPr>
          <a:xfrm flipH="1">
            <a:off x="2966700" y="132300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80" name="Oval 2779">
            <a:extLst>
              <a:ext uri="{FF2B5EF4-FFF2-40B4-BE49-F238E27FC236}">
                <a16:creationId xmlns:a16="http://schemas.microsoft.com/office/drawing/2014/main" id="{2BABC046-5547-4506-884E-E9AEAEEA181D}"/>
              </a:ext>
            </a:extLst>
          </p:cNvPr>
          <p:cNvSpPr/>
          <p:nvPr/>
        </p:nvSpPr>
        <p:spPr>
          <a:xfrm flipH="1">
            <a:off x="2663309" y="1345297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81" name="Oval 2780">
            <a:extLst>
              <a:ext uri="{FF2B5EF4-FFF2-40B4-BE49-F238E27FC236}">
                <a16:creationId xmlns:a16="http://schemas.microsoft.com/office/drawing/2014/main" id="{CC64102C-2C6D-4FE8-9465-6C05871A0B50}"/>
              </a:ext>
            </a:extLst>
          </p:cNvPr>
          <p:cNvSpPr/>
          <p:nvPr/>
        </p:nvSpPr>
        <p:spPr>
          <a:xfrm flipH="1">
            <a:off x="2359918" y="135789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82" name="Oval 2781">
            <a:extLst>
              <a:ext uri="{FF2B5EF4-FFF2-40B4-BE49-F238E27FC236}">
                <a16:creationId xmlns:a16="http://schemas.microsoft.com/office/drawing/2014/main" id="{FDEBAA93-A519-4CAE-ADB1-0E731F85E7F6}"/>
              </a:ext>
            </a:extLst>
          </p:cNvPr>
          <p:cNvSpPr/>
          <p:nvPr/>
        </p:nvSpPr>
        <p:spPr>
          <a:xfrm flipH="1">
            <a:off x="2330971" y="166805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83" name="Oval 2782">
            <a:extLst>
              <a:ext uri="{FF2B5EF4-FFF2-40B4-BE49-F238E27FC236}">
                <a16:creationId xmlns:a16="http://schemas.microsoft.com/office/drawing/2014/main" id="{D3A09192-7463-43C4-AC35-928803A7F8DC}"/>
              </a:ext>
            </a:extLst>
          </p:cNvPr>
          <p:cNvSpPr/>
          <p:nvPr/>
        </p:nvSpPr>
        <p:spPr>
          <a:xfrm flipH="1">
            <a:off x="2336342" y="197821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84" name="Oval 2783">
            <a:extLst>
              <a:ext uri="{FF2B5EF4-FFF2-40B4-BE49-F238E27FC236}">
                <a16:creationId xmlns:a16="http://schemas.microsoft.com/office/drawing/2014/main" id="{0EC87DC8-4BD0-40A4-AF2D-B2CA0EEA6BC8}"/>
              </a:ext>
            </a:extLst>
          </p:cNvPr>
          <p:cNvSpPr/>
          <p:nvPr/>
        </p:nvSpPr>
        <p:spPr>
          <a:xfrm flipH="1">
            <a:off x="2346690" y="228837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85" name="Oval 2784">
            <a:extLst>
              <a:ext uri="{FF2B5EF4-FFF2-40B4-BE49-F238E27FC236}">
                <a16:creationId xmlns:a16="http://schemas.microsoft.com/office/drawing/2014/main" id="{D5C0F2AE-77D6-412B-8994-55DA4450324A}"/>
              </a:ext>
            </a:extLst>
          </p:cNvPr>
          <p:cNvSpPr/>
          <p:nvPr/>
        </p:nvSpPr>
        <p:spPr>
          <a:xfrm flipH="1">
            <a:off x="2359918" y="259853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86" name="Oval 2785">
            <a:extLst>
              <a:ext uri="{FF2B5EF4-FFF2-40B4-BE49-F238E27FC236}">
                <a16:creationId xmlns:a16="http://schemas.microsoft.com/office/drawing/2014/main" id="{839403C1-6F39-4742-B84D-FCB132024025}"/>
              </a:ext>
            </a:extLst>
          </p:cNvPr>
          <p:cNvSpPr/>
          <p:nvPr/>
        </p:nvSpPr>
        <p:spPr>
          <a:xfrm flipH="1">
            <a:off x="2378631" y="290869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87" name="Oval 2786">
            <a:extLst>
              <a:ext uri="{FF2B5EF4-FFF2-40B4-BE49-F238E27FC236}">
                <a16:creationId xmlns:a16="http://schemas.microsoft.com/office/drawing/2014/main" id="{D04954B4-9372-42E7-BE0D-2982940804B4}"/>
              </a:ext>
            </a:extLst>
          </p:cNvPr>
          <p:cNvSpPr/>
          <p:nvPr/>
        </p:nvSpPr>
        <p:spPr>
          <a:xfrm flipH="1">
            <a:off x="2395799" y="321885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88" name="Oval 2787">
            <a:extLst>
              <a:ext uri="{FF2B5EF4-FFF2-40B4-BE49-F238E27FC236}">
                <a16:creationId xmlns:a16="http://schemas.microsoft.com/office/drawing/2014/main" id="{9EDE5380-887C-45FC-87CE-EE5987561B4D}"/>
              </a:ext>
            </a:extLst>
          </p:cNvPr>
          <p:cNvSpPr/>
          <p:nvPr/>
        </p:nvSpPr>
        <p:spPr>
          <a:xfrm flipH="1">
            <a:off x="4520490" y="1577237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89" name="Oval 2788">
            <a:extLst>
              <a:ext uri="{FF2B5EF4-FFF2-40B4-BE49-F238E27FC236}">
                <a16:creationId xmlns:a16="http://schemas.microsoft.com/office/drawing/2014/main" id="{F30F1680-19A8-4ADA-9672-B2C3FE97ED26}"/>
              </a:ext>
            </a:extLst>
          </p:cNvPr>
          <p:cNvSpPr/>
          <p:nvPr/>
        </p:nvSpPr>
        <p:spPr>
          <a:xfrm flipH="1">
            <a:off x="4530019" y="191126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90" name="Oval 2789">
            <a:extLst>
              <a:ext uri="{FF2B5EF4-FFF2-40B4-BE49-F238E27FC236}">
                <a16:creationId xmlns:a16="http://schemas.microsoft.com/office/drawing/2014/main" id="{D6D7909B-7481-4AB1-BEFF-A4CCA261444A}"/>
              </a:ext>
            </a:extLst>
          </p:cNvPr>
          <p:cNvSpPr/>
          <p:nvPr/>
        </p:nvSpPr>
        <p:spPr>
          <a:xfrm flipH="1">
            <a:off x="4530711" y="2245291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91" name="Oval 2790">
            <a:extLst>
              <a:ext uri="{FF2B5EF4-FFF2-40B4-BE49-F238E27FC236}">
                <a16:creationId xmlns:a16="http://schemas.microsoft.com/office/drawing/2014/main" id="{5F4BD49D-CF7E-4529-B680-6BD5A1A097F1}"/>
              </a:ext>
            </a:extLst>
          </p:cNvPr>
          <p:cNvSpPr/>
          <p:nvPr/>
        </p:nvSpPr>
        <p:spPr>
          <a:xfrm flipH="1">
            <a:off x="4543939" y="2579318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92" name="Oval 2791">
            <a:extLst>
              <a:ext uri="{FF2B5EF4-FFF2-40B4-BE49-F238E27FC236}">
                <a16:creationId xmlns:a16="http://schemas.microsoft.com/office/drawing/2014/main" id="{80545970-928A-452B-BE03-56CCDCD570BC}"/>
              </a:ext>
            </a:extLst>
          </p:cNvPr>
          <p:cNvSpPr/>
          <p:nvPr/>
        </p:nvSpPr>
        <p:spPr>
          <a:xfrm flipH="1">
            <a:off x="4552821" y="2913345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93" name="Oval 2792">
            <a:extLst>
              <a:ext uri="{FF2B5EF4-FFF2-40B4-BE49-F238E27FC236}">
                <a16:creationId xmlns:a16="http://schemas.microsoft.com/office/drawing/2014/main" id="{73037B01-774D-4229-8174-0F79F5BCBA34}"/>
              </a:ext>
            </a:extLst>
          </p:cNvPr>
          <p:cNvSpPr/>
          <p:nvPr/>
        </p:nvSpPr>
        <p:spPr>
          <a:xfrm flipH="1">
            <a:off x="4555704" y="3247372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95" name="Oval 2794">
            <a:extLst>
              <a:ext uri="{FF2B5EF4-FFF2-40B4-BE49-F238E27FC236}">
                <a16:creationId xmlns:a16="http://schemas.microsoft.com/office/drawing/2014/main" id="{3B879CCB-9C15-43F3-AC96-2D3A059B8723}"/>
              </a:ext>
            </a:extLst>
          </p:cNvPr>
          <p:cNvSpPr/>
          <p:nvPr/>
        </p:nvSpPr>
        <p:spPr>
          <a:xfrm flipH="1">
            <a:off x="7145581" y="3435988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96" name="Oval 2795">
            <a:extLst>
              <a:ext uri="{FF2B5EF4-FFF2-40B4-BE49-F238E27FC236}">
                <a16:creationId xmlns:a16="http://schemas.microsoft.com/office/drawing/2014/main" id="{9933B895-0A7B-4482-8546-62A737611647}"/>
              </a:ext>
            </a:extLst>
          </p:cNvPr>
          <p:cNvSpPr/>
          <p:nvPr/>
        </p:nvSpPr>
        <p:spPr>
          <a:xfrm flipH="1">
            <a:off x="6842189" y="345755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97" name="Oval 2796">
            <a:extLst>
              <a:ext uri="{FF2B5EF4-FFF2-40B4-BE49-F238E27FC236}">
                <a16:creationId xmlns:a16="http://schemas.microsoft.com/office/drawing/2014/main" id="{461EF616-DEBF-4BC5-8647-192B2E1E5BDA}"/>
              </a:ext>
            </a:extLst>
          </p:cNvPr>
          <p:cNvSpPr/>
          <p:nvPr/>
        </p:nvSpPr>
        <p:spPr>
          <a:xfrm flipH="1">
            <a:off x="6538798" y="3471197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98" name="Oval 2797">
            <a:extLst>
              <a:ext uri="{FF2B5EF4-FFF2-40B4-BE49-F238E27FC236}">
                <a16:creationId xmlns:a16="http://schemas.microsoft.com/office/drawing/2014/main" id="{C53D10B5-1A94-4FBB-8F65-2D7A39E790B6}"/>
              </a:ext>
            </a:extLst>
          </p:cNvPr>
          <p:cNvSpPr/>
          <p:nvPr/>
        </p:nvSpPr>
        <p:spPr>
          <a:xfrm flipH="1">
            <a:off x="6235407" y="3478058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99" name="Oval 2798">
            <a:extLst>
              <a:ext uri="{FF2B5EF4-FFF2-40B4-BE49-F238E27FC236}">
                <a16:creationId xmlns:a16="http://schemas.microsoft.com/office/drawing/2014/main" id="{17ECEDE4-45E3-4D24-AB08-F9298AD394DD}"/>
              </a:ext>
            </a:extLst>
          </p:cNvPr>
          <p:cNvSpPr/>
          <p:nvPr/>
        </p:nvSpPr>
        <p:spPr>
          <a:xfrm flipH="1">
            <a:off x="5932016" y="3494122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00" name="Oval 2799">
            <a:extLst>
              <a:ext uri="{FF2B5EF4-FFF2-40B4-BE49-F238E27FC236}">
                <a16:creationId xmlns:a16="http://schemas.microsoft.com/office/drawing/2014/main" id="{31A790C9-A4BF-4E6B-AC3E-CFB6AF5C24D3}"/>
              </a:ext>
            </a:extLst>
          </p:cNvPr>
          <p:cNvSpPr/>
          <p:nvPr/>
        </p:nvSpPr>
        <p:spPr>
          <a:xfrm flipH="1">
            <a:off x="5628625" y="350081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01" name="Oval 2800">
            <a:extLst>
              <a:ext uri="{FF2B5EF4-FFF2-40B4-BE49-F238E27FC236}">
                <a16:creationId xmlns:a16="http://schemas.microsoft.com/office/drawing/2014/main" id="{69AFE43F-866C-4D43-AF2A-F16BD0B30A88}"/>
              </a:ext>
            </a:extLst>
          </p:cNvPr>
          <p:cNvSpPr/>
          <p:nvPr/>
        </p:nvSpPr>
        <p:spPr>
          <a:xfrm flipH="1">
            <a:off x="5325234" y="3510397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02" name="Oval 2801">
            <a:extLst>
              <a:ext uri="{FF2B5EF4-FFF2-40B4-BE49-F238E27FC236}">
                <a16:creationId xmlns:a16="http://schemas.microsoft.com/office/drawing/2014/main" id="{47FE900A-5053-4551-920C-684AA651CA92}"/>
              </a:ext>
            </a:extLst>
          </p:cNvPr>
          <p:cNvSpPr/>
          <p:nvPr/>
        </p:nvSpPr>
        <p:spPr>
          <a:xfrm flipH="1">
            <a:off x="5021843" y="3529012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03" name="Oval 2802">
            <a:extLst>
              <a:ext uri="{FF2B5EF4-FFF2-40B4-BE49-F238E27FC236}">
                <a16:creationId xmlns:a16="http://schemas.microsoft.com/office/drawing/2014/main" id="{B2BB0E0A-DA31-41A2-8560-C9E480EE7157}"/>
              </a:ext>
            </a:extLst>
          </p:cNvPr>
          <p:cNvSpPr/>
          <p:nvPr/>
        </p:nvSpPr>
        <p:spPr>
          <a:xfrm flipH="1">
            <a:off x="7032527" y="1301722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04" name="Oval 2803">
            <a:extLst>
              <a:ext uri="{FF2B5EF4-FFF2-40B4-BE49-F238E27FC236}">
                <a16:creationId xmlns:a16="http://schemas.microsoft.com/office/drawing/2014/main" id="{2CC73BB0-9766-4E37-B662-B24305106818}"/>
              </a:ext>
            </a:extLst>
          </p:cNvPr>
          <p:cNvSpPr/>
          <p:nvPr/>
        </p:nvSpPr>
        <p:spPr>
          <a:xfrm flipH="1">
            <a:off x="6737167" y="1299419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05" name="Oval 2804">
            <a:extLst>
              <a:ext uri="{FF2B5EF4-FFF2-40B4-BE49-F238E27FC236}">
                <a16:creationId xmlns:a16="http://schemas.microsoft.com/office/drawing/2014/main" id="{7617862E-7ED7-407C-A10A-AFC0B83E0FDA}"/>
              </a:ext>
            </a:extLst>
          </p:cNvPr>
          <p:cNvSpPr/>
          <p:nvPr/>
        </p:nvSpPr>
        <p:spPr>
          <a:xfrm flipH="1">
            <a:off x="6441809" y="1313113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06" name="Oval 2805">
            <a:extLst>
              <a:ext uri="{FF2B5EF4-FFF2-40B4-BE49-F238E27FC236}">
                <a16:creationId xmlns:a16="http://schemas.microsoft.com/office/drawing/2014/main" id="{26E3E2C8-9E1A-4352-A6F7-422A3FEC7E21}"/>
              </a:ext>
            </a:extLst>
          </p:cNvPr>
          <p:cNvSpPr/>
          <p:nvPr/>
        </p:nvSpPr>
        <p:spPr>
          <a:xfrm flipH="1">
            <a:off x="6146451" y="1312662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07" name="Oval 2806">
            <a:extLst>
              <a:ext uri="{FF2B5EF4-FFF2-40B4-BE49-F238E27FC236}">
                <a16:creationId xmlns:a16="http://schemas.microsoft.com/office/drawing/2014/main" id="{72E2E6A4-20F9-49DC-BC2F-9C7348EA0A27}"/>
              </a:ext>
            </a:extLst>
          </p:cNvPr>
          <p:cNvSpPr/>
          <p:nvPr/>
        </p:nvSpPr>
        <p:spPr>
          <a:xfrm flipH="1">
            <a:off x="5851093" y="1315765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08" name="Oval 2807">
            <a:extLst>
              <a:ext uri="{FF2B5EF4-FFF2-40B4-BE49-F238E27FC236}">
                <a16:creationId xmlns:a16="http://schemas.microsoft.com/office/drawing/2014/main" id="{A483C84C-6270-4A99-8082-26C53035EC5E}"/>
              </a:ext>
            </a:extLst>
          </p:cNvPr>
          <p:cNvSpPr/>
          <p:nvPr/>
        </p:nvSpPr>
        <p:spPr>
          <a:xfrm flipH="1">
            <a:off x="5555735" y="1329808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09" name="Oval 2808">
            <a:extLst>
              <a:ext uri="{FF2B5EF4-FFF2-40B4-BE49-F238E27FC236}">
                <a16:creationId xmlns:a16="http://schemas.microsoft.com/office/drawing/2014/main" id="{D0ACC8BC-2E3F-41D0-8302-B86090FEA32A}"/>
              </a:ext>
            </a:extLst>
          </p:cNvPr>
          <p:cNvSpPr/>
          <p:nvPr/>
        </p:nvSpPr>
        <p:spPr>
          <a:xfrm flipH="1">
            <a:off x="5260377" y="1343851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10" name="Oval 2809">
            <a:extLst>
              <a:ext uri="{FF2B5EF4-FFF2-40B4-BE49-F238E27FC236}">
                <a16:creationId xmlns:a16="http://schemas.microsoft.com/office/drawing/2014/main" id="{0631048E-30CA-43AB-AED4-1D37DF30C41E}"/>
              </a:ext>
            </a:extLst>
          </p:cNvPr>
          <p:cNvSpPr/>
          <p:nvPr/>
        </p:nvSpPr>
        <p:spPr>
          <a:xfrm flipH="1">
            <a:off x="4965019" y="135789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11" name="Oval 2810">
            <a:extLst>
              <a:ext uri="{FF2B5EF4-FFF2-40B4-BE49-F238E27FC236}">
                <a16:creationId xmlns:a16="http://schemas.microsoft.com/office/drawing/2014/main" id="{6F5EFE99-73BE-4EF7-A89E-7644A1B53EFF}"/>
              </a:ext>
            </a:extLst>
          </p:cNvPr>
          <p:cNvSpPr/>
          <p:nvPr/>
        </p:nvSpPr>
        <p:spPr>
          <a:xfrm flipH="1">
            <a:off x="4973514" y="166805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12" name="Oval 2811">
            <a:extLst>
              <a:ext uri="{FF2B5EF4-FFF2-40B4-BE49-F238E27FC236}">
                <a16:creationId xmlns:a16="http://schemas.microsoft.com/office/drawing/2014/main" id="{1CC95676-2D6A-4AA0-8C68-67B2FD155CDD}"/>
              </a:ext>
            </a:extLst>
          </p:cNvPr>
          <p:cNvSpPr/>
          <p:nvPr/>
        </p:nvSpPr>
        <p:spPr>
          <a:xfrm flipH="1">
            <a:off x="4967118" y="197821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13" name="Oval 2812">
            <a:extLst>
              <a:ext uri="{FF2B5EF4-FFF2-40B4-BE49-F238E27FC236}">
                <a16:creationId xmlns:a16="http://schemas.microsoft.com/office/drawing/2014/main" id="{7CF208AB-1752-46A0-9E72-64867BBDBDA7}"/>
              </a:ext>
            </a:extLst>
          </p:cNvPr>
          <p:cNvSpPr/>
          <p:nvPr/>
        </p:nvSpPr>
        <p:spPr>
          <a:xfrm flipH="1">
            <a:off x="4951791" y="228837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14" name="Oval 2813">
            <a:extLst>
              <a:ext uri="{FF2B5EF4-FFF2-40B4-BE49-F238E27FC236}">
                <a16:creationId xmlns:a16="http://schemas.microsoft.com/office/drawing/2014/main" id="{2A6CCB1A-2F99-4006-9BB6-724F6A77576F}"/>
              </a:ext>
            </a:extLst>
          </p:cNvPr>
          <p:cNvSpPr/>
          <p:nvPr/>
        </p:nvSpPr>
        <p:spPr>
          <a:xfrm flipH="1">
            <a:off x="4965019" y="259853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15" name="Oval 2814">
            <a:extLst>
              <a:ext uri="{FF2B5EF4-FFF2-40B4-BE49-F238E27FC236}">
                <a16:creationId xmlns:a16="http://schemas.microsoft.com/office/drawing/2014/main" id="{10FD3A59-B32B-4A0E-8AB3-06353D2E342B}"/>
              </a:ext>
            </a:extLst>
          </p:cNvPr>
          <p:cNvSpPr/>
          <p:nvPr/>
        </p:nvSpPr>
        <p:spPr>
          <a:xfrm flipH="1">
            <a:off x="4983732" y="290869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16" name="Oval 2815">
            <a:extLst>
              <a:ext uri="{FF2B5EF4-FFF2-40B4-BE49-F238E27FC236}">
                <a16:creationId xmlns:a16="http://schemas.microsoft.com/office/drawing/2014/main" id="{42E6FF79-B51E-4F35-BE4E-3E1327C7571C}"/>
              </a:ext>
            </a:extLst>
          </p:cNvPr>
          <p:cNvSpPr/>
          <p:nvPr/>
        </p:nvSpPr>
        <p:spPr>
          <a:xfrm flipH="1">
            <a:off x="4982999" y="321885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17" name="Oval 2816">
            <a:extLst>
              <a:ext uri="{FF2B5EF4-FFF2-40B4-BE49-F238E27FC236}">
                <a16:creationId xmlns:a16="http://schemas.microsoft.com/office/drawing/2014/main" id="{E9EFA3DD-DA20-4C7A-934A-9196FB8D1DB0}"/>
              </a:ext>
            </a:extLst>
          </p:cNvPr>
          <p:cNvSpPr/>
          <p:nvPr/>
        </p:nvSpPr>
        <p:spPr>
          <a:xfrm flipH="1">
            <a:off x="7052504" y="1606617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18" name="Oval 2817">
            <a:extLst>
              <a:ext uri="{FF2B5EF4-FFF2-40B4-BE49-F238E27FC236}">
                <a16:creationId xmlns:a16="http://schemas.microsoft.com/office/drawing/2014/main" id="{997BD001-C3BB-4FC0-9974-DF8FE8BEC80F}"/>
              </a:ext>
            </a:extLst>
          </p:cNvPr>
          <p:cNvSpPr/>
          <p:nvPr/>
        </p:nvSpPr>
        <p:spPr>
          <a:xfrm flipH="1">
            <a:off x="7087901" y="1911512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19" name="Oval 2818">
            <a:extLst>
              <a:ext uri="{FF2B5EF4-FFF2-40B4-BE49-F238E27FC236}">
                <a16:creationId xmlns:a16="http://schemas.microsoft.com/office/drawing/2014/main" id="{0FEFF565-77F5-4BE3-A708-CF9A691AA031}"/>
              </a:ext>
            </a:extLst>
          </p:cNvPr>
          <p:cNvSpPr/>
          <p:nvPr/>
        </p:nvSpPr>
        <p:spPr>
          <a:xfrm flipH="1">
            <a:off x="7097027" y="2216407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20" name="Oval 2819">
            <a:extLst>
              <a:ext uri="{FF2B5EF4-FFF2-40B4-BE49-F238E27FC236}">
                <a16:creationId xmlns:a16="http://schemas.microsoft.com/office/drawing/2014/main" id="{8766BFD6-D97D-4A38-B678-F0321DC22312}"/>
              </a:ext>
            </a:extLst>
          </p:cNvPr>
          <p:cNvSpPr/>
          <p:nvPr/>
        </p:nvSpPr>
        <p:spPr>
          <a:xfrm flipH="1">
            <a:off x="7118252" y="2519485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21" name="Oval 2820">
            <a:extLst>
              <a:ext uri="{FF2B5EF4-FFF2-40B4-BE49-F238E27FC236}">
                <a16:creationId xmlns:a16="http://schemas.microsoft.com/office/drawing/2014/main" id="{37656216-3623-413C-BBFB-4CE05E651D2A}"/>
              </a:ext>
            </a:extLst>
          </p:cNvPr>
          <p:cNvSpPr/>
          <p:nvPr/>
        </p:nvSpPr>
        <p:spPr>
          <a:xfrm flipH="1">
            <a:off x="7139569" y="2824384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22" name="Oval 2821">
            <a:extLst>
              <a:ext uri="{FF2B5EF4-FFF2-40B4-BE49-F238E27FC236}">
                <a16:creationId xmlns:a16="http://schemas.microsoft.com/office/drawing/2014/main" id="{21283969-C75A-4D62-AA54-3055AE68D509}"/>
              </a:ext>
            </a:extLst>
          </p:cNvPr>
          <p:cNvSpPr/>
          <p:nvPr/>
        </p:nvSpPr>
        <p:spPr>
          <a:xfrm flipH="1">
            <a:off x="7160805" y="3131092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24" name="Oval 2823">
            <a:extLst>
              <a:ext uri="{FF2B5EF4-FFF2-40B4-BE49-F238E27FC236}">
                <a16:creationId xmlns:a16="http://schemas.microsoft.com/office/drawing/2014/main" id="{F0C80A09-6CB5-4F27-B5B5-3CC8C7366B61}"/>
              </a:ext>
            </a:extLst>
          </p:cNvPr>
          <p:cNvSpPr/>
          <p:nvPr/>
        </p:nvSpPr>
        <p:spPr>
          <a:xfrm flipH="1">
            <a:off x="5884457" y="6114242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25" name="Oval 2824">
            <a:extLst>
              <a:ext uri="{FF2B5EF4-FFF2-40B4-BE49-F238E27FC236}">
                <a16:creationId xmlns:a16="http://schemas.microsoft.com/office/drawing/2014/main" id="{043B2CE1-1749-4DE0-A0B1-B55DAD8958F0}"/>
              </a:ext>
            </a:extLst>
          </p:cNvPr>
          <p:cNvSpPr/>
          <p:nvPr/>
        </p:nvSpPr>
        <p:spPr>
          <a:xfrm flipH="1">
            <a:off x="5581065" y="6114242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26" name="Oval 2825">
            <a:extLst>
              <a:ext uri="{FF2B5EF4-FFF2-40B4-BE49-F238E27FC236}">
                <a16:creationId xmlns:a16="http://schemas.microsoft.com/office/drawing/2014/main" id="{AA82EA2E-B4C3-428C-9479-1ABF7B14DB72}"/>
              </a:ext>
            </a:extLst>
          </p:cNvPr>
          <p:cNvSpPr/>
          <p:nvPr/>
        </p:nvSpPr>
        <p:spPr>
          <a:xfrm flipH="1">
            <a:off x="5277674" y="6134560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27" name="Oval 2826">
            <a:extLst>
              <a:ext uri="{FF2B5EF4-FFF2-40B4-BE49-F238E27FC236}">
                <a16:creationId xmlns:a16="http://schemas.microsoft.com/office/drawing/2014/main" id="{218F4986-2B0E-4BED-A60C-0EBFA0D86169}"/>
              </a:ext>
            </a:extLst>
          </p:cNvPr>
          <p:cNvSpPr/>
          <p:nvPr/>
        </p:nvSpPr>
        <p:spPr>
          <a:xfrm flipH="1">
            <a:off x="4974283" y="6146291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28" name="Oval 2827">
            <a:extLst>
              <a:ext uri="{FF2B5EF4-FFF2-40B4-BE49-F238E27FC236}">
                <a16:creationId xmlns:a16="http://schemas.microsoft.com/office/drawing/2014/main" id="{05CE4820-C0D7-48CD-ABBE-779E70694AAD}"/>
              </a:ext>
            </a:extLst>
          </p:cNvPr>
          <p:cNvSpPr/>
          <p:nvPr/>
        </p:nvSpPr>
        <p:spPr>
          <a:xfrm flipH="1">
            <a:off x="4670892" y="6145655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29" name="Oval 2828">
            <a:extLst>
              <a:ext uri="{FF2B5EF4-FFF2-40B4-BE49-F238E27FC236}">
                <a16:creationId xmlns:a16="http://schemas.microsoft.com/office/drawing/2014/main" id="{461222E7-104D-412F-917C-7AB09E076FAE}"/>
              </a:ext>
            </a:extLst>
          </p:cNvPr>
          <p:cNvSpPr/>
          <p:nvPr/>
        </p:nvSpPr>
        <p:spPr>
          <a:xfrm flipH="1">
            <a:off x="4367501" y="6156736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30" name="Oval 2829">
            <a:extLst>
              <a:ext uri="{FF2B5EF4-FFF2-40B4-BE49-F238E27FC236}">
                <a16:creationId xmlns:a16="http://schemas.microsoft.com/office/drawing/2014/main" id="{21AD215A-BEB3-495F-982A-5E81EAC11848}"/>
              </a:ext>
            </a:extLst>
          </p:cNvPr>
          <p:cNvSpPr/>
          <p:nvPr/>
        </p:nvSpPr>
        <p:spPr>
          <a:xfrm flipH="1">
            <a:off x="4064110" y="6167118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31" name="Oval 2830">
            <a:extLst>
              <a:ext uri="{FF2B5EF4-FFF2-40B4-BE49-F238E27FC236}">
                <a16:creationId xmlns:a16="http://schemas.microsoft.com/office/drawing/2014/main" id="{E47934CE-9452-4ECE-834B-0D217A6EAF37}"/>
              </a:ext>
            </a:extLst>
          </p:cNvPr>
          <p:cNvSpPr/>
          <p:nvPr/>
        </p:nvSpPr>
        <p:spPr>
          <a:xfrm flipH="1">
            <a:off x="3760719" y="6176857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32" name="Oval 2831">
            <a:extLst>
              <a:ext uri="{FF2B5EF4-FFF2-40B4-BE49-F238E27FC236}">
                <a16:creationId xmlns:a16="http://schemas.microsoft.com/office/drawing/2014/main" id="{255E4B00-F81B-43E7-8654-C0F7E0129190}"/>
              </a:ext>
            </a:extLst>
          </p:cNvPr>
          <p:cNvSpPr/>
          <p:nvPr/>
        </p:nvSpPr>
        <p:spPr>
          <a:xfrm flipH="1">
            <a:off x="5827633" y="4038059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33" name="Oval 2832">
            <a:extLst>
              <a:ext uri="{FF2B5EF4-FFF2-40B4-BE49-F238E27FC236}">
                <a16:creationId xmlns:a16="http://schemas.microsoft.com/office/drawing/2014/main" id="{276E81C2-F50C-42A6-99BC-11CC5FFEF780}"/>
              </a:ext>
            </a:extLst>
          </p:cNvPr>
          <p:cNvSpPr/>
          <p:nvPr/>
        </p:nvSpPr>
        <p:spPr>
          <a:xfrm flipH="1">
            <a:off x="5524241" y="4010980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34" name="Oval 2833">
            <a:extLst>
              <a:ext uri="{FF2B5EF4-FFF2-40B4-BE49-F238E27FC236}">
                <a16:creationId xmlns:a16="http://schemas.microsoft.com/office/drawing/2014/main" id="{77F5CC0C-FD71-407E-A01E-724415AB670C}"/>
              </a:ext>
            </a:extLst>
          </p:cNvPr>
          <p:cNvSpPr/>
          <p:nvPr/>
        </p:nvSpPr>
        <p:spPr>
          <a:xfrm flipH="1">
            <a:off x="5220850" y="4014568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35" name="Oval 2834">
            <a:extLst>
              <a:ext uri="{FF2B5EF4-FFF2-40B4-BE49-F238E27FC236}">
                <a16:creationId xmlns:a16="http://schemas.microsoft.com/office/drawing/2014/main" id="{BAB0E12F-570C-4258-8AA3-A47F402D8982}"/>
              </a:ext>
            </a:extLst>
          </p:cNvPr>
          <p:cNvSpPr/>
          <p:nvPr/>
        </p:nvSpPr>
        <p:spPr>
          <a:xfrm flipH="1">
            <a:off x="4917459" y="4019979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36" name="Oval 2835">
            <a:extLst>
              <a:ext uri="{FF2B5EF4-FFF2-40B4-BE49-F238E27FC236}">
                <a16:creationId xmlns:a16="http://schemas.microsoft.com/office/drawing/2014/main" id="{237B882E-A1DF-4BBD-821F-C888A8D5FAD7}"/>
              </a:ext>
            </a:extLst>
          </p:cNvPr>
          <p:cNvSpPr/>
          <p:nvPr/>
        </p:nvSpPr>
        <p:spPr>
          <a:xfrm flipH="1">
            <a:off x="4614068" y="4015700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37" name="Oval 2836">
            <a:extLst>
              <a:ext uri="{FF2B5EF4-FFF2-40B4-BE49-F238E27FC236}">
                <a16:creationId xmlns:a16="http://schemas.microsoft.com/office/drawing/2014/main" id="{8BF39118-74C7-43B8-AC9C-4AFF844B1495}"/>
              </a:ext>
            </a:extLst>
          </p:cNvPr>
          <p:cNvSpPr/>
          <p:nvPr/>
        </p:nvSpPr>
        <p:spPr>
          <a:xfrm flipH="1">
            <a:off x="4310677" y="4029962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38" name="Oval 2837">
            <a:extLst>
              <a:ext uri="{FF2B5EF4-FFF2-40B4-BE49-F238E27FC236}">
                <a16:creationId xmlns:a16="http://schemas.microsoft.com/office/drawing/2014/main" id="{461225D6-86A1-482B-B32A-AE6C3672C988}"/>
              </a:ext>
            </a:extLst>
          </p:cNvPr>
          <p:cNvSpPr/>
          <p:nvPr/>
        </p:nvSpPr>
        <p:spPr>
          <a:xfrm flipH="1">
            <a:off x="4007286" y="4025471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39" name="Oval 2838">
            <a:extLst>
              <a:ext uri="{FF2B5EF4-FFF2-40B4-BE49-F238E27FC236}">
                <a16:creationId xmlns:a16="http://schemas.microsoft.com/office/drawing/2014/main" id="{24FABBDA-0A84-4988-A85F-D9E8CCF9C47B}"/>
              </a:ext>
            </a:extLst>
          </p:cNvPr>
          <p:cNvSpPr/>
          <p:nvPr/>
        </p:nvSpPr>
        <p:spPr>
          <a:xfrm flipH="1">
            <a:off x="3703895" y="4064852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40" name="Oval 2839">
            <a:extLst>
              <a:ext uri="{FF2B5EF4-FFF2-40B4-BE49-F238E27FC236}">
                <a16:creationId xmlns:a16="http://schemas.microsoft.com/office/drawing/2014/main" id="{D2A50210-5792-445F-B906-86E82BA3D6D1}"/>
              </a:ext>
            </a:extLst>
          </p:cNvPr>
          <p:cNvSpPr/>
          <p:nvPr/>
        </p:nvSpPr>
        <p:spPr>
          <a:xfrm flipH="1">
            <a:off x="3737319" y="4366567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41" name="Oval 2840">
            <a:extLst>
              <a:ext uri="{FF2B5EF4-FFF2-40B4-BE49-F238E27FC236}">
                <a16:creationId xmlns:a16="http://schemas.microsoft.com/office/drawing/2014/main" id="{87B5FE16-BC55-4849-B9D8-3263C49CC85A}"/>
              </a:ext>
            </a:extLst>
          </p:cNvPr>
          <p:cNvSpPr/>
          <p:nvPr/>
        </p:nvSpPr>
        <p:spPr>
          <a:xfrm flipH="1">
            <a:off x="3724426" y="4668282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42" name="Oval 2841">
            <a:extLst>
              <a:ext uri="{FF2B5EF4-FFF2-40B4-BE49-F238E27FC236}">
                <a16:creationId xmlns:a16="http://schemas.microsoft.com/office/drawing/2014/main" id="{245DF10E-9AAD-4F19-B1BE-0E954ED08865}"/>
              </a:ext>
            </a:extLst>
          </p:cNvPr>
          <p:cNvSpPr/>
          <p:nvPr/>
        </p:nvSpPr>
        <p:spPr>
          <a:xfrm flipH="1">
            <a:off x="3709853" y="4969997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43" name="Oval 2842">
            <a:extLst>
              <a:ext uri="{FF2B5EF4-FFF2-40B4-BE49-F238E27FC236}">
                <a16:creationId xmlns:a16="http://schemas.microsoft.com/office/drawing/2014/main" id="{5CA17C63-C9D8-452C-B2B0-623375059268}"/>
              </a:ext>
            </a:extLst>
          </p:cNvPr>
          <p:cNvSpPr/>
          <p:nvPr/>
        </p:nvSpPr>
        <p:spPr>
          <a:xfrm flipH="1">
            <a:off x="3703895" y="5271712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44" name="Oval 2843">
            <a:extLst>
              <a:ext uri="{FF2B5EF4-FFF2-40B4-BE49-F238E27FC236}">
                <a16:creationId xmlns:a16="http://schemas.microsoft.com/office/drawing/2014/main" id="{9FDFF7B3-E013-4EE2-ABB7-5AA3603227A9}"/>
              </a:ext>
            </a:extLst>
          </p:cNvPr>
          <p:cNvSpPr/>
          <p:nvPr/>
        </p:nvSpPr>
        <p:spPr>
          <a:xfrm flipH="1">
            <a:off x="3702767" y="5573427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45" name="Oval 2844">
            <a:extLst>
              <a:ext uri="{FF2B5EF4-FFF2-40B4-BE49-F238E27FC236}">
                <a16:creationId xmlns:a16="http://schemas.microsoft.com/office/drawing/2014/main" id="{9D6C757C-5CAF-42E0-B80E-A39FBB281765}"/>
              </a:ext>
            </a:extLst>
          </p:cNvPr>
          <p:cNvSpPr/>
          <p:nvPr/>
        </p:nvSpPr>
        <p:spPr>
          <a:xfrm flipH="1">
            <a:off x="3714539" y="5875142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46" name="Oval 2845">
            <a:extLst>
              <a:ext uri="{FF2B5EF4-FFF2-40B4-BE49-F238E27FC236}">
                <a16:creationId xmlns:a16="http://schemas.microsoft.com/office/drawing/2014/main" id="{126650A4-35A0-4845-B608-B5BAF71D59A6}"/>
              </a:ext>
            </a:extLst>
          </p:cNvPr>
          <p:cNvSpPr/>
          <p:nvPr/>
        </p:nvSpPr>
        <p:spPr>
          <a:xfrm flipH="1">
            <a:off x="5878445" y="4334657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47" name="Oval 2846">
            <a:extLst>
              <a:ext uri="{FF2B5EF4-FFF2-40B4-BE49-F238E27FC236}">
                <a16:creationId xmlns:a16="http://schemas.microsoft.com/office/drawing/2014/main" id="{C7D278B7-A5B6-490D-9241-3E84469D6138}"/>
              </a:ext>
            </a:extLst>
          </p:cNvPr>
          <p:cNvSpPr/>
          <p:nvPr/>
        </p:nvSpPr>
        <p:spPr>
          <a:xfrm flipH="1">
            <a:off x="5873996" y="4631255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48" name="Oval 2847">
            <a:extLst>
              <a:ext uri="{FF2B5EF4-FFF2-40B4-BE49-F238E27FC236}">
                <a16:creationId xmlns:a16="http://schemas.microsoft.com/office/drawing/2014/main" id="{9269564C-01C6-4E99-B1A5-6827E8984E6F}"/>
              </a:ext>
            </a:extLst>
          </p:cNvPr>
          <p:cNvSpPr/>
          <p:nvPr/>
        </p:nvSpPr>
        <p:spPr>
          <a:xfrm flipH="1">
            <a:off x="5874688" y="4927853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49" name="Oval 2848">
            <a:extLst>
              <a:ext uri="{FF2B5EF4-FFF2-40B4-BE49-F238E27FC236}">
                <a16:creationId xmlns:a16="http://schemas.microsoft.com/office/drawing/2014/main" id="{92102785-2CA1-46A4-9040-BD7F590F4FC2}"/>
              </a:ext>
            </a:extLst>
          </p:cNvPr>
          <p:cNvSpPr/>
          <p:nvPr/>
        </p:nvSpPr>
        <p:spPr>
          <a:xfrm flipH="1">
            <a:off x="5856208" y="5224451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50" name="Oval 2849">
            <a:extLst>
              <a:ext uri="{FF2B5EF4-FFF2-40B4-BE49-F238E27FC236}">
                <a16:creationId xmlns:a16="http://schemas.microsoft.com/office/drawing/2014/main" id="{4C8DFAD1-852A-4D56-80A8-2037693377FD}"/>
              </a:ext>
            </a:extLst>
          </p:cNvPr>
          <p:cNvSpPr/>
          <p:nvPr/>
        </p:nvSpPr>
        <p:spPr>
          <a:xfrm flipH="1">
            <a:off x="5858794" y="5521049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51" name="Oval 2850">
            <a:extLst>
              <a:ext uri="{FF2B5EF4-FFF2-40B4-BE49-F238E27FC236}">
                <a16:creationId xmlns:a16="http://schemas.microsoft.com/office/drawing/2014/main" id="{CB799FE6-46AF-4B44-9403-B8F43A1F763B}"/>
              </a:ext>
            </a:extLst>
          </p:cNvPr>
          <p:cNvSpPr/>
          <p:nvPr/>
        </p:nvSpPr>
        <p:spPr>
          <a:xfrm flipH="1">
            <a:off x="5848880" y="5817647"/>
            <a:ext cx="129656" cy="1296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A50CA2-E49C-418B-9EBF-A1C5E44D4D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3863" y="2810722"/>
            <a:ext cx="2566638" cy="4133446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FF84C11-7AE9-4352-BCBC-5036AA2391CB}"/>
              </a:ext>
            </a:extLst>
          </p:cNvPr>
          <p:cNvGrpSpPr/>
          <p:nvPr/>
        </p:nvGrpSpPr>
        <p:grpSpPr>
          <a:xfrm>
            <a:off x="5449633" y="-368767"/>
            <a:ext cx="6184172" cy="6184172"/>
            <a:chOff x="5280033" y="-1115996"/>
            <a:chExt cx="6184172" cy="6184172"/>
          </a:xfrm>
        </p:grpSpPr>
        <p:sp>
          <p:nvSpPr>
            <p:cNvPr id="3" name="Speech Bubble: Rectangle with Corners Rounded 2">
              <a:extLst>
                <a:ext uri="{FF2B5EF4-FFF2-40B4-BE49-F238E27FC236}">
                  <a16:creationId xmlns:a16="http://schemas.microsoft.com/office/drawing/2014/main" id="{D6CA4F89-7D5B-4AEF-B4F2-D9ED151721EE}"/>
                </a:ext>
              </a:extLst>
            </p:cNvPr>
            <p:cNvSpPr/>
            <p:nvPr/>
          </p:nvSpPr>
          <p:spPr>
            <a:xfrm>
              <a:off x="7378796" y="327705"/>
              <a:ext cx="3530357" cy="1470001"/>
            </a:xfrm>
            <a:prstGeom prst="wedgeRoundRectCallout">
              <a:avLst>
                <a:gd name="adj1" fmla="val 30147"/>
                <a:gd name="adj2" fmla="val 65462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This year has been a unique</a:t>
              </a:r>
              <a:br>
                <a:rPr lang="en-GB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en-GB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one so I thought it would be </a:t>
              </a:r>
              <a:br>
                <a:rPr lang="en-GB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en-GB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nice to have a bit of fun!</a:t>
              </a:r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E1893115-2AEB-442C-A500-CB165E910487}"/>
                </a:ext>
              </a:extLst>
            </p:cNvPr>
            <p:cNvSpPr/>
            <p:nvPr/>
          </p:nvSpPr>
          <p:spPr>
            <a:xfrm>
              <a:off x="5280033" y="-1115996"/>
              <a:ext cx="6184172" cy="618417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E5AE6BF-1911-444D-A8CC-0D6BD1091B11}"/>
              </a:ext>
            </a:extLst>
          </p:cNvPr>
          <p:cNvGrpSpPr/>
          <p:nvPr/>
        </p:nvGrpSpPr>
        <p:grpSpPr>
          <a:xfrm>
            <a:off x="6187154" y="376428"/>
            <a:ext cx="5143500" cy="5143500"/>
            <a:chOff x="10134600" y="857250"/>
            <a:chExt cx="5143500" cy="5143500"/>
          </a:xfrm>
        </p:grpSpPr>
        <p:sp>
          <p:nvSpPr>
            <p:cNvPr id="2761" name="Speech Bubble: Rectangle with Corners Rounded 2760">
              <a:extLst>
                <a:ext uri="{FF2B5EF4-FFF2-40B4-BE49-F238E27FC236}">
                  <a16:creationId xmlns:a16="http://schemas.microsoft.com/office/drawing/2014/main" id="{15AECCFF-E4A0-47AD-9861-A6B98F95882A}"/>
                </a:ext>
              </a:extLst>
            </p:cNvPr>
            <p:cNvSpPr/>
            <p:nvPr/>
          </p:nvSpPr>
          <p:spPr>
            <a:xfrm>
              <a:off x="11982727" y="1713873"/>
              <a:ext cx="2456480" cy="1470001"/>
            </a:xfrm>
            <a:prstGeom prst="wedgeRoundRectCallout">
              <a:avLst>
                <a:gd name="adj1" fmla="val 31162"/>
                <a:gd name="adj2" fmla="val 61513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Please choose a game</a:t>
              </a:r>
              <a:br>
                <a:rPr lang="en-GB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en-GB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you’d like to play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6FAEC3C-B1C9-4E18-9394-63B3A0821AF3}"/>
                </a:ext>
              </a:extLst>
            </p:cNvPr>
            <p:cNvSpPr/>
            <p:nvPr/>
          </p:nvSpPr>
          <p:spPr>
            <a:xfrm>
              <a:off x="10134600" y="857250"/>
              <a:ext cx="5143500" cy="51435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6" name="Picture 5">
            <a:hlinkClick r:id="rId3" action="ppaction://hlinksldjump"/>
            <a:extLst>
              <a:ext uri="{FF2B5EF4-FFF2-40B4-BE49-F238E27FC236}">
                <a16:creationId xmlns:a16="http://schemas.microsoft.com/office/drawing/2014/main" id="{49B83EB7-1C91-43DC-912D-CF4020A84A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6666" y="2598534"/>
            <a:ext cx="1109568" cy="1542422"/>
          </a:xfrm>
          <a:prstGeom prst="rect">
            <a:avLst/>
          </a:prstGeom>
        </p:spPr>
      </p:pic>
      <p:pic>
        <p:nvPicPr>
          <p:cNvPr id="14" name="Picture 13">
            <a:hlinkClick r:id="rId4" action="ppaction://hlinksldjump"/>
            <a:extLst>
              <a:ext uri="{FF2B5EF4-FFF2-40B4-BE49-F238E27FC236}">
                <a16:creationId xmlns:a16="http://schemas.microsoft.com/office/drawing/2014/main" id="{152E0B32-1BD4-440E-B03E-70BC74D30E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3280" y="2822683"/>
            <a:ext cx="1920406" cy="1396105"/>
          </a:xfrm>
          <a:prstGeom prst="rect">
            <a:avLst/>
          </a:prstGeom>
        </p:spPr>
      </p:pic>
      <p:pic>
        <p:nvPicPr>
          <p:cNvPr id="15" name="Picture 14">
            <a:hlinkClick r:id="rId5" action="ppaction://hlinksldjump"/>
            <a:extLst>
              <a:ext uri="{FF2B5EF4-FFF2-40B4-BE49-F238E27FC236}">
                <a16:creationId xmlns:a16="http://schemas.microsoft.com/office/drawing/2014/main" id="{4B2EADD9-4386-4294-AA94-DB10066CD1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1807" y="5454733"/>
            <a:ext cx="1597851" cy="146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867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mph" presetSubtype="2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8" dur="600" fill="hold"/>
                                            <p:tgtEl>
                                              <p:spTgt spid="278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9" dur="600" fill="hold"/>
                                            <p:tgtEl>
                                              <p:spTgt spid="278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0" dur="600" fill="hold"/>
                                            <p:tgtEl>
                                              <p:spTgt spid="278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ntr" presetSubtype="0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mph" presetSubtype="2" repeatCount="indefinite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4" dur="600" fill="hold"/>
                                            <p:tgtEl>
                                              <p:spTgt spid="278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5" dur="600" fill="hold"/>
                                            <p:tgtEl>
                                              <p:spTgt spid="278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6" dur="600" fill="hold"/>
                                            <p:tgtEl>
                                              <p:spTgt spid="278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mph" presetSubtype="2" repeatCount="indefinite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0" dur="600" fill="hold"/>
                                            <p:tgtEl>
                                              <p:spTgt spid="277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1" dur="600" fill="hold"/>
                                            <p:tgtEl>
                                              <p:spTgt spid="277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2" dur="600" fill="hold"/>
                                            <p:tgtEl>
                                              <p:spTgt spid="277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" presetClass="emph" presetSubtype="2" repeatCount="indefinite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6" dur="600" fill="hold"/>
                                            <p:tgtEl>
                                              <p:spTgt spid="277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7" dur="600" fill="hold"/>
                                            <p:tgtEl>
                                              <p:spTgt spid="277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8" dur="600" fill="hold"/>
                                            <p:tgtEl>
                                              <p:spTgt spid="277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mph" presetSubtype="2" repeatCount="indefinite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2" dur="600" fill="hold"/>
                                            <p:tgtEl>
                                              <p:spTgt spid="277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3" dur="600" fill="hold"/>
                                            <p:tgtEl>
                                              <p:spTgt spid="277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4" dur="600" fill="hold"/>
                                            <p:tgtEl>
                                              <p:spTgt spid="277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" presetClass="emph" presetSubtype="2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8" dur="600" fill="hold"/>
                                            <p:tgtEl>
                                              <p:spTgt spid="277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9" dur="600" fill="hold"/>
                                            <p:tgtEl>
                                              <p:spTgt spid="277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0" dur="600" fill="hold"/>
                                            <p:tgtEl>
                                              <p:spTgt spid="277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" presetClass="emph" presetSubtype="2" repeatCount="indefinite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4" dur="600" fill="hold"/>
                                            <p:tgtEl>
                                              <p:spTgt spid="277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5" dur="600" fill="hold"/>
                                            <p:tgtEl>
                                              <p:spTgt spid="277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6" dur="600" fill="hold"/>
                                            <p:tgtEl>
                                              <p:spTgt spid="277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" presetClass="entr" presetSubtype="0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1" presetClass="emph" presetSubtype="2" repeatCount="indefinite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0" dur="600" fill="hold"/>
                                            <p:tgtEl>
                                              <p:spTgt spid="277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51" dur="600" fill="hold"/>
                                            <p:tgtEl>
                                              <p:spTgt spid="277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2" dur="600" fill="hold"/>
                                            <p:tgtEl>
                                              <p:spTgt spid="277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1" presetClass="emph" presetSubtype="2" repeatCount="indefinite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6" dur="600" fill="hold"/>
                                            <p:tgtEl>
                                              <p:spTgt spid="278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57" dur="600" fill="hold"/>
                                            <p:tgtEl>
                                              <p:spTgt spid="278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8" dur="600" fill="hold"/>
                                            <p:tgtEl>
                                              <p:spTgt spid="278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1" presetClass="entr" presetSubtype="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" presetClass="emph" presetSubtype="2" repeatCount="indefinite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62" dur="600" fill="hold"/>
                                            <p:tgtEl>
                                              <p:spTgt spid="278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63" dur="600" fill="hold"/>
                                            <p:tgtEl>
                                              <p:spTgt spid="278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4" dur="600" fill="hold"/>
                                            <p:tgtEl>
                                              <p:spTgt spid="278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" presetClass="emph" presetSubtype="2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68" dur="600" fill="hold"/>
                                            <p:tgtEl>
                                              <p:spTgt spid="279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69" dur="600" fill="hold"/>
                                            <p:tgtEl>
                                              <p:spTgt spid="279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0" dur="600" fill="hold"/>
                                            <p:tgtEl>
                                              <p:spTgt spid="279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ntr" presetSubtype="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mph" presetSubtype="2" repeatCount="indefinite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74" dur="600" fill="hold"/>
                                            <p:tgtEl>
                                              <p:spTgt spid="279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75" dur="600" fill="hold"/>
                                            <p:tgtEl>
                                              <p:spTgt spid="279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6" dur="600" fill="hold"/>
                                            <p:tgtEl>
                                              <p:spTgt spid="279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ntr" presetSubtype="0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mph" presetSubtype="2" repeatCount="indefinite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80" dur="600" fill="hold"/>
                                            <p:tgtEl>
                                              <p:spTgt spid="279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81" dur="600" fill="hold"/>
                                            <p:tgtEl>
                                              <p:spTgt spid="279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82" dur="600" fill="hold"/>
                                            <p:tgtEl>
                                              <p:spTgt spid="279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mph" presetSubtype="2" repeatCount="indefinite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86" dur="600" fill="hold"/>
                                            <p:tgtEl>
                                              <p:spTgt spid="279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87" dur="600" fill="hold"/>
                                            <p:tgtEl>
                                              <p:spTgt spid="279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88" dur="600" fill="hold"/>
                                            <p:tgtEl>
                                              <p:spTgt spid="279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mph" presetSubtype="2" repeatCount="indefinite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9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9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94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mph" presetSubtype="2" repeatCount="indefinite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98" dur="600" fill="hold"/>
                                            <p:tgtEl>
                                              <p:spTgt spid="276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99" dur="600" fill="hold"/>
                                            <p:tgtEl>
                                              <p:spTgt spid="276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00" dur="600" fill="hold"/>
                                            <p:tgtEl>
                                              <p:spTgt spid="276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1" presetClass="emph" presetSubtype="2" repeatCount="indefinite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04" dur="600" fill="hold"/>
                                            <p:tgtEl>
                                              <p:spTgt spid="276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05" dur="600" fill="hold"/>
                                            <p:tgtEl>
                                              <p:spTgt spid="276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06" dur="600" fill="hold"/>
                                            <p:tgtEl>
                                              <p:spTgt spid="276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9" presetID="1" presetClass="emph" presetSubtype="2" repeatCount="indefinite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10" dur="600" fill="hold"/>
                                            <p:tgtEl>
                                              <p:spTgt spid="276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11" dur="600" fill="hold"/>
                                            <p:tgtEl>
                                              <p:spTgt spid="276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12" dur="600" fill="hold"/>
                                            <p:tgtEl>
                                              <p:spTgt spid="276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" presetID="1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" presetID="1" presetClass="emph" presetSubtype="2" repeatCount="indefinite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16" dur="600" fill="hold"/>
                                            <p:tgtEl>
                                              <p:spTgt spid="277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17" dur="600" fill="hold"/>
                                            <p:tgtEl>
                                              <p:spTgt spid="277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18" dur="600" fill="hold"/>
                                            <p:tgtEl>
                                              <p:spTgt spid="277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1" presetID="1" presetClass="emph" presetSubtype="2" repeatCount="indefinite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22" dur="600" fill="hold"/>
                                            <p:tgtEl>
                                              <p:spTgt spid="277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23" dur="600" fill="hold"/>
                                            <p:tgtEl>
                                              <p:spTgt spid="277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24" dur="600" fill="hold"/>
                                            <p:tgtEl>
                                              <p:spTgt spid="277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5" presetID="1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7" presetID="1" presetClass="emph" presetSubtype="2" repeatCount="indefinite" fill="hold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28" dur="600" fill="hold"/>
                                            <p:tgtEl>
                                              <p:spTgt spid="277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29" dur="600" fill="hold"/>
                                            <p:tgtEl>
                                              <p:spTgt spid="277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30" dur="600" fill="hold"/>
                                            <p:tgtEl>
                                              <p:spTgt spid="277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1" presetID="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" presetID="1" presetClass="emph" presetSubtype="2" repeatCount="indefinite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34" dur="600" fill="hold"/>
                                            <p:tgtEl>
                                              <p:spTgt spid="277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35" dur="600" fill="hold"/>
                                            <p:tgtEl>
                                              <p:spTgt spid="277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36" dur="600" fill="hold"/>
                                            <p:tgtEl>
                                              <p:spTgt spid="277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" presetID="1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" presetID="1" presetClass="emph" presetSubtype="2" repeatCount="indefinite" fill="hold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40" dur="600" fill="hold"/>
                                            <p:tgtEl>
                                              <p:spTgt spid="278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41" dur="600" fill="hold"/>
                                            <p:tgtEl>
                                              <p:spTgt spid="278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42" dur="600" fill="hold"/>
                                            <p:tgtEl>
                                              <p:spTgt spid="278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3" presetID="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1" presetClass="emph" presetSubtype="2" repeatCount="indefinite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46" dur="600" fill="hold"/>
                                            <p:tgtEl>
                                              <p:spTgt spid="278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47" dur="600" fill="hold"/>
                                            <p:tgtEl>
                                              <p:spTgt spid="278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48" dur="600" fill="hold"/>
                                            <p:tgtEl>
                                              <p:spTgt spid="278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9" presetID="1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1" presetID="1" presetClass="emph" presetSubtype="2" repeatCount="indefinite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52" dur="600" fill="hold"/>
                                            <p:tgtEl>
                                              <p:spTgt spid="278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53" dur="600" fill="hold"/>
                                            <p:tgtEl>
                                              <p:spTgt spid="278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54" dur="600" fill="hold"/>
                                            <p:tgtEl>
                                              <p:spTgt spid="278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5" presetID="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1" presetClass="emph" presetSubtype="2" repeatCount="indefinite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58" dur="600" fill="hold"/>
                                            <p:tgtEl>
                                              <p:spTgt spid="278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59" dur="600" fill="hold"/>
                                            <p:tgtEl>
                                              <p:spTgt spid="278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60" dur="600" fill="hold"/>
                                            <p:tgtEl>
                                              <p:spTgt spid="278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1" presetID="1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3" presetID="1" presetClass="emph" presetSubtype="2" repeatCount="indefinite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64" dur="600" fill="hold"/>
                                            <p:tgtEl>
                                              <p:spTgt spid="278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65" dur="600" fill="hold"/>
                                            <p:tgtEl>
                                              <p:spTgt spid="278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66" dur="600" fill="hold"/>
                                            <p:tgtEl>
                                              <p:spTgt spid="278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7" presetID="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9" presetID="1" presetClass="emph" presetSubtype="2" repeatCount="indefinite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70" dur="600" fill="hold"/>
                                            <p:tgtEl>
                                              <p:spTgt spid="278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71" dur="600" fill="hold"/>
                                            <p:tgtEl>
                                              <p:spTgt spid="278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72" dur="600" fill="hold"/>
                                            <p:tgtEl>
                                              <p:spTgt spid="278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3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1" presetClass="emph" presetSubtype="2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76" dur="600" fill="hold"/>
                                            <p:tgtEl>
                                              <p:spTgt spid="280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77" dur="600" fill="hold"/>
                                            <p:tgtEl>
                                              <p:spTgt spid="280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78" dur="600" fill="hold"/>
                                            <p:tgtEl>
                                              <p:spTgt spid="280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9" presetID="1" presetClass="entr" presetSubtype="0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1" presetClass="emph" presetSubtype="2" repeatCount="indefinite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82" dur="600" fill="hold"/>
                                            <p:tgtEl>
                                              <p:spTgt spid="281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83" dur="600" fill="hold"/>
                                            <p:tgtEl>
                                              <p:spTgt spid="281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84" dur="600" fill="hold"/>
                                            <p:tgtEl>
                                              <p:spTgt spid="281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5" presetID="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1" presetClass="emph" presetSubtype="2" repeatCount="indefinite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88" dur="600" fill="hold"/>
                                            <p:tgtEl>
                                              <p:spTgt spid="281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89" dur="600" fill="hold"/>
                                            <p:tgtEl>
                                              <p:spTgt spid="281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90" dur="600" fill="hold"/>
                                            <p:tgtEl>
                                              <p:spTgt spid="281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1" presetID="1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1" presetClass="emph" presetSubtype="2" repeatCount="indefinite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94" dur="600" fill="hold"/>
                                            <p:tgtEl>
                                              <p:spTgt spid="281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95" dur="600" fill="hold"/>
                                            <p:tgtEl>
                                              <p:spTgt spid="281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96" dur="600" fill="hold"/>
                                            <p:tgtEl>
                                              <p:spTgt spid="281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7" presetID="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1" presetClass="emph" presetSubtype="2" repeatCount="indefinite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00" dur="600" fill="hold"/>
                                            <p:tgtEl>
                                              <p:spTgt spid="28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01" dur="600" fill="hold"/>
                                            <p:tgtEl>
                                              <p:spTgt spid="28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02" dur="600" fill="hold"/>
                                            <p:tgtEl>
                                              <p:spTgt spid="281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3" presetID="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5" presetID="1" presetClass="emph" presetSubtype="2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06" dur="600" fill="hold"/>
                                            <p:tgtEl>
                                              <p:spTgt spid="28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07" dur="600" fill="hold"/>
                                            <p:tgtEl>
                                              <p:spTgt spid="28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08" dur="600" fill="hold"/>
                                            <p:tgtEl>
                                              <p:spTgt spid="281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9" presetID="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1" presetClass="emph" presetSubtype="2" repeatCount="indefinite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12" dur="600" fill="hold"/>
                                            <p:tgtEl>
                                              <p:spTgt spid="281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13" dur="600" fill="hold"/>
                                            <p:tgtEl>
                                              <p:spTgt spid="281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14" dur="600" fill="hold"/>
                                            <p:tgtEl>
                                              <p:spTgt spid="281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5" presetID="1" presetClass="entr" presetSubtype="0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7" presetID="1" presetClass="emph" presetSubtype="2" repeatCount="indefinite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18" dur="600" fill="hold"/>
                                            <p:tgtEl>
                                              <p:spTgt spid="281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19" dur="600" fill="hold"/>
                                            <p:tgtEl>
                                              <p:spTgt spid="281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20" dur="600" fill="hold"/>
                                            <p:tgtEl>
                                              <p:spTgt spid="281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1" presetID="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3" presetID="1" presetClass="emph" presetSubtype="2" repeatCount="indefinite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24" dur="600" fill="hold"/>
                                            <p:tgtEl>
                                              <p:spTgt spid="280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25" dur="600" fill="hold"/>
                                            <p:tgtEl>
                                              <p:spTgt spid="280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26" dur="600" fill="hold"/>
                                            <p:tgtEl>
                                              <p:spTgt spid="280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7" presetID="1" presetClass="entr" presetSubtype="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9" presetID="1" presetClass="emph" presetSubtype="2" repeatCount="indefinite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30" dur="600" fill="hold"/>
                                            <p:tgtEl>
                                              <p:spTgt spid="280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31" dur="600" fill="hold"/>
                                            <p:tgtEl>
                                              <p:spTgt spid="280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32" dur="600" fill="hold"/>
                                            <p:tgtEl>
                                              <p:spTgt spid="280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3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5" presetID="1" presetClass="emph" presetSubtype="2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36" dur="600" fill="hold"/>
                                            <p:tgtEl>
                                              <p:spTgt spid="280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37" dur="600" fill="hold"/>
                                            <p:tgtEl>
                                              <p:spTgt spid="280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38" dur="600" fill="hold"/>
                                            <p:tgtEl>
                                              <p:spTgt spid="280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9" presetID="1" presetClass="entr" presetSubtype="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1" presetID="1" presetClass="emph" presetSubtype="2" repeatCount="indefinite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42" dur="600" fill="hold"/>
                                            <p:tgtEl>
                                              <p:spTgt spid="280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43" dur="600" fill="hold"/>
                                            <p:tgtEl>
                                              <p:spTgt spid="280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44" dur="600" fill="hold"/>
                                            <p:tgtEl>
                                              <p:spTgt spid="280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5" presetID="1" presetClass="entr" presetSubtype="0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7" presetID="1" presetClass="emph" presetSubtype="2" repeatCount="indefinite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48" dur="600" fill="hold"/>
                                            <p:tgtEl>
                                              <p:spTgt spid="280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49" dur="600" fill="hold"/>
                                            <p:tgtEl>
                                              <p:spTgt spid="280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50" dur="600" fill="hold"/>
                                            <p:tgtEl>
                                              <p:spTgt spid="280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1" presetID="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3" presetID="1" presetClass="emph" presetSubtype="2" repeatCount="indefinite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54" dur="600" fill="hold"/>
                                            <p:tgtEl>
                                              <p:spTgt spid="280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55" dur="600" fill="hold"/>
                                            <p:tgtEl>
                                              <p:spTgt spid="280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56" dur="600" fill="hold"/>
                                            <p:tgtEl>
                                              <p:spTgt spid="280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7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9" presetID="1" presetClass="emph" presetSubtype="2" repeatCount="indefinite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60" dur="600" fill="hold"/>
                                            <p:tgtEl>
                                              <p:spTgt spid="280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61" dur="600" fill="hold"/>
                                            <p:tgtEl>
                                              <p:spTgt spid="280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62" dur="600" fill="hold"/>
                                            <p:tgtEl>
                                              <p:spTgt spid="280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3" presetID="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5" presetID="1" presetClass="emph" presetSubtype="2" repeatCount="indefinite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66" dur="600" fill="hold"/>
                                            <p:tgtEl>
                                              <p:spTgt spid="28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67" dur="600" fill="hold"/>
                                            <p:tgtEl>
                                              <p:spTgt spid="28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68" dur="600" fill="hold"/>
                                            <p:tgtEl>
                                              <p:spTgt spid="28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9" presetID="1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1" presetID="1" presetClass="emph" presetSubtype="2" repeatCount="indefinite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72" dur="600" fill="hold"/>
                                            <p:tgtEl>
                                              <p:spTgt spid="281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73" dur="600" fill="hold"/>
                                            <p:tgtEl>
                                              <p:spTgt spid="281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74" dur="600" fill="hold"/>
                                            <p:tgtEl>
                                              <p:spTgt spid="281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5" presetID="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7" presetID="1" presetClass="emph" presetSubtype="2" repeatCount="indefinite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78" dur="600" fill="hold"/>
                                            <p:tgtEl>
                                              <p:spTgt spid="281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79" dur="600" fill="hold"/>
                                            <p:tgtEl>
                                              <p:spTgt spid="281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80" dur="600" fill="hold"/>
                                            <p:tgtEl>
                                              <p:spTgt spid="281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1" presetID="1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3" presetID="1" presetClass="emph" presetSubtype="2" repeatCount="indefinite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84" dur="600" fill="hold"/>
                                            <p:tgtEl>
                                              <p:spTgt spid="282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85" dur="600" fill="hold"/>
                                            <p:tgtEl>
                                              <p:spTgt spid="282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86" dur="600" fill="hold"/>
                                            <p:tgtEl>
                                              <p:spTgt spid="282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7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9" presetID="1" presetClass="emph" presetSubtype="2" repeatCount="indefinite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90" dur="600" fill="hold"/>
                                            <p:tgtEl>
                                              <p:spTgt spid="282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91" dur="600" fill="hold"/>
                                            <p:tgtEl>
                                              <p:spTgt spid="282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92" dur="600" fill="hold"/>
                                            <p:tgtEl>
                                              <p:spTgt spid="282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3" presetID="1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5" presetID="1" presetClass="emph" presetSubtype="2" repeatCount="indefinite" fill="hold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96" dur="600" fill="hold"/>
                                            <p:tgtEl>
                                              <p:spTgt spid="282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97" dur="600" fill="hold"/>
                                            <p:tgtEl>
                                              <p:spTgt spid="282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98" dur="600" fill="hold"/>
                                            <p:tgtEl>
                                              <p:spTgt spid="282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9" presetID="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1" presetID="1" presetClass="emph" presetSubtype="2" repeatCount="indefinite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02" dur="600" fill="hold"/>
                                            <p:tgtEl>
                                              <p:spTgt spid="279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03" dur="600" fill="hold"/>
                                            <p:tgtEl>
                                              <p:spTgt spid="279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04" dur="600" fill="hold"/>
                                            <p:tgtEl>
                                              <p:spTgt spid="279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5" presetID="1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7" presetID="1" presetClass="emph" presetSubtype="2" repeatCount="indefinite" fill="hold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08" dur="600" fill="hold"/>
                                            <p:tgtEl>
                                              <p:spTgt spid="279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09" dur="600" fill="hold"/>
                                            <p:tgtEl>
                                              <p:spTgt spid="279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10" dur="600" fill="hold"/>
                                            <p:tgtEl>
                                              <p:spTgt spid="279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1" presetID="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3" presetID="1" presetClass="emph" presetSubtype="2" repeatCount="indefinite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14" dur="600" fill="hold"/>
                                            <p:tgtEl>
                                              <p:spTgt spid="279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15" dur="600" fill="hold"/>
                                            <p:tgtEl>
                                              <p:spTgt spid="279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16" dur="600" fill="hold"/>
                                            <p:tgtEl>
                                              <p:spTgt spid="279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7" presetID="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9" presetID="1" presetClass="emph" presetSubtype="2" repeatCount="indefinite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20" dur="600" fill="hold"/>
                                            <p:tgtEl>
                                              <p:spTgt spid="279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21" dur="600" fill="hold"/>
                                            <p:tgtEl>
                                              <p:spTgt spid="279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22" dur="600" fill="hold"/>
                                            <p:tgtEl>
                                              <p:spTgt spid="279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3" presetID="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5" presetID="1" presetClass="emph" presetSubtype="2" repeatCount="indefinite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26" dur="600" fill="hold"/>
                                            <p:tgtEl>
                                              <p:spTgt spid="279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27" dur="600" fill="hold"/>
                                            <p:tgtEl>
                                              <p:spTgt spid="279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28" dur="600" fill="hold"/>
                                            <p:tgtEl>
                                              <p:spTgt spid="279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9" presetID="1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3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1" presetID="1" presetClass="emph" presetSubtype="2" repeatCount="indefinite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32" dur="600" fill="hold"/>
                                            <p:tgtEl>
                                              <p:spTgt spid="280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33" dur="600" fill="hold"/>
                                            <p:tgtEl>
                                              <p:spTgt spid="280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34" dur="600" fill="hold"/>
                                            <p:tgtEl>
                                              <p:spTgt spid="280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5" presetID="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7" presetID="1" presetClass="emph" presetSubtype="2" repeatCount="indefinite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38" dur="600" fill="hold"/>
                                            <p:tgtEl>
                                              <p:spTgt spid="280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39" dur="600" fill="hold"/>
                                            <p:tgtEl>
                                              <p:spTgt spid="280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40" dur="600" fill="hold"/>
                                            <p:tgtEl>
                                              <p:spTgt spid="280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1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3" presetID="1" presetClass="emph" presetSubtype="2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44" dur="600" fill="hold"/>
                                            <p:tgtEl>
                                              <p:spTgt spid="283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45" dur="600" fill="hold"/>
                                            <p:tgtEl>
                                              <p:spTgt spid="283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46" dur="600" fill="hold"/>
                                            <p:tgtEl>
                                              <p:spTgt spid="283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7" presetID="1" presetClass="entr" presetSubtype="0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9" presetID="1" presetClass="emph" presetSubtype="2" repeatCount="indefinite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50" dur="600" fill="hold"/>
                                            <p:tgtEl>
                                              <p:spTgt spid="284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51" dur="600" fill="hold"/>
                                            <p:tgtEl>
                                              <p:spTgt spid="284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52" dur="600" fill="hold"/>
                                            <p:tgtEl>
                                              <p:spTgt spid="284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3" presetID="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5" presetID="1" presetClass="emph" presetSubtype="2" repeatCount="indefinite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56" dur="600" fill="hold"/>
                                            <p:tgtEl>
                                              <p:spTgt spid="284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57" dur="600" fill="hold"/>
                                            <p:tgtEl>
                                              <p:spTgt spid="284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58" dur="600" fill="hold"/>
                                            <p:tgtEl>
                                              <p:spTgt spid="284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9" presetID="1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1" presetID="1" presetClass="emph" presetSubtype="2" repeatCount="indefinite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62" dur="600" fill="hold"/>
                                            <p:tgtEl>
                                              <p:spTgt spid="284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63" dur="600" fill="hold"/>
                                            <p:tgtEl>
                                              <p:spTgt spid="284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64" dur="600" fill="hold"/>
                                            <p:tgtEl>
                                              <p:spTgt spid="284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5" presetID="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7" presetID="1" presetClass="emph" presetSubtype="2" repeatCount="indefinite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68" dur="600" fill="hold"/>
                                            <p:tgtEl>
                                              <p:spTgt spid="284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69" dur="600" fill="hold"/>
                                            <p:tgtEl>
                                              <p:spTgt spid="284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70" dur="600" fill="hold"/>
                                            <p:tgtEl>
                                              <p:spTgt spid="284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1" presetID="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3" presetID="1" presetClass="emph" presetSubtype="2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74" dur="600" fill="hold"/>
                                            <p:tgtEl>
                                              <p:spTgt spid="285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75" dur="600" fill="hold"/>
                                            <p:tgtEl>
                                              <p:spTgt spid="285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76" dur="600" fill="hold"/>
                                            <p:tgtEl>
                                              <p:spTgt spid="285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7" presetID="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9" presetID="1" presetClass="emph" presetSubtype="2" repeatCount="indefinite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80" dur="600" fill="hold"/>
                                            <p:tgtEl>
                                              <p:spTgt spid="285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81" dur="600" fill="hold"/>
                                            <p:tgtEl>
                                              <p:spTgt spid="285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82" dur="600" fill="hold"/>
                                            <p:tgtEl>
                                              <p:spTgt spid="285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3" presetID="1" presetClass="entr" presetSubtype="0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5" presetID="1" presetClass="emph" presetSubtype="2" repeatCount="indefinite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86" dur="600" fill="hold"/>
                                            <p:tgtEl>
                                              <p:spTgt spid="282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87" dur="600" fill="hold"/>
                                            <p:tgtEl>
                                              <p:spTgt spid="282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88" dur="600" fill="hold"/>
                                            <p:tgtEl>
                                              <p:spTgt spid="282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9" presetID="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1" presetID="1" presetClass="emph" presetSubtype="2" repeatCount="indefinite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92" dur="600" fill="hold"/>
                                            <p:tgtEl>
                                              <p:spTgt spid="282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93" dur="600" fill="hold"/>
                                            <p:tgtEl>
                                              <p:spTgt spid="282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94" dur="600" fill="hold"/>
                                            <p:tgtEl>
                                              <p:spTgt spid="282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5" presetID="1" presetClass="entr" presetSubtype="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3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7" presetID="1" presetClass="emph" presetSubtype="2" repeatCount="indefinite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98" dur="600" fill="hold"/>
                                            <p:tgtEl>
                                              <p:spTgt spid="282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99" dur="600" fill="hold"/>
                                            <p:tgtEl>
                                              <p:spTgt spid="282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00" dur="600" fill="hold"/>
                                            <p:tgtEl>
                                              <p:spTgt spid="282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1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3" presetID="1" presetClass="emph" presetSubtype="2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04" dur="600" fill="hold"/>
                                            <p:tgtEl>
                                              <p:spTgt spid="28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05" dur="600" fill="hold"/>
                                            <p:tgtEl>
                                              <p:spTgt spid="28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06" dur="600" fill="hold"/>
                                            <p:tgtEl>
                                              <p:spTgt spid="28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7" presetID="1" presetClass="entr" presetSubtype="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4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9" presetID="1" presetClass="emph" presetSubtype="2" repeatCount="indefinite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10" dur="600" fill="hold"/>
                                            <p:tgtEl>
                                              <p:spTgt spid="282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11" dur="600" fill="hold"/>
                                            <p:tgtEl>
                                              <p:spTgt spid="282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12" dur="600" fill="hold"/>
                                            <p:tgtEl>
                                              <p:spTgt spid="282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3" presetID="1" presetClass="entr" presetSubtype="0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4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5" presetID="1" presetClass="emph" presetSubtype="2" repeatCount="indefinite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16" dur="600" fill="hold"/>
                                            <p:tgtEl>
                                              <p:spTgt spid="282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17" dur="600" fill="hold"/>
                                            <p:tgtEl>
                                              <p:spTgt spid="282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18" dur="600" fill="hold"/>
                                            <p:tgtEl>
                                              <p:spTgt spid="282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9" presetID="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1" presetID="1" presetClass="emph" presetSubtype="2" repeatCount="indefinite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22" dur="600" fill="hold"/>
                                            <p:tgtEl>
                                              <p:spTgt spid="283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23" dur="600" fill="hold"/>
                                            <p:tgtEl>
                                              <p:spTgt spid="283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24" dur="600" fill="hold"/>
                                            <p:tgtEl>
                                              <p:spTgt spid="283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5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7" presetID="1" presetClass="emph" presetSubtype="2" repeatCount="indefinite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28" dur="600" fill="hold"/>
                                            <p:tgtEl>
                                              <p:spTgt spid="283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29" dur="600" fill="hold"/>
                                            <p:tgtEl>
                                              <p:spTgt spid="283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30" dur="600" fill="hold"/>
                                            <p:tgtEl>
                                              <p:spTgt spid="283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1" presetID="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3" presetID="1" presetClass="emph" presetSubtype="2" repeatCount="indefinite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34" dur="600" fill="hold"/>
                                            <p:tgtEl>
                                              <p:spTgt spid="284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35" dur="600" fill="hold"/>
                                            <p:tgtEl>
                                              <p:spTgt spid="284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36" dur="600" fill="hold"/>
                                            <p:tgtEl>
                                              <p:spTgt spid="284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7" presetID="1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4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9" presetID="1" presetClass="emph" presetSubtype="2" repeatCount="indefinite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40" dur="600" fill="hold"/>
                                            <p:tgtEl>
                                              <p:spTgt spid="284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41" dur="600" fill="hold"/>
                                            <p:tgtEl>
                                              <p:spTgt spid="284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42" dur="600" fill="hold"/>
                                            <p:tgtEl>
                                              <p:spTgt spid="284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3" presetID="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5" presetID="1" presetClass="emph" presetSubtype="2" repeatCount="indefinite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46" dur="600" fill="hold"/>
                                            <p:tgtEl>
                                              <p:spTgt spid="284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47" dur="600" fill="hold"/>
                                            <p:tgtEl>
                                              <p:spTgt spid="284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48" dur="600" fill="hold"/>
                                            <p:tgtEl>
                                              <p:spTgt spid="284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9" presetID="1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4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1" presetID="1" presetClass="emph" presetSubtype="2" repeatCount="indefinite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52" dur="600" fill="hold"/>
                                            <p:tgtEl>
                                              <p:spTgt spid="284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53" dur="600" fill="hold"/>
                                            <p:tgtEl>
                                              <p:spTgt spid="284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54" dur="600" fill="hold"/>
                                            <p:tgtEl>
                                              <p:spTgt spid="284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5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7" presetID="1" presetClass="emph" presetSubtype="2" repeatCount="indefinite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58" dur="600" fill="hold"/>
                                            <p:tgtEl>
                                              <p:spTgt spid="284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59" dur="600" fill="hold"/>
                                            <p:tgtEl>
                                              <p:spTgt spid="284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60" dur="600" fill="hold"/>
                                            <p:tgtEl>
                                              <p:spTgt spid="284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1" presetID="1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4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3" presetID="1" presetClass="emph" presetSubtype="2" repeatCount="indefinite" fill="hold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64" dur="600" fill="hold"/>
                                            <p:tgtEl>
                                              <p:spTgt spid="284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65" dur="600" fill="hold"/>
                                            <p:tgtEl>
                                              <p:spTgt spid="284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66" dur="600" fill="hold"/>
                                            <p:tgtEl>
                                              <p:spTgt spid="284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7" presetID="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9" presetID="1" presetClass="emph" presetSubtype="2" repeatCount="indefinite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70" dur="600" fill="hold"/>
                                            <p:tgtEl>
                                              <p:spTgt spid="283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71" dur="600" fill="hold"/>
                                            <p:tgtEl>
                                              <p:spTgt spid="283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72" dur="600" fill="hold"/>
                                            <p:tgtEl>
                                              <p:spTgt spid="283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3" presetID="1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4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5" presetID="1" presetClass="emph" presetSubtype="2" repeatCount="indefinite" fill="hold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76" dur="600" fill="hold"/>
                                            <p:tgtEl>
                                              <p:spTgt spid="283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77" dur="600" fill="hold"/>
                                            <p:tgtEl>
                                              <p:spTgt spid="283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78" dur="600" fill="hold"/>
                                            <p:tgtEl>
                                              <p:spTgt spid="283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9" presetID="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1" presetID="1" presetClass="emph" presetSubtype="2" repeatCount="indefinite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82" dur="600" fill="hold"/>
                                            <p:tgtEl>
                                              <p:spTgt spid="283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83" dur="600" fill="hold"/>
                                            <p:tgtEl>
                                              <p:spTgt spid="283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84" dur="600" fill="hold"/>
                                            <p:tgtEl>
                                              <p:spTgt spid="283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5" presetID="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7" presetID="1" presetClass="emph" presetSubtype="2" repeatCount="indefinite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88" dur="600" fill="hold"/>
                                            <p:tgtEl>
                                              <p:spTgt spid="283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89" dur="600" fill="hold"/>
                                            <p:tgtEl>
                                              <p:spTgt spid="283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90" dur="600" fill="hold"/>
                                            <p:tgtEl>
                                              <p:spTgt spid="283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1" presetID="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3" presetID="1" presetClass="emph" presetSubtype="2" repeatCount="indefinite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94" dur="600" fill="hold"/>
                                            <p:tgtEl>
                                              <p:spTgt spid="283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95" dur="600" fill="hold"/>
                                            <p:tgtEl>
                                              <p:spTgt spid="283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96" dur="600" fill="hold"/>
                                            <p:tgtEl>
                                              <p:spTgt spid="283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7" presetID="1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4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9" presetID="1" presetClass="emph" presetSubtype="2" repeatCount="indefinite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00" dur="600" fill="hold"/>
                                            <p:tgtEl>
                                              <p:spTgt spid="283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501" dur="600" fill="hold"/>
                                            <p:tgtEl>
                                              <p:spTgt spid="283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02" dur="600" fill="hold"/>
                                            <p:tgtEl>
                                              <p:spTgt spid="283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3" presetID="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5" presetID="1" presetClass="emph" presetSubtype="2" repeatCount="indefinite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06" dur="600" fill="hold"/>
                                            <p:tgtEl>
                                              <p:spTgt spid="283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507" dur="600" fill="hold"/>
                                            <p:tgtEl>
                                              <p:spTgt spid="283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08" dur="600" fill="hold"/>
                                            <p:tgtEl>
                                              <p:spTgt spid="283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1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2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3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14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16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9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0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22" dur="1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4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7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8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9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30" dur="100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32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3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7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9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0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1" presetID="6" presetClass="emph" presetSubtype="0" fill="hold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42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3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44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5" presetID="23" presetClass="entr" presetSubtype="16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5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7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8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9" presetID="6" presetClass="emph" presetSubtype="0" fill="hold" nodeType="withEffect" p14:presetBounceEnd="99000">
                                      <p:stCondLst>
                                        <p:cond delay="5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50" dur="1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1" presetID="6" presetClass="emph" presetSubtype="0" accel="50000" decel="5000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Scale>
                                          <p:cBhvr>
                                            <p:cTn id="552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3" presetID="53" presetClass="exit" presetSubtype="32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5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5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8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0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1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2" presetID="6" presetClass="emph" presetSubtype="0" fill="hold" nodeType="withEffect" p14:presetBounceEnd="99000">
                                      <p:stCondLst>
                                        <p:cond delay="1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63" dur="1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4" presetID="6" presetClass="emp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565" dur="2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6" presetID="2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8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9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0" presetID="6" presetClass="emph" presetSubtype="0" fill="hold" nodeType="withEffect" p14:presetBounceEnd="99000">
                                      <p:stCondLst>
                                        <p:cond delay="12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71" dur="1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2" presetID="6" presetClass="emph" presetSubtype="0" accel="50000" decel="5000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73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4" presetID="2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6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7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8" presetID="6" presetClass="emph" presetSubtype="0" fill="hold" nodeType="withEffect" p14:presetBounceEnd="99000">
                                      <p:stCondLst>
                                        <p:cond delay="14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79" dur="10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0" presetID="6" presetClass="emph" presetSubtype="0" accel="50000" decel="5000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81" dur="2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2767" grpId="0" animBg="1"/>
          <p:bldP spid="2768" grpId="0" animBg="1"/>
          <p:bldP spid="2769" grpId="0" animBg="1"/>
          <p:bldP spid="2770" grpId="0" animBg="1"/>
          <p:bldP spid="2771" grpId="0" animBg="1"/>
          <p:bldP spid="2772" grpId="0" animBg="1"/>
          <p:bldP spid="2773" grpId="0" animBg="1"/>
          <p:bldP spid="2774" grpId="0" animBg="1"/>
          <p:bldP spid="2775" grpId="0" animBg="1"/>
          <p:bldP spid="2776" grpId="0" animBg="1"/>
          <p:bldP spid="2777" grpId="0" animBg="1"/>
          <p:bldP spid="2778" grpId="0" animBg="1"/>
          <p:bldP spid="2779" grpId="0" animBg="1"/>
          <p:bldP spid="2780" grpId="0" animBg="1"/>
          <p:bldP spid="2781" grpId="0" animBg="1"/>
          <p:bldP spid="2782" grpId="0" animBg="1"/>
          <p:bldP spid="2783" grpId="0" animBg="1"/>
          <p:bldP spid="2784" grpId="0" animBg="1"/>
          <p:bldP spid="2785" grpId="0" animBg="1"/>
          <p:bldP spid="2786" grpId="0" animBg="1"/>
          <p:bldP spid="2787" grpId="0" animBg="1"/>
          <p:bldP spid="2788" grpId="0" animBg="1"/>
          <p:bldP spid="2789" grpId="0" animBg="1"/>
          <p:bldP spid="2790" grpId="0" animBg="1"/>
          <p:bldP spid="2791" grpId="0" animBg="1"/>
          <p:bldP spid="2792" grpId="0" animBg="1"/>
          <p:bldP spid="2793" grpId="0" animBg="1"/>
          <p:bldP spid="2795" grpId="0" animBg="1"/>
          <p:bldP spid="2796" grpId="0" animBg="1"/>
          <p:bldP spid="2797" grpId="0" animBg="1"/>
          <p:bldP spid="2798" grpId="0" animBg="1"/>
          <p:bldP spid="2799" grpId="0" animBg="1"/>
          <p:bldP spid="2800" grpId="0" animBg="1"/>
          <p:bldP spid="2801" grpId="0" animBg="1"/>
          <p:bldP spid="2802" grpId="0" animBg="1"/>
          <p:bldP spid="2803" grpId="0" animBg="1"/>
          <p:bldP spid="2804" grpId="0" animBg="1"/>
          <p:bldP spid="2805" grpId="0" animBg="1"/>
          <p:bldP spid="2806" grpId="0" animBg="1"/>
          <p:bldP spid="2807" grpId="0" animBg="1"/>
          <p:bldP spid="2808" grpId="0" animBg="1"/>
          <p:bldP spid="2809" grpId="0" animBg="1"/>
          <p:bldP spid="2810" grpId="0" animBg="1"/>
          <p:bldP spid="2811" grpId="0" animBg="1"/>
          <p:bldP spid="2812" grpId="0" animBg="1"/>
          <p:bldP spid="2813" grpId="0" animBg="1"/>
          <p:bldP spid="2814" grpId="0" animBg="1"/>
          <p:bldP spid="2815" grpId="0" animBg="1"/>
          <p:bldP spid="2816" grpId="0" animBg="1"/>
          <p:bldP spid="2817" grpId="0" animBg="1"/>
          <p:bldP spid="2818" grpId="0" animBg="1"/>
          <p:bldP spid="2819" grpId="0" animBg="1"/>
          <p:bldP spid="2820" grpId="0" animBg="1"/>
          <p:bldP spid="2821" grpId="0" animBg="1"/>
          <p:bldP spid="2822" grpId="0" animBg="1"/>
          <p:bldP spid="2824" grpId="0" animBg="1"/>
          <p:bldP spid="2825" grpId="0" animBg="1"/>
          <p:bldP spid="2826" grpId="0" animBg="1"/>
          <p:bldP spid="2827" grpId="0" animBg="1"/>
          <p:bldP spid="2828" grpId="0" animBg="1"/>
          <p:bldP spid="2829" grpId="0" animBg="1"/>
          <p:bldP spid="2830" grpId="0" animBg="1"/>
          <p:bldP spid="2831" grpId="0" animBg="1"/>
          <p:bldP spid="2832" grpId="0" animBg="1"/>
          <p:bldP spid="2833" grpId="0" animBg="1"/>
          <p:bldP spid="2834" grpId="0" animBg="1"/>
          <p:bldP spid="2835" grpId="0" animBg="1"/>
          <p:bldP spid="2836" grpId="0" animBg="1"/>
          <p:bldP spid="2837" grpId="0" animBg="1"/>
          <p:bldP spid="2838" grpId="0" animBg="1"/>
          <p:bldP spid="2839" grpId="0" animBg="1"/>
          <p:bldP spid="2840" grpId="0" animBg="1"/>
          <p:bldP spid="2841" grpId="0" animBg="1"/>
          <p:bldP spid="2842" grpId="0" animBg="1"/>
          <p:bldP spid="2843" grpId="0" animBg="1"/>
          <p:bldP spid="2844" grpId="0" animBg="1"/>
          <p:bldP spid="2845" grpId="0" animBg="1"/>
          <p:bldP spid="2846" grpId="0" animBg="1"/>
          <p:bldP spid="2847" grpId="0" animBg="1"/>
          <p:bldP spid="2848" grpId="0" animBg="1"/>
          <p:bldP spid="2849" grpId="0" animBg="1"/>
          <p:bldP spid="2850" grpId="0" animBg="1"/>
          <p:bldP spid="285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mph" presetSubtype="2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8" dur="600" fill="hold"/>
                                            <p:tgtEl>
                                              <p:spTgt spid="278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9" dur="600" fill="hold"/>
                                            <p:tgtEl>
                                              <p:spTgt spid="278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0" dur="600" fill="hold"/>
                                            <p:tgtEl>
                                              <p:spTgt spid="278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ntr" presetSubtype="0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mph" presetSubtype="2" repeatCount="indefinite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4" dur="600" fill="hold"/>
                                            <p:tgtEl>
                                              <p:spTgt spid="278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5" dur="600" fill="hold"/>
                                            <p:tgtEl>
                                              <p:spTgt spid="278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6" dur="600" fill="hold"/>
                                            <p:tgtEl>
                                              <p:spTgt spid="278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mph" presetSubtype="2" repeatCount="indefinite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0" dur="600" fill="hold"/>
                                            <p:tgtEl>
                                              <p:spTgt spid="277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1" dur="600" fill="hold"/>
                                            <p:tgtEl>
                                              <p:spTgt spid="277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2" dur="600" fill="hold"/>
                                            <p:tgtEl>
                                              <p:spTgt spid="277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" presetClass="emph" presetSubtype="2" repeatCount="indefinite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6" dur="600" fill="hold"/>
                                            <p:tgtEl>
                                              <p:spTgt spid="277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7" dur="600" fill="hold"/>
                                            <p:tgtEl>
                                              <p:spTgt spid="277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8" dur="600" fill="hold"/>
                                            <p:tgtEl>
                                              <p:spTgt spid="277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mph" presetSubtype="2" repeatCount="indefinite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2" dur="600" fill="hold"/>
                                            <p:tgtEl>
                                              <p:spTgt spid="277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3" dur="600" fill="hold"/>
                                            <p:tgtEl>
                                              <p:spTgt spid="277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4" dur="600" fill="hold"/>
                                            <p:tgtEl>
                                              <p:spTgt spid="277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" presetClass="emph" presetSubtype="2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8" dur="600" fill="hold"/>
                                            <p:tgtEl>
                                              <p:spTgt spid="277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9" dur="600" fill="hold"/>
                                            <p:tgtEl>
                                              <p:spTgt spid="277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0" dur="600" fill="hold"/>
                                            <p:tgtEl>
                                              <p:spTgt spid="277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" presetClass="emph" presetSubtype="2" repeatCount="indefinite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4" dur="600" fill="hold"/>
                                            <p:tgtEl>
                                              <p:spTgt spid="277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5" dur="600" fill="hold"/>
                                            <p:tgtEl>
                                              <p:spTgt spid="277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6" dur="600" fill="hold"/>
                                            <p:tgtEl>
                                              <p:spTgt spid="277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" presetClass="entr" presetSubtype="0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1" presetClass="emph" presetSubtype="2" repeatCount="indefinite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0" dur="600" fill="hold"/>
                                            <p:tgtEl>
                                              <p:spTgt spid="277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51" dur="600" fill="hold"/>
                                            <p:tgtEl>
                                              <p:spTgt spid="277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2" dur="600" fill="hold"/>
                                            <p:tgtEl>
                                              <p:spTgt spid="277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1" presetClass="emph" presetSubtype="2" repeatCount="indefinite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6" dur="600" fill="hold"/>
                                            <p:tgtEl>
                                              <p:spTgt spid="278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57" dur="600" fill="hold"/>
                                            <p:tgtEl>
                                              <p:spTgt spid="278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8" dur="600" fill="hold"/>
                                            <p:tgtEl>
                                              <p:spTgt spid="278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1" presetClass="entr" presetSubtype="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" presetClass="emph" presetSubtype="2" repeatCount="indefinite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62" dur="600" fill="hold"/>
                                            <p:tgtEl>
                                              <p:spTgt spid="278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63" dur="600" fill="hold"/>
                                            <p:tgtEl>
                                              <p:spTgt spid="278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4" dur="600" fill="hold"/>
                                            <p:tgtEl>
                                              <p:spTgt spid="278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" presetClass="emph" presetSubtype="2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68" dur="600" fill="hold"/>
                                            <p:tgtEl>
                                              <p:spTgt spid="279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69" dur="600" fill="hold"/>
                                            <p:tgtEl>
                                              <p:spTgt spid="279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0" dur="600" fill="hold"/>
                                            <p:tgtEl>
                                              <p:spTgt spid="279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ntr" presetSubtype="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mph" presetSubtype="2" repeatCount="indefinite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74" dur="600" fill="hold"/>
                                            <p:tgtEl>
                                              <p:spTgt spid="279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75" dur="600" fill="hold"/>
                                            <p:tgtEl>
                                              <p:spTgt spid="279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6" dur="600" fill="hold"/>
                                            <p:tgtEl>
                                              <p:spTgt spid="279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ntr" presetSubtype="0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mph" presetSubtype="2" repeatCount="indefinite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80" dur="600" fill="hold"/>
                                            <p:tgtEl>
                                              <p:spTgt spid="279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81" dur="600" fill="hold"/>
                                            <p:tgtEl>
                                              <p:spTgt spid="279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82" dur="600" fill="hold"/>
                                            <p:tgtEl>
                                              <p:spTgt spid="279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mph" presetSubtype="2" repeatCount="indefinite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86" dur="600" fill="hold"/>
                                            <p:tgtEl>
                                              <p:spTgt spid="279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87" dur="600" fill="hold"/>
                                            <p:tgtEl>
                                              <p:spTgt spid="279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88" dur="600" fill="hold"/>
                                            <p:tgtEl>
                                              <p:spTgt spid="279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mph" presetSubtype="2" repeatCount="indefinite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9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9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94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mph" presetSubtype="2" repeatCount="indefinite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98" dur="600" fill="hold"/>
                                            <p:tgtEl>
                                              <p:spTgt spid="276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99" dur="600" fill="hold"/>
                                            <p:tgtEl>
                                              <p:spTgt spid="276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00" dur="600" fill="hold"/>
                                            <p:tgtEl>
                                              <p:spTgt spid="276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1" presetClass="emph" presetSubtype="2" repeatCount="indefinite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04" dur="600" fill="hold"/>
                                            <p:tgtEl>
                                              <p:spTgt spid="276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05" dur="600" fill="hold"/>
                                            <p:tgtEl>
                                              <p:spTgt spid="276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06" dur="600" fill="hold"/>
                                            <p:tgtEl>
                                              <p:spTgt spid="276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9" presetID="1" presetClass="emph" presetSubtype="2" repeatCount="indefinite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10" dur="600" fill="hold"/>
                                            <p:tgtEl>
                                              <p:spTgt spid="276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11" dur="600" fill="hold"/>
                                            <p:tgtEl>
                                              <p:spTgt spid="276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12" dur="600" fill="hold"/>
                                            <p:tgtEl>
                                              <p:spTgt spid="276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" presetID="1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" presetID="1" presetClass="emph" presetSubtype="2" repeatCount="indefinite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16" dur="600" fill="hold"/>
                                            <p:tgtEl>
                                              <p:spTgt spid="277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17" dur="600" fill="hold"/>
                                            <p:tgtEl>
                                              <p:spTgt spid="277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18" dur="600" fill="hold"/>
                                            <p:tgtEl>
                                              <p:spTgt spid="277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1" presetID="1" presetClass="emph" presetSubtype="2" repeatCount="indefinite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22" dur="600" fill="hold"/>
                                            <p:tgtEl>
                                              <p:spTgt spid="277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23" dur="600" fill="hold"/>
                                            <p:tgtEl>
                                              <p:spTgt spid="277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24" dur="600" fill="hold"/>
                                            <p:tgtEl>
                                              <p:spTgt spid="277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5" presetID="1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7" presetID="1" presetClass="emph" presetSubtype="2" repeatCount="indefinite" fill="hold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28" dur="600" fill="hold"/>
                                            <p:tgtEl>
                                              <p:spTgt spid="277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29" dur="600" fill="hold"/>
                                            <p:tgtEl>
                                              <p:spTgt spid="277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30" dur="600" fill="hold"/>
                                            <p:tgtEl>
                                              <p:spTgt spid="277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1" presetID="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" presetID="1" presetClass="emph" presetSubtype="2" repeatCount="indefinite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34" dur="600" fill="hold"/>
                                            <p:tgtEl>
                                              <p:spTgt spid="277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35" dur="600" fill="hold"/>
                                            <p:tgtEl>
                                              <p:spTgt spid="277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36" dur="600" fill="hold"/>
                                            <p:tgtEl>
                                              <p:spTgt spid="277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" presetID="1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" presetID="1" presetClass="emph" presetSubtype="2" repeatCount="indefinite" fill="hold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40" dur="600" fill="hold"/>
                                            <p:tgtEl>
                                              <p:spTgt spid="278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41" dur="600" fill="hold"/>
                                            <p:tgtEl>
                                              <p:spTgt spid="278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42" dur="600" fill="hold"/>
                                            <p:tgtEl>
                                              <p:spTgt spid="278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3" presetID="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1" presetClass="emph" presetSubtype="2" repeatCount="indefinite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46" dur="600" fill="hold"/>
                                            <p:tgtEl>
                                              <p:spTgt spid="278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47" dur="600" fill="hold"/>
                                            <p:tgtEl>
                                              <p:spTgt spid="278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48" dur="600" fill="hold"/>
                                            <p:tgtEl>
                                              <p:spTgt spid="278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9" presetID="1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1" presetID="1" presetClass="emph" presetSubtype="2" repeatCount="indefinite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52" dur="600" fill="hold"/>
                                            <p:tgtEl>
                                              <p:spTgt spid="278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53" dur="600" fill="hold"/>
                                            <p:tgtEl>
                                              <p:spTgt spid="278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54" dur="600" fill="hold"/>
                                            <p:tgtEl>
                                              <p:spTgt spid="278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5" presetID="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1" presetClass="emph" presetSubtype="2" repeatCount="indefinite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58" dur="600" fill="hold"/>
                                            <p:tgtEl>
                                              <p:spTgt spid="278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59" dur="600" fill="hold"/>
                                            <p:tgtEl>
                                              <p:spTgt spid="278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60" dur="600" fill="hold"/>
                                            <p:tgtEl>
                                              <p:spTgt spid="278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1" presetID="1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3" presetID="1" presetClass="emph" presetSubtype="2" repeatCount="indefinite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64" dur="600" fill="hold"/>
                                            <p:tgtEl>
                                              <p:spTgt spid="278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65" dur="600" fill="hold"/>
                                            <p:tgtEl>
                                              <p:spTgt spid="278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66" dur="600" fill="hold"/>
                                            <p:tgtEl>
                                              <p:spTgt spid="278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7" presetID="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9" presetID="1" presetClass="emph" presetSubtype="2" repeatCount="indefinite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70" dur="600" fill="hold"/>
                                            <p:tgtEl>
                                              <p:spTgt spid="278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71" dur="600" fill="hold"/>
                                            <p:tgtEl>
                                              <p:spTgt spid="278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72" dur="600" fill="hold"/>
                                            <p:tgtEl>
                                              <p:spTgt spid="278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3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1" presetClass="emph" presetSubtype="2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76" dur="600" fill="hold"/>
                                            <p:tgtEl>
                                              <p:spTgt spid="280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77" dur="600" fill="hold"/>
                                            <p:tgtEl>
                                              <p:spTgt spid="280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78" dur="600" fill="hold"/>
                                            <p:tgtEl>
                                              <p:spTgt spid="280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9" presetID="1" presetClass="entr" presetSubtype="0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1" presetClass="emph" presetSubtype="2" repeatCount="indefinite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82" dur="600" fill="hold"/>
                                            <p:tgtEl>
                                              <p:spTgt spid="281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83" dur="600" fill="hold"/>
                                            <p:tgtEl>
                                              <p:spTgt spid="281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84" dur="600" fill="hold"/>
                                            <p:tgtEl>
                                              <p:spTgt spid="281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5" presetID="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1" presetClass="emph" presetSubtype="2" repeatCount="indefinite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88" dur="600" fill="hold"/>
                                            <p:tgtEl>
                                              <p:spTgt spid="281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89" dur="600" fill="hold"/>
                                            <p:tgtEl>
                                              <p:spTgt spid="281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90" dur="600" fill="hold"/>
                                            <p:tgtEl>
                                              <p:spTgt spid="281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1" presetID="1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1" presetClass="emph" presetSubtype="2" repeatCount="indefinite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94" dur="600" fill="hold"/>
                                            <p:tgtEl>
                                              <p:spTgt spid="281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195" dur="600" fill="hold"/>
                                            <p:tgtEl>
                                              <p:spTgt spid="281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96" dur="600" fill="hold"/>
                                            <p:tgtEl>
                                              <p:spTgt spid="281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7" presetID="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1" presetClass="emph" presetSubtype="2" repeatCount="indefinite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00" dur="600" fill="hold"/>
                                            <p:tgtEl>
                                              <p:spTgt spid="28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01" dur="600" fill="hold"/>
                                            <p:tgtEl>
                                              <p:spTgt spid="28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02" dur="600" fill="hold"/>
                                            <p:tgtEl>
                                              <p:spTgt spid="281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3" presetID="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5" presetID="1" presetClass="emph" presetSubtype="2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06" dur="600" fill="hold"/>
                                            <p:tgtEl>
                                              <p:spTgt spid="28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07" dur="600" fill="hold"/>
                                            <p:tgtEl>
                                              <p:spTgt spid="28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08" dur="600" fill="hold"/>
                                            <p:tgtEl>
                                              <p:spTgt spid="281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9" presetID="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1" presetClass="emph" presetSubtype="2" repeatCount="indefinite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12" dur="600" fill="hold"/>
                                            <p:tgtEl>
                                              <p:spTgt spid="281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13" dur="600" fill="hold"/>
                                            <p:tgtEl>
                                              <p:spTgt spid="281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14" dur="600" fill="hold"/>
                                            <p:tgtEl>
                                              <p:spTgt spid="281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5" presetID="1" presetClass="entr" presetSubtype="0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7" presetID="1" presetClass="emph" presetSubtype="2" repeatCount="indefinite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18" dur="600" fill="hold"/>
                                            <p:tgtEl>
                                              <p:spTgt spid="281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19" dur="600" fill="hold"/>
                                            <p:tgtEl>
                                              <p:spTgt spid="281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20" dur="600" fill="hold"/>
                                            <p:tgtEl>
                                              <p:spTgt spid="281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1" presetID="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3" presetID="1" presetClass="emph" presetSubtype="2" repeatCount="indefinite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24" dur="600" fill="hold"/>
                                            <p:tgtEl>
                                              <p:spTgt spid="280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25" dur="600" fill="hold"/>
                                            <p:tgtEl>
                                              <p:spTgt spid="280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26" dur="600" fill="hold"/>
                                            <p:tgtEl>
                                              <p:spTgt spid="280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7" presetID="1" presetClass="entr" presetSubtype="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9" presetID="1" presetClass="emph" presetSubtype="2" repeatCount="indefinite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30" dur="600" fill="hold"/>
                                            <p:tgtEl>
                                              <p:spTgt spid="280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31" dur="600" fill="hold"/>
                                            <p:tgtEl>
                                              <p:spTgt spid="280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32" dur="600" fill="hold"/>
                                            <p:tgtEl>
                                              <p:spTgt spid="280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3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5" presetID="1" presetClass="emph" presetSubtype="2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36" dur="600" fill="hold"/>
                                            <p:tgtEl>
                                              <p:spTgt spid="280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37" dur="600" fill="hold"/>
                                            <p:tgtEl>
                                              <p:spTgt spid="280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38" dur="600" fill="hold"/>
                                            <p:tgtEl>
                                              <p:spTgt spid="280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9" presetID="1" presetClass="entr" presetSubtype="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1" presetID="1" presetClass="emph" presetSubtype="2" repeatCount="indefinite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42" dur="600" fill="hold"/>
                                            <p:tgtEl>
                                              <p:spTgt spid="280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43" dur="600" fill="hold"/>
                                            <p:tgtEl>
                                              <p:spTgt spid="280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44" dur="600" fill="hold"/>
                                            <p:tgtEl>
                                              <p:spTgt spid="280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5" presetID="1" presetClass="entr" presetSubtype="0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7" presetID="1" presetClass="emph" presetSubtype="2" repeatCount="indefinite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48" dur="600" fill="hold"/>
                                            <p:tgtEl>
                                              <p:spTgt spid="280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49" dur="600" fill="hold"/>
                                            <p:tgtEl>
                                              <p:spTgt spid="280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50" dur="600" fill="hold"/>
                                            <p:tgtEl>
                                              <p:spTgt spid="280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1" presetID="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3" presetID="1" presetClass="emph" presetSubtype="2" repeatCount="indefinite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54" dur="600" fill="hold"/>
                                            <p:tgtEl>
                                              <p:spTgt spid="280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55" dur="600" fill="hold"/>
                                            <p:tgtEl>
                                              <p:spTgt spid="280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56" dur="600" fill="hold"/>
                                            <p:tgtEl>
                                              <p:spTgt spid="280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7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9" presetID="1" presetClass="emph" presetSubtype="2" repeatCount="indefinite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60" dur="600" fill="hold"/>
                                            <p:tgtEl>
                                              <p:spTgt spid="280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61" dur="600" fill="hold"/>
                                            <p:tgtEl>
                                              <p:spTgt spid="280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62" dur="600" fill="hold"/>
                                            <p:tgtEl>
                                              <p:spTgt spid="280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3" presetID="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5" presetID="1" presetClass="emph" presetSubtype="2" repeatCount="indefinite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66" dur="600" fill="hold"/>
                                            <p:tgtEl>
                                              <p:spTgt spid="28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67" dur="600" fill="hold"/>
                                            <p:tgtEl>
                                              <p:spTgt spid="28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68" dur="600" fill="hold"/>
                                            <p:tgtEl>
                                              <p:spTgt spid="28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9" presetID="1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1" presetID="1" presetClass="emph" presetSubtype="2" repeatCount="indefinite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72" dur="600" fill="hold"/>
                                            <p:tgtEl>
                                              <p:spTgt spid="281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73" dur="600" fill="hold"/>
                                            <p:tgtEl>
                                              <p:spTgt spid="281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74" dur="600" fill="hold"/>
                                            <p:tgtEl>
                                              <p:spTgt spid="281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5" presetID="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7" presetID="1" presetClass="emph" presetSubtype="2" repeatCount="indefinite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78" dur="600" fill="hold"/>
                                            <p:tgtEl>
                                              <p:spTgt spid="281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79" dur="600" fill="hold"/>
                                            <p:tgtEl>
                                              <p:spTgt spid="281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80" dur="600" fill="hold"/>
                                            <p:tgtEl>
                                              <p:spTgt spid="281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1" presetID="1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3" presetID="1" presetClass="emph" presetSubtype="2" repeatCount="indefinite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84" dur="600" fill="hold"/>
                                            <p:tgtEl>
                                              <p:spTgt spid="282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85" dur="600" fill="hold"/>
                                            <p:tgtEl>
                                              <p:spTgt spid="282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86" dur="600" fill="hold"/>
                                            <p:tgtEl>
                                              <p:spTgt spid="282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7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9" presetID="1" presetClass="emph" presetSubtype="2" repeatCount="indefinite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90" dur="600" fill="hold"/>
                                            <p:tgtEl>
                                              <p:spTgt spid="282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91" dur="600" fill="hold"/>
                                            <p:tgtEl>
                                              <p:spTgt spid="282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92" dur="600" fill="hold"/>
                                            <p:tgtEl>
                                              <p:spTgt spid="282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3" presetID="1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5" presetID="1" presetClass="emph" presetSubtype="2" repeatCount="indefinite" fill="hold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96" dur="600" fill="hold"/>
                                            <p:tgtEl>
                                              <p:spTgt spid="282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297" dur="600" fill="hold"/>
                                            <p:tgtEl>
                                              <p:spTgt spid="282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98" dur="600" fill="hold"/>
                                            <p:tgtEl>
                                              <p:spTgt spid="282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9" presetID="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1" presetID="1" presetClass="emph" presetSubtype="2" repeatCount="indefinite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02" dur="600" fill="hold"/>
                                            <p:tgtEl>
                                              <p:spTgt spid="279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03" dur="600" fill="hold"/>
                                            <p:tgtEl>
                                              <p:spTgt spid="279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04" dur="600" fill="hold"/>
                                            <p:tgtEl>
                                              <p:spTgt spid="279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5" presetID="1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7" presetID="1" presetClass="emph" presetSubtype="2" repeatCount="indefinite" fill="hold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08" dur="600" fill="hold"/>
                                            <p:tgtEl>
                                              <p:spTgt spid="279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09" dur="600" fill="hold"/>
                                            <p:tgtEl>
                                              <p:spTgt spid="279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10" dur="600" fill="hold"/>
                                            <p:tgtEl>
                                              <p:spTgt spid="279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1" presetID="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3" presetID="1" presetClass="emph" presetSubtype="2" repeatCount="indefinite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14" dur="600" fill="hold"/>
                                            <p:tgtEl>
                                              <p:spTgt spid="279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15" dur="600" fill="hold"/>
                                            <p:tgtEl>
                                              <p:spTgt spid="279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16" dur="600" fill="hold"/>
                                            <p:tgtEl>
                                              <p:spTgt spid="279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7" presetID="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9" presetID="1" presetClass="emph" presetSubtype="2" repeatCount="indefinite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20" dur="600" fill="hold"/>
                                            <p:tgtEl>
                                              <p:spTgt spid="279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21" dur="600" fill="hold"/>
                                            <p:tgtEl>
                                              <p:spTgt spid="279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22" dur="600" fill="hold"/>
                                            <p:tgtEl>
                                              <p:spTgt spid="279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3" presetID="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5" presetID="1" presetClass="emph" presetSubtype="2" repeatCount="indefinite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26" dur="600" fill="hold"/>
                                            <p:tgtEl>
                                              <p:spTgt spid="279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27" dur="600" fill="hold"/>
                                            <p:tgtEl>
                                              <p:spTgt spid="279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28" dur="600" fill="hold"/>
                                            <p:tgtEl>
                                              <p:spTgt spid="279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9" presetID="1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3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1" presetID="1" presetClass="emph" presetSubtype="2" repeatCount="indefinite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32" dur="600" fill="hold"/>
                                            <p:tgtEl>
                                              <p:spTgt spid="280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33" dur="600" fill="hold"/>
                                            <p:tgtEl>
                                              <p:spTgt spid="280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34" dur="600" fill="hold"/>
                                            <p:tgtEl>
                                              <p:spTgt spid="280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5" presetID="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7" presetID="1" presetClass="emph" presetSubtype="2" repeatCount="indefinite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38" dur="600" fill="hold"/>
                                            <p:tgtEl>
                                              <p:spTgt spid="280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39" dur="600" fill="hold"/>
                                            <p:tgtEl>
                                              <p:spTgt spid="280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40" dur="600" fill="hold"/>
                                            <p:tgtEl>
                                              <p:spTgt spid="280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1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3" presetID="1" presetClass="emph" presetSubtype="2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44" dur="600" fill="hold"/>
                                            <p:tgtEl>
                                              <p:spTgt spid="283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45" dur="600" fill="hold"/>
                                            <p:tgtEl>
                                              <p:spTgt spid="283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46" dur="600" fill="hold"/>
                                            <p:tgtEl>
                                              <p:spTgt spid="283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7" presetID="1" presetClass="entr" presetSubtype="0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9" presetID="1" presetClass="emph" presetSubtype="2" repeatCount="indefinite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50" dur="600" fill="hold"/>
                                            <p:tgtEl>
                                              <p:spTgt spid="284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51" dur="600" fill="hold"/>
                                            <p:tgtEl>
                                              <p:spTgt spid="284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52" dur="600" fill="hold"/>
                                            <p:tgtEl>
                                              <p:spTgt spid="284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3" presetID="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5" presetID="1" presetClass="emph" presetSubtype="2" repeatCount="indefinite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56" dur="600" fill="hold"/>
                                            <p:tgtEl>
                                              <p:spTgt spid="284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57" dur="600" fill="hold"/>
                                            <p:tgtEl>
                                              <p:spTgt spid="284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58" dur="600" fill="hold"/>
                                            <p:tgtEl>
                                              <p:spTgt spid="284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9" presetID="1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1" presetID="1" presetClass="emph" presetSubtype="2" repeatCount="indefinite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62" dur="600" fill="hold"/>
                                            <p:tgtEl>
                                              <p:spTgt spid="284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63" dur="600" fill="hold"/>
                                            <p:tgtEl>
                                              <p:spTgt spid="284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64" dur="600" fill="hold"/>
                                            <p:tgtEl>
                                              <p:spTgt spid="284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5" presetID="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7" presetID="1" presetClass="emph" presetSubtype="2" repeatCount="indefinite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68" dur="600" fill="hold"/>
                                            <p:tgtEl>
                                              <p:spTgt spid="284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69" dur="600" fill="hold"/>
                                            <p:tgtEl>
                                              <p:spTgt spid="284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70" dur="600" fill="hold"/>
                                            <p:tgtEl>
                                              <p:spTgt spid="284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1" presetID="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3" presetID="1" presetClass="emph" presetSubtype="2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74" dur="600" fill="hold"/>
                                            <p:tgtEl>
                                              <p:spTgt spid="285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75" dur="600" fill="hold"/>
                                            <p:tgtEl>
                                              <p:spTgt spid="285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76" dur="600" fill="hold"/>
                                            <p:tgtEl>
                                              <p:spTgt spid="285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7" presetID="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9" presetID="1" presetClass="emph" presetSubtype="2" repeatCount="indefinite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80" dur="600" fill="hold"/>
                                            <p:tgtEl>
                                              <p:spTgt spid="285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81" dur="600" fill="hold"/>
                                            <p:tgtEl>
                                              <p:spTgt spid="285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82" dur="600" fill="hold"/>
                                            <p:tgtEl>
                                              <p:spTgt spid="285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3" presetID="1" presetClass="entr" presetSubtype="0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5" presetID="1" presetClass="emph" presetSubtype="2" repeatCount="indefinite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86" dur="600" fill="hold"/>
                                            <p:tgtEl>
                                              <p:spTgt spid="282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87" dur="600" fill="hold"/>
                                            <p:tgtEl>
                                              <p:spTgt spid="282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88" dur="600" fill="hold"/>
                                            <p:tgtEl>
                                              <p:spTgt spid="282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9" presetID="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1" presetID="1" presetClass="emph" presetSubtype="2" repeatCount="indefinite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92" dur="600" fill="hold"/>
                                            <p:tgtEl>
                                              <p:spTgt spid="282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93" dur="600" fill="hold"/>
                                            <p:tgtEl>
                                              <p:spTgt spid="282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94" dur="600" fill="hold"/>
                                            <p:tgtEl>
                                              <p:spTgt spid="282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5" presetID="1" presetClass="entr" presetSubtype="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3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7" presetID="1" presetClass="emph" presetSubtype="2" repeatCount="indefinite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98" dur="600" fill="hold"/>
                                            <p:tgtEl>
                                              <p:spTgt spid="282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399" dur="600" fill="hold"/>
                                            <p:tgtEl>
                                              <p:spTgt spid="282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00" dur="600" fill="hold"/>
                                            <p:tgtEl>
                                              <p:spTgt spid="282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1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3" presetID="1" presetClass="emph" presetSubtype="2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04" dur="600" fill="hold"/>
                                            <p:tgtEl>
                                              <p:spTgt spid="28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05" dur="600" fill="hold"/>
                                            <p:tgtEl>
                                              <p:spTgt spid="28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06" dur="600" fill="hold"/>
                                            <p:tgtEl>
                                              <p:spTgt spid="28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7" presetID="1" presetClass="entr" presetSubtype="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4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9" presetID="1" presetClass="emph" presetSubtype="2" repeatCount="indefinite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10" dur="600" fill="hold"/>
                                            <p:tgtEl>
                                              <p:spTgt spid="282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11" dur="600" fill="hold"/>
                                            <p:tgtEl>
                                              <p:spTgt spid="282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12" dur="600" fill="hold"/>
                                            <p:tgtEl>
                                              <p:spTgt spid="282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3" presetID="1" presetClass="entr" presetSubtype="0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4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5" presetID="1" presetClass="emph" presetSubtype="2" repeatCount="indefinite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16" dur="600" fill="hold"/>
                                            <p:tgtEl>
                                              <p:spTgt spid="282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17" dur="600" fill="hold"/>
                                            <p:tgtEl>
                                              <p:spTgt spid="282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18" dur="600" fill="hold"/>
                                            <p:tgtEl>
                                              <p:spTgt spid="282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9" presetID="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1" presetID="1" presetClass="emph" presetSubtype="2" repeatCount="indefinite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22" dur="600" fill="hold"/>
                                            <p:tgtEl>
                                              <p:spTgt spid="283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23" dur="600" fill="hold"/>
                                            <p:tgtEl>
                                              <p:spTgt spid="283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24" dur="600" fill="hold"/>
                                            <p:tgtEl>
                                              <p:spTgt spid="283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5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7" presetID="1" presetClass="emph" presetSubtype="2" repeatCount="indefinite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28" dur="600" fill="hold"/>
                                            <p:tgtEl>
                                              <p:spTgt spid="283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29" dur="600" fill="hold"/>
                                            <p:tgtEl>
                                              <p:spTgt spid="283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30" dur="600" fill="hold"/>
                                            <p:tgtEl>
                                              <p:spTgt spid="283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1" presetID="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3" presetID="1" presetClass="emph" presetSubtype="2" repeatCount="indefinite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34" dur="600" fill="hold"/>
                                            <p:tgtEl>
                                              <p:spTgt spid="284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35" dur="600" fill="hold"/>
                                            <p:tgtEl>
                                              <p:spTgt spid="284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36" dur="600" fill="hold"/>
                                            <p:tgtEl>
                                              <p:spTgt spid="284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7" presetID="1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4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9" presetID="1" presetClass="emph" presetSubtype="2" repeatCount="indefinite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40" dur="600" fill="hold"/>
                                            <p:tgtEl>
                                              <p:spTgt spid="284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41" dur="600" fill="hold"/>
                                            <p:tgtEl>
                                              <p:spTgt spid="284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42" dur="600" fill="hold"/>
                                            <p:tgtEl>
                                              <p:spTgt spid="284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3" presetID="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5" presetID="1" presetClass="emph" presetSubtype="2" repeatCount="indefinite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46" dur="600" fill="hold"/>
                                            <p:tgtEl>
                                              <p:spTgt spid="284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47" dur="600" fill="hold"/>
                                            <p:tgtEl>
                                              <p:spTgt spid="284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48" dur="600" fill="hold"/>
                                            <p:tgtEl>
                                              <p:spTgt spid="284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9" presetID="1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4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1" presetID="1" presetClass="emph" presetSubtype="2" repeatCount="indefinite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52" dur="600" fill="hold"/>
                                            <p:tgtEl>
                                              <p:spTgt spid="284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53" dur="600" fill="hold"/>
                                            <p:tgtEl>
                                              <p:spTgt spid="284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54" dur="600" fill="hold"/>
                                            <p:tgtEl>
                                              <p:spTgt spid="284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5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7" presetID="1" presetClass="emph" presetSubtype="2" repeatCount="indefinite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58" dur="600" fill="hold"/>
                                            <p:tgtEl>
                                              <p:spTgt spid="284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59" dur="600" fill="hold"/>
                                            <p:tgtEl>
                                              <p:spTgt spid="284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60" dur="600" fill="hold"/>
                                            <p:tgtEl>
                                              <p:spTgt spid="284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1" presetID="1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4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3" presetID="1" presetClass="emph" presetSubtype="2" repeatCount="indefinite" fill="hold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64" dur="600" fill="hold"/>
                                            <p:tgtEl>
                                              <p:spTgt spid="284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65" dur="600" fill="hold"/>
                                            <p:tgtEl>
                                              <p:spTgt spid="284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66" dur="600" fill="hold"/>
                                            <p:tgtEl>
                                              <p:spTgt spid="284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7" presetID="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9" presetID="1" presetClass="emph" presetSubtype="2" repeatCount="indefinite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70" dur="600" fill="hold"/>
                                            <p:tgtEl>
                                              <p:spTgt spid="283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71" dur="600" fill="hold"/>
                                            <p:tgtEl>
                                              <p:spTgt spid="283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72" dur="600" fill="hold"/>
                                            <p:tgtEl>
                                              <p:spTgt spid="283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3" presetID="1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4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5" presetID="1" presetClass="emph" presetSubtype="2" repeatCount="indefinite" fill="hold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76" dur="600" fill="hold"/>
                                            <p:tgtEl>
                                              <p:spTgt spid="283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77" dur="600" fill="hold"/>
                                            <p:tgtEl>
                                              <p:spTgt spid="283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78" dur="600" fill="hold"/>
                                            <p:tgtEl>
                                              <p:spTgt spid="283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9" presetID="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1" presetID="1" presetClass="emph" presetSubtype="2" repeatCount="indefinite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82" dur="600" fill="hold"/>
                                            <p:tgtEl>
                                              <p:spTgt spid="283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83" dur="600" fill="hold"/>
                                            <p:tgtEl>
                                              <p:spTgt spid="283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84" dur="600" fill="hold"/>
                                            <p:tgtEl>
                                              <p:spTgt spid="283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5" presetID="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7" presetID="1" presetClass="emph" presetSubtype="2" repeatCount="indefinite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88" dur="600" fill="hold"/>
                                            <p:tgtEl>
                                              <p:spTgt spid="283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89" dur="600" fill="hold"/>
                                            <p:tgtEl>
                                              <p:spTgt spid="283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90" dur="600" fill="hold"/>
                                            <p:tgtEl>
                                              <p:spTgt spid="283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1" presetID="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3" presetID="1" presetClass="emph" presetSubtype="2" repeatCount="indefinite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94" dur="600" fill="hold"/>
                                            <p:tgtEl>
                                              <p:spTgt spid="283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495" dur="600" fill="hold"/>
                                            <p:tgtEl>
                                              <p:spTgt spid="283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96" dur="600" fill="hold"/>
                                            <p:tgtEl>
                                              <p:spTgt spid="283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7" presetID="1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4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9" presetID="1" presetClass="emph" presetSubtype="2" repeatCount="indefinite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00" dur="600" fill="hold"/>
                                            <p:tgtEl>
                                              <p:spTgt spid="283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501" dur="600" fill="hold"/>
                                            <p:tgtEl>
                                              <p:spTgt spid="283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02" dur="600" fill="hold"/>
                                            <p:tgtEl>
                                              <p:spTgt spid="283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3" presetID="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5" presetID="1" presetClass="emph" presetSubtype="2" repeatCount="indefinite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06" dur="600" fill="hold"/>
                                            <p:tgtEl>
                                              <p:spTgt spid="283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F2F2"/>
                                          </p:to>
                                        </p:animClr>
                                        <p:set>
                                          <p:cBhvr>
                                            <p:cTn id="507" dur="600" fill="hold"/>
                                            <p:tgtEl>
                                              <p:spTgt spid="283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08" dur="600" fill="hold"/>
                                            <p:tgtEl>
                                              <p:spTgt spid="283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1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2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14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16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9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0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2" dur="1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4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7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8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30" dur="100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32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3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7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9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0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1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42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3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44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5" presetID="23" presetClass="entr" presetSubtype="16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5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7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8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9" presetID="6" presetClass="emph" presetSubtype="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Scale>
                                          <p:cBhvr>
                                            <p:cTn id="550" dur="1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1" presetID="6" presetClass="emph" presetSubtype="0" accel="50000" decel="5000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Scale>
                                          <p:cBhvr>
                                            <p:cTn id="552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3" presetID="53" presetClass="exit" presetSubtype="32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5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5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8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0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1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2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563" dur="1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4" presetID="6" presetClass="emp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565" dur="2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6" presetID="2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8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9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0" presetID="6" presetClass="emph" presetSubtype="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71" dur="1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2" presetID="6" presetClass="emph" presetSubtype="0" accel="50000" decel="5000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73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4" presetID="2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6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7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8" presetID="6" presetClass="emph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79" dur="10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0" presetID="6" presetClass="emph" presetSubtype="0" accel="50000" decel="5000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81" dur="2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2767" grpId="0" animBg="1"/>
          <p:bldP spid="2768" grpId="0" animBg="1"/>
          <p:bldP spid="2769" grpId="0" animBg="1"/>
          <p:bldP spid="2770" grpId="0" animBg="1"/>
          <p:bldP spid="2771" grpId="0" animBg="1"/>
          <p:bldP spid="2772" grpId="0" animBg="1"/>
          <p:bldP spid="2773" grpId="0" animBg="1"/>
          <p:bldP spid="2774" grpId="0" animBg="1"/>
          <p:bldP spid="2775" grpId="0" animBg="1"/>
          <p:bldP spid="2776" grpId="0" animBg="1"/>
          <p:bldP spid="2777" grpId="0" animBg="1"/>
          <p:bldP spid="2778" grpId="0" animBg="1"/>
          <p:bldP spid="2779" grpId="0" animBg="1"/>
          <p:bldP spid="2780" grpId="0" animBg="1"/>
          <p:bldP spid="2781" grpId="0" animBg="1"/>
          <p:bldP spid="2782" grpId="0" animBg="1"/>
          <p:bldP spid="2783" grpId="0" animBg="1"/>
          <p:bldP spid="2784" grpId="0" animBg="1"/>
          <p:bldP spid="2785" grpId="0" animBg="1"/>
          <p:bldP spid="2786" grpId="0" animBg="1"/>
          <p:bldP spid="2787" grpId="0" animBg="1"/>
          <p:bldP spid="2788" grpId="0" animBg="1"/>
          <p:bldP spid="2789" grpId="0" animBg="1"/>
          <p:bldP spid="2790" grpId="0" animBg="1"/>
          <p:bldP spid="2791" grpId="0" animBg="1"/>
          <p:bldP spid="2792" grpId="0" animBg="1"/>
          <p:bldP spid="2793" grpId="0" animBg="1"/>
          <p:bldP spid="2795" grpId="0" animBg="1"/>
          <p:bldP spid="2796" grpId="0" animBg="1"/>
          <p:bldP spid="2797" grpId="0" animBg="1"/>
          <p:bldP spid="2798" grpId="0" animBg="1"/>
          <p:bldP spid="2799" grpId="0" animBg="1"/>
          <p:bldP spid="2800" grpId="0" animBg="1"/>
          <p:bldP spid="2801" grpId="0" animBg="1"/>
          <p:bldP spid="2802" grpId="0" animBg="1"/>
          <p:bldP spid="2803" grpId="0" animBg="1"/>
          <p:bldP spid="2804" grpId="0" animBg="1"/>
          <p:bldP spid="2805" grpId="0" animBg="1"/>
          <p:bldP spid="2806" grpId="0" animBg="1"/>
          <p:bldP spid="2807" grpId="0" animBg="1"/>
          <p:bldP spid="2808" grpId="0" animBg="1"/>
          <p:bldP spid="2809" grpId="0" animBg="1"/>
          <p:bldP spid="2810" grpId="0" animBg="1"/>
          <p:bldP spid="2811" grpId="0" animBg="1"/>
          <p:bldP spid="2812" grpId="0" animBg="1"/>
          <p:bldP spid="2813" grpId="0" animBg="1"/>
          <p:bldP spid="2814" grpId="0" animBg="1"/>
          <p:bldP spid="2815" grpId="0" animBg="1"/>
          <p:bldP spid="2816" grpId="0" animBg="1"/>
          <p:bldP spid="2817" grpId="0" animBg="1"/>
          <p:bldP spid="2818" grpId="0" animBg="1"/>
          <p:bldP spid="2819" grpId="0" animBg="1"/>
          <p:bldP spid="2820" grpId="0" animBg="1"/>
          <p:bldP spid="2821" grpId="0" animBg="1"/>
          <p:bldP spid="2822" grpId="0" animBg="1"/>
          <p:bldP spid="2824" grpId="0" animBg="1"/>
          <p:bldP spid="2825" grpId="0" animBg="1"/>
          <p:bldP spid="2826" grpId="0" animBg="1"/>
          <p:bldP spid="2827" grpId="0" animBg="1"/>
          <p:bldP spid="2828" grpId="0" animBg="1"/>
          <p:bldP spid="2829" grpId="0" animBg="1"/>
          <p:bldP spid="2830" grpId="0" animBg="1"/>
          <p:bldP spid="2831" grpId="0" animBg="1"/>
          <p:bldP spid="2832" grpId="0" animBg="1"/>
          <p:bldP spid="2833" grpId="0" animBg="1"/>
          <p:bldP spid="2834" grpId="0" animBg="1"/>
          <p:bldP spid="2835" grpId="0" animBg="1"/>
          <p:bldP spid="2836" grpId="0" animBg="1"/>
          <p:bldP spid="2837" grpId="0" animBg="1"/>
          <p:bldP spid="2838" grpId="0" animBg="1"/>
          <p:bldP spid="2839" grpId="0" animBg="1"/>
          <p:bldP spid="2840" grpId="0" animBg="1"/>
          <p:bldP spid="2841" grpId="0" animBg="1"/>
          <p:bldP spid="2842" grpId="0" animBg="1"/>
          <p:bldP spid="2843" grpId="0" animBg="1"/>
          <p:bldP spid="2844" grpId="0" animBg="1"/>
          <p:bldP spid="2845" grpId="0" animBg="1"/>
          <p:bldP spid="2846" grpId="0" animBg="1"/>
          <p:bldP spid="2847" grpId="0" animBg="1"/>
          <p:bldP spid="2848" grpId="0" animBg="1"/>
          <p:bldP spid="2849" grpId="0" animBg="1"/>
          <p:bldP spid="2850" grpId="0" animBg="1"/>
          <p:bldP spid="2851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Picture 224">
            <a:extLst>
              <a:ext uri="{FF2B5EF4-FFF2-40B4-BE49-F238E27FC236}">
                <a16:creationId xmlns:a16="http://schemas.microsoft.com/office/drawing/2014/main" id="{FBC83B79-CED4-40A8-9EA0-2941037502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1164976"/>
            <a:ext cx="12191999" cy="4287024"/>
          </a:xfrm>
          <a:prstGeom prst="rect">
            <a:avLst/>
          </a:prstGeom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E6354F0-E4A8-4B29-A7E9-C12CF369DA84}"/>
              </a:ext>
            </a:extLst>
          </p:cNvPr>
          <p:cNvSpPr/>
          <p:nvPr/>
        </p:nvSpPr>
        <p:spPr>
          <a:xfrm>
            <a:off x="0" y="4074913"/>
            <a:ext cx="12192000" cy="2783087"/>
          </a:xfrm>
          <a:custGeom>
            <a:avLst/>
            <a:gdLst>
              <a:gd name="connsiteX0" fmla="*/ 11931904 w 12192000"/>
              <a:gd name="connsiteY0" fmla="*/ 1073 h 2783087"/>
              <a:gd name="connsiteX1" fmla="*/ 12182110 w 12192000"/>
              <a:gd name="connsiteY1" fmla="*/ 54407 h 2783087"/>
              <a:gd name="connsiteX2" fmla="*/ 12192000 w 12192000"/>
              <a:gd name="connsiteY2" fmla="*/ 60520 h 2783087"/>
              <a:gd name="connsiteX3" fmla="*/ 12192000 w 12192000"/>
              <a:gd name="connsiteY3" fmla="*/ 2783087 h 2783087"/>
              <a:gd name="connsiteX4" fmla="*/ 0 w 12192000"/>
              <a:gd name="connsiteY4" fmla="*/ 2783087 h 2783087"/>
              <a:gd name="connsiteX5" fmla="*/ 0 w 12192000"/>
              <a:gd name="connsiteY5" fmla="*/ 463523 h 2783087"/>
              <a:gd name="connsiteX6" fmla="*/ 90692 w 12192000"/>
              <a:gd name="connsiteY6" fmla="*/ 451100 h 2783087"/>
              <a:gd name="connsiteX7" fmla="*/ 2857500 w 12192000"/>
              <a:gd name="connsiteY7" fmla="*/ 84262 h 2783087"/>
              <a:gd name="connsiteX8" fmla="*/ 5321300 w 12192000"/>
              <a:gd name="connsiteY8" fmla="*/ 147762 h 2783087"/>
              <a:gd name="connsiteX9" fmla="*/ 8356600 w 12192000"/>
              <a:gd name="connsiteY9" fmla="*/ 122362 h 2783087"/>
              <a:gd name="connsiteX10" fmla="*/ 10515600 w 12192000"/>
              <a:gd name="connsiteY10" fmla="*/ 185862 h 2783087"/>
              <a:gd name="connsiteX11" fmla="*/ 11931904 w 12192000"/>
              <a:gd name="connsiteY11" fmla="*/ 1073 h 278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783087">
                <a:moveTo>
                  <a:pt x="11931904" y="1073"/>
                </a:moveTo>
                <a:cubicBezTo>
                  <a:pt x="12023852" y="5151"/>
                  <a:pt x="12108190" y="21152"/>
                  <a:pt x="12182110" y="54407"/>
                </a:cubicBezTo>
                <a:lnTo>
                  <a:pt x="12192000" y="60520"/>
                </a:lnTo>
                <a:lnTo>
                  <a:pt x="12192000" y="2783087"/>
                </a:lnTo>
                <a:lnTo>
                  <a:pt x="0" y="2783087"/>
                </a:lnTo>
                <a:lnTo>
                  <a:pt x="0" y="463523"/>
                </a:lnTo>
                <a:lnTo>
                  <a:pt x="90692" y="451100"/>
                </a:lnTo>
                <a:cubicBezTo>
                  <a:pt x="662285" y="369516"/>
                  <a:pt x="2024063" y="133872"/>
                  <a:pt x="2857500" y="84262"/>
                </a:cubicBezTo>
                <a:cubicBezTo>
                  <a:pt x="3746500" y="31345"/>
                  <a:pt x="5321300" y="147762"/>
                  <a:pt x="5321300" y="147762"/>
                </a:cubicBezTo>
                <a:lnTo>
                  <a:pt x="8356600" y="122362"/>
                </a:lnTo>
                <a:cubicBezTo>
                  <a:pt x="9222317" y="128712"/>
                  <a:pt x="10515600" y="185862"/>
                  <a:pt x="10515600" y="185862"/>
                </a:cubicBezTo>
                <a:cubicBezTo>
                  <a:pt x="10975446" y="196049"/>
                  <a:pt x="11527334" y="-16867"/>
                  <a:pt x="11931904" y="1073"/>
                </a:cubicBezTo>
                <a:close/>
              </a:path>
            </a:pathLst>
          </a:custGeom>
          <a:solidFill>
            <a:srgbClr val="E7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68331F-09BA-4C23-97DB-50D8392D4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8882" y="1195316"/>
            <a:ext cx="3328704" cy="5041829"/>
          </a:xfrm>
          <a:prstGeom prst="rect">
            <a:avLst/>
          </a:prstGeom>
        </p:spPr>
      </p:pic>
      <p:pic>
        <p:nvPicPr>
          <p:cNvPr id="46" name="!!Stage">
            <a:extLst>
              <a:ext uri="{FF2B5EF4-FFF2-40B4-BE49-F238E27FC236}">
                <a16:creationId xmlns:a16="http://schemas.microsoft.com/office/drawing/2014/main" id="{1B79FF5E-6767-4010-BA18-1B68C4C25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2944" y="342191"/>
            <a:ext cx="6431837" cy="61392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ABE563-0045-40B3-9E55-7F8DC9A6A3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6414" y="4314998"/>
            <a:ext cx="1639966" cy="2274005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18B476F5-CECA-4274-8429-432E82247C1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02CB520-8F0D-4E9C-BDD5-B8DFBB64347F}"/>
              </a:ext>
            </a:extLst>
          </p:cNvPr>
          <p:cNvGrpSpPr/>
          <p:nvPr/>
        </p:nvGrpSpPr>
        <p:grpSpPr>
          <a:xfrm>
            <a:off x="2036228" y="1275963"/>
            <a:ext cx="8123772" cy="4093036"/>
            <a:chOff x="1204428" y="856872"/>
            <a:chExt cx="9787372" cy="493121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886EB0-73B4-44BD-8C51-5CA4EAA9D90C}"/>
                </a:ext>
              </a:extLst>
            </p:cNvPr>
            <p:cNvSpPr/>
            <p:nvPr/>
          </p:nvSpPr>
          <p:spPr>
            <a:xfrm>
              <a:off x="1335314" y="986971"/>
              <a:ext cx="9521372" cy="4630058"/>
            </a:xfrm>
            <a:custGeom>
              <a:avLst/>
              <a:gdLst>
                <a:gd name="connsiteX0" fmla="*/ 0 w 9521372"/>
                <a:gd name="connsiteY0" fmla="*/ 638629 h 4630058"/>
                <a:gd name="connsiteX1" fmla="*/ 0 w 9521372"/>
                <a:gd name="connsiteY1" fmla="*/ 4064000 h 4630058"/>
                <a:gd name="connsiteX2" fmla="*/ 2728686 w 9521372"/>
                <a:gd name="connsiteY2" fmla="*/ 4630058 h 4630058"/>
                <a:gd name="connsiteX3" fmla="*/ 7053943 w 9521372"/>
                <a:gd name="connsiteY3" fmla="*/ 4586515 h 4630058"/>
                <a:gd name="connsiteX4" fmla="*/ 9521372 w 9521372"/>
                <a:gd name="connsiteY4" fmla="*/ 4049486 h 4630058"/>
                <a:gd name="connsiteX5" fmla="*/ 9521372 w 9521372"/>
                <a:gd name="connsiteY5" fmla="*/ 609600 h 4630058"/>
                <a:gd name="connsiteX6" fmla="*/ 6299200 w 9521372"/>
                <a:gd name="connsiteY6" fmla="*/ 0 h 4630058"/>
                <a:gd name="connsiteX7" fmla="*/ 2583543 w 9521372"/>
                <a:gd name="connsiteY7" fmla="*/ 72572 h 4630058"/>
                <a:gd name="connsiteX8" fmla="*/ 0 w 9521372"/>
                <a:gd name="connsiteY8" fmla="*/ 638629 h 4630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1372" h="4630058">
                  <a:moveTo>
                    <a:pt x="0" y="638629"/>
                  </a:moveTo>
                  <a:lnTo>
                    <a:pt x="0" y="4064000"/>
                  </a:lnTo>
                  <a:lnTo>
                    <a:pt x="2728686" y="4630058"/>
                  </a:lnTo>
                  <a:lnTo>
                    <a:pt x="7053943" y="4586515"/>
                  </a:lnTo>
                  <a:lnTo>
                    <a:pt x="9521372" y="4049486"/>
                  </a:lnTo>
                  <a:lnTo>
                    <a:pt x="9521372" y="609600"/>
                  </a:lnTo>
                  <a:lnTo>
                    <a:pt x="6299200" y="0"/>
                  </a:lnTo>
                  <a:lnTo>
                    <a:pt x="2583543" y="72572"/>
                  </a:lnTo>
                  <a:lnTo>
                    <a:pt x="0" y="63862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50" name="Graphic 1">
              <a:extLst>
                <a:ext uri="{FF2B5EF4-FFF2-40B4-BE49-F238E27FC236}">
                  <a16:creationId xmlns:a16="http://schemas.microsoft.com/office/drawing/2014/main" id="{8BE833C3-146D-48F7-A57B-B46288F3EF86}"/>
                </a:ext>
              </a:extLst>
            </p:cNvPr>
            <p:cNvGrpSpPr/>
            <p:nvPr/>
          </p:nvGrpSpPr>
          <p:grpSpPr>
            <a:xfrm>
              <a:off x="1204428" y="856872"/>
              <a:ext cx="9787372" cy="4931217"/>
              <a:chOff x="1204428" y="856872"/>
              <a:chExt cx="9787372" cy="4931217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0E65EFB4-D48C-4EBA-BDFE-875C9C8C5185}"/>
                  </a:ext>
                </a:extLst>
              </p:cNvPr>
              <p:cNvSpPr/>
              <p:nvPr/>
            </p:nvSpPr>
            <p:spPr>
              <a:xfrm>
                <a:off x="1204428" y="856872"/>
                <a:ext cx="9787372" cy="4931217"/>
              </a:xfrm>
              <a:custGeom>
                <a:avLst/>
                <a:gdLst>
                  <a:gd name="connsiteX0" fmla="*/ 0 w 9787372"/>
                  <a:gd name="connsiteY0" fmla="*/ 652151 h 4931217"/>
                  <a:gd name="connsiteX1" fmla="*/ 0 w 9787372"/>
                  <a:gd name="connsiteY1" fmla="*/ 4277834 h 4931217"/>
                  <a:gd name="connsiteX2" fmla="*/ 9787373 w 9787372"/>
                  <a:gd name="connsiteY2" fmla="*/ 4277834 h 4931217"/>
                  <a:gd name="connsiteX3" fmla="*/ 9787373 w 9787372"/>
                  <a:gd name="connsiteY3" fmla="*/ 653561 h 4931217"/>
                  <a:gd name="connsiteX4" fmla="*/ 0 w 9787372"/>
                  <a:gd name="connsiteY4" fmla="*/ 652151 h 4931217"/>
                  <a:gd name="connsiteX5" fmla="*/ 9549138 w 9787372"/>
                  <a:gd name="connsiteY5" fmla="*/ 4093166 h 4931217"/>
                  <a:gd name="connsiteX6" fmla="*/ 4894392 w 9787372"/>
                  <a:gd name="connsiteY6" fmla="*/ 4692278 h 4931217"/>
                  <a:gd name="connsiteX7" fmla="*/ 239645 w 9787372"/>
                  <a:gd name="connsiteY7" fmla="*/ 4093166 h 4931217"/>
                  <a:gd name="connsiteX8" fmla="*/ 239645 w 9787372"/>
                  <a:gd name="connsiteY8" fmla="*/ 836818 h 4931217"/>
                  <a:gd name="connsiteX9" fmla="*/ 4894392 w 9787372"/>
                  <a:gd name="connsiteY9" fmla="*/ 237706 h 4931217"/>
                  <a:gd name="connsiteX10" fmla="*/ 9549138 w 9787372"/>
                  <a:gd name="connsiteY10" fmla="*/ 836818 h 4931217"/>
                  <a:gd name="connsiteX11" fmla="*/ 9549138 w 9787372"/>
                  <a:gd name="connsiteY11" fmla="*/ 4093166 h 4931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787372" h="4931217">
                    <a:moveTo>
                      <a:pt x="0" y="652151"/>
                    </a:moveTo>
                    <a:cubicBezTo>
                      <a:pt x="0" y="1860242"/>
                      <a:pt x="0" y="3069743"/>
                      <a:pt x="0" y="4277834"/>
                    </a:cubicBezTo>
                    <a:cubicBezTo>
                      <a:pt x="3285952" y="5149013"/>
                      <a:pt x="6501421" y="5149013"/>
                      <a:pt x="9787373" y="4277834"/>
                    </a:cubicBezTo>
                    <a:cubicBezTo>
                      <a:pt x="9787373" y="3069743"/>
                      <a:pt x="9787373" y="1861652"/>
                      <a:pt x="9787373" y="653561"/>
                    </a:cubicBezTo>
                    <a:cubicBezTo>
                      <a:pt x="6501421" y="-217618"/>
                      <a:pt x="3285952" y="-217618"/>
                      <a:pt x="0" y="652151"/>
                    </a:cubicBezTo>
                    <a:close/>
                    <a:moveTo>
                      <a:pt x="9549138" y="4093166"/>
                    </a:moveTo>
                    <a:cubicBezTo>
                      <a:pt x="7992857" y="4490695"/>
                      <a:pt x="6426708" y="4692278"/>
                      <a:pt x="4894392" y="4692278"/>
                    </a:cubicBezTo>
                    <a:cubicBezTo>
                      <a:pt x="3360665" y="4692278"/>
                      <a:pt x="1795926" y="4490695"/>
                      <a:pt x="239645" y="4093166"/>
                    </a:cubicBezTo>
                    <a:lnTo>
                      <a:pt x="239645" y="836818"/>
                    </a:lnTo>
                    <a:cubicBezTo>
                      <a:pt x="1795926" y="439290"/>
                      <a:pt x="3362075" y="237706"/>
                      <a:pt x="4894392" y="237706"/>
                    </a:cubicBezTo>
                    <a:cubicBezTo>
                      <a:pt x="6428118" y="237706"/>
                      <a:pt x="7992857" y="439290"/>
                      <a:pt x="9549138" y="836818"/>
                    </a:cubicBezTo>
                    <a:lnTo>
                      <a:pt x="9549138" y="4093166"/>
                    </a:lnTo>
                    <a:close/>
                  </a:path>
                </a:pathLst>
              </a:custGeom>
              <a:solidFill>
                <a:srgbClr val="D9A444"/>
              </a:solidFill>
              <a:ln w="140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52" name="Graphic 1">
                <a:extLst>
                  <a:ext uri="{FF2B5EF4-FFF2-40B4-BE49-F238E27FC236}">
                    <a16:creationId xmlns:a16="http://schemas.microsoft.com/office/drawing/2014/main" id="{A2CB3AD2-EF55-4A11-A530-19F4163121CA}"/>
                  </a:ext>
                </a:extLst>
              </p:cNvPr>
              <p:cNvGrpSpPr/>
              <p:nvPr/>
            </p:nvGrpSpPr>
            <p:grpSpPr>
              <a:xfrm>
                <a:off x="1269273" y="924008"/>
                <a:ext cx="9657682" cy="4795712"/>
                <a:chOff x="1269273" y="924008"/>
                <a:chExt cx="9657682" cy="4795712"/>
              </a:xfrm>
              <a:solidFill>
                <a:srgbClr val="F2CDA0"/>
              </a:solidFill>
            </p:grpSpPr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F4629B47-909A-4970-8EEA-A59D910C9579}"/>
                    </a:ext>
                  </a:extLst>
                </p:cNvPr>
                <p:cNvSpPr/>
                <p:nvPr/>
              </p:nvSpPr>
              <p:spPr>
                <a:xfrm>
                  <a:off x="1411349" y="5040507"/>
                  <a:ext cx="90348" cy="91129"/>
                </a:xfrm>
                <a:custGeom>
                  <a:avLst/>
                  <a:gdLst>
                    <a:gd name="connsiteX0" fmla="*/ 89110 w 90348"/>
                    <a:gd name="connsiteY0" fmla="*/ 56137 h 91129"/>
                    <a:gd name="connsiteX1" fmla="*/ 34133 w 90348"/>
                    <a:gd name="connsiteY1" fmla="*/ 89969 h 91129"/>
                    <a:gd name="connsiteX2" fmla="*/ 1710 w 90348"/>
                    <a:gd name="connsiteY2" fmla="*/ 34992 h 91129"/>
                    <a:gd name="connsiteX3" fmla="*/ 56687 w 90348"/>
                    <a:gd name="connsiteY3" fmla="*/ 1160 h 91129"/>
                    <a:gd name="connsiteX4" fmla="*/ 89110 w 90348"/>
                    <a:gd name="connsiteY4" fmla="*/ 56137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48" h="91129">
                      <a:moveTo>
                        <a:pt x="89110" y="56137"/>
                      </a:moveTo>
                      <a:cubicBezTo>
                        <a:pt x="83471" y="80102"/>
                        <a:pt x="58097" y="95608"/>
                        <a:pt x="34133" y="89969"/>
                      </a:cubicBezTo>
                      <a:cubicBezTo>
                        <a:pt x="10168" y="84330"/>
                        <a:pt x="-5338" y="58956"/>
                        <a:pt x="1710" y="34992"/>
                      </a:cubicBezTo>
                      <a:cubicBezTo>
                        <a:pt x="7349" y="11028"/>
                        <a:pt x="32723" y="-4479"/>
                        <a:pt x="56687" y="1160"/>
                      </a:cubicBezTo>
                      <a:cubicBezTo>
                        <a:pt x="80652" y="6798"/>
                        <a:pt x="94749" y="30763"/>
                        <a:pt x="89110" y="5613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334DA782-C940-4D63-9016-9E584EB74BFC}"/>
                    </a:ext>
                  </a:extLst>
                </p:cNvPr>
                <p:cNvSpPr/>
                <p:nvPr/>
              </p:nvSpPr>
              <p:spPr>
                <a:xfrm>
                  <a:off x="1559915" y="5075749"/>
                  <a:ext cx="91129" cy="91129"/>
                </a:xfrm>
                <a:custGeom>
                  <a:avLst/>
                  <a:gdLst>
                    <a:gd name="connsiteX0" fmla="*/ 89969 w 91129"/>
                    <a:gd name="connsiteY0" fmla="*/ 56137 h 91129"/>
                    <a:gd name="connsiteX1" fmla="*/ 34992 w 91129"/>
                    <a:gd name="connsiteY1" fmla="*/ 89969 h 91129"/>
                    <a:gd name="connsiteX2" fmla="*/ 1160 w 91129"/>
                    <a:gd name="connsiteY2" fmla="*/ 34992 h 91129"/>
                    <a:gd name="connsiteX3" fmla="*/ 56137 w 91129"/>
                    <a:gd name="connsiteY3" fmla="*/ 1160 h 91129"/>
                    <a:gd name="connsiteX4" fmla="*/ 89969 w 91129"/>
                    <a:gd name="connsiteY4" fmla="*/ 56137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29">
                      <a:moveTo>
                        <a:pt x="89969" y="56137"/>
                      </a:moveTo>
                      <a:cubicBezTo>
                        <a:pt x="84331" y="80102"/>
                        <a:pt x="58956" y="95608"/>
                        <a:pt x="34992" y="89969"/>
                      </a:cubicBezTo>
                      <a:cubicBezTo>
                        <a:pt x="11028" y="84330"/>
                        <a:pt x="-4479" y="58956"/>
                        <a:pt x="1160" y="34992"/>
                      </a:cubicBezTo>
                      <a:cubicBezTo>
                        <a:pt x="6798" y="11028"/>
                        <a:pt x="32173" y="-4479"/>
                        <a:pt x="56137" y="1160"/>
                      </a:cubicBezTo>
                      <a:cubicBezTo>
                        <a:pt x="80102" y="6798"/>
                        <a:pt x="95608" y="32173"/>
                        <a:pt x="89969" y="5613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E1B7E80E-C69D-4333-9991-956743D64975}"/>
                    </a:ext>
                  </a:extLst>
                </p:cNvPr>
                <p:cNvSpPr/>
                <p:nvPr/>
              </p:nvSpPr>
              <p:spPr>
                <a:xfrm>
                  <a:off x="1709341" y="5112401"/>
                  <a:ext cx="91129" cy="91128"/>
                </a:xfrm>
                <a:custGeom>
                  <a:avLst/>
                  <a:gdLst>
                    <a:gd name="connsiteX0" fmla="*/ 89969 w 91129"/>
                    <a:gd name="connsiteY0" fmla="*/ 56137 h 91128"/>
                    <a:gd name="connsiteX1" fmla="*/ 34992 w 91129"/>
                    <a:gd name="connsiteY1" fmla="*/ 89969 h 91128"/>
                    <a:gd name="connsiteX2" fmla="*/ 1160 w 91129"/>
                    <a:gd name="connsiteY2" fmla="*/ 34992 h 91128"/>
                    <a:gd name="connsiteX3" fmla="*/ 56137 w 91129"/>
                    <a:gd name="connsiteY3" fmla="*/ 1160 h 91128"/>
                    <a:gd name="connsiteX4" fmla="*/ 89969 w 91129"/>
                    <a:gd name="connsiteY4" fmla="*/ 56137 h 91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28">
                      <a:moveTo>
                        <a:pt x="89969" y="56137"/>
                      </a:moveTo>
                      <a:cubicBezTo>
                        <a:pt x="84331" y="80102"/>
                        <a:pt x="60366" y="95608"/>
                        <a:pt x="34992" y="89969"/>
                      </a:cubicBezTo>
                      <a:cubicBezTo>
                        <a:pt x="11027" y="84330"/>
                        <a:pt x="-4479" y="58956"/>
                        <a:pt x="1160" y="34992"/>
                      </a:cubicBezTo>
                      <a:cubicBezTo>
                        <a:pt x="6798" y="11028"/>
                        <a:pt x="30763" y="-4479"/>
                        <a:pt x="56137" y="1160"/>
                      </a:cubicBezTo>
                      <a:cubicBezTo>
                        <a:pt x="80102" y="6798"/>
                        <a:pt x="95608" y="32173"/>
                        <a:pt x="89969" y="5613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CA2943B9-F5D6-4E36-957F-CA642079AA61}"/>
                    </a:ext>
                  </a:extLst>
                </p:cNvPr>
                <p:cNvSpPr/>
                <p:nvPr/>
              </p:nvSpPr>
              <p:spPr>
                <a:xfrm>
                  <a:off x="1858767" y="5149052"/>
                  <a:ext cx="91125" cy="91058"/>
                </a:xfrm>
                <a:custGeom>
                  <a:avLst/>
                  <a:gdLst>
                    <a:gd name="connsiteX0" fmla="*/ 89969 w 91125"/>
                    <a:gd name="connsiteY0" fmla="*/ 54727 h 91058"/>
                    <a:gd name="connsiteX1" fmla="*/ 34992 w 91125"/>
                    <a:gd name="connsiteY1" fmla="*/ 89969 h 91058"/>
                    <a:gd name="connsiteX2" fmla="*/ 1160 w 91125"/>
                    <a:gd name="connsiteY2" fmla="*/ 34992 h 91058"/>
                    <a:gd name="connsiteX3" fmla="*/ 54727 w 91125"/>
                    <a:gd name="connsiteY3" fmla="*/ 1160 h 91058"/>
                    <a:gd name="connsiteX4" fmla="*/ 89969 w 91125"/>
                    <a:gd name="connsiteY4" fmla="*/ 54727 h 910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5" h="91058">
                      <a:moveTo>
                        <a:pt x="89969" y="54727"/>
                      </a:moveTo>
                      <a:cubicBezTo>
                        <a:pt x="84331" y="78692"/>
                        <a:pt x="60366" y="95608"/>
                        <a:pt x="34992" y="89969"/>
                      </a:cubicBezTo>
                      <a:cubicBezTo>
                        <a:pt x="11028" y="84330"/>
                        <a:pt x="-4479" y="58957"/>
                        <a:pt x="1160" y="34992"/>
                      </a:cubicBezTo>
                      <a:cubicBezTo>
                        <a:pt x="6799" y="11027"/>
                        <a:pt x="30763" y="-4479"/>
                        <a:pt x="54727" y="1160"/>
                      </a:cubicBezTo>
                      <a:cubicBezTo>
                        <a:pt x="80102" y="6798"/>
                        <a:pt x="95608" y="30763"/>
                        <a:pt x="89969" y="5472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BB025246-269C-4BA1-9C21-54FFB8425577}"/>
                    </a:ext>
                  </a:extLst>
                </p:cNvPr>
                <p:cNvSpPr/>
                <p:nvPr/>
              </p:nvSpPr>
              <p:spPr>
                <a:xfrm>
                  <a:off x="2011011" y="5181545"/>
                  <a:ext cx="89305" cy="90989"/>
                </a:xfrm>
                <a:custGeom>
                  <a:avLst/>
                  <a:gdLst>
                    <a:gd name="connsiteX0" fmla="*/ 88560 w 89305"/>
                    <a:gd name="connsiteY0" fmla="*/ 54658 h 90989"/>
                    <a:gd name="connsiteX1" fmla="*/ 34992 w 89305"/>
                    <a:gd name="connsiteY1" fmla="*/ 89899 h 90989"/>
                    <a:gd name="connsiteX2" fmla="*/ 1160 w 89305"/>
                    <a:gd name="connsiteY2" fmla="*/ 36332 h 90989"/>
                    <a:gd name="connsiteX3" fmla="*/ 54727 w 89305"/>
                    <a:gd name="connsiteY3" fmla="*/ 1090 h 90989"/>
                    <a:gd name="connsiteX4" fmla="*/ 88560 w 89305"/>
                    <a:gd name="connsiteY4" fmla="*/ 54658 h 909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305" h="90989">
                      <a:moveTo>
                        <a:pt x="88560" y="54658"/>
                      </a:moveTo>
                      <a:cubicBezTo>
                        <a:pt x="82921" y="78622"/>
                        <a:pt x="58956" y="95538"/>
                        <a:pt x="34992" y="89899"/>
                      </a:cubicBezTo>
                      <a:cubicBezTo>
                        <a:pt x="11028" y="84260"/>
                        <a:pt x="-4479" y="60296"/>
                        <a:pt x="1160" y="36332"/>
                      </a:cubicBezTo>
                      <a:cubicBezTo>
                        <a:pt x="6798" y="12367"/>
                        <a:pt x="30763" y="-4549"/>
                        <a:pt x="54727" y="1090"/>
                      </a:cubicBezTo>
                      <a:cubicBezTo>
                        <a:pt x="78692" y="5319"/>
                        <a:pt x="92789" y="29283"/>
                        <a:pt x="88560" y="5465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615B76F1-DFFF-44C5-9260-BA40C0A77DB5}"/>
                    </a:ext>
                  </a:extLst>
                </p:cNvPr>
                <p:cNvSpPr/>
                <p:nvPr/>
              </p:nvSpPr>
              <p:spPr>
                <a:xfrm>
                  <a:off x="2159493" y="5212558"/>
                  <a:ext cx="90659" cy="90988"/>
                </a:xfrm>
                <a:custGeom>
                  <a:avLst/>
                  <a:gdLst>
                    <a:gd name="connsiteX0" fmla="*/ 89504 w 90659"/>
                    <a:gd name="connsiteY0" fmla="*/ 54657 h 90988"/>
                    <a:gd name="connsiteX1" fmla="*/ 35936 w 90659"/>
                    <a:gd name="connsiteY1" fmla="*/ 89899 h 90988"/>
                    <a:gd name="connsiteX2" fmla="*/ 694 w 90659"/>
                    <a:gd name="connsiteY2" fmla="*/ 36332 h 90988"/>
                    <a:gd name="connsiteX3" fmla="*/ 54262 w 90659"/>
                    <a:gd name="connsiteY3" fmla="*/ 1090 h 90988"/>
                    <a:gd name="connsiteX4" fmla="*/ 89504 w 90659"/>
                    <a:gd name="connsiteY4" fmla="*/ 54657 h 9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659" h="90988">
                      <a:moveTo>
                        <a:pt x="89504" y="54657"/>
                      </a:moveTo>
                      <a:cubicBezTo>
                        <a:pt x="83865" y="78622"/>
                        <a:pt x="59901" y="95538"/>
                        <a:pt x="35936" y="89899"/>
                      </a:cubicBezTo>
                      <a:cubicBezTo>
                        <a:pt x="11972" y="84260"/>
                        <a:pt x="-3535" y="60296"/>
                        <a:pt x="694" y="36332"/>
                      </a:cubicBezTo>
                      <a:cubicBezTo>
                        <a:pt x="6333" y="12367"/>
                        <a:pt x="30297" y="-4549"/>
                        <a:pt x="54262" y="1090"/>
                      </a:cubicBezTo>
                      <a:cubicBezTo>
                        <a:pt x="79636" y="6728"/>
                        <a:pt x="95142" y="30693"/>
                        <a:pt x="89504" y="5465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9BB26EFE-3E40-4580-BE22-A85E6EA5F9AF}"/>
                    </a:ext>
                  </a:extLst>
                </p:cNvPr>
                <p:cNvSpPr/>
                <p:nvPr/>
              </p:nvSpPr>
              <p:spPr>
                <a:xfrm>
                  <a:off x="2309933" y="5244980"/>
                  <a:ext cx="91055" cy="91055"/>
                </a:xfrm>
                <a:custGeom>
                  <a:avLst/>
                  <a:gdLst>
                    <a:gd name="connsiteX0" fmla="*/ 89899 w 91055"/>
                    <a:gd name="connsiteY0" fmla="*/ 54658 h 91055"/>
                    <a:gd name="connsiteX1" fmla="*/ 36332 w 91055"/>
                    <a:gd name="connsiteY1" fmla="*/ 89899 h 91055"/>
                    <a:gd name="connsiteX2" fmla="*/ 1090 w 91055"/>
                    <a:gd name="connsiteY2" fmla="*/ 36332 h 91055"/>
                    <a:gd name="connsiteX3" fmla="*/ 54657 w 91055"/>
                    <a:gd name="connsiteY3" fmla="*/ 1090 h 91055"/>
                    <a:gd name="connsiteX4" fmla="*/ 89899 w 91055"/>
                    <a:gd name="connsiteY4" fmla="*/ 54658 h 91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055" h="91055">
                      <a:moveTo>
                        <a:pt x="89899" y="54658"/>
                      </a:moveTo>
                      <a:cubicBezTo>
                        <a:pt x="84261" y="80032"/>
                        <a:pt x="61706" y="95538"/>
                        <a:pt x="36332" y="89899"/>
                      </a:cubicBezTo>
                      <a:cubicBezTo>
                        <a:pt x="12367" y="84260"/>
                        <a:pt x="-4549" y="60296"/>
                        <a:pt x="1090" y="36332"/>
                      </a:cubicBezTo>
                      <a:cubicBezTo>
                        <a:pt x="6728" y="12367"/>
                        <a:pt x="30693" y="-4549"/>
                        <a:pt x="54657" y="1090"/>
                      </a:cubicBezTo>
                      <a:cubicBezTo>
                        <a:pt x="80031" y="5319"/>
                        <a:pt x="95538" y="29283"/>
                        <a:pt x="89899" y="5465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4A6DD192-BCF0-4587-85C9-82B45C551286}"/>
                    </a:ext>
                  </a:extLst>
                </p:cNvPr>
                <p:cNvSpPr/>
                <p:nvPr/>
              </p:nvSpPr>
              <p:spPr>
                <a:xfrm>
                  <a:off x="2460768" y="5277337"/>
                  <a:ext cx="90988" cy="90614"/>
                </a:xfrm>
                <a:custGeom>
                  <a:avLst/>
                  <a:gdLst>
                    <a:gd name="connsiteX0" fmla="*/ 89899 w 90988"/>
                    <a:gd name="connsiteY0" fmla="*/ 53314 h 90614"/>
                    <a:gd name="connsiteX1" fmla="*/ 36332 w 90988"/>
                    <a:gd name="connsiteY1" fmla="*/ 89965 h 90614"/>
                    <a:gd name="connsiteX2" fmla="*/ 1090 w 90988"/>
                    <a:gd name="connsiteY2" fmla="*/ 36398 h 90614"/>
                    <a:gd name="connsiteX3" fmla="*/ 54657 w 90988"/>
                    <a:gd name="connsiteY3" fmla="*/ 1156 h 90614"/>
                    <a:gd name="connsiteX4" fmla="*/ 89899 w 90988"/>
                    <a:gd name="connsiteY4" fmla="*/ 53314 h 90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988" h="90614">
                      <a:moveTo>
                        <a:pt x="89899" y="53314"/>
                      </a:moveTo>
                      <a:cubicBezTo>
                        <a:pt x="85670" y="77278"/>
                        <a:pt x="61706" y="94194"/>
                        <a:pt x="36332" y="89965"/>
                      </a:cubicBezTo>
                      <a:cubicBezTo>
                        <a:pt x="12367" y="84327"/>
                        <a:pt x="-4549" y="60362"/>
                        <a:pt x="1090" y="36398"/>
                      </a:cubicBezTo>
                      <a:cubicBezTo>
                        <a:pt x="5319" y="11024"/>
                        <a:pt x="29283" y="-4483"/>
                        <a:pt x="54657" y="1156"/>
                      </a:cubicBezTo>
                      <a:cubicBezTo>
                        <a:pt x="78622" y="3975"/>
                        <a:pt x="95538" y="27940"/>
                        <a:pt x="89899" y="5331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B30914BE-BF65-40BD-A131-DF1A2E360EA9}"/>
                    </a:ext>
                  </a:extLst>
                </p:cNvPr>
                <p:cNvSpPr/>
                <p:nvPr/>
              </p:nvSpPr>
              <p:spPr>
                <a:xfrm>
                  <a:off x="2612044" y="5304584"/>
                  <a:ext cx="91517" cy="90194"/>
                </a:xfrm>
                <a:custGeom>
                  <a:avLst/>
                  <a:gdLst>
                    <a:gd name="connsiteX0" fmla="*/ 90868 w 91517"/>
                    <a:gd name="connsiteY0" fmla="*/ 52850 h 90194"/>
                    <a:gd name="connsiteX1" fmla="*/ 37301 w 91517"/>
                    <a:gd name="connsiteY1" fmla="*/ 89502 h 90194"/>
                    <a:gd name="connsiteX2" fmla="*/ 649 w 91517"/>
                    <a:gd name="connsiteY2" fmla="*/ 37344 h 90194"/>
                    <a:gd name="connsiteX3" fmla="*/ 54217 w 91517"/>
                    <a:gd name="connsiteY3" fmla="*/ 692 h 90194"/>
                    <a:gd name="connsiteX4" fmla="*/ 90868 w 91517"/>
                    <a:gd name="connsiteY4" fmla="*/ 52850 h 90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17" h="90194">
                      <a:moveTo>
                        <a:pt x="90868" y="52850"/>
                      </a:moveTo>
                      <a:cubicBezTo>
                        <a:pt x="86639" y="78224"/>
                        <a:pt x="62675" y="93731"/>
                        <a:pt x="37301" y="89502"/>
                      </a:cubicBezTo>
                      <a:cubicBezTo>
                        <a:pt x="13336" y="85273"/>
                        <a:pt x="-3580" y="61308"/>
                        <a:pt x="649" y="37344"/>
                      </a:cubicBezTo>
                      <a:cubicBezTo>
                        <a:pt x="4878" y="11970"/>
                        <a:pt x="28843" y="-3537"/>
                        <a:pt x="54217" y="692"/>
                      </a:cubicBezTo>
                      <a:cubicBezTo>
                        <a:pt x="78181" y="3511"/>
                        <a:pt x="95097" y="27476"/>
                        <a:pt x="90868" y="5285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D7112EE3-7EFC-4D90-AE42-0D0F7311673F}"/>
                    </a:ext>
                  </a:extLst>
                </p:cNvPr>
                <p:cNvSpPr/>
                <p:nvPr/>
              </p:nvSpPr>
              <p:spPr>
                <a:xfrm>
                  <a:off x="2764288" y="5331368"/>
                  <a:ext cx="90107" cy="90193"/>
                </a:xfrm>
                <a:custGeom>
                  <a:avLst/>
                  <a:gdLst>
                    <a:gd name="connsiteX0" fmla="*/ 89459 w 90107"/>
                    <a:gd name="connsiteY0" fmla="*/ 52850 h 90193"/>
                    <a:gd name="connsiteX1" fmla="*/ 37301 w 90107"/>
                    <a:gd name="connsiteY1" fmla="*/ 89502 h 90193"/>
                    <a:gd name="connsiteX2" fmla="*/ 649 w 90107"/>
                    <a:gd name="connsiteY2" fmla="*/ 37344 h 90193"/>
                    <a:gd name="connsiteX3" fmla="*/ 52807 w 90107"/>
                    <a:gd name="connsiteY3" fmla="*/ 692 h 90193"/>
                    <a:gd name="connsiteX4" fmla="*/ 89459 w 90107"/>
                    <a:gd name="connsiteY4" fmla="*/ 52850 h 90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0193">
                      <a:moveTo>
                        <a:pt x="89459" y="52850"/>
                      </a:moveTo>
                      <a:cubicBezTo>
                        <a:pt x="85230" y="78224"/>
                        <a:pt x="61265" y="93731"/>
                        <a:pt x="37301" y="89502"/>
                      </a:cubicBezTo>
                      <a:cubicBezTo>
                        <a:pt x="13336" y="85273"/>
                        <a:pt x="-3580" y="61308"/>
                        <a:pt x="649" y="37344"/>
                      </a:cubicBezTo>
                      <a:cubicBezTo>
                        <a:pt x="4878" y="11970"/>
                        <a:pt x="28843" y="-3537"/>
                        <a:pt x="52807" y="692"/>
                      </a:cubicBezTo>
                      <a:cubicBezTo>
                        <a:pt x="76772" y="4921"/>
                        <a:pt x="93688" y="27476"/>
                        <a:pt x="89459" y="5285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CFF91423-6A84-4E9E-8799-3D748389BE9F}"/>
                    </a:ext>
                  </a:extLst>
                </p:cNvPr>
                <p:cNvSpPr/>
                <p:nvPr/>
              </p:nvSpPr>
              <p:spPr>
                <a:xfrm>
                  <a:off x="2915124" y="5356742"/>
                  <a:ext cx="90151" cy="91604"/>
                </a:xfrm>
                <a:custGeom>
                  <a:avLst/>
                  <a:gdLst>
                    <a:gd name="connsiteX0" fmla="*/ 89459 w 90151"/>
                    <a:gd name="connsiteY0" fmla="*/ 54260 h 91604"/>
                    <a:gd name="connsiteX1" fmla="*/ 37301 w 90151"/>
                    <a:gd name="connsiteY1" fmla="*/ 90912 h 91604"/>
                    <a:gd name="connsiteX2" fmla="*/ 649 w 90151"/>
                    <a:gd name="connsiteY2" fmla="*/ 37344 h 91604"/>
                    <a:gd name="connsiteX3" fmla="*/ 52807 w 90151"/>
                    <a:gd name="connsiteY3" fmla="*/ 692 h 91604"/>
                    <a:gd name="connsiteX4" fmla="*/ 89459 w 90151"/>
                    <a:gd name="connsiteY4" fmla="*/ 54260 h 91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51" h="91604">
                      <a:moveTo>
                        <a:pt x="89459" y="54260"/>
                      </a:moveTo>
                      <a:cubicBezTo>
                        <a:pt x="85230" y="79634"/>
                        <a:pt x="61265" y="95141"/>
                        <a:pt x="37301" y="90912"/>
                      </a:cubicBezTo>
                      <a:cubicBezTo>
                        <a:pt x="13336" y="86682"/>
                        <a:pt x="-3580" y="62718"/>
                        <a:pt x="649" y="37344"/>
                      </a:cubicBezTo>
                      <a:cubicBezTo>
                        <a:pt x="4878" y="11970"/>
                        <a:pt x="28843" y="-3537"/>
                        <a:pt x="52807" y="692"/>
                      </a:cubicBezTo>
                      <a:cubicBezTo>
                        <a:pt x="78181" y="6331"/>
                        <a:pt x="93688" y="30296"/>
                        <a:pt x="89459" y="5426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DCF3256A-C852-4BE2-A9D6-9AC12BDD1840}"/>
                    </a:ext>
                  </a:extLst>
                </p:cNvPr>
                <p:cNvSpPr/>
                <p:nvPr/>
              </p:nvSpPr>
              <p:spPr>
                <a:xfrm>
                  <a:off x="3067368" y="5383526"/>
                  <a:ext cx="90107" cy="91559"/>
                </a:xfrm>
                <a:custGeom>
                  <a:avLst/>
                  <a:gdLst>
                    <a:gd name="connsiteX0" fmla="*/ 89459 w 90107"/>
                    <a:gd name="connsiteY0" fmla="*/ 52850 h 91559"/>
                    <a:gd name="connsiteX1" fmla="*/ 37301 w 90107"/>
                    <a:gd name="connsiteY1" fmla="*/ 90911 h 91559"/>
                    <a:gd name="connsiteX2" fmla="*/ 649 w 90107"/>
                    <a:gd name="connsiteY2" fmla="*/ 37344 h 91559"/>
                    <a:gd name="connsiteX3" fmla="*/ 52807 w 90107"/>
                    <a:gd name="connsiteY3" fmla="*/ 692 h 91559"/>
                    <a:gd name="connsiteX4" fmla="*/ 89459 w 90107"/>
                    <a:gd name="connsiteY4" fmla="*/ 52850 h 91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1559">
                      <a:moveTo>
                        <a:pt x="89459" y="52850"/>
                      </a:moveTo>
                      <a:cubicBezTo>
                        <a:pt x="85230" y="78224"/>
                        <a:pt x="62675" y="95140"/>
                        <a:pt x="37301" y="90911"/>
                      </a:cubicBezTo>
                      <a:cubicBezTo>
                        <a:pt x="13336" y="86682"/>
                        <a:pt x="-3580" y="62718"/>
                        <a:pt x="649" y="37344"/>
                      </a:cubicBezTo>
                      <a:cubicBezTo>
                        <a:pt x="4878" y="11970"/>
                        <a:pt x="27433" y="-3537"/>
                        <a:pt x="52807" y="692"/>
                      </a:cubicBezTo>
                      <a:cubicBezTo>
                        <a:pt x="76772" y="6331"/>
                        <a:pt x="93688" y="28886"/>
                        <a:pt x="89459" y="5285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18639CC1-9F78-4A31-A532-3AA20E290B23}"/>
                    </a:ext>
                  </a:extLst>
                </p:cNvPr>
                <p:cNvSpPr/>
                <p:nvPr/>
              </p:nvSpPr>
              <p:spPr>
                <a:xfrm>
                  <a:off x="3218205" y="5406125"/>
                  <a:ext cx="91514" cy="91514"/>
                </a:xfrm>
                <a:custGeom>
                  <a:avLst/>
                  <a:gdLst>
                    <a:gd name="connsiteX0" fmla="*/ 90867 w 91514"/>
                    <a:gd name="connsiteY0" fmla="*/ 52806 h 91514"/>
                    <a:gd name="connsiteX1" fmla="*/ 38709 w 91514"/>
                    <a:gd name="connsiteY1" fmla="*/ 90867 h 91514"/>
                    <a:gd name="connsiteX2" fmla="*/ 648 w 91514"/>
                    <a:gd name="connsiteY2" fmla="*/ 38709 h 91514"/>
                    <a:gd name="connsiteX3" fmla="*/ 52806 w 91514"/>
                    <a:gd name="connsiteY3" fmla="*/ 648 h 91514"/>
                    <a:gd name="connsiteX4" fmla="*/ 90867 w 91514"/>
                    <a:gd name="connsiteY4" fmla="*/ 52806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14" h="91514">
                      <a:moveTo>
                        <a:pt x="90867" y="52806"/>
                      </a:moveTo>
                      <a:cubicBezTo>
                        <a:pt x="86638" y="78180"/>
                        <a:pt x="64083" y="95096"/>
                        <a:pt x="38709" y="90867"/>
                      </a:cubicBezTo>
                      <a:cubicBezTo>
                        <a:pt x="13335" y="86638"/>
                        <a:pt x="-3581" y="64083"/>
                        <a:pt x="648" y="38709"/>
                      </a:cubicBezTo>
                      <a:cubicBezTo>
                        <a:pt x="4877" y="13335"/>
                        <a:pt x="27432" y="-3581"/>
                        <a:pt x="52806" y="648"/>
                      </a:cubicBezTo>
                      <a:cubicBezTo>
                        <a:pt x="78180" y="4877"/>
                        <a:pt x="95096" y="28841"/>
                        <a:pt x="90867" y="5280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6B6BA6F2-B6F3-46D0-9130-4D6B601730B3}"/>
                    </a:ext>
                  </a:extLst>
                </p:cNvPr>
                <p:cNvSpPr/>
                <p:nvPr/>
              </p:nvSpPr>
              <p:spPr>
                <a:xfrm>
                  <a:off x="3371860" y="5428680"/>
                  <a:ext cx="89764" cy="91514"/>
                </a:xfrm>
                <a:custGeom>
                  <a:avLst/>
                  <a:gdLst>
                    <a:gd name="connsiteX0" fmla="*/ 89457 w 89764"/>
                    <a:gd name="connsiteY0" fmla="*/ 52806 h 91514"/>
                    <a:gd name="connsiteX1" fmla="*/ 38709 w 89764"/>
                    <a:gd name="connsiteY1" fmla="*/ 90867 h 91514"/>
                    <a:gd name="connsiteX2" fmla="*/ 648 w 89764"/>
                    <a:gd name="connsiteY2" fmla="*/ 38709 h 91514"/>
                    <a:gd name="connsiteX3" fmla="*/ 51396 w 89764"/>
                    <a:gd name="connsiteY3" fmla="*/ 648 h 91514"/>
                    <a:gd name="connsiteX4" fmla="*/ 89457 w 89764"/>
                    <a:gd name="connsiteY4" fmla="*/ 52806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4" h="91514">
                      <a:moveTo>
                        <a:pt x="89457" y="52806"/>
                      </a:moveTo>
                      <a:cubicBezTo>
                        <a:pt x="85228" y="78180"/>
                        <a:pt x="62673" y="95096"/>
                        <a:pt x="38709" y="90867"/>
                      </a:cubicBezTo>
                      <a:cubicBezTo>
                        <a:pt x="13335" y="86638"/>
                        <a:pt x="-3581" y="64083"/>
                        <a:pt x="648" y="38709"/>
                      </a:cubicBezTo>
                      <a:cubicBezTo>
                        <a:pt x="4877" y="13335"/>
                        <a:pt x="27431" y="-3581"/>
                        <a:pt x="51396" y="648"/>
                      </a:cubicBezTo>
                      <a:cubicBezTo>
                        <a:pt x="75360" y="4877"/>
                        <a:pt x="92277" y="27431"/>
                        <a:pt x="89457" y="5280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554A0D51-76EA-4907-9E00-F1347A59A214}"/>
                    </a:ext>
                  </a:extLst>
                </p:cNvPr>
                <p:cNvSpPr/>
                <p:nvPr/>
              </p:nvSpPr>
              <p:spPr>
                <a:xfrm>
                  <a:off x="3524105" y="5451235"/>
                  <a:ext cx="89763" cy="91514"/>
                </a:xfrm>
                <a:custGeom>
                  <a:avLst/>
                  <a:gdLst>
                    <a:gd name="connsiteX0" fmla="*/ 89457 w 89763"/>
                    <a:gd name="connsiteY0" fmla="*/ 52806 h 91514"/>
                    <a:gd name="connsiteX1" fmla="*/ 38709 w 89763"/>
                    <a:gd name="connsiteY1" fmla="*/ 90867 h 91514"/>
                    <a:gd name="connsiteX2" fmla="*/ 648 w 89763"/>
                    <a:gd name="connsiteY2" fmla="*/ 38709 h 91514"/>
                    <a:gd name="connsiteX3" fmla="*/ 51396 w 89763"/>
                    <a:gd name="connsiteY3" fmla="*/ 648 h 91514"/>
                    <a:gd name="connsiteX4" fmla="*/ 89457 w 89763"/>
                    <a:gd name="connsiteY4" fmla="*/ 52806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3" h="91514">
                      <a:moveTo>
                        <a:pt x="89457" y="52806"/>
                      </a:moveTo>
                      <a:cubicBezTo>
                        <a:pt x="86638" y="78180"/>
                        <a:pt x="62673" y="95096"/>
                        <a:pt x="38709" y="90867"/>
                      </a:cubicBezTo>
                      <a:cubicBezTo>
                        <a:pt x="13335" y="86638"/>
                        <a:pt x="-3581" y="64083"/>
                        <a:pt x="648" y="38709"/>
                      </a:cubicBezTo>
                      <a:cubicBezTo>
                        <a:pt x="3467" y="13335"/>
                        <a:pt x="27431" y="-3581"/>
                        <a:pt x="51396" y="648"/>
                      </a:cubicBezTo>
                      <a:cubicBezTo>
                        <a:pt x="75360" y="4876"/>
                        <a:pt x="92277" y="27431"/>
                        <a:pt x="89457" y="5280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2E84ABB0-7EC2-4B55-B4F6-1C78AB17C4DD}"/>
                    </a:ext>
                  </a:extLst>
                </p:cNvPr>
                <p:cNvSpPr/>
                <p:nvPr/>
              </p:nvSpPr>
              <p:spPr>
                <a:xfrm>
                  <a:off x="3675281" y="5472721"/>
                  <a:ext cx="90831" cy="92241"/>
                </a:xfrm>
                <a:custGeom>
                  <a:avLst/>
                  <a:gdLst>
                    <a:gd name="connsiteX0" fmla="*/ 90525 w 90831"/>
                    <a:gd name="connsiteY0" fmla="*/ 52464 h 92241"/>
                    <a:gd name="connsiteX1" fmla="*/ 39777 w 90831"/>
                    <a:gd name="connsiteY1" fmla="*/ 91935 h 92241"/>
                    <a:gd name="connsiteX2" fmla="*/ 306 w 90831"/>
                    <a:gd name="connsiteY2" fmla="*/ 39777 h 92241"/>
                    <a:gd name="connsiteX3" fmla="*/ 51054 w 90831"/>
                    <a:gd name="connsiteY3" fmla="*/ 306 h 92241"/>
                    <a:gd name="connsiteX4" fmla="*/ 90525 w 90831"/>
                    <a:gd name="connsiteY4" fmla="*/ 52464 h 92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2241">
                      <a:moveTo>
                        <a:pt x="90525" y="52464"/>
                      </a:moveTo>
                      <a:cubicBezTo>
                        <a:pt x="87706" y="77838"/>
                        <a:pt x="65151" y="94755"/>
                        <a:pt x="39777" y="91935"/>
                      </a:cubicBezTo>
                      <a:cubicBezTo>
                        <a:pt x="14403" y="89116"/>
                        <a:pt x="-2513" y="65151"/>
                        <a:pt x="306" y="39777"/>
                      </a:cubicBezTo>
                      <a:cubicBezTo>
                        <a:pt x="3126" y="14403"/>
                        <a:pt x="25680" y="-2513"/>
                        <a:pt x="51054" y="306"/>
                      </a:cubicBezTo>
                      <a:cubicBezTo>
                        <a:pt x="76429" y="4535"/>
                        <a:pt x="93345" y="27090"/>
                        <a:pt x="90525" y="5246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B72221DC-98D4-444D-BF57-319612C6BF04}"/>
                    </a:ext>
                  </a:extLst>
                </p:cNvPr>
                <p:cNvSpPr/>
                <p:nvPr/>
              </p:nvSpPr>
              <p:spPr>
                <a:xfrm>
                  <a:off x="3827526" y="5491047"/>
                  <a:ext cx="90831" cy="90832"/>
                </a:xfrm>
                <a:custGeom>
                  <a:avLst/>
                  <a:gdLst>
                    <a:gd name="connsiteX0" fmla="*/ 90525 w 90831"/>
                    <a:gd name="connsiteY0" fmla="*/ 51055 h 90832"/>
                    <a:gd name="connsiteX1" fmla="*/ 39777 w 90831"/>
                    <a:gd name="connsiteY1" fmla="*/ 90526 h 90832"/>
                    <a:gd name="connsiteX2" fmla="*/ 306 w 90831"/>
                    <a:gd name="connsiteY2" fmla="*/ 39777 h 90832"/>
                    <a:gd name="connsiteX3" fmla="*/ 51055 w 90831"/>
                    <a:gd name="connsiteY3" fmla="*/ 306 h 90832"/>
                    <a:gd name="connsiteX4" fmla="*/ 90525 w 90831"/>
                    <a:gd name="connsiteY4" fmla="*/ 51055 h 90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0832">
                      <a:moveTo>
                        <a:pt x="90525" y="51055"/>
                      </a:moveTo>
                      <a:cubicBezTo>
                        <a:pt x="87706" y="76429"/>
                        <a:pt x="65151" y="93345"/>
                        <a:pt x="39777" y="90526"/>
                      </a:cubicBezTo>
                      <a:cubicBezTo>
                        <a:pt x="14403" y="87706"/>
                        <a:pt x="-2513" y="65151"/>
                        <a:pt x="306" y="39777"/>
                      </a:cubicBezTo>
                      <a:cubicBezTo>
                        <a:pt x="3126" y="14403"/>
                        <a:pt x="25680" y="-2513"/>
                        <a:pt x="51055" y="306"/>
                      </a:cubicBezTo>
                      <a:cubicBezTo>
                        <a:pt x="76429" y="3126"/>
                        <a:pt x="93345" y="25681"/>
                        <a:pt x="90525" y="5105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E2B98184-8420-4610-AD45-BACE4334B60E}"/>
                    </a:ext>
                  </a:extLst>
                </p:cNvPr>
                <p:cNvSpPr/>
                <p:nvPr/>
              </p:nvSpPr>
              <p:spPr>
                <a:xfrm>
                  <a:off x="3981181" y="5507963"/>
                  <a:ext cx="90831" cy="90831"/>
                </a:xfrm>
                <a:custGeom>
                  <a:avLst/>
                  <a:gdLst>
                    <a:gd name="connsiteX0" fmla="*/ 90525 w 90831"/>
                    <a:gd name="connsiteY0" fmla="*/ 51055 h 90831"/>
                    <a:gd name="connsiteX1" fmla="*/ 39777 w 90831"/>
                    <a:gd name="connsiteY1" fmla="*/ 90525 h 90831"/>
                    <a:gd name="connsiteX2" fmla="*/ 306 w 90831"/>
                    <a:gd name="connsiteY2" fmla="*/ 39777 h 90831"/>
                    <a:gd name="connsiteX3" fmla="*/ 51055 w 90831"/>
                    <a:gd name="connsiteY3" fmla="*/ 306 h 90831"/>
                    <a:gd name="connsiteX4" fmla="*/ 90525 w 90831"/>
                    <a:gd name="connsiteY4" fmla="*/ 51055 h 90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0831">
                      <a:moveTo>
                        <a:pt x="90525" y="51055"/>
                      </a:moveTo>
                      <a:cubicBezTo>
                        <a:pt x="87706" y="76429"/>
                        <a:pt x="65151" y="93345"/>
                        <a:pt x="39777" y="90525"/>
                      </a:cubicBezTo>
                      <a:cubicBezTo>
                        <a:pt x="14403" y="87706"/>
                        <a:pt x="-2513" y="65151"/>
                        <a:pt x="306" y="39777"/>
                      </a:cubicBezTo>
                      <a:cubicBezTo>
                        <a:pt x="3126" y="14403"/>
                        <a:pt x="25680" y="-2513"/>
                        <a:pt x="51055" y="306"/>
                      </a:cubicBezTo>
                      <a:cubicBezTo>
                        <a:pt x="76429" y="3126"/>
                        <a:pt x="93345" y="27090"/>
                        <a:pt x="90525" y="5105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DDB90163-615F-48DF-938E-5E0509AB2FD0}"/>
                    </a:ext>
                  </a:extLst>
                </p:cNvPr>
                <p:cNvSpPr/>
                <p:nvPr/>
              </p:nvSpPr>
              <p:spPr>
                <a:xfrm>
                  <a:off x="4133650" y="5526309"/>
                  <a:ext cx="90587" cy="92201"/>
                </a:xfrm>
                <a:custGeom>
                  <a:avLst/>
                  <a:gdLst>
                    <a:gd name="connsiteX0" fmla="*/ 90301 w 90587"/>
                    <a:gd name="connsiteY0" fmla="*/ 51035 h 92201"/>
                    <a:gd name="connsiteX1" fmla="*/ 40962 w 90587"/>
                    <a:gd name="connsiteY1" fmla="*/ 91915 h 92201"/>
                    <a:gd name="connsiteX2" fmla="*/ 82 w 90587"/>
                    <a:gd name="connsiteY2" fmla="*/ 41167 h 92201"/>
                    <a:gd name="connsiteX3" fmla="*/ 49421 w 90587"/>
                    <a:gd name="connsiteY3" fmla="*/ 286 h 92201"/>
                    <a:gd name="connsiteX4" fmla="*/ 90301 w 90587"/>
                    <a:gd name="connsiteY4" fmla="*/ 51035 h 92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7" h="92201">
                      <a:moveTo>
                        <a:pt x="90301" y="51035"/>
                      </a:moveTo>
                      <a:cubicBezTo>
                        <a:pt x="87482" y="76409"/>
                        <a:pt x="64927" y="94735"/>
                        <a:pt x="40962" y="91915"/>
                      </a:cubicBezTo>
                      <a:cubicBezTo>
                        <a:pt x="15588" y="89096"/>
                        <a:pt x="-1328" y="66541"/>
                        <a:pt x="82" y="41167"/>
                      </a:cubicBezTo>
                      <a:cubicBezTo>
                        <a:pt x="2901" y="15793"/>
                        <a:pt x="25456" y="-2533"/>
                        <a:pt x="49421" y="286"/>
                      </a:cubicBezTo>
                      <a:cubicBezTo>
                        <a:pt x="74795" y="3106"/>
                        <a:pt x="93120" y="25661"/>
                        <a:pt x="90301" y="5103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5CC628EE-8687-4AEA-868B-872E218A2D36}"/>
                    </a:ext>
                  </a:extLst>
                </p:cNvPr>
                <p:cNvSpPr/>
                <p:nvPr/>
              </p:nvSpPr>
              <p:spPr>
                <a:xfrm>
                  <a:off x="4287100" y="5544839"/>
                  <a:ext cx="90581" cy="90377"/>
                </a:xfrm>
                <a:custGeom>
                  <a:avLst/>
                  <a:gdLst>
                    <a:gd name="connsiteX0" fmla="*/ 90506 w 90581"/>
                    <a:gd name="connsiteY0" fmla="*/ 48011 h 90377"/>
                    <a:gd name="connsiteX1" fmla="*/ 41167 w 90581"/>
                    <a:gd name="connsiteY1" fmla="*/ 90301 h 90377"/>
                    <a:gd name="connsiteX2" fmla="*/ 286 w 90581"/>
                    <a:gd name="connsiteY2" fmla="*/ 40962 h 90377"/>
                    <a:gd name="connsiteX3" fmla="*/ 49625 w 90581"/>
                    <a:gd name="connsiteY3" fmla="*/ 82 h 90377"/>
                    <a:gd name="connsiteX4" fmla="*/ 90506 w 90581"/>
                    <a:gd name="connsiteY4" fmla="*/ 48011 h 90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1" h="90377">
                      <a:moveTo>
                        <a:pt x="90506" y="48011"/>
                      </a:moveTo>
                      <a:cubicBezTo>
                        <a:pt x="87686" y="73385"/>
                        <a:pt x="66541" y="91711"/>
                        <a:pt x="41167" y="90301"/>
                      </a:cubicBezTo>
                      <a:cubicBezTo>
                        <a:pt x="15793" y="88891"/>
                        <a:pt x="-2533" y="64927"/>
                        <a:pt x="286" y="40962"/>
                      </a:cubicBezTo>
                      <a:cubicBezTo>
                        <a:pt x="3106" y="15588"/>
                        <a:pt x="24251" y="-1328"/>
                        <a:pt x="49625" y="82"/>
                      </a:cubicBezTo>
                      <a:cubicBezTo>
                        <a:pt x="73589" y="82"/>
                        <a:pt x="91915" y="22637"/>
                        <a:pt x="90506" y="4801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376D4E8E-4D84-4A7A-9DF0-E9D4C7EBBE54}"/>
                    </a:ext>
                  </a:extLst>
                </p:cNvPr>
                <p:cNvSpPr/>
                <p:nvPr/>
              </p:nvSpPr>
              <p:spPr>
                <a:xfrm>
                  <a:off x="4439345" y="5556122"/>
                  <a:ext cx="90791" cy="91781"/>
                </a:xfrm>
                <a:custGeom>
                  <a:avLst/>
                  <a:gdLst>
                    <a:gd name="connsiteX0" fmla="*/ 90505 w 90791"/>
                    <a:gd name="connsiteY0" fmla="*/ 49415 h 91781"/>
                    <a:gd name="connsiteX1" fmla="*/ 41167 w 90791"/>
                    <a:gd name="connsiteY1" fmla="*/ 91705 h 91781"/>
                    <a:gd name="connsiteX2" fmla="*/ 286 w 90791"/>
                    <a:gd name="connsiteY2" fmla="*/ 42366 h 91781"/>
                    <a:gd name="connsiteX3" fmla="*/ 49625 w 90791"/>
                    <a:gd name="connsiteY3" fmla="*/ 76 h 91781"/>
                    <a:gd name="connsiteX4" fmla="*/ 90505 w 90791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781">
                      <a:moveTo>
                        <a:pt x="90505" y="49415"/>
                      </a:moveTo>
                      <a:cubicBezTo>
                        <a:pt x="87686" y="74789"/>
                        <a:pt x="66541" y="93115"/>
                        <a:pt x="41167" y="91705"/>
                      </a:cubicBezTo>
                      <a:cubicBezTo>
                        <a:pt x="15793" y="90295"/>
                        <a:pt x="-2533" y="67741"/>
                        <a:pt x="286" y="42366"/>
                      </a:cubicBezTo>
                      <a:cubicBezTo>
                        <a:pt x="3106" y="16992"/>
                        <a:pt x="24251" y="-1334"/>
                        <a:pt x="49625" y="76"/>
                      </a:cubicBezTo>
                      <a:cubicBezTo>
                        <a:pt x="74999" y="1486"/>
                        <a:pt x="93325" y="24041"/>
                        <a:pt x="90505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4AE4AE3B-8B95-4106-A627-3A84B11AD599}"/>
                    </a:ext>
                  </a:extLst>
                </p:cNvPr>
                <p:cNvSpPr/>
                <p:nvPr/>
              </p:nvSpPr>
              <p:spPr>
                <a:xfrm>
                  <a:off x="4593000" y="5567400"/>
                  <a:ext cx="90774" cy="91781"/>
                </a:xfrm>
                <a:custGeom>
                  <a:avLst/>
                  <a:gdLst>
                    <a:gd name="connsiteX0" fmla="*/ 90506 w 90774"/>
                    <a:gd name="connsiteY0" fmla="*/ 49415 h 91781"/>
                    <a:gd name="connsiteX1" fmla="*/ 41167 w 90774"/>
                    <a:gd name="connsiteY1" fmla="*/ 91705 h 91781"/>
                    <a:gd name="connsiteX2" fmla="*/ 286 w 90774"/>
                    <a:gd name="connsiteY2" fmla="*/ 42366 h 91781"/>
                    <a:gd name="connsiteX3" fmla="*/ 49625 w 90774"/>
                    <a:gd name="connsiteY3" fmla="*/ 76 h 91781"/>
                    <a:gd name="connsiteX4" fmla="*/ 90506 w 90774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74" h="91781">
                      <a:moveTo>
                        <a:pt x="90506" y="49415"/>
                      </a:moveTo>
                      <a:cubicBezTo>
                        <a:pt x="89096" y="74789"/>
                        <a:pt x="66541" y="93114"/>
                        <a:pt x="41167" y="91705"/>
                      </a:cubicBezTo>
                      <a:cubicBezTo>
                        <a:pt x="15793" y="90295"/>
                        <a:pt x="-2533" y="67740"/>
                        <a:pt x="286" y="42366"/>
                      </a:cubicBezTo>
                      <a:cubicBezTo>
                        <a:pt x="1696" y="16992"/>
                        <a:pt x="24251" y="-1334"/>
                        <a:pt x="49625" y="76"/>
                      </a:cubicBezTo>
                      <a:cubicBezTo>
                        <a:pt x="73590" y="2895"/>
                        <a:pt x="93325" y="25450"/>
                        <a:pt x="9050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12EEC16D-3C46-456A-8EF7-18761BB1469D}"/>
                    </a:ext>
                  </a:extLst>
                </p:cNvPr>
                <p:cNvSpPr/>
                <p:nvPr/>
              </p:nvSpPr>
              <p:spPr>
                <a:xfrm>
                  <a:off x="4746865" y="5580087"/>
                  <a:ext cx="90371" cy="91781"/>
                </a:xfrm>
                <a:custGeom>
                  <a:avLst/>
                  <a:gdLst>
                    <a:gd name="connsiteX0" fmla="*/ 90295 w 90371"/>
                    <a:gd name="connsiteY0" fmla="*/ 49415 h 91781"/>
                    <a:gd name="connsiteX1" fmla="*/ 42366 w 90371"/>
                    <a:gd name="connsiteY1" fmla="*/ 91705 h 91781"/>
                    <a:gd name="connsiteX2" fmla="*/ 76 w 90371"/>
                    <a:gd name="connsiteY2" fmla="*/ 42366 h 91781"/>
                    <a:gd name="connsiteX3" fmla="*/ 48005 w 90371"/>
                    <a:gd name="connsiteY3" fmla="*/ 76 h 91781"/>
                    <a:gd name="connsiteX4" fmla="*/ 90295 w 90371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90295" y="49415"/>
                      </a:moveTo>
                      <a:cubicBezTo>
                        <a:pt x="88886" y="74789"/>
                        <a:pt x="66331" y="93115"/>
                        <a:pt x="42366" y="91705"/>
                      </a:cubicBezTo>
                      <a:cubicBezTo>
                        <a:pt x="16992" y="90295"/>
                        <a:pt x="-1334" y="67740"/>
                        <a:pt x="76" y="42366"/>
                      </a:cubicBezTo>
                      <a:cubicBezTo>
                        <a:pt x="1486" y="16992"/>
                        <a:pt x="24041" y="-1334"/>
                        <a:pt x="48005" y="76"/>
                      </a:cubicBezTo>
                      <a:cubicBezTo>
                        <a:pt x="73379" y="2895"/>
                        <a:pt x="91705" y="24040"/>
                        <a:pt x="90295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1FFA751B-F0E1-4201-BDEB-412FC26B715F}"/>
                    </a:ext>
                  </a:extLst>
                </p:cNvPr>
                <p:cNvSpPr/>
                <p:nvPr/>
              </p:nvSpPr>
              <p:spPr>
                <a:xfrm>
                  <a:off x="4900519" y="5591440"/>
                  <a:ext cx="90366" cy="91699"/>
                </a:xfrm>
                <a:custGeom>
                  <a:avLst/>
                  <a:gdLst>
                    <a:gd name="connsiteX0" fmla="*/ 90295 w 90366"/>
                    <a:gd name="connsiteY0" fmla="*/ 47929 h 91699"/>
                    <a:gd name="connsiteX1" fmla="*/ 42366 w 90366"/>
                    <a:gd name="connsiteY1" fmla="*/ 91629 h 91699"/>
                    <a:gd name="connsiteX2" fmla="*/ 76 w 90366"/>
                    <a:gd name="connsiteY2" fmla="*/ 43700 h 91699"/>
                    <a:gd name="connsiteX3" fmla="*/ 48005 w 90366"/>
                    <a:gd name="connsiteY3" fmla="*/ 0 h 91699"/>
                    <a:gd name="connsiteX4" fmla="*/ 90295 w 90366"/>
                    <a:gd name="connsiteY4" fmla="*/ 47929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6" h="91699">
                      <a:moveTo>
                        <a:pt x="90295" y="47929"/>
                      </a:moveTo>
                      <a:cubicBezTo>
                        <a:pt x="88885" y="73303"/>
                        <a:pt x="67740" y="93039"/>
                        <a:pt x="42366" y="91629"/>
                      </a:cubicBezTo>
                      <a:cubicBezTo>
                        <a:pt x="16992" y="90219"/>
                        <a:pt x="-1334" y="69074"/>
                        <a:pt x="76" y="43700"/>
                      </a:cubicBezTo>
                      <a:cubicBezTo>
                        <a:pt x="1485" y="18326"/>
                        <a:pt x="22631" y="0"/>
                        <a:pt x="48005" y="0"/>
                      </a:cubicBezTo>
                      <a:cubicBezTo>
                        <a:pt x="71969" y="1410"/>
                        <a:pt x="91705" y="22555"/>
                        <a:pt x="90295" y="4792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8E2CA839-BAF4-4700-90FF-2A94F581898A}"/>
                    </a:ext>
                  </a:extLst>
                </p:cNvPr>
                <p:cNvSpPr/>
                <p:nvPr/>
              </p:nvSpPr>
              <p:spPr>
                <a:xfrm>
                  <a:off x="5054174" y="5599827"/>
                  <a:ext cx="90366" cy="91770"/>
                </a:xfrm>
                <a:custGeom>
                  <a:avLst/>
                  <a:gdLst>
                    <a:gd name="connsiteX0" fmla="*/ 90295 w 90366"/>
                    <a:gd name="connsiteY0" fmla="*/ 48000 h 91770"/>
                    <a:gd name="connsiteX1" fmla="*/ 42366 w 90366"/>
                    <a:gd name="connsiteY1" fmla="*/ 91700 h 91770"/>
                    <a:gd name="connsiteX2" fmla="*/ 76 w 90366"/>
                    <a:gd name="connsiteY2" fmla="*/ 43771 h 91770"/>
                    <a:gd name="connsiteX3" fmla="*/ 48005 w 90366"/>
                    <a:gd name="connsiteY3" fmla="*/ 71 h 91770"/>
                    <a:gd name="connsiteX4" fmla="*/ 90295 w 90366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6" h="91770">
                      <a:moveTo>
                        <a:pt x="90295" y="48000"/>
                      </a:moveTo>
                      <a:cubicBezTo>
                        <a:pt x="88885" y="73374"/>
                        <a:pt x="67740" y="93110"/>
                        <a:pt x="42366" y="91700"/>
                      </a:cubicBezTo>
                      <a:cubicBezTo>
                        <a:pt x="16992" y="90290"/>
                        <a:pt x="-1334" y="69145"/>
                        <a:pt x="76" y="43771"/>
                      </a:cubicBezTo>
                      <a:cubicBezTo>
                        <a:pt x="1486" y="18397"/>
                        <a:pt x="22631" y="-1339"/>
                        <a:pt x="48005" y="71"/>
                      </a:cubicBezTo>
                      <a:cubicBezTo>
                        <a:pt x="71970" y="1481"/>
                        <a:pt x="91705" y="22626"/>
                        <a:pt x="90295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CC24F49E-2C55-4C78-9C35-F58110A77DBB}"/>
                    </a:ext>
                  </a:extLst>
                </p:cNvPr>
                <p:cNvSpPr/>
                <p:nvPr/>
              </p:nvSpPr>
              <p:spPr>
                <a:xfrm>
                  <a:off x="5206495" y="5606876"/>
                  <a:ext cx="91699" cy="91770"/>
                </a:xfrm>
                <a:custGeom>
                  <a:avLst/>
                  <a:gdLst>
                    <a:gd name="connsiteX0" fmla="*/ 91629 w 91699"/>
                    <a:gd name="connsiteY0" fmla="*/ 48000 h 91770"/>
                    <a:gd name="connsiteX1" fmla="*/ 43700 w 91699"/>
                    <a:gd name="connsiteY1" fmla="*/ 91700 h 91770"/>
                    <a:gd name="connsiteX2" fmla="*/ 0 w 91699"/>
                    <a:gd name="connsiteY2" fmla="*/ 43771 h 91770"/>
                    <a:gd name="connsiteX3" fmla="*/ 47929 w 91699"/>
                    <a:gd name="connsiteY3" fmla="*/ 71 h 91770"/>
                    <a:gd name="connsiteX4" fmla="*/ 91629 w 91699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770">
                      <a:moveTo>
                        <a:pt x="91629" y="48000"/>
                      </a:moveTo>
                      <a:cubicBezTo>
                        <a:pt x="90219" y="73374"/>
                        <a:pt x="69074" y="93110"/>
                        <a:pt x="43700" y="91700"/>
                      </a:cubicBezTo>
                      <a:cubicBezTo>
                        <a:pt x="18326" y="90290"/>
                        <a:pt x="0" y="69145"/>
                        <a:pt x="0" y="43771"/>
                      </a:cubicBezTo>
                      <a:cubicBezTo>
                        <a:pt x="1410" y="18397"/>
                        <a:pt x="22555" y="-1339"/>
                        <a:pt x="47929" y="71"/>
                      </a:cubicBezTo>
                      <a:cubicBezTo>
                        <a:pt x="73303" y="1481"/>
                        <a:pt x="93039" y="22626"/>
                        <a:pt x="91629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4766E4DF-31F5-406E-977F-FCED996628A2}"/>
                    </a:ext>
                  </a:extLst>
                </p:cNvPr>
                <p:cNvSpPr/>
                <p:nvPr/>
              </p:nvSpPr>
              <p:spPr>
                <a:xfrm>
                  <a:off x="5361488" y="5613924"/>
                  <a:ext cx="90290" cy="91770"/>
                </a:xfrm>
                <a:custGeom>
                  <a:avLst/>
                  <a:gdLst>
                    <a:gd name="connsiteX0" fmla="*/ 90290 w 90290"/>
                    <a:gd name="connsiteY0" fmla="*/ 48000 h 91770"/>
                    <a:gd name="connsiteX1" fmla="*/ 43771 w 90290"/>
                    <a:gd name="connsiteY1" fmla="*/ 91700 h 91770"/>
                    <a:gd name="connsiteX2" fmla="*/ 71 w 90290"/>
                    <a:gd name="connsiteY2" fmla="*/ 43771 h 91770"/>
                    <a:gd name="connsiteX3" fmla="*/ 46591 w 90290"/>
                    <a:gd name="connsiteY3" fmla="*/ 71 h 91770"/>
                    <a:gd name="connsiteX4" fmla="*/ 90290 w 90290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770">
                      <a:moveTo>
                        <a:pt x="90290" y="48000"/>
                      </a:moveTo>
                      <a:cubicBezTo>
                        <a:pt x="88881" y="73374"/>
                        <a:pt x="67736" y="93110"/>
                        <a:pt x="43771" y="91700"/>
                      </a:cubicBezTo>
                      <a:cubicBezTo>
                        <a:pt x="18397" y="90290"/>
                        <a:pt x="-1339" y="69145"/>
                        <a:pt x="71" y="43771"/>
                      </a:cubicBezTo>
                      <a:cubicBezTo>
                        <a:pt x="1481" y="18397"/>
                        <a:pt x="22626" y="-1339"/>
                        <a:pt x="46591" y="71"/>
                      </a:cubicBezTo>
                      <a:cubicBezTo>
                        <a:pt x="71965" y="1481"/>
                        <a:pt x="90290" y="22626"/>
                        <a:pt x="90290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6FA4E870-9CC4-4327-82C1-A34581B20EB5}"/>
                    </a:ext>
                  </a:extLst>
                </p:cNvPr>
                <p:cNvSpPr/>
                <p:nvPr/>
              </p:nvSpPr>
              <p:spPr>
                <a:xfrm>
                  <a:off x="5515142" y="5619634"/>
                  <a:ext cx="90290" cy="91628"/>
                </a:xfrm>
                <a:custGeom>
                  <a:avLst/>
                  <a:gdLst>
                    <a:gd name="connsiteX0" fmla="*/ 90291 w 90290"/>
                    <a:gd name="connsiteY0" fmla="*/ 46520 h 91628"/>
                    <a:gd name="connsiteX1" fmla="*/ 43771 w 90290"/>
                    <a:gd name="connsiteY1" fmla="*/ 91629 h 91628"/>
                    <a:gd name="connsiteX2" fmla="*/ 71 w 90290"/>
                    <a:gd name="connsiteY2" fmla="*/ 45110 h 91628"/>
                    <a:gd name="connsiteX3" fmla="*/ 46591 w 90290"/>
                    <a:gd name="connsiteY3" fmla="*/ 0 h 91628"/>
                    <a:gd name="connsiteX4" fmla="*/ 90291 w 90290"/>
                    <a:gd name="connsiteY4" fmla="*/ 4652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90291" y="46520"/>
                      </a:moveTo>
                      <a:cubicBezTo>
                        <a:pt x="90291" y="71893"/>
                        <a:pt x="69145" y="91629"/>
                        <a:pt x="43771" y="91629"/>
                      </a:cubicBezTo>
                      <a:cubicBezTo>
                        <a:pt x="18397" y="91629"/>
                        <a:pt x="-1338" y="70484"/>
                        <a:pt x="71" y="45110"/>
                      </a:cubicBezTo>
                      <a:cubicBezTo>
                        <a:pt x="1481" y="19735"/>
                        <a:pt x="21216" y="0"/>
                        <a:pt x="46591" y="0"/>
                      </a:cubicBezTo>
                      <a:cubicBezTo>
                        <a:pt x="70555" y="1410"/>
                        <a:pt x="90291" y="21145"/>
                        <a:pt x="90291" y="4652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272396D4-35FA-457A-9AAB-8E287022A02F}"/>
                    </a:ext>
                  </a:extLst>
                </p:cNvPr>
                <p:cNvSpPr/>
                <p:nvPr/>
              </p:nvSpPr>
              <p:spPr>
                <a:xfrm>
                  <a:off x="5668797" y="5622453"/>
                  <a:ext cx="90290" cy="91628"/>
                </a:xfrm>
                <a:custGeom>
                  <a:avLst/>
                  <a:gdLst>
                    <a:gd name="connsiteX0" fmla="*/ 90290 w 90290"/>
                    <a:gd name="connsiteY0" fmla="*/ 46519 h 91628"/>
                    <a:gd name="connsiteX1" fmla="*/ 43771 w 90290"/>
                    <a:gd name="connsiteY1" fmla="*/ 91629 h 91628"/>
                    <a:gd name="connsiteX2" fmla="*/ 71 w 90290"/>
                    <a:gd name="connsiteY2" fmla="*/ 45109 h 91628"/>
                    <a:gd name="connsiteX3" fmla="*/ 46590 w 90290"/>
                    <a:gd name="connsiteY3" fmla="*/ 0 h 91628"/>
                    <a:gd name="connsiteX4" fmla="*/ 90290 w 90290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90290" y="46519"/>
                      </a:moveTo>
                      <a:cubicBezTo>
                        <a:pt x="90290" y="71893"/>
                        <a:pt x="69145" y="91629"/>
                        <a:pt x="43771" y="91629"/>
                      </a:cubicBezTo>
                      <a:cubicBezTo>
                        <a:pt x="18397" y="91629"/>
                        <a:pt x="-1339" y="70484"/>
                        <a:pt x="71" y="45109"/>
                      </a:cubicBezTo>
                      <a:cubicBezTo>
                        <a:pt x="71" y="19735"/>
                        <a:pt x="21216" y="0"/>
                        <a:pt x="46590" y="0"/>
                      </a:cubicBezTo>
                      <a:cubicBezTo>
                        <a:pt x="70555" y="0"/>
                        <a:pt x="90290" y="21145"/>
                        <a:pt x="90290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B045091D-BF6A-4146-BEEE-E5C1182A95E4}"/>
                    </a:ext>
                  </a:extLst>
                </p:cNvPr>
                <p:cNvSpPr/>
                <p:nvPr/>
              </p:nvSpPr>
              <p:spPr>
                <a:xfrm>
                  <a:off x="5822523" y="5625272"/>
                  <a:ext cx="90219" cy="91628"/>
                </a:xfrm>
                <a:custGeom>
                  <a:avLst/>
                  <a:gdLst>
                    <a:gd name="connsiteX0" fmla="*/ 90219 w 90219"/>
                    <a:gd name="connsiteY0" fmla="*/ 46520 h 91628"/>
                    <a:gd name="connsiteX1" fmla="*/ 45109 w 90219"/>
                    <a:gd name="connsiteY1" fmla="*/ 91629 h 91628"/>
                    <a:gd name="connsiteX2" fmla="*/ 0 w 90219"/>
                    <a:gd name="connsiteY2" fmla="*/ 45110 h 91628"/>
                    <a:gd name="connsiteX3" fmla="*/ 45109 w 90219"/>
                    <a:gd name="connsiteY3" fmla="*/ 0 h 91628"/>
                    <a:gd name="connsiteX4" fmla="*/ 90219 w 90219"/>
                    <a:gd name="connsiteY4" fmla="*/ 4652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90219" y="46520"/>
                      </a:moveTo>
                      <a:cubicBezTo>
                        <a:pt x="90219" y="71893"/>
                        <a:pt x="69074" y="91629"/>
                        <a:pt x="45109" y="91629"/>
                      </a:cubicBezTo>
                      <a:cubicBezTo>
                        <a:pt x="19735" y="91629"/>
                        <a:pt x="0" y="70484"/>
                        <a:pt x="0" y="45110"/>
                      </a:cubicBezTo>
                      <a:cubicBezTo>
                        <a:pt x="0" y="19736"/>
                        <a:pt x="21145" y="0"/>
                        <a:pt x="45109" y="0"/>
                      </a:cubicBezTo>
                      <a:cubicBezTo>
                        <a:pt x="70484" y="0"/>
                        <a:pt x="90219" y="21145"/>
                        <a:pt x="90219" y="4652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7AFEE134-1725-4C9B-AE5A-401D9C83583C}"/>
                    </a:ext>
                  </a:extLst>
                </p:cNvPr>
                <p:cNvSpPr/>
                <p:nvPr/>
              </p:nvSpPr>
              <p:spPr>
                <a:xfrm>
                  <a:off x="5976177" y="5628092"/>
                  <a:ext cx="90219" cy="91628"/>
                </a:xfrm>
                <a:custGeom>
                  <a:avLst/>
                  <a:gdLst>
                    <a:gd name="connsiteX0" fmla="*/ 90219 w 90219"/>
                    <a:gd name="connsiteY0" fmla="*/ 46519 h 91628"/>
                    <a:gd name="connsiteX1" fmla="*/ 45110 w 90219"/>
                    <a:gd name="connsiteY1" fmla="*/ 91629 h 91628"/>
                    <a:gd name="connsiteX2" fmla="*/ 0 w 90219"/>
                    <a:gd name="connsiteY2" fmla="*/ 45110 h 91628"/>
                    <a:gd name="connsiteX3" fmla="*/ 45110 w 90219"/>
                    <a:gd name="connsiteY3" fmla="*/ 0 h 91628"/>
                    <a:gd name="connsiteX4" fmla="*/ 90219 w 90219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90219" y="46519"/>
                      </a:moveTo>
                      <a:cubicBezTo>
                        <a:pt x="90219" y="71893"/>
                        <a:pt x="70484" y="91629"/>
                        <a:pt x="45110" y="91629"/>
                      </a:cubicBezTo>
                      <a:cubicBezTo>
                        <a:pt x="19735" y="91629"/>
                        <a:pt x="0" y="70484"/>
                        <a:pt x="0" y="45110"/>
                      </a:cubicBezTo>
                      <a:cubicBezTo>
                        <a:pt x="0" y="19735"/>
                        <a:pt x="2114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C1B869F8-BEA0-401F-BE0F-DDF94479759F}"/>
                    </a:ext>
                  </a:extLst>
                </p:cNvPr>
                <p:cNvSpPr/>
                <p:nvPr/>
              </p:nvSpPr>
              <p:spPr>
                <a:xfrm>
                  <a:off x="6129832" y="5628025"/>
                  <a:ext cx="90219" cy="91695"/>
                </a:xfrm>
                <a:custGeom>
                  <a:avLst/>
                  <a:gdLst>
                    <a:gd name="connsiteX0" fmla="*/ 90219 w 90219"/>
                    <a:gd name="connsiteY0" fmla="*/ 45176 h 91695"/>
                    <a:gd name="connsiteX1" fmla="*/ 45110 w 90219"/>
                    <a:gd name="connsiteY1" fmla="*/ 91696 h 91695"/>
                    <a:gd name="connsiteX2" fmla="*/ 0 w 90219"/>
                    <a:gd name="connsiteY2" fmla="*/ 46586 h 91695"/>
                    <a:gd name="connsiteX3" fmla="*/ 45110 w 90219"/>
                    <a:gd name="connsiteY3" fmla="*/ 67 h 91695"/>
                    <a:gd name="connsiteX4" fmla="*/ 90219 w 90219"/>
                    <a:gd name="connsiteY4" fmla="*/ 45176 h 916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95">
                      <a:moveTo>
                        <a:pt x="90219" y="45176"/>
                      </a:moveTo>
                      <a:cubicBezTo>
                        <a:pt x="90219" y="70550"/>
                        <a:pt x="70484" y="91696"/>
                        <a:pt x="45110" y="91696"/>
                      </a:cubicBezTo>
                      <a:cubicBezTo>
                        <a:pt x="19735" y="91696"/>
                        <a:pt x="0" y="71960"/>
                        <a:pt x="0" y="46586"/>
                      </a:cubicBezTo>
                      <a:cubicBezTo>
                        <a:pt x="0" y="21212"/>
                        <a:pt x="19735" y="67"/>
                        <a:pt x="45110" y="67"/>
                      </a:cubicBezTo>
                      <a:cubicBezTo>
                        <a:pt x="70484" y="-1343"/>
                        <a:pt x="90219" y="19802"/>
                        <a:pt x="90219" y="4517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6D849A9C-9DB3-4D8B-BA6C-193D81E6779E}"/>
                    </a:ext>
                  </a:extLst>
                </p:cNvPr>
                <p:cNvSpPr/>
                <p:nvPr/>
              </p:nvSpPr>
              <p:spPr>
                <a:xfrm>
                  <a:off x="6283486" y="5625272"/>
                  <a:ext cx="90219" cy="91628"/>
                </a:xfrm>
                <a:custGeom>
                  <a:avLst/>
                  <a:gdLst>
                    <a:gd name="connsiteX0" fmla="*/ 90220 w 90219"/>
                    <a:gd name="connsiteY0" fmla="*/ 45110 h 91628"/>
                    <a:gd name="connsiteX1" fmla="*/ 45110 w 90219"/>
                    <a:gd name="connsiteY1" fmla="*/ 91629 h 91628"/>
                    <a:gd name="connsiteX2" fmla="*/ 0 w 90219"/>
                    <a:gd name="connsiteY2" fmla="*/ 46520 h 91628"/>
                    <a:gd name="connsiteX3" fmla="*/ 45110 w 90219"/>
                    <a:gd name="connsiteY3" fmla="*/ 0 h 91628"/>
                    <a:gd name="connsiteX4" fmla="*/ 90220 w 90219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90220" y="45110"/>
                      </a:moveTo>
                      <a:cubicBezTo>
                        <a:pt x="90220" y="70484"/>
                        <a:pt x="70484" y="91629"/>
                        <a:pt x="45110" y="91629"/>
                      </a:cubicBezTo>
                      <a:cubicBezTo>
                        <a:pt x="19736" y="91629"/>
                        <a:pt x="0" y="71893"/>
                        <a:pt x="0" y="46520"/>
                      </a:cubicBezTo>
                      <a:cubicBezTo>
                        <a:pt x="0" y="21145"/>
                        <a:pt x="19736" y="0"/>
                        <a:pt x="45110" y="0"/>
                      </a:cubicBezTo>
                      <a:cubicBezTo>
                        <a:pt x="69074" y="0"/>
                        <a:pt x="90220" y="19736"/>
                        <a:pt x="9022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FD92E67E-0554-4E52-A3E3-34D896AFAE51}"/>
                    </a:ext>
                  </a:extLst>
                </p:cNvPr>
                <p:cNvSpPr/>
                <p:nvPr/>
              </p:nvSpPr>
              <p:spPr>
                <a:xfrm>
                  <a:off x="6437141" y="5622453"/>
                  <a:ext cx="90219" cy="91628"/>
                </a:xfrm>
                <a:custGeom>
                  <a:avLst/>
                  <a:gdLst>
                    <a:gd name="connsiteX0" fmla="*/ 90219 w 90219"/>
                    <a:gd name="connsiteY0" fmla="*/ 45109 h 91628"/>
                    <a:gd name="connsiteX1" fmla="*/ 46519 w 90219"/>
                    <a:gd name="connsiteY1" fmla="*/ 91629 h 91628"/>
                    <a:gd name="connsiteX2" fmla="*/ 0 w 90219"/>
                    <a:gd name="connsiteY2" fmla="*/ 46519 h 91628"/>
                    <a:gd name="connsiteX3" fmla="*/ 43700 w 90219"/>
                    <a:gd name="connsiteY3" fmla="*/ 0 h 91628"/>
                    <a:gd name="connsiteX4" fmla="*/ 90219 w 90219"/>
                    <a:gd name="connsiteY4" fmla="*/ 4510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90219" y="45109"/>
                      </a:moveTo>
                      <a:cubicBezTo>
                        <a:pt x="90219" y="70484"/>
                        <a:pt x="70484" y="91629"/>
                        <a:pt x="46519" y="91629"/>
                      </a:cubicBezTo>
                      <a:cubicBezTo>
                        <a:pt x="21145" y="91629"/>
                        <a:pt x="1409" y="71893"/>
                        <a:pt x="0" y="46519"/>
                      </a:cubicBezTo>
                      <a:cubicBezTo>
                        <a:pt x="0" y="21145"/>
                        <a:pt x="19735" y="0"/>
                        <a:pt x="43700" y="0"/>
                      </a:cubicBezTo>
                      <a:cubicBezTo>
                        <a:pt x="69074" y="0"/>
                        <a:pt x="90219" y="19735"/>
                        <a:pt x="90219" y="451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01E58159-7C45-4261-9D6C-40E27390A1DE}"/>
                    </a:ext>
                  </a:extLst>
                </p:cNvPr>
                <p:cNvSpPr/>
                <p:nvPr/>
              </p:nvSpPr>
              <p:spPr>
                <a:xfrm>
                  <a:off x="6590795" y="5619634"/>
                  <a:ext cx="90290" cy="91628"/>
                </a:xfrm>
                <a:custGeom>
                  <a:avLst/>
                  <a:gdLst>
                    <a:gd name="connsiteX0" fmla="*/ 90219 w 90290"/>
                    <a:gd name="connsiteY0" fmla="*/ 45110 h 91628"/>
                    <a:gd name="connsiteX1" fmla="*/ 46519 w 90290"/>
                    <a:gd name="connsiteY1" fmla="*/ 91629 h 91628"/>
                    <a:gd name="connsiteX2" fmla="*/ 0 w 90290"/>
                    <a:gd name="connsiteY2" fmla="*/ 46520 h 91628"/>
                    <a:gd name="connsiteX3" fmla="*/ 43700 w 90290"/>
                    <a:gd name="connsiteY3" fmla="*/ 0 h 91628"/>
                    <a:gd name="connsiteX4" fmla="*/ 90219 w 90290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90219" y="45110"/>
                      </a:moveTo>
                      <a:cubicBezTo>
                        <a:pt x="91629" y="70484"/>
                        <a:pt x="71894" y="91629"/>
                        <a:pt x="46519" y="91629"/>
                      </a:cubicBezTo>
                      <a:cubicBezTo>
                        <a:pt x="21145" y="91629"/>
                        <a:pt x="0" y="71893"/>
                        <a:pt x="0" y="46520"/>
                      </a:cubicBezTo>
                      <a:cubicBezTo>
                        <a:pt x="0" y="21145"/>
                        <a:pt x="18326" y="0"/>
                        <a:pt x="43700" y="0"/>
                      </a:cubicBezTo>
                      <a:cubicBezTo>
                        <a:pt x="69074" y="0"/>
                        <a:pt x="90219" y="19735"/>
                        <a:pt x="90219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31DD839D-108A-4265-ABF0-57148050B163}"/>
                    </a:ext>
                  </a:extLst>
                </p:cNvPr>
                <p:cNvSpPr/>
                <p:nvPr/>
              </p:nvSpPr>
              <p:spPr>
                <a:xfrm>
                  <a:off x="6744379" y="5613995"/>
                  <a:ext cx="90361" cy="91699"/>
                </a:xfrm>
                <a:custGeom>
                  <a:avLst/>
                  <a:gdLst>
                    <a:gd name="connsiteX0" fmla="*/ 90290 w 90361"/>
                    <a:gd name="connsiteY0" fmla="*/ 43700 h 91699"/>
                    <a:gd name="connsiteX1" fmla="*/ 46590 w 90361"/>
                    <a:gd name="connsiteY1" fmla="*/ 91629 h 91699"/>
                    <a:gd name="connsiteX2" fmla="*/ 71 w 90361"/>
                    <a:gd name="connsiteY2" fmla="*/ 47929 h 91699"/>
                    <a:gd name="connsiteX3" fmla="*/ 43771 w 90361"/>
                    <a:gd name="connsiteY3" fmla="*/ 0 h 91699"/>
                    <a:gd name="connsiteX4" fmla="*/ 90290 w 90361"/>
                    <a:gd name="connsiteY4" fmla="*/ 437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1" h="91699">
                      <a:moveTo>
                        <a:pt x="90290" y="43700"/>
                      </a:moveTo>
                      <a:cubicBezTo>
                        <a:pt x="91700" y="69074"/>
                        <a:pt x="71965" y="90219"/>
                        <a:pt x="46590" y="91629"/>
                      </a:cubicBezTo>
                      <a:cubicBezTo>
                        <a:pt x="21216" y="93039"/>
                        <a:pt x="71" y="73303"/>
                        <a:pt x="71" y="47929"/>
                      </a:cubicBezTo>
                      <a:cubicBezTo>
                        <a:pt x="-1339" y="22555"/>
                        <a:pt x="18397" y="1410"/>
                        <a:pt x="43771" y="0"/>
                      </a:cubicBezTo>
                      <a:cubicBezTo>
                        <a:pt x="69145" y="0"/>
                        <a:pt x="90290" y="18326"/>
                        <a:pt x="90290" y="437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F25198A9-E231-4771-8375-60614DD0535C}"/>
                    </a:ext>
                  </a:extLst>
                </p:cNvPr>
                <p:cNvSpPr/>
                <p:nvPr/>
              </p:nvSpPr>
              <p:spPr>
                <a:xfrm>
                  <a:off x="6896624" y="5606876"/>
                  <a:ext cx="91770" cy="91770"/>
                </a:xfrm>
                <a:custGeom>
                  <a:avLst/>
                  <a:gdLst>
                    <a:gd name="connsiteX0" fmla="*/ 91700 w 91770"/>
                    <a:gd name="connsiteY0" fmla="*/ 43771 h 91770"/>
                    <a:gd name="connsiteX1" fmla="*/ 48000 w 91770"/>
                    <a:gd name="connsiteY1" fmla="*/ 91700 h 91770"/>
                    <a:gd name="connsiteX2" fmla="*/ 71 w 91770"/>
                    <a:gd name="connsiteY2" fmla="*/ 48000 h 91770"/>
                    <a:gd name="connsiteX3" fmla="*/ 43771 w 91770"/>
                    <a:gd name="connsiteY3" fmla="*/ 71 h 91770"/>
                    <a:gd name="connsiteX4" fmla="*/ 91700 w 91770"/>
                    <a:gd name="connsiteY4" fmla="*/ 43771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70" h="91770">
                      <a:moveTo>
                        <a:pt x="91700" y="43771"/>
                      </a:moveTo>
                      <a:cubicBezTo>
                        <a:pt x="93110" y="69145"/>
                        <a:pt x="73374" y="90290"/>
                        <a:pt x="48000" y="91700"/>
                      </a:cubicBezTo>
                      <a:cubicBezTo>
                        <a:pt x="22626" y="93110"/>
                        <a:pt x="1481" y="73374"/>
                        <a:pt x="71" y="48000"/>
                      </a:cubicBezTo>
                      <a:cubicBezTo>
                        <a:pt x="-1338" y="22626"/>
                        <a:pt x="18397" y="1481"/>
                        <a:pt x="43771" y="71"/>
                      </a:cubicBezTo>
                      <a:cubicBezTo>
                        <a:pt x="70555" y="-1339"/>
                        <a:pt x="91700" y="18397"/>
                        <a:pt x="91700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8A6FB85D-005A-467E-BE80-D929AF62E208}"/>
                    </a:ext>
                  </a:extLst>
                </p:cNvPr>
                <p:cNvSpPr/>
                <p:nvPr/>
              </p:nvSpPr>
              <p:spPr>
                <a:xfrm>
                  <a:off x="7051688" y="5598489"/>
                  <a:ext cx="90361" cy="91699"/>
                </a:xfrm>
                <a:custGeom>
                  <a:avLst/>
                  <a:gdLst>
                    <a:gd name="connsiteX0" fmla="*/ 90291 w 90361"/>
                    <a:gd name="connsiteY0" fmla="*/ 43700 h 91699"/>
                    <a:gd name="connsiteX1" fmla="*/ 48000 w 90361"/>
                    <a:gd name="connsiteY1" fmla="*/ 91629 h 91699"/>
                    <a:gd name="connsiteX2" fmla="*/ 71 w 90361"/>
                    <a:gd name="connsiteY2" fmla="*/ 47929 h 91699"/>
                    <a:gd name="connsiteX3" fmla="*/ 42361 w 90361"/>
                    <a:gd name="connsiteY3" fmla="*/ 0 h 91699"/>
                    <a:gd name="connsiteX4" fmla="*/ 90291 w 90361"/>
                    <a:gd name="connsiteY4" fmla="*/ 437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1" h="91699">
                      <a:moveTo>
                        <a:pt x="90291" y="43700"/>
                      </a:moveTo>
                      <a:cubicBezTo>
                        <a:pt x="91700" y="69074"/>
                        <a:pt x="71965" y="90219"/>
                        <a:pt x="48000" y="91629"/>
                      </a:cubicBezTo>
                      <a:cubicBezTo>
                        <a:pt x="22626" y="93039"/>
                        <a:pt x="1481" y="73303"/>
                        <a:pt x="71" y="47929"/>
                      </a:cubicBezTo>
                      <a:cubicBezTo>
                        <a:pt x="-1338" y="22555"/>
                        <a:pt x="18397" y="1410"/>
                        <a:pt x="42361" y="0"/>
                      </a:cubicBezTo>
                      <a:cubicBezTo>
                        <a:pt x="67736" y="0"/>
                        <a:pt x="88881" y="19735"/>
                        <a:pt x="90291" y="437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499C0310-264B-4C18-8860-5BDE71BC5D23}"/>
                    </a:ext>
                  </a:extLst>
                </p:cNvPr>
                <p:cNvSpPr/>
                <p:nvPr/>
              </p:nvSpPr>
              <p:spPr>
                <a:xfrm>
                  <a:off x="7205338" y="5591440"/>
                  <a:ext cx="90371" cy="91699"/>
                </a:xfrm>
                <a:custGeom>
                  <a:avLst/>
                  <a:gdLst>
                    <a:gd name="connsiteX0" fmla="*/ 90295 w 90371"/>
                    <a:gd name="connsiteY0" fmla="*/ 43700 h 91699"/>
                    <a:gd name="connsiteX1" fmla="*/ 48005 w 90371"/>
                    <a:gd name="connsiteY1" fmla="*/ 91629 h 91699"/>
                    <a:gd name="connsiteX2" fmla="*/ 76 w 90371"/>
                    <a:gd name="connsiteY2" fmla="*/ 47929 h 91699"/>
                    <a:gd name="connsiteX3" fmla="*/ 42366 w 90371"/>
                    <a:gd name="connsiteY3" fmla="*/ 0 h 91699"/>
                    <a:gd name="connsiteX4" fmla="*/ 90295 w 90371"/>
                    <a:gd name="connsiteY4" fmla="*/ 437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699">
                      <a:moveTo>
                        <a:pt x="90295" y="43700"/>
                      </a:moveTo>
                      <a:cubicBezTo>
                        <a:pt x="91705" y="69074"/>
                        <a:pt x="73379" y="90219"/>
                        <a:pt x="48005" y="91629"/>
                      </a:cubicBezTo>
                      <a:cubicBezTo>
                        <a:pt x="22631" y="93039"/>
                        <a:pt x="1485" y="73303"/>
                        <a:pt x="76" y="47929"/>
                      </a:cubicBezTo>
                      <a:cubicBezTo>
                        <a:pt x="-1334" y="22555"/>
                        <a:pt x="16992" y="1410"/>
                        <a:pt x="42366" y="0"/>
                      </a:cubicBezTo>
                      <a:cubicBezTo>
                        <a:pt x="67740" y="0"/>
                        <a:pt x="88885" y="18326"/>
                        <a:pt x="90295" y="437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5043B96A-B9C9-4A6D-BE23-2D69601A099B}"/>
                    </a:ext>
                  </a:extLst>
                </p:cNvPr>
                <p:cNvSpPr/>
                <p:nvPr/>
              </p:nvSpPr>
              <p:spPr>
                <a:xfrm>
                  <a:off x="7358992" y="5580087"/>
                  <a:ext cx="90371" cy="91781"/>
                </a:xfrm>
                <a:custGeom>
                  <a:avLst/>
                  <a:gdLst>
                    <a:gd name="connsiteX0" fmla="*/ 90295 w 90371"/>
                    <a:gd name="connsiteY0" fmla="*/ 42366 h 91781"/>
                    <a:gd name="connsiteX1" fmla="*/ 48005 w 90371"/>
                    <a:gd name="connsiteY1" fmla="*/ 91705 h 91781"/>
                    <a:gd name="connsiteX2" fmla="*/ 76 w 90371"/>
                    <a:gd name="connsiteY2" fmla="*/ 49415 h 91781"/>
                    <a:gd name="connsiteX3" fmla="*/ 42366 w 90371"/>
                    <a:gd name="connsiteY3" fmla="*/ 76 h 91781"/>
                    <a:gd name="connsiteX4" fmla="*/ 90295 w 9037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90295" y="42366"/>
                      </a:moveTo>
                      <a:cubicBezTo>
                        <a:pt x="91705" y="67740"/>
                        <a:pt x="73379" y="88885"/>
                        <a:pt x="48005" y="91705"/>
                      </a:cubicBezTo>
                      <a:cubicBezTo>
                        <a:pt x="22631" y="93115"/>
                        <a:pt x="1486" y="74789"/>
                        <a:pt x="76" y="49415"/>
                      </a:cubicBezTo>
                      <a:cubicBezTo>
                        <a:pt x="-1334" y="24040"/>
                        <a:pt x="16992" y="2895"/>
                        <a:pt x="42366" y="76"/>
                      </a:cubicBezTo>
                      <a:cubicBezTo>
                        <a:pt x="66331" y="-1334"/>
                        <a:pt x="88885" y="16992"/>
                        <a:pt x="90295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169086B7-8C1D-4E52-B41C-4C99F20F025D}"/>
                    </a:ext>
                  </a:extLst>
                </p:cNvPr>
                <p:cNvSpPr/>
                <p:nvPr/>
              </p:nvSpPr>
              <p:spPr>
                <a:xfrm>
                  <a:off x="7512647" y="5567400"/>
                  <a:ext cx="90371" cy="91781"/>
                </a:xfrm>
                <a:custGeom>
                  <a:avLst/>
                  <a:gdLst>
                    <a:gd name="connsiteX0" fmla="*/ 90295 w 90371"/>
                    <a:gd name="connsiteY0" fmla="*/ 42366 h 91781"/>
                    <a:gd name="connsiteX1" fmla="*/ 49415 w 90371"/>
                    <a:gd name="connsiteY1" fmla="*/ 91705 h 91781"/>
                    <a:gd name="connsiteX2" fmla="*/ 76 w 90371"/>
                    <a:gd name="connsiteY2" fmla="*/ 49415 h 91781"/>
                    <a:gd name="connsiteX3" fmla="*/ 40957 w 90371"/>
                    <a:gd name="connsiteY3" fmla="*/ 76 h 91781"/>
                    <a:gd name="connsiteX4" fmla="*/ 90295 w 9037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90295" y="42366"/>
                      </a:moveTo>
                      <a:cubicBezTo>
                        <a:pt x="91705" y="67740"/>
                        <a:pt x="73379" y="88885"/>
                        <a:pt x="49415" y="91705"/>
                      </a:cubicBezTo>
                      <a:cubicBezTo>
                        <a:pt x="24041" y="93114"/>
                        <a:pt x="2896" y="74789"/>
                        <a:pt x="76" y="49415"/>
                      </a:cubicBezTo>
                      <a:cubicBezTo>
                        <a:pt x="-1334" y="24040"/>
                        <a:pt x="16992" y="2895"/>
                        <a:pt x="40957" y="76"/>
                      </a:cubicBezTo>
                      <a:cubicBezTo>
                        <a:pt x="66331" y="-1334"/>
                        <a:pt x="87476" y="16992"/>
                        <a:pt x="90295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A70C5E34-F66E-478E-A647-2F468ED94912}"/>
                    </a:ext>
                  </a:extLst>
                </p:cNvPr>
                <p:cNvSpPr/>
                <p:nvPr/>
              </p:nvSpPr>
              <p:spPr>
                <a:xfrm>
                  <a:off x="7666108" y="5554717"/>
                  <a:ext cx="90774" cy="91776"/>
                </a:xfrm>
                <a:custGeom>
                  <a:avLst/>
                  <a:gdLst>
                    <a:gd name="connsiteX0" fmla="*/ 90488 w 90774"/>
                    <a:gd name="connsiteY0" fmla="*/ 42361 h 91776"/>
                    <a:gd name="connsiteX1" fmla="*/ 49608 w 90774"/>
                    <a:gd name="connsiteY1" fmla="*/ 91700 h 91776"/>
                    <a:gd name="connsiteX2" fmla="*/ 269 w 90774"/>
                    <a:gd name="connsiteY2" fmla="*/ 49410 h 91776"/>
                    <a:gd name="connsiteX3" fmla="*/ 41149 w 90774"/>
                    <a:gd name="connsiteY3" fmla="*/ 71 h 91776"/>
                    <a:gd name="connsiteX4" fmla="*/ 90488 w 90774"/>
                    <a:gd name="connsiteY4" fmla="*/ 42361 h 91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74" h="91776">
                      <a:moveTo>
                        <a:pt x="90488" y="42361"/>
                      </a:moveTo>
                      <a:cubicBezTo>
                        <a:pt x="93308" y="67736"/>
                        <a:pt x="74982" y="88881"/>
                        <a:pt x="49608" y="91700"/>
                      </a:cubicBezTo>
                      <a:cubicBezTo>
                        <a:pt x="24234" y="93110"/>
                        <a:pt x="3088" y="74784"/>
                        <a:pt x="269" y="49410"/>
                      </a:cubicBezTo>
                      <a:cubicBezTo>
                        <a:pt x="-2550" y="24036"/>
                        <a:pt x="17185" y="2891"/>
                        <a:pt x="41149" y="71"/>
                      </a:cubicBezTo>
                      <a:cubicBezTo>
                        <a:pt x="65114" y="-1338"/>
                        <a:pt x="87669" y="18397"/>
                        <a:pt x="90488" y="4236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81FF7782-16D9-4C2B-AC0F-183985922580}"/>
                    </a:ext>
                  </a:extLst>
                </p:cNvPr>
                <p:cNvSpPr/>
                <p:nvPr/>
              </p:nvSpPr>
              <p:spPr>
                <a:xfrm>
                  <a:off x="7818336" y="5542102"/>
                  <a:ext cx="90791" cy="91704"/>
                </a:xfrm>
                <a:custGeom>
                  <a:avLst/>
                  <a:gdLst>
                    <a:gd name="connsiteX0" fmla="*/ 90505 w 90791"/>
                    <a:gd name="connsiteY0" fmla="*/ 42290 h 91704"/>
                    <a:gd name="connsiteX1" fmla="*/ 49625 w 90791"/>
                    <a:gd name="connsiteY1" fmla="*/ 91629 h 91704"/>
                    <a:gd name="connsiteX2" fmla="*/ 286 w 90791"/>
                    <a:gd name="connsiteY2" fmla="*/ 49339 h 91704"/>
                    <a:gd name="connsiteX3" fmla="*/ 41167 w 90791"/>
                    <a:gd name="connsiteY3" fmla="*/ 0 h 91704"/>
                    <a:gd name="connsiteX4" fmla="*/ 90505 w 90791"/>
                    <a:gd name="connsiteY4" fmla="*/ 42290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704">
                      <a:moveTo>
                        <a:pt x="90505" y="42290"/>
                      </a:moveTo>
                      <a:cubicBezTo>
                        <a:pt x="93324" y="67665"/>
                        <a:pt x="74999" y="90219"/>
                        <a:pt x="49625" y="91629"/>
                      </a:cubicBezTo>
                      <a:cubicBezTo>
                        <a:pt x="24251" y="93039"/>
                        <a:pt x="3105" y="74713"/>
                        <a:pt x="286" y="49339"/>
                      </a:cubicBezTo>
                      <a:cubicBezTo>
                        <a:pt x="-2533" y="23965"/>
                        <a:pt x="15792" y="2820"/>
                        <a:pt x="41167" y="0"/>
                      </a:cubicBezTo>
                      <a:cubicBezTo>
                        <a:pt x="66541" y="0"/>
                        <a:pt x="89096" y="16916"/>
                        <a:pt x="90505" y="4229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1D3CE637-D943-4D12-B8D3-674ED6E938D4}"/>
                    </a:ext>
                  </a:extLst>
                </p:cNvPr>
                <p:cNvSpPr/>
                <p:nvPr/>
              </p:nvSpPr>
              <p:spPr>
                <a:xfrm>
                  <a:off x="7971991" y="5525110"/>
                  <a:ext cx="90791" cy="91991"/>
                </a:xfrm>
                <a:custGeom>
                  <a:avLst/>
                  <a:gdLst>
                    <a:gd name="connsiteX0" fmla="*/ 90505 w 90791"/>
                    <a:gd name="connsiteY0" fmla="*/ 40957 h 91991"/>
                    <a:gd name="connsiteX1" fmla="*/ 49625 w 90791"/>
                    <a:gd name="connsiteY1" fmla="*/ 91705 h 91991"/>
                    <a:gd name="connsiteX2" fmla="*/ 286 w 90791"/>
                    <a:gd name="connsiteY2" fmla="*/ 50824 h 91991"/>
                    <a:gd name="connsiteX3" fmla="*/ 41167 w 90791"/>
                    <a:gd name="connsiteY3" fmla="*/ 76 h 91991"/>
                    <a:gd name="connsiteX4" fmla="*/ 90505 w 90791"/>
                    <a:gd name="connsiteY4" fmla="*/ 40957 h 91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991">
                      <a:moveTo>
                        <a:pt x="90505" y="40957"/>
                      </a:moveTo>
                      <a:cubicBezTo>
                        <a:pt x="93325" y="66331"/>
                        <a:pt x="74999" y="88886"/>
                        <a:pt x="49625" y="91705"/>
                      </a:cubicBezTo>
                      <a:cubicBezTo>
                        <a:pt x="24251" y="94524"/>
                        <a:pt x="3105" y="76199"/>
                        <a:pt x="286" y="50824"/>
                      </a:cubicBezTo>
                      <a:cubicBezTo>
                        <a:pt x="-2533" y="25450"/>
                        <a:pt x="15793" y="2895"/>
                        <a:pt x="41167" y="76"/>
                      </a:cubicBezTo>
                      <a:cubicBezTo>
                        <a:pt x="65131" y="-1334"/>
                        <a:pt x="87686" y="16992"/>
                        <a:pt x="90505" y="4095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5B613810-2619-45DD-A98B-F1C52DB7CB18}"/>
                    </a:ext>
                  </a:extLst>
                </p:cNvPr>
                <p:cNvSpPr/>
                <p:nvPr/>
              </p:nvSpPr>
              <p:spPr>
                <a:xfrm>
                  <a:off x="8124235" y="5509373"/>
                  <a:ext cx="90792" cy="90812"/>
                </a:xfrm>
                <a:custGeom>
                  <a:avLst/>
                  <a:gdLst>
                    <a:gd name="connsiteX0" fmla="*/ 90506 w 90792"/>
                    <a:gd name="connsiteY0" fmla="*/ 39777 h 90812"/>
                    <a:gd name="connsiteX1" fmla="*/ 51035 w 90792"/>
                    <a:gd name="connsiteY1" fmla="*/ 90525 h 90812"/>
                    <a:gd name="connsiteX2" fmla="*/ 287 w 90792"/>
                    <a:gd name="connsiteY2" fmla="*/ 51055 h 90812"/>
                    <a:gd name="connsiteX3" fmla="*/ 39758 w 90792"/>
                    <a:gd name="connsiteY3" fmla="*/ 306 h 90812"/>
                    <a:gd name="connsiteX4" fmla="*/ 90506 w 90792"/>
                    <a:gd name="connsiteY4" fmla="*/ 39777 h 90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2" h="90812">
                      <a:moveTo>
                        <a:pt x="90506" y="39777"/>
                      </a:moveTo>
                      <a:cubicBezTo>
                        <a:pt x="93325" y="65151"/>
                        <a:pt x="75000" y="87706"/>
                        <a:pt x="51035" y="90525"/>
                      </a:cubicBezTo>
                      <a:cubicBezTo>
                        <a:pt x="25661" y="93345"/>
                        <a:pt x="3106" y="75019"/>
                        <a:pt x="287" y="51055"/>
                      </a:cubicBezTo>
                      <a:cubicBezTo>
                        <a:pt x="-2532" y="25680"/>
                        <a:pt x="15793" y="3125"/>
                        <a:pt x="39758" y="306"/>
                      </a:cubicBezTo>
                      <a:cubicBezTo>
                        <a:pt x="65132" y="-2513"/>
                        <a:pt x="87687" y="14403"/>
                        <a:pt x="90506" y="397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3F6D0D4E-ECD6-4E0D-AF80-8C2C16288610}"/>
                    </a:ext>
                  </a:extLst>
                </p:cNvPr>
                <p:cNvSpPr/>
                <p:nvPr/>
              </p:nvSpPr>
              <p:spPr>
                <a:xfrm>
                  <a:off x="8277870" y="5492155"/>
                  <a:ext cx="90832" cy="91113"/>
                </a:xfrm>
                <a:custGeom>
                  <a:avLst/>
                  <a:gdLst>
                    <a:gd name="connsiteX0" fmla="*/ 90526 w 90832"/>
                    <a:gd name="connsiteY0" fmla="*/ 40079 h 91113"/>
                    <a:gd name="connsiteX1" fmla="*/ 51055 w 90832"/>
                    <a:gd name="connsiteY1" fmla="*/ 90827 h 91113"/>
                    <a:gd name="connsiteX2" fmla="*/ 306 w 90832"/>
                    <a:gd name="connsiteY2" fmla="*/ 51356 h 91113"/>
                    <a:gd name="connsiteX3" fmla="*/ 39777 w 90832"/>
                    <a:gd name="connsiteY3" fmla="*/ 608 h 91113"/>
                    <a:gd name="connsiteX4" fmla="*/ 90526 w 90832"/>
                    <a:gd name="connsiteY4" fmla="*/ 40079 h 91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2" h="91113">
                      <a:moveTo>
                        <a:pt x="90526" y="40079"/>
                      </a:moveTo>
                      <a:cubicBezTo>
                        <a:pt x="93345" y="65453"/>
                        <a:pt x="76429" y="88008"/>
                        <a:pt x="51055" y="90827"/>
                      </a:cubicBezTo>
                      <a:cubicBezTo>
                        <a:pt x="25681" y="93647"/>
                        <a:pt x="3126" y="75321"/>
                        <a:pt x="306" y="51356"/>
                      </a:cubicBezTo>
                      <a:cubicBezTo>
                        <a:pt x="-2513" y="27392"/>
                        <a:pt x="14403" y="3428"/>
                        <a:pt x="39777" y="608"/>
                      </a:cubicBezTo>
                      <a:cubicBezTo>
                        <a:pt x="63742" y="-3621"/>
                        <a:pt x="86297" y="14705"/>
                        <a:pt x="90526" y="4007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D5019567-D7AB-44F5-979A-00751FD181F9}"/>
                    </a:ext>
                  </a:extLst>
                </p:cNvPr>
                <p:cNvSpPr/>
                <p:nvPr/>
              </p:nvSpPr>
              <p:spPr>
                <a:xfrm>
                  <a:off x="8430115" y="5474130"/>
                  <a:ext cx="90832" cy="90812"/>
                </a:xfrm>
                <a:custGeom>
                  <a:avLst/>
                  <a:gdLst>
                    <a:gd name="connsiteX0" fmla="*/ 90526 w 90832"/>
                    <a:gd name="connsiteY0" fmla="*/ 38368 h 90812"/>
                    <a:gd name="connsiteX1" fmla="*/ 51055 w 90832"/>
                    <a:gd name="connsiteY1" fmla="*/ 90526 h 90812"/>
                    <a:gd name="connsiteX2" fmla="*/ 306 w 90832"/>
                    <a:gd name="connsiteY2" fmla="*/ 51055 h 90812"/>
                    <a:gd name="connsiteX3" fmla="*/ 39778 w 90832"/>
                    <a:gd name="connsiteY3" fmla="*/ 307 h 90812"/>
                    <a:gd name="connsiteX4" fmla="*/ 90526 w 90832"/>
                    <a:gd name="connsiteY4" fmla="*/ 38368 h 90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2" h="90812">
                      <a:moveTo>
                        <a:pt x="90526" y="38368"/>
                      </a:moveTo>
                      <a:cubicBezTo>
                        <a:pt x="93345" y="63742"/>
                        <a:pt x="76429" y="86297"/>
                        <a:pt x="51055" y="90526"/>
                      </a:cubicBezTo>
                      <a:cubicBezTo>
                        <a:pt x="25681" y="93346"/>
                        <a:pt x="3126" y="75019"/>
                        <a:pt x="306" y="51055"/>
                      </a:cubicBezTo>
                      <a:cubicBezTo>
                        <a:pt x="-2512" y="27091"/>
                        <a:pt x="14403" y="3126"/>
                        <a:pt x="39778" y="307"/>
                      </a:cubicBezTo>
                      <a:cubicBezTo>
                        <a:pt x="63742" y="-2513"/>
                        <a:pt x="87706" y="14404"/>
                        <a:pt x="90526" y="3836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B80BCBAD-7189-4D72-A92C-2A6E7F13168D}"/>
                    </a:ext>
                  </a:extLst>
                </p:cNvPr>
                <p:cNvSpPr/>
                <p:nvPr/>
              </p:nvSpPr>
              <p:spPr>
                <a:xfrm>
                  <a:off x="8583769" y="5452644"/>
                  <a:ext cx="89423" cy="91476"/>
                </a:xfrm>
                <a:custGeom>
                  <a:avLst/>
                  <a:gdLst>
                    <a:gd name="connsiteX0" fmla="*/ 89116 w 89423"/>
                    <a:gd name="connsiteY0" fmla="*/ 38709 h 91476"/>
                    <a:gd name="connsiteX1" fmla="*/ 51055 w 89423"/>
                    <a:gd name="connsiteY1" fmla="*/ 90867 h 91476"/>
                    <a:gd name="connsiteX2" fmla="*/ 307 w 89423"/>
                    <a:gd name="connsiteY2" fmla="*/ 52805 h 91476"/>
                    <a:gd name="connsiteX3" fmla="*/ 38368 w 89423"/>
                    <a:gd name="connsiteY3" fmla="*/ 648 h 91476"/>
                    <a:gd name="connsiteX4" fmla="*/ 89116 w 89423"/>
                    <a:gd name="connsiteY4" fmla="*/ 38709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423" h="91476">
                      <a:moveTo>
                        <a:pt x="89116" y="38709"/>
                      </a:moveTo>
                      <a:cubicBezTo>
                        <a:pt x="91936" y="64083"/>
                        <a:pt x="75019" y="86638"/>
                        <a:pt x="51055" y="90867"/>
                      </a:cubicBezTo>
                      <a:cubicBezTo>
                        <a:pt x="25681" y="95096"/>
                        <a:pt x="3126" y="76770"/>
                        <a:pt x="307" y="52805"/>
                      </a:cubicBezTo>
                      <a:cubicBezTo>
                        <a:pt x="-2513" y="27431"/>
                        <a:pt x="14404" y="4877"/>
                        <a:pt x="38368" y="648"/>
                      </a:cubicBezTo>
                      <a:cubicBezTo>
                        <a:pt x="62333" y="-3582"/>
                        <a:pt x="84887" y="13335"/>
                        <a:pt x="89116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FC390C1F-C847-441B-9B01-CE7184B197EA}"/>
                    </a:ext>
                  </a:extLst>
                </p:cNvPr>
                <p:cNvSpPr/>
                <p:nvPr/>
              </p:nvSpPr>
              <p:spPr>
                <a:xfrm>
                  <a:off x="8735711" y="5430090"/>
                  <a:ext cx="90066" cy="91476"/>
                </a:xfrm>
                <a:custGeom>
                  <a:avLst/>
                  <a:gdLst>
                    <a:gd name="connsiteX0" fmla="*/ 89419 w 90066"/>
                    <a:gd name="connsiteY0" fmla="*/ 38709 h 91476"/>
                    <a:gd name="connsiteX1" fmla="*/ 51358 w 90066"/>
                    <a:gd name="connsiteY1" fmla="*/ 90867 h 91476"/>
                    <a:gd name="connsiteX2" fmla="*/ 609 w 90066"/>
                    <a:gd name="connsiteY2" fmla="*/ 52806 h 91476"/>
                    <a:gd name="connsiteX3" fmla="*/ 38671 w 90066"/>
                    <a:gd name="connsiteY3" fmla="*/ 648 h 91476"/>
                    <a:gd name="connsiteX4" fmla="*/ 89419 w 90066"/>
                    <a:gd name="connsiteY4" fmla="*/ 38709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066" h="91476">
                      <a:moveTo>
                        <a:pt x="89419" y="38709"/>
                      </a:moveTo>
                      <a:cubicBezTo>
                        <a:pt x="93648" y="64083"/>
                        <a:pt x="76732" y="86638"/>
                        <a:pt x="51358" y="90867"/>
                      </a:cubicBezTo>
                      <a:cubicBezTo>
                        <a:pt x="25983" y="95096"/>
                        <a:pt x="3429" y="76770"/>
                        <a:pt x="609" y="52806"/>
                      </a:cubicBezTo>
                      <a:cubicBezTo>
                        <a:pt x="-3619" y="27431"/>
                        <a:pt x="14706" y="4876"/>
                        <a:pt x="38671" y="648"/>
                      </a:cubicBezTo>
                      <a:cubicBezTo>
                        <a:pt x="62635" y="-3581"/>
                        <a:pt x="85190" y="13335"/>
                        <a:pt x="89419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DDF14582-0177-4FB4-ACF8-82E386891229}"/>
                    </a:ext>
                  </a:extLst>
                </p:cNvPr>
                <p:cNvSpPr/>
                <p:nvPr/>
              </p:nvSpPr>
              <p:spPr>
                <a:xfrm>
                  <a:off x="8886508" y="5407535"/>
                  <a:ext cx="91514" cy="91476"/>
                </a:xfrm>
                <a:custGeom>
                  <a:avLst/>
                  <a:gdLst>
                    <a:gd name="connsiteX0" fmla="*/ 90867 w 91514"/>
                    <a:gd name="connsiteY0" fmla="*/ 38709 h 91476"/>
                    <a:gd name="connsiteX1" fmla="*/ 52806 w 91514"/>
                    <a:gd name="connsiteY1" fmla="*/ 90867 h 91476"/>
                    <a:gd name="connsiteX2" fmla="*/ 648 w 91514"/>
                    <a:gd name="connsiteY2" fmla="*/ 52806 h 91476"/>
                    <a:gd name="connsiteX3" fmla="*/ 38709 w 91514"/>
                    <a:gd name="connsiteY3" fmla="*/ 648 h 91476"/>
                    <a:gd name="connsiteX4" fmla="*/ 90867 w 91514"/>
                    <a:gd name="connsiteY4" fmla="*/ 38709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14" h="91476">
                      <a:moveTo>
                        <a:pt x="90867" y="38709"/>
                      </a:moveTo>
                      <a:cubicBezTo>
                        <a:pt x="95096" y="64083"/>
                        <a:pt x="78180" y="86638"/>
                        <a:pt x="52806" y="90867"/>
                      </a:cubicBezTo>
                      <a:cubicBezTo>
                        <a:pt x="27432" y="95096"/>
                        <a:pt x="4876" y="76770"/>
                        <a:pt x="648" y="52806"/>
                      </a:cubicBezTo>
                      <a:cubicBezTo>
                        <a:pt x="-3581" y="27431"/>
                        <a:pt x="13335" y="4877"/>
                        <a:pt x="38709" y="648"/>
                      </a:cubicBezTo>
                      <a:cubicBezTo>
                        <a:pt x="64083" y="-3581"/>
                        <a:pt x="86637" y="13335"/>
                        <a:pt x="90867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1194491F-FDFA-4762-B313-D2F387A7D1BB}"/>
                    </a:ext>
                  </a:extLst>
                </p:cNvPr>
                <p:cNvSpPr/>
                <p:nvPr/>
              </p:nvSpPr>
              <p:spPr>
                <a:xfrm>
                  <a:off x="9040163" y="5384935"/>
                  <a:ext cx="90106" cy="91521"/>
                </a:xfrm>
                <a:custGeom>
                  <a:avLst/>
                  <a:gdLst>
                    <a:gd name="connsiteX0" fmla="*/ 89457 w 90106"/>
                    <a:gd name="connsiteY0" fmla="*/ 37344 h 91521"/>
                    <a:gd name="connsiteX1" fmla="*/ 52805 w 90106"/>
                    <a:gd name="connsiteY1" fmla="*/ 90912 h 91521"/>
                    <a:gd name="connsiteX2" fmla="*/ 648 w 90106"/>
                    <a:gd name="connsiteY2" fmla="*/ 52850 h 91521"/>
                    <a:gd name="connsiteX3" fmla="*/ 38708 w 90106"/>
                    <a:gd name="connsiteY3" fmla="*/ 692 h 91521"/>
                    <a:gd name="connsiteX4" fmla="*/ 89457 w 90106"/>
                    <a:gd name="connsiteY4" fmla="*/ 37344 h 915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6" h="91521">
                      <a:moveTo>
                        <a:pt x="89457" y="37344"/>
                      </a:moveTo>
                      <a:cubicBezTo>
                        <a:pt x="93686" y="62718"/>
                        <a:pt x="76770" y="85273"/>
                        <a:pt x="52805" y="90912"/>
                      </a:cubicBezTo>
                      <a:cubicBezTo>
                        <a:pt x="27431" y="95141"/>
                        <a:pt x="4877" y="76815"/>
                        <a:pt x="648" y="52850"/>
                      </a:cubicBezTo>
                      <a:cubicBezTo>
                        <a:pt x="-3582" y="27476"/>
                        <a:pt x="13334" y="4922"/>
                        <a:pt x="38708" y="692"/>
                      </a:cubicBezTo>
                      <a:cubicBezTo>
                        <a:pt x="61264" y="-3537"/>
                        <a:pt x="85228" y="11970"/>
                        <a:pt x="89457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46A910C9-1392-4AA4-AB4D-EAF8413421BD}"/>
                    </a:ext>
                  </a:extLst>
                </p:cNvPr>
                <p:cNvSpPr/>
                <p:nvPr/>
              </p:nvSpPr>
              <p:spPr>
                <a:xfrm>
                  <a:off x="9190996" y="5358152"/>
                  <a:ext cx="90108" cy="91560"/>
                </a:xfrm>
                <a:custGeom>
                  <a:avLst/>
                  <a:gdLst>
                    <a:gd name="connsiteX0" fmla="*/ 89459 w 90108"/>
                    <a:gd name="connsiteY0" fmla="*/ 37344 h 91560"/>
                    <a:gd name="connsiteX1" fmla="*/ 52807 w 90108"/>
                    <a:gd name="connsiteY1" fmla="*/ 90911 h 91560"/>
                    <a:gd name="connsiteX2" fmla="*/ 649 w 90108"/>
                    <a:gd name="connsiteY2" fmla="*/ 54260 h 91560"/>
                    <a:gd name="connsiteX3" fmla="*/ 37301 w 90108"/>
                    <a:gd name="connsiteY3" fmla="*/ 692 h 91560"/>
                    <a:gd name="connsiteX4" fmla="*/ 89459 w 90108"/>
                    <a:gd name="connsiteY4" fmla="*/ 37344 h 91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8" h="91560">
                      <a:moveTo>
                        <a:pt x="89459" y="37344"/>
                      </a:moveTo>
                      <a:cubicBezTo>
                        <a:pt x="93688" y="62718"/>
                        <a:pt x="76772" y="85273"/>
                        <a:pt x="52807" y="90911"/>
                      </a:cubicBezTo>
                      <a:cubicBezTo>
                        <a:pt x="28843" y="95141"/>
                        <a:pt x="4879" y="78224"/>
                        <a:pt x="649" y="54260"/>
                      </a:cubicBezTo>
                      <a:cubicBezTo>
                        <a:pt x="-3580" y="28886"/>
                        <a:pt x="13337" y="6331"/>
                        <a:pt x="37301" y="692"/>
                      </a:cubicBezTo>
                      <a:cubicBezTo>
                        <a:pt x="61266" y="-3537"/>
                        <a:pt x="85230" y="11970"/>
                        <a:pt x="89459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98AC5232-E229-4DE8-BDD3-8B880D7DB3B6}"/>
                    </a:ext>
                  </a:extLst>
                </p:cNvPr>
                <p:cNvSpPr/>
                <p:nvPr/>
              </p:nvSpPr>
              <p:spPr>
                <a:xfrm>
                  <a:off x="9341788" y="5330974"/>
                  <a:ext cx="90194" cy="90545"/>
                </a:xfrm>
                <a:custGeom>
                  <a:avLst/>
                  <a:gdLst>
                    <a:gd name="connsiteX0" fmla="*/ 89502 w 90194"/>
                    <a:gd name="connsiteY0" fmla="*/ 37738 h 90545"/>
                    <a:gd name="connsiteX1" fmla="*/ 52850 w 90194"/>
                    <a:gd name="connsiteY1" fmla="*/ 89896 h 90545"/>
                    <a:gd name="connsiteX2" fmla="*/ 692 w 90194"/>
                    <a:gd name="connsiteY2" fmla="*/ 53245 h 90545"/>
                    <a:gd name="connsiteX3" fmla="*/ 37344 w 90194"/>
                    <a:gd name="connsiteY3" fmla="*/ 1087 h 90545"/>
                    <a:gd name="connsiteX4" fmla="*/ 89502 w 90194"/>
                    <a:gd name="connsiteY4" fmla="*/ 37738 h 90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94" h="90545">
                      <a:moveTo>
                        <a:pt x="89502" y="37738"/>
                      </a:moveTo>
                      <a:cubicBezTo>
                        <a:pt x="93731" y="63112"/>
                        <a:pt x="78224" y="85667"/>
                        <a:pt x="52850" y="89896"/>
                      </a:cubicBezTo>
                      <a:cubicBezTo>
                        <a:pt x="28886" y="94125"/>
                        <a:pt x="4921" y="77209"/>
                        <a:pt x="692" y="53245"/>
                      </a:cubicBezTo>
                      <a:cubicBezTo>
                        <a:pt x="-3537" y="27870"/>
                        <a:pt x="11970" y="5315"/>
                        <a:pt x="37344" y="1087"/>
                      </a:cubicBezTo>
                      <a:cubicBezTo>
                        <a:pt x="61308" y="-4552"/>
                        <a:pt x="85273" y="12364"/>
                        <a:pt x="89502" y="377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14A48EA9-E955-4038-99F6-721F3D54AAB6}"/>
                    </a:ext>
                  </a:extLst>
                </p:cNvPr>
                <p:cNvSpPr/>
                <p:nvPr/>
              </p:nvSpPr>
              <p:spPr>
                <a:xfrm>
                  <a:off x="9492624" y="5303217"/>
                  <a:ext cx="91604" cy="90107"/>
                </a:xfrm>
                <a:custGeom>
                  <a:avLst/>
                  <a:gdLst>
                    <a:gd name="connsiteX0" fmla="*/ 90912 w 91604"/>
                    <a:gd name="connsiteY0" fmla="*/ 37301 h 90107"/>
                    <a:gd name="connsiteX1" fmla="*/ 54260 w 91604"/>
                    <a:gd name="connsiteY1" fmla="*/ 89458 h 90107"/>
                    <a:gd name="connsiteX2" fmla="*/ 692 w 91604"/>
                    <a:gd name="connsiteY2" fmla="*/ 52807 h 90107"/>
                    <a:gd name="connsiteX3" fmla="*/ 37343 w 91604"/>
                    <a:gd name="connsiteY3" fmla="*/ 649 h 90107"/>
                    <a:gd name="connsiteX4" fmla="*/ 90912 w 91604"/>
                    <a:gd name="connsiteY4" fmla="*/ 37301 h 90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4" h="90107">
                      <a:moveTo>
                        <a:pt x="90912" y="37301"/>
                      </a:moveTo>
                      <a:cubicBezTo>
                        <a:pt x="95141" y="62675"/>
                        <a:pt x="79634" y="85230"/>
                        <a:pt x="54260" y="89458"/>
                      </a:cubicBezTo>
                      <a:cubicBezTo>
                        <a:pt x="30295" y="93688"/>
                        <a:pt x="6331" y="76772"/>
                        <a:pt x="692" y="52807"/>
                      </a:cubicBezTo>
                      <a:cubicBezTo>
                        <a:pt x="-3537" y="27433"/>
                        <a:pt x="11970" y="4878"/>
                        <a:pt x="37343" y="649"/>
                      </a:cubicBezTo>
                      <a:cubicBezTo>
                        <a:pt x="62718" y="-3580"/>
                        <a:pt x="85273" y="13336"/>
                        <a:pt x="90912" y="3730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87A21BAF-A146-4455-966F-099C1AA49BFD}"/>
                    </a:ext>
                  </a:extLst>
                </p:cNvPr>
                <p:cNvSpPr/>
                <p:nvPr/>
              </p:nvSpPr>
              <p:spPr>
                <a:xfrm>
                  <a:off x="9644867" y="5274981"/>
                  <a:ext cx="90197" cy="91997"/>
                </a:xfrm>
                <a:custGeom>
                  <a:avLst/>
                  <a:gdLst>
                    <a:gd name="connsiteX0" fmla="*/ 89504 w 90197"/>
                    <a:gd name="connsiteY0" fmla="*/ 37344 h 91997"/>
                    <a:gd name="connsiteX1" fmla="*/ 54262 w 90197"/>
                    <a:gd name="connsiteY1" fmla="*/ 90911 h 91997"/>
                    <a:gd name="connsiteX2" fmla="*/ 694 w 90197"/>
                    <a:gd name="connsiteY2" fmla="*/ 54260 h 91997"/>
                    <a:gd name="connsiteX3" fmla="*/ 35936 w 90197"/>
                    <a:gd name="connsiteY3" fmla="*/ 692 h 91997"/>
                    <a:gd name="connsiteX4" fmla="*/ 89504 w 90197"/>
                    <a:gd name="connsiteY4" fmla="*/ 37344 h 919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97" h="91997">
                      <a:moveTo>
                        <a:pt x="89504" y="37344"/>
                      </a:moveTo>
                      <a:cubicBezTo>
                        <a:pt x="93733" y="62718"/>
                        <a:pt x="78226" y="86683"/>
                        <a:pt x="54262" y="90911"/>
                      </a:cubicBezTo>
                      <a:cubicBezTo>
                        <a:pt x="30298" y="96550"/>
                        <a:pt x="6333" y="79634"/>
                        <a:pt x="694" y="54260"/>
                      </a:cubicBezTo>
                      <a:cubicBezTo>
                        <a:pt x="-3535" y="28886"/>
                        <a:pt x="11971" y="6331"/>
                        <a:pt x="35936" y="692"/>
                      </a:cubicBezTo>
                      <a:cubicBezTo>
                        <a:pt x="61310" y="-3537"/>
                        <a:pt x="83865" y="11970"/>
                        <a:pt x="89504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ED011A1E-BCFC-48BB-B3C8-4BB90C3ECF63}"/>
                    </a:ext>
                  </a:extLst>
                </p:cNvPr>
                <p:cNvSpPr/>
                <p:nvPr/>
              </p:nvSpPr>
              <p:spPr>
                <a:xfrm>
                  <a:off x="9795306" y="5243966"/>
                  <a:ext cx="90988" cy="90593"/>
                </a:xfrm>
                <a:custGeom>
                  <a:avLst/>
                  <a:gdLst>
                    <a:gd name="connsiteX0" fmla="*/ 89899 w 90988"/>
                    <a:gd name="connsiteY0" fmla="*/ 35936 h 90593"/>
                    <a:gd name="connsiteX1" fmla="*/ 54657 w 90988"/>
                    <a:gd name="connsiteY1" fmla="*/ 89504 h 90593"/>
                    <a:gd name="connsiteX2" fmla="*/ 1090 w 90988"/>
                    <a:gd name="connsiteY2" fmla="*/ 54262 h 90593"/>
                    <a:gd name="connsiteX3" fmla="*/ 36332 w 90988"/>
                    <a:gd name="connsiteY3" fmla="*/ 694 h 90593"/>
                    <a:gd name="connsiteX4" fmla="*/ 89899 w 90988"/>
                    <a:gd name="connsiteY4" fmla="*/ 35936 h 90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988" h="90593">
                      <a:moveTo>
                        <a:pt x="89899" y="35936"/>
                      </a:moveTo>
                      <a:cubicBezTo>
                        <a:pt x="95538" y="59901"/>
                        <a:pt x="78622" y="85275"/>
                        <a:pt x="54657" y="89504"/>
                      </a:cubicBezTo>
                      <a:cubicBezTo>
                        <a:pt x="30693" y="95143"/>
                        <a:pt x="6729" y="78226"/>
                        <a:pt x="1090" y="54262"/>
                      </a:cubicBezTo>
                      <a:cubicBezTo>
                        <a:pt x="-4549" y="28888"/>
                        <a:pt x="12367" y="4923"/>
                        <a:pt x="36332" y="694"/>
                      </a:cubicBezTo>
                      <a:cubicBezTo>
                        <a:pt x="60296" y="-3535"/>
                        <a:pt x="84261" y="11972"/>
                        <a:pt x="89899" y="3593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232A0D64-5DF5-4CE7-8A26-DC1077A56119}"/>
                    </a:ext>
                  </a:extLst>
                </p:cNvPr>
                <p:cNvSpPr/>
                <p:nvPr/>
              </p:nvSpPr>
              <p:spPr>
                <a:xfrm>
                  <a:off x="9944666" y="5212492"/>
                  <a:ext cx="91121" cy="91054"/>
                </a:xfrm>
                <a:custGeom>
                  <a:avLst/>
                  <a:gdLst>
                    <a:gd name="connsiteX0" fmla="*/ 89966 w 91121"/>
                    <a:gd name="connsiteY0" fmla="*/ 36398 h 91054"/>
                    <a:gd name="connsiteX1" fmla="*/ 54724 w 91121"/>
                    <a:gd name="connsiteY1" fmla="*/ 89965 h 91054"/>
                    <a:gd name="connsiteX2" fmla="*/ 1156 w 91121"/>
                    <a:gd name="connsiteY2" fmla="*/ 54723 h 91054"/>
                    <a:gd name="connsiteX3" fmla="*/ 36398 w 91121"/>
                    <a:gd name="connsiteY3" fmla="*/ 1156 h 91054"/>
                    <a:gd name="connsiteX4" fmla="*/ 89966 w 91121"/>
                    <a:gd name="connsiteY4" fmla="*/ 36398 h 91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1" h="91054">
                      <a:moveTo>
                        <a:pt x="89966" y="36398"/>
                      </a:moveTo>
                      <a:cubicBezTo>
                        <a:pt x="95604" y="60362"/>
                        <a:pt x="80098" y="85736"/>
                        <a:pt x="54724" y="89965"/>
                      </a:cubicBezTo>
                      <a:cubicBezTo>
                        <a:pt x="30760" y="95604"/>
                        <a:pt x="6795" y="78688"/>
                        <a:pt x="1156" y="54723"/>
                      </a:cubicBezTo>
                      <a:cubicBezTo>
                        <a:pt x="-4482" y="30759"/>
                        <a:pt x="11024" y="5385"/>
                        <a:pt x="36398" y="1156"/>
                      </a:cubicBezTo>
                      <a:cubicBezTo>
                        <a:pt x="61773" y="-4483"/>
                        <a:pt x="85736" y="11023"/>
                        <a:pt x="89966" y="3639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5BC32D19-EF75-474D-814C-EBEA74079CA8}"/>
                    </a:ext>
                  </a:extLst>
                </p:cNvPr>
                <p:cNvSpPr/>
                <p:nvPr/>
              </p:nvSpPr>
              <p:spPr>
                <a:xfrm>
                  <a:off x="10096907" y="5180531"/>
                  <a:ext cx="89718" cy="90659"/>
                </a:xfrm>
                <a:custGeom>
                  <a:avLst/>
                  <a:gdLst>
                    <a:gd name="connsiteX0" fmla="*/ 88559 w 89718"/>
                    <a:gd name="connsiteY0" fmla="*/ 35936 h 90659"/>
                    <a:gd name="connsiteX1" fmla="*/ 54727 w 89718"/>
                    <a:gd name="connsiteY1" fmla="*/ 89504 h 90659"/>
                    <a:gd name="connsiteX2" fmla="*/ 1160 w 89718"/>
                    <a:gd name="connsiteY2" fmla="*/ 54262 h 90659"/>
                    <a:gd name="connsiteX3" fmla="*/ 34992 w 89718"/>
                    <a:gd name="connsiteY3" fmla="*/ 694 h 90659"/>
                    <a:gd name="connsiteX4" fmla="*/ 88559 w 89718"/>
                    <a:gd name="connsiteY4" fmla="*/ 35936 h 9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18" h="90659">
                      <a:moveTo>
                        <a:pt x="88559" y="35936"/>
                      </a:moveTo>
                      <a:cubicBezTo>
                        <a:pt x="94198" y="59901"/>
                        <a:pt x="78692" y="85275"/>
                        <a:pt x="54727" y="89504"/>
                      </a:cubicBezTo>
                      <a:cubicBezTo>
                        <a:pt x="30763" y="95143"/>
                        <a:pt x="5389" y="79636"/>
                        <a:pt x="1160" y="54262"/>
                      </a:cubicBezTo>
                      <a:cubicBezTo>
                        <a:pt x="-4479" y="30297"/>
                        <a:pt x="11027" y="4923"/>
                        <a:pt x="34992" y="694"/>
                      </a:cubicBezTo>
                      <a:cubicBezTo>
                        <a:pt x="58956" y="-3535"/>
                        <a:pt x="82921" y="11972"/>
                        <a:pt x="88559" y="3593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13E674F2-BD39-48B2-A789-EB546DC146AA}"/>
                    </a:ext>
                  </a:extLst>
                </p:cNvPr>
                <p:cNvSpPr/>
                <p:nvPr/>
              </p:nvSpPr>
              <p:spPr>
                <a:xfrm>
                  <a:off x="10246332" y="5148978"/>
                  <a:ext cx="91129" cy="91199"/>
                </a:xfrm>
                <a:custGeom>
                  <a:avLst/>
                  <a:gdLst>
                    <a:gd name="connsiteX0" fmla="*/ 89969 w 91129"/>
                    <a:gd name="connsiteY0" fmla="*/ 35066 h 91199"/>
                    <a:gd name="connsiteX1" fmla="*/ 56138 w 91129"/>
                    <a:gd name="connsiteY1" fmla="*/ 90043 h 91199"/>
                    <a:gd name="connsiteX2" fmla="*/ 1160 w 91129"/>
                    <a:gd name="connsiteY2" fmla="*/ 54802 h 91199"/>
                    <a:gd name="connsiteX3" fmla="*/ 34992 w 91129"/>
                    <a:gd name="connsiteY3" fmla="*/ 1234 h 91199"/>
                    <a:gd name="connsiteX4" fmla="*/ 89969 w 91129"/>
                    <a:gd name="connsiteY4" fmla="*/ 35066 h 91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99">
                      <a:moveTo>
                        <a:pt x="89969" y="35066"/>
                      </a:moveTo>
                      <a:cubicBezTo>
                        <a:pt x="95608" y="59031"/>
                        <a:pt x="80101" y="84405"/>
                        <a:pt x="56138" y="90043"/>
                      </a:cubicBezTo>
                      <a:cubicBezTo>
                        <a:pt x="32173" y="95682"/>
                        <a:pt x="6799" y="80176"/>
                        <a:pt x="1160" y="54802"/>
                      </a:cubicBezTo>
                      <a:cubicBezTo>
                        <a:pt x="-4479" y="29428"/>
                        <a:pt x="11028" y="6873"/>
                        <a:pt x="34992" y="1234"/>
                      </a:cubicBezTo>
                      <a:cubicBezTo>
                        <a:pt x="60366" y="-4404"/>
                        <a:pt x="84331" y="9692"/>
                        <a:pt x="89969" y="350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F45CA1D1-3E39-45B4-A97D-0FCAE3243B9B}"/>
                    </a:ext>
                  </a:extLst>
                </p:cNvPr>
                <p:cNvSpPr/>
                <p:nvPr/>
              </p:nvSpPr>
              <p:spPr>
                <a:xfrm>
                  <a:off x="10395758" y="5112401"/>
                  <a:ext cx="91129" cy="91203"/>
                </a:xfrm>
                <a:custGeom>
                  <a:avLst/>
                  <a:gdLst>
                    <a:gd name="connsiteX0" fmla="*/ 89970 w 91129"/>
                    <a:gd name="connsiteY0" fmla="*/ 34992 h 91203"/>
                    <a:gd name="connsiteX1" fmla="*/ 56137 w 91129"/>
                    <a:gd name="connsiteY1" fmla="*/ 89969 h 91203"/>
                    <a:gd name="connsiteX2" fmla="*/ 1160 w 91129"/>
                    <a:gd name="connsiteY2" fmla="*/ 56137 h 91203"/>
                    <a:gd name="connsiteX3" fmla="*/ 34992 w 91129"/>
                    <a:gd name="connsiteY3" fmla="*/ 1160 h 91203"/>
                    <a:gd name="connsiteX4" fmla="*/ 89970 w 91129"/>
                    <a:gd name="connsiteY4" fmla="*/ 34992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203">
                      <a:moveTo>
                        <a:pt x="89970" y="34992"/>
                      </a:moveTo>
                      <a:cubicBezTo>
                        <a:pt x="95608" y="58956"/>
                        <a:pt x="80102" y="84330"/>
                        <a:pt x="56137" y="89969"/>
                      </a:cubicBezTo>
                      <a:cubicBezTo>
                        <a:pt x="32173" y="95608"/>
                        <a:pt x="6799" y="81511"/>
                        <a:pt x="1160" y="56137"/>
                      </a:cubicBezTo>
                      <a:cubicBezTo>
                        <a:pt x="-4479" y="32173"/>
                        <a:pt x="11028" y="6798"/>
                        <a:pt x="34992" y="1160"/>
                      </a:cubicBezTo>
                      <a:cubicBezTo>
                        <a:pt x="58957" y="-4479"/>
                        <a:pt x="84331" y="11028"/>
                        <a:pt x="89970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D7F7955F-DC02-46A4-9E75-7E21EC71F9B4}"/>
                    </a:ext>
                  </a:extLst>
                </p:cNvPr>
                <p:cNvSpPr/>
                <p:nvPr/>
              </p:nvSpPr>
              <p:spPr>
                <a:xfrm>
                  <a:off x="10545109" y="5075749"/>
                  <a:ext cx="91277" cy="91203"/>
                </a:xfrm>
                <a:custGeom>
                  <a:avLst/>
                  <a:gdLst>
                    <a:gd name="connsiteX0" fmla="*/ 90044 w 91277"/>
                    <a:gd name="connsiteY0" fmla="*/ 34992 h 91203"/>
                    <a:gd name="connsiteX1" fmla="*/ 56211 w 91277"/>
                    <a:gd name="connsiteY1" fmla="*/ 89969 h 91203"/>
                    <a:gd name="connsiteX2" fmla="*/ 1234 w 91277"/>
                    <a:gd name="connsiteY2" fmla="*/ 56137 h 91203"/>
                    <a:gd name="connsiteX3" fmla="*/ 35066 w 91277"/>
                    <a:gd name="connsiteY3" fmla="*/ 1160 h 91203"/>
                    <a:gd name="connsiteX4" fmla="*/ 90044 w 91277"/>
                    <a:gd name="connsiteY4" fmla="*/ 34992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277" h="91203">
                      <a:moveTo>
                        <a:pt x="90044" y="34992"/>
                      </a:moveTo>
                      <a:cubicBezTo>
                        <a:pt x="95683" y="58956"/>
                        <a:pt x="81586" y="84330"/>
                        <a:pt x="56211" y="89969"/>
                      </a:cubicBezTo>
                      <a:cubicBezTo>
                        <a:pt x="32247" y="95608"/>
                        <a:pt x="6872" y="81511"/>
                        <a:pt x="1234" y="56137"/>
                      </a:cubicBezTo>
                      <a:cubicBezTo>
                        <a:pt x="-4405" y="32173"/>
                        <a:pt x="9692" y="6798"/>
                        <a:pt x="35066" y="1160"/>
                      </a:cubicBezTo>
                      <a:cubicBezTo>
                        <a:pt x="59031" y="-4479"/>
                        <a:pt x="82995" y="11028"/>
                        <a:pt x="90044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75219E23-CFBE-4F3A-AAA1-09B320E5EE91}"/>
                    </a:ext>
                  </a:extLst>
                </p:cNvPr>
                <p:cNvSpPr/>
                <p:nvPr/>
              </p:nvSpPr>
              <p:spPr>
                <a:xfrm>
                  <a:off x="10695940" y="5039098"/>
                  <a:ext cx="89876" cy="91203"/>
                </a:xfrm>
                <a:custGeom>
                  <a:avLst/>
                  <a:gdLst>
                    <a:gd name="connsiteX0" fmla="*/ 88638 w 89876"/>
                    <a:gd name="connsiteY0" fmla="*/ 34992 h 91203"/>
                    <a:gd name="connsiteX1" fmla="*/ 56216 w 89876"/>
                    <a:gd name="connsiteY1" fmla="*/ 89969 h 91203"/>
                    <a:gd name="connsiteX2" fmla="*/ 1239 w 89876"/>
                    <a:gd name="connsiteY2" fmla="*/ 56137 h 91203"/>
                    <a:gd name="connsiteX3" fmla="*/ 33661 w 89876"/>
                    <a:gd name="connsiteY3" fmla="*/ 1160 h 91203"/>
                    <a:gd name="connsiteX4" fmla="*/ 88638 w 89876"/>
                    <a:gd name="connsiteY4" fmla="*/ 34992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876" h="91203">
                      <a:moveTo>
                        <a:pt x="88638" y="34992"/>
                      </a:moveTo>
                      <a:cubicBezTo>
                        <a:pt x="94277" y="58956"/>
                        <a:pt x="80180" y="84331"/>
                        <a:pt x="56216" y="89969"/>
                      </a:cubicBezTo>
                      <a:cubicBezTo>
                        <a:pt x="32251" y="95608"/>
                        <a:pt x="6877" y="81511"/>
                        <a:pt x="1239" y="56137"/>
                      </a:cubicBezTo>
                      <a:cubicBezTo>
                        <a:pt x="-4400" y="32173"/>
                        <a:pt x="9697" y="6799"/>
                        <a:pt x="33661" y="1160"/>
                      </a:cubicBezTo>
                      <a:cubicBezTo>
                        <a:pt x="57626" y="-4479"/>
                        <a:pt x="81590" y="11028"/>
                        <a:pt x="88638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E010FF1C-2595-422D-BAA0-9C461A36D15E}"/>
                    </a:ext>
                  </a:extLst>
                </p:cNvPr>
                <p:cNvSpPr/>
                <p:nvPr/>
              </p:nvSpPr>
              <p:spPr>
                <a:xfrm>
                  <a:off x="10835260" y="4857000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20 h 93038"/>
                    <a:gd name="connsiteX2" fmla="*/ 45176 w 90285"/>
                    <a:gd name="connsiteY2" fmla="*/ 93039 h 93038"/>
                    <a:gd name="connsiteX3" fmla="*/ 67 w 90285"/>
                    <a:gd name="connsiteY3" fmla="*/ 46520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20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20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5820DFFD-8D96-4BFA-975C-6770CD6CE115}"/>
                    </a:ext>
                  </a:extLst>
                </p:cNvPr>
                <p:cNvSpPr/>
                <p:nvPr/>
              </p:nvSpPr>
              <p:spPr>
                <a:xfrm>
                  <a:off x="10835327" y="4699116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34FC21AD-3C07-4A1B-B7DF-3DA6F6DF5A1E}"/>
                    </a:ext>
                  </a:extLst>
                </p:cNvPr>
                <p:cNvSpPr/>
                <p:nvPr/>
              </p:nvSpPr>
              <p:spPr>
                <a:xfrm>
                  <a:off x="10835327" y="4541233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20 h 93038"/>
                    <a:gd name="connsiteX2" fmla="*/ 45110 w 90218"/>
                    <a:gd name="connsiteY2" fmla="*/ 93039 h 93038"/>
                    <a:gd name="connsiteX3" fmla="*/ 0 w 90218"/>
                    <a:gd name="connsiteY3" fmla="*/ 46520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20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20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BF82BA18-6B2D-403A-BA0B-A57A3F27DDF2}"/>
                    </a:ext>
                  </a:extLst>
                </p:cNvPr>
                <p:cNvSpPr/>
                <p:nvPr/>
              </p:nvSpPr>
              <p:spPr>
                <a:xfrm>
                  <a:off x="10835260" y="4383349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8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8"/>
                        <a:pt x="45176" y="93038"/>
                      </a:cubicBezTo>
                      <a:cubicBezTo>
                        <a:pt x="19802" y="93038"/>
                        <a:pt x="67" y="71893"/>
                        <a:pt x="67" y="46519"/>
                      </a:cubicBezTo>
                      <a:cubicBezTo>
                        <a:pt x="-1343" y="19736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C57CC416-02EE-4845-975E-589C21B9895E}"/>
                    </a:ext>
                  </a:extLst>
                </p:cNvPr>
                <p:cNvSpPr/>
                <p:nvPr/>
              </p:nvSpPr>
              <p:spPr>
                <a:xfrm>
                  <a:off x="10835327" y="4224056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3BFCB8A3-179E-4EB0-A513-2CFBFBAE8EC4}"/>
                    </a:ext>
                  </a:extLst>
                </p:cNvPr>
                <p:cNvSpPr/>
                <p:nvPr/>
              </p:nvSpPr>
              <p:spPr>
                <a:xfrm>
                  <a:off x="10835327" y="4066172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32AD99B7-D8A7-4D41-8348-7E5A8331F255}"/>
                    </a:ext>
                  </a:extLst>
                </p:cNvPr>
                <p:cNvSpPr/>
                <p:nvPr/>
              </p:nvSpPr>
              <p:spPr>
                <a:xfrm>
                  <a:off x="10835260" y="3908289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1A930015-D79F-42DA-AC0C-8440B13C6223}"/>
                    </a:ext>
                  </a:extLst>
                </p:cNvPr>
                <p:cNvSpPr/>
                <p:nvPr/>
              </p:nvSpPr>
              <p:spPr>
                <a:xfrm>
                  <a:off x="10835260" y="3750405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8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8"/>
                        <a:pt x="45176" y="93038"/>
                      </a:cubicBezTo>
                      <a:cubicBezTo>
                        <a:pt x="19802" y="93038"/>
                        <a:pt x="67" y="71893"/>
                        <a:pt x="67" y="46519"/>
                      </a:cubicBezTo>
                      <a:cubicBezTo>
                        <a:pt x="-1343" y="1973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30717829-5BD4-4451-9D09-BCD349DE2D9B}"/>
                    </a:ext>
                  </a:extLst>
                </p:cNvPr>
                <p:cNvSpPr/>
                <p:nvPr/>
              </p:nvSpPr>
              <p:spPr>
                <a:xfrm>
                  <a:off x="10835260" y="3591112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7C84B3F4-8862-4FB1-AB11-49642AFF7DC0}"/>
                    </a:ext>
                  </a:extLst>
                </p:cNvPr>
                <p:cNvSpPr/>
                <p:nvPr/>
              </p:nvSpPr>
              <p:spPr>
                <a:xfrm>
                  <a:off x="10835327" y="3433229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8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8"/>
                        <a:pt x="45110" y="93038"/>
                      </a:cubicBez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C00EE628-D2E4-4099-A440-181A26D1DB17}"/>
                    </a:ext>
                  </a:extLst>
                </p:cNvPr>
                <p:cNvSpPr/>
                <p:nvPr/>
              </p:nvSpPr>
              <p:spPr>
                <a:xfrm>
                  <a:off x="10835260" y="3275345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8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8"/>
                        <a:pt x="45176" y="93038"/>
                      </a:cubicBezTo>
                      <a:cubicBezTo>
                        <a:pt x="19802" y="93038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EE7D2D88-5E11-453F-834A-8204135ABB25}"/>
                    </a:ext>
                  </a:extLst>
                </p:cNvPr>
                <p:cNvSpPr/>
                <p:nvPr/>
              </p:nvSpPr>
              <p:spPr>
                <a:xfrm>
                  <a:off x="10835260" y="3117461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19736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7" name="Freeform: Shape 126">
                  <a:extLst>
                    <a:ext uri="{FF2B5EF4-FFF2-40B4-BE49-F238E27FC236}">
                      <a16:creationId xmlns:a16="http://schemas.microsoft.com/office/drawing/2014/main" id="{25340BE0-0E87-4BB1-9936-E1C7338DCAF3}"/>
                    </a:ext>
                  </a:extLst>
                </p:cNvPr>
                <p:cNvSpPr/>
                <p:nvPr/>
              </p:nvSpPr>
              <p:spPr>
                <a:xfrm>
                  <a:off x="10835260" y="2958168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8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8"/>
                        <a:pt x="45176" y="93038"/>
                      </a:cubicBezTo>
                      <a:cubicBezTo>
                        <a:pt x="19802" y="93038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DF89BF63-0721-45D4-867B-0DD2EE194201}"/>
                    </a:ext>
                  </a:extLst>
                </p:cNvPr>
                <p:cNvSpPr/>
                <p:nvPr/>
              </p:nvSpPr>
              <p:spPr>
                <a:xfrm>
                  <a:off x="10835327" y="2800285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C5EB7D8C-081F-4594-9B2C-B04428549E49}"/>
                    </a:ext>
                  </a:extLst>
                </p:cNvPr>
                <p:cNvSpPr/>
                <p:nvPr/>
              </p:nvSpPr>
              <p:spPr>
                <a:xfrm>
                  <a:off x="10835327" y="2642401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AD3440E5-CE1B-495A-83C9-1BBCDCBE157C}"/>
                    </a:ext>
                  </a:extLst>
                </p:cNvPr>
                <p:cNvSpPr/>
                <p:nvPr/>
              </p:nvSpPr>
              <p:spPr>
                <a:xfrm>
                  <a:off x="10835260" y="2484518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0A483F51-3681-46D8-B0B1-005B8B85C310}"/>
                    </a:ext>
                  </a:extLst>
                </p:cNvPr>
                <p:cNvSpPr/>
                <p:nvPr/>
              </p:nvSpPr>
              <p:spPr>
                <a:xfrm>
                  <a:off x="10835260" y="2326634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1973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14CB1E41-265F-4955-947B-000E5AE69EA8}"/>
                    </a:ext>
                  </a:extLst>
                </p:cNvPr>
                <p:cNvSpPr/>
                <p:nvPr/>
              </p:nvSpPr>
              <p:spPr>
                <a:xfrm>
                  <a:off x="10835260" y="2167341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FD1A241A-6B39-4DAC-9296-13103FBF46A4}"/>
                    </a:ext>
                  </a:extLst>
                </p:cNvPr>
                <p:cNvSpPr/>
                <p:nvPr/>
              </p:nvSpPr>
              <p:spPr>
                <a:xfrm>
                  <a:off x="10835260" y="2009457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FF1B934A-165A-452D-A29C-2B114C04D057}"/>
                    </a:ext>
                  </a:extLst>
                </p:cNvPr>
                <p:cNvSpPr/>
                <p:nvPr/>
              </p:nvSpPr>
              <p:spPr>
                <a:xfrm>
                  <a:off x="10835260" y="1851574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6A176035-FBBA-4AA7-90E6-DCFCC0D290F0}"/>
                    </a:ext>
                  </a:extLst>
                </p:cNvPr>
                <p:cNvSpPr/>
                <p:nvPr/>
              </p:nvSpPr>
              <p:spPr>
                <a:xfrm>
                  <a:off x="10835260" y="1693690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1973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13E3504A-0144-4AC1-BCDD-1A6A08C2ADF5}"/>
                    </a:ext>
                  </a:extLst>
                </p:cNvPr>
                <p:cNvSpPr/>
                <p:nvPr/>
              </p:nvSpPr>
              <p:spPr>
                <a:xfrm>
                  <a:off x="10694605" y="1512092"/>
                  <a:ext cx="90273" cy="91129"/>
                </a:xfrm>
                <a:custGeom>
                  <a:avLst/>
                  <a:gdLst>
                    <a:gd name="connsiteX0" fmla="*/ 1163 w 90273"/>
                    <a:gd name="connsiteY0" fmla="*/ 34992 h 91129"/>
                    <a:gd name="connsiteX1" fmla="*/ 56141 w 90273"/>
                    <a:gd name="connsiteY1" fmla="*/ 1160 h 91129"/>
                    <a:gd name="connsiteX2" fmla="*/ 88563 w 90273"/>
                    <a:gd name="connsiteY2" fmla="*/ 56137 h 91129"/>
                    <a:gd name="connsiteX3" fmla="*/ 33586 w 90273"/>
                    <a:gd name="connsiteY3" fmla="*/ 89969 h 91129"/>
                    <a:gd name="connsiteX4" fmla="*/ 1163 w 90273"/>
                    <a:gd name="connsiteY4" fmla="*/ 34992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73" h="91129">
                      <a:moveTo>
                        <a:pt x="1163" y="34992"/>
                      </a:moveTo>
                      <a:cubicBezTo>
                        <a:pt x="6802" y="11027"/>
                        <a:pt x="32176" y="-4479"/>
                        <a:pt x="56141" y="1160"/>
                      </a:cubicBezTo>
                      <a:cubicBezTo>
                        <a:pt x="80106" y="6798"/>
                        <a:pt x="95612" y="32173"/>
                        <a:pt x="88563" y="56137"/>
                      </a:cubicBezTo>
                      <a:cubicBezTo>
                        <a:pt x="82924" y="80102"/>
                        <a:pt x="57550" y="95608"/>
                        <a:pt x="33586" y="89969"/>
                      </a:cubicBezTo>
                      <a:cubicBezTo>
                        <a:pt x="11031" y="84331"/>
                        <a:pt x="-4475" y="60366"/>
                        <a:pt x="1163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75639A1B-63D1-4B65-9452-70DC90BBF858}"/>
                    </a:ext>
                  </a:extLst>
                </p:cNvPr>
                <p:cNvSpPr/>
                <p:nvPr/>
              </p:nvSpPr>
              <p:spPr>
                <a:xfrm>
                  <a:off x="10545184" y="1476850"/>
                  <a:ext cx="91129" cy="91129"/>
                </a:xfrm>
                <a:custGeom>
                  <a:avLst/>
                  <a:gdLst>
                    <a:gd name="connsiteX0" fmla="*/ 1160 w 91129"/>
                    <a:gd name="connsiteY0" fmla="*/ 34992 h 91129"/>
                    <a:gd name="connsiteX1" fmla="*/ 56137 w 91129"/>
                    <a:gd name="connsiteY1" fmla="*/ 1160 h 91129"/>
                    <a:gd name="connsiteX2" fmla="*/ 89969 w 91129"/>
                    <a:gd name="connsiteY2" fmla="*/ 56137 h 91129"/>
                    <a:gd name="connsiteX3" fmla="*/ 34992 w 91129"/>
                    <a:gd name="connsiteY3" fmla="*/ 89969 h 91129"/>
                    <a:gd name="connsiteX4" fmla="*/ 1160 w 91129"/>
                    <a:gd name="connsiteY4" fmla="*/ 34992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29">
                      <a:moveTo>
                        <a:pt x="1160" y="34992"/>
                      </a:moveTo>
                      <a:cubicBezTo>
                        <a:pt x="6798" y="11027"/>
                        <a:pt x="32173" y="-4479"/>
                        <a:pt x="56137" y="1160"/>
                      </a:cubicBezTo>
                      <a:cubicBezTo>
                        <a:pt x="80101" y="6798"/>
                        <a:pt x="95608" y="32173"/>
                        <a:pt x="89969" y="56137"/>
                      </a:cubicBezTo>
                      <a:cubicBezTo>
                        <a:pt x="84330" y="80102"/>
                        <a:pt x="58956" y="95608"/>
                        <a:pt x="34992" y="89969"/>
                      </a:cubicBezTo>
                      <a:cubicBezTo>
                        <a:pt x="11028" y="82921"/>
                        <a:pt x="-4479" y="58956"/>
                        <a:pt x="1160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18A9DCE8-ACCD-46B4-A561-EEE486A7A727}"/>
                    </a:ext>
                  </a:extLst>
                </p:cNvPr>
                <p:cNvSpPr/>
                <p:nvPr/>
              </p:nvSpPr>
              <p:spPr>
                <a:xfrm>
                  <a:off x="10395758" y="1440199"/>
                  <a:ext cx="91129" cy="91129"/>
                </a:xfrm>
                <a:custGeom>
                  <a:avLst/>
                  <a:gdLst>
                    <a:gd name="connsiteX0" fmla="*/ 1160 w 91129"/>
                    <a:gd name="connsiteY0" fmla="*/ 34992 h 91129"/>
                    <a:gd name="connsiteX1" fmla="*/ 56137 w 91129"/>
                    <a:gd name="connsiteY1" fmla="*/ 1160 h 91129"/>
                    <a:gd name="connsiteX2" fmla="*/ 89970 w 91129"/>
                    <a:gd name="connsiteY2" fmla="*/ 56137 h 91129"/>
                    <a:gd name="connsiteX3" fmla="*/ 34992 w 91129"/>
                    <a:gd name="connsiteY3" fmla="*/ 89969 h 91129"/>
                    <a:gd name="connsiteX4" fmla="*/ 1160 w 91129"/>
                    <a:gd name="connsiteY4" fmla="*/ 34992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29">
                      <a:moveTo>
                        <a:pt x="1160" y="34992"/>
                      </a:moveTo>
                      <a:cubicBezTo>
                        <a:pt x="6799" y="11028"/>
                        <a:pt x="30763" y="-4479"/>
                        <a:pt x="56137" y="1160"/>
                      </a:cubicBezTo>
                      <a:cubicBezTo>
                        <a:pt x="80102" y="6799"/>
                        <a:pt x="95608" y="32173"/>
                        <a:pt x="89970" y="56137"/>
                      </a:cubicBezTo>
                      <a:cubicBezTo>
                        <a:pt x="84331" y="80102"/>
                        <a:pt x="60366" y="95608"/>
                        <a:pt x="34992" y="89969"/>
                      </a:cubicBezTo>
                      <a:cubicBezTo>
                        <a:pt x="11028" y="84331"/>
                        <a:pt x="-4479" y="58956"/>
                        <a:pt x="1160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CAD7CCE3-D155-41AA-A131-10D4EEB2F6B1}"/>
                    </a:ext>
                  </a:extLst>
                </p:cNvPr>
                <p:cNvSpPr/>
                <p:nvPr/>
              </p:nvSpPr>
              <p:spPr>
                <a:xfrm>
                  <a:off x="10246336" y="1403617"/>
                  <a:ext cx="91125" cy="91058"/>
                </a:xfrm>
                <a:custGeom>
                  <a:avLst/>
                  <a:gdLst>
                    <a:gd name="connsiteX0" fmla="*/ 1156 w 91125"/>
                    <a:gd name="connsiteY0" fmla="*/ 36332 h 91058"/>
                    <a:gd name="connsiteX1" fmla="*/ 56134 w 91125"/>
                    <a:gd name="connsiteY1" fmla="*/ 1090 h 91058"/>
                    <a:gd name="connsiteX2" fmla="*/ 89965 w 91125"/>
                    <a:gd name="connsiteY2" fmla="*/ 56067 h 91058"/>
                    <a:gd name="connsiteX3" fmla="*/ 36398 w 91125"/>
                    <a:gd name="connsiteY3" fmla="*/ 89899 h 91058"/>
                    <a:gd name="connsiteX4" fmla="*/ 1156 w 91125"/>
                    <a:gd name="connsiteY4" fmla="*/ 36332 h 910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5" h="91058">
                      <a:moveTo>
                        <a:pt x="1156" y="36332"/>
                      </a:moveTo>
                      <a:cubicBezTo>
                        <a:pt x="6795" y="12367"/>
                        <a:pt x="30759" y="-4549"/>
                        <a:pt x="56134" y="1090"/>
                      </a:cubicBezTo>
                      <a:cubicBezTo>
                        <a:pt x="80098" y="6728"/>
                        <a:pt x="95605" y="32102"/>
                        <a:pt x="89965" y="56067"/>
                      </a:cubicBezTo>
                      <a:cubicBezTo>
                        <a:pt x="84327" y="80031"/>
                        <a:pt x="60363" y="95538"/>
                        <a:pt x="36398" y="89899"/>
                      </a:cubicBezTo>
                      <a:cubicBezTo>
                        <a:pt x="11024" y="84260"/>
                        <a:pt x="-4483" y="60296"/>
                        <a:pt x="1156" y="3633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9D1BA50E-5A06-427F-BCB1-D2DFE44B69C7}"/>
                    </a:ext>
                  </a:extLst>
                </p:cNvPr>
                <p:cNvSpPr/>
                <p:nvPr/>
              </p:nvSpPr>
              <p:spPr>
                <a:xfrm>
                  <a:off x="10095961" y="1371195"/>
                  <a:ext cx="89255" cy="90988"/>
                </a:xfrm>
                <a:custGeom>
                  <a:avLst/>
                  <a:gdLst>
                    <a:gd name="connsiteX0" fmla="*/ 696 w 89255"/>
                    <a:gd name="connsiteY0" fmla="*/ 36332 h 90988"/>
                    <a:gd name="connsiteX1" fmla="*/ 54264 w 89255"/>
                    <a:gd name="connsiteY1" fmla="*/ 1090 h 90988"/>
                    <a:gd name="connsiteX2" fmla="*/ 88096 w 89255"/>
                    <a:gd name="connsiteY2" fmla="*/ 54657 h 90988"/>
                    <a:gd name="connsiteX3" fmla="*/ 34529 w 89255"/>
                    <a:gd name="connsiteY3" fmla="*/ 89899 h 90988"/>
                    <a:gd name="connsiteX4" fmla="*/ 696 w 89255"/>
                    <a:gd name="connsiteY4" fmla="*/ 36332 h 9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255" h="90988">
                      <a:moveTo>
                        <a:pt x="696" y="36332"/>
                      </a:moveTo>
                      <a:cubicBezTo>
                        <a:pt x="6335" y="12367"/>
                        <a:pt x="30300" y="-4549"/>
                        <a:pt x="54264" y="1090"/>
                      </a:cubicBezTo>
                      <a:cubicBezTo>
                        <a:pt x="78228" y="6728"/>
                        <a:pt x="93735" y="30693"/>
                        <a:pt x="88096" y="54657"/>
                      </a:cubicBezTo>
                      <a:cubicBezTo>
                        <a:pt x="82457" y="78622"/>
                        <a:pt x="58493" y="95538"/>
                        <a:pt x="34529" y="89899"/>
                      </a:cubicBezTo>
                      <a:cubicBezTo>
                        <a:pt x="11973" y="85670"/>
                        <a:pt x="-3533" y="61706"/>
                        <a:pt x="696" y="3633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BCB04AD5-9058-49A3-A408-810550CD7621}"/>
                    </a:ext>
                  </a:extLst>
                </p:cNvPr>
                <p:cNvSpPr/>
                <p:nvPr/>
              </p:nvSpPr>
              <p:spPr>
                <a:xfrm>
                  <a:off x="9946075" y="1340182"/>
                  <a:ext cx="90659" cy="90988"/>
                </a:xfrm>
                <a:custGeom>
                  <a:avLst/>
                  <a:gdLst>
                    <a:gd name="connsiteX0" fmla="*/ 1156 w 90659"/>
                    <a:gd name="connsiteY0" fmla="*/ 36332 h 90988"/>
                    <a:gd name="connsiteX1" fmla="*/ 54724 w 90659"/>
                    <a:gd name="connsiteY1" fmla="*/ 1090 h 90988"/>
                    <a:gd name="connsiteX2" fmla="*/ 89965 w 90659"/>
                    <a:gd name="connsiteY2" fmla="*/ 54657 h 90988"/>
                    <a:gd name="connsiteX3" fmla="*/ 36398 w 90659"/>
                    <a:gd name="connsiteY3" fmla="*/ 89899 h 90988"/>
                    <a:gd name="connsiteX4" fmla="*/ 1156 w 90659"/>
                    <a:gd name="connsiteY4" fmla="*/ 36332 h 9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659" h="90988">
                      <a:moveTo>
                        <a:pt x="1156" y="36332"/>
                      </a:moveTo>
                      <a:cubicBezTo>
                        <a:pt x="6794" y="12367"/>
                        <a:pt x="30759" y="-4549"/>
                        <a:pt x="54724" y="1090"/>
                      </a:cubicBezTo>
                      <a:cubicBezTo>
                        <a:pt x="78688" y="6728"/>
                        <a:pt x="94194" y="30693"/>
                        <a:pt x="89965" y="54657"/>
                      </a:cubicBezTo>
                      <a:cubicBezTo>
                        <a:pt x="84326" y="78622"/>
                        <a:pt x="60363" y="95538"/>
                        <a:pt x="36398" y="89899"/>
                      </a:cubicBezTo>
                      <a:cubicBezTo>
                        <a:pt x="11024" y="84260"/>
                        <a:pt x="-4483" y="60296"/>
                        <a:pt x="1156" y="3633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B9211CD6-F6D0-4A5B-8B31-4C0D1E6420FA}"/>
                    </a:ext>
                  </a:extLst>
                </p:cNvPr>
                <p:cNvSpPr/>
                <p:nvPr/>
              </p:nvSpPr>
              <p:spPr>
                <a:xfrm>
                  <a:off x="9795306" y="1307693"/>
                  <a:ext cx="90988" cy="91055"/>
                </a:xfrm>
                <a:custGeom>
                  <a:avLst/>
                  <a:gdLst>
                    <a:gd name="connsiteX0" fmla="*/ 1090 w 90988"/>
                    <a:gd name="connsiteY0" fmla="*/ 36398 h 91055"/>
                    <a:gd name="connsiteX1" fmla="*/ 54657 w 90988"/>
                    <a:gd name="connsiteY1" fmla="*/ 1156 h 91055"/>
                    <a:gd name="connsiteX2" fmla="*/ 89899 w 90988"/>
                    <a:gd name="connsiteY2" fmla="*/ 54724 h 91055"/>
                    <a:gd name="connsiteX3" fmla="*/ 36332 w 90988"/>
                    <a:gd name="connsiteY3" fmla="*/ 89966 h 91055"/>
                    <a:gd name="connsiteX4" fmla="*/ 1090 w 90988"/>
                    <a:gd name="connsiteY4" fmla="*/ 36398 h 91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988" h="91055">
                      <a:moveTo>
                        <a:pt x="1090" y="36398"/>
                      </a:moveTo>
                      <a:cubicBezTo>
                        <a:pt x="6729" y="11024"/>
                        <a:pt x="29283" y="-4483"/>
                        <a:pt x="54657" y="1156"/>
                      </a:cubicBezTo>
                      <a:cubicBezTo>
                        <a:pt x="78622" y="6795"/>
                        <a:pt x="95538" y="30759"/>
                        <a:pt x="89899" y="54724"/>
                      </a:cubicBezTo>
                      <a:cubicBezTo>
                        <a:pt x="84261" y="78688"/>
                        <a:pt x="60296" y="95604"/>
                        <a:pt x="36332" y="89966"/>
                      </a:cubicBezTo>
                      <a:cubicBezTo>
                        <a:pt x="12367" y="85736"/>
                        <a:pt x="-4549" y="61772"/>
                        <a:pt x="1090" y="3639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CBA3B209-3D91-49B6-A7FA-2D4EF36903C9}"/>
                    </a:ext>
                  </a:extLst>
                </p:cNvPr>
                <p:cNvSpPr/>
                <p:nvPr/>
              </p:nvSpPr>
              <p:spPr>
                <a:xfrm>
                  <a:off x="9644867" y="1275777"/>
                  <a:ext cx="90593" cy="90614"/>
                </a:xfrm>
                <a:custGeom>
                  <a:avLst/>
                  <a:gdLst>
                    <a:gd name="connsiteX0" fmla="*/ 694 w 90593"/>
                    <a:gd name="connsiteY0" fmla="*/ 37301 h 90614"/>
                    <a:gd name="connsiteX1" fmla="*/ 54262 w 90593"/>
                    <a:gd name="connsiteY1" fmla="*/ 649 h 90614"/>
                    <a:gd name="connsiteX2" fmla="*/ 89504 w 90593"/>
                    <a:gd name="connsiteY2" fmla="*/ 54217 h 90614"/>
                    <a:gd name="connsiteX3" fmla="*/ 35936 w 90593"/>
                    <a:gd name="connsiteY3" fmla="*/ 89459 h 90614"/>
                    <a:gd name="connsiteX4" fmla="*/ 694 w 90593"/>
                    <a:gd name="connsiteY4" fmla="*/ 37301 h 90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93" h="90614">
                      <a:moveTo>
                        <a:pt x="694" y="37301"/>
                      </a:moveTo>
                      <a:cubicBezTo>
                        <a:pt x="4923" y="13336"/>
                        <a:pt x="28888" y="-3580"/>
                        <a:pt x="54262" y="649"/>
                      </a:cubicBezTo>
                      <a:cubicBezTo>
                        <a:pt x="78226" y="6288"/>
                        <a:pt x="95143" y="30252"/>
                        <a:pt x="89504" y="54217"/>
                      </a:cubicBezTo>
                      <a:cubicBezTo>
                        <a:pt x="85275" y="79591"/>
                        <a:pt x="61310" y="95097"/>
                        <a:pt x="35936" y="89459"/>
                      </a:cubicBezTo>
                      <a:cubicBezTo>
                        <a:pt x="11971" y="85230"/>
                        <a:pt x="-3535" y="62675"/>
                        <a:pt x="694" y="3730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A49AEE8D-1DD9-44CD-8CA5-E8B9A857AC29}"/>
                    </a:ext>
                  </a:extLst>
                </p:cNvPr>
                <p:cNvSpPr/>
                <p:nvPr/>
              </p:nvSpPr>
              <p:spPr>
                <a:xfrm>
                  <a:off x="9493639" y="1248950"/>
                  <a:ext cx="91955" cy="90194"/>
                </a:xfrm>
                <a:custGeom>
                  <a:avLst/>
                  <a:gdLst>
                    <a:gd name="connsiteX0" fmla="*/ 1086 w 91955"/>
                    <a:gd name="connsiteY0" fmla="*/ 37344 h 90194"/>
                    <a:gd name="connsiteX1" fmla="*/ 54655 w 91955"/>
                    <a:gd name="connsiteY1" fmla="*/ 692 h 90194"/>
                    <a:gd name="connsiteX2" fmla="*/ 91306 w 91955"/>
                    <a:gd name="connsiteY2" fmla="*/ 52850 h 90194"/>
                    <a:gd name="connsiteX3" fmla="*/ 37738 w 91955"/>
                    <a:gd name="connsiteY3" fmla="*/ 89502 h 90194"/>
                    <a:gd name="connsiteX4" fmla="*/ 1086 w 91955"/>
                    <a:gd name="connsiteY4" fmla="*/ 37344 h 90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955" h="90194">
                      <a:moveTo>
                        <a:pt x="1086" y="37344"/>
                      </a:moveTo>
                      <a:cubicBezTo>
                        <a:pt x="5316" y="11970"/>
                        <a:pt x="29280" y="-3537"/>
                        <a:pt x="54655" y="692"/>
                      </a:cubicBezTo>
                      <a:cubicBezTo>
                        <a:pt x="78618" y="4921"/>
                        <a:pt x="95535" y="28886"/>
                        <a:pt x="91306" y="52850"/>
                      </a:cubicBezTo>
                      <a:cubicBezTo>
                        <a:pt x="87077" y="78224"/>
                        <a:pt x="63112" y="93731"/>
                        <a:pt x="37738" y="89502"/>
                      </a:cubicBezTo>
                      <a:cubicBezTo>
                        <a:pt x="12364" y="85273"/>
                        <a:pt x="-4552" y="62718"/>
                        <a:pt x="1086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E3907538-007D-46A3-AC09-F2EDA5FE84FA}"/>
                    </a:ext>
                  </a:extLst>
                </p:cNvPr>
                <p:cNvSpPr/>
                <p:nvPr/>
              </p:nvSpPr>
              <p:spPr>
                <a:xfrm>
                  <a:off x="9341832" y="1222167"/>
                  <a:ext cx="90107" cy="90194"/>
                </a:xfrm>
                <a:custGeom>
                  <a:avLst/>
                  <a:gdLst>
                    <a:gd name="connsiteX0" fmla="*/ 649 w 90107"/>
                    <a:gd name="connsiteY0" fmla="*/ 37344 h 90194"/>
                    <a:gd name="connsiteX1" fmla="*/ 52807 w 90107"/>
                    <a:gd name="connsiteY1" fmla="*/ 692 h 90194"/>
                    <a:gd name="connsiteX2" fmla="*/ 89459 w 90107"/>
                    <a:gd name="connsiteY2" fmla="*/ 52850 h 90194"/>
                    <a:gd name="connsiteX3" fmla="*/ 37301 w 90107"/>
                    <a:gd name="connsiteY3" fmla="*/ 89502 h 90194"/>
                    <a:gd name="connsiteX4" fmla="*/ 649 w 90107"/>
                    <a:gd name="connsiteY4" fmla="*/ 37344 h 90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0194">
                      <a:moveTo>
                        <a:pt x="649" y="37344"/>
                      </a:moveTo>
                      <a:cubicBezTo>
                        <a:pt x="4878" y="11970"/>
                        <a:pt x="28843" y="-3537"/>
                        <a:pt x="52807" y="692"/>
                      </a:cubicBezTo>
                      <a:cubicBezTo>
                        <a:pt x="76772" y="4921"/>
                        <a:pt x="93688" y="28886"/>
                        <a:pt x="89459" y="52850"/>
                      </a:cubicBezTo>
                      <a:cubicBezTo>
                        <a:pt x="85230" y="78224"/>
                        <a:pt x="61265" y="93731"/>
                        <a:pt x="37301" y="89502"/>
                      </a:cubicBezTo>
                      <a:cubicBezTo>
                        <a:pt x="13337" y="85273"/>
                        <a:pt x="-3580" y="62718"/>
                        <a:pt x="649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D6BFCD0B-312E-4D20-A280-99FAB9D5F628}"/>
                    </a:ext>
                  </a:extLst>
                </p:cNvPr>
                <p:cNvSpPr/>
                <p:nvPr/>
              </p:nvSpPr>
              <p:spPr>
                <a:xfrm>
                  <a:off x="9190953" y="1195383"/>
                  <a:ext cx="90151" cy="91603"/>
                </a:xfrm>
                <a:custGeom>
                  <a:avLst/>
                  <a:gdLst>
                    <a:gd name="connsiteX0" fmla="*/ 692 w 90151"/>
                    <a:gd name="connsiteY0" fmla="*/ 37344 h 91603"/>
                    <a:gd name="connsiteX1" fmla="*/ 52850 w 90151"/>
                    <a:gd name="connsiteY1" fmla="*/ 692 h 91603"/>
                    <a:gd name="connsiteX2" fmla="*/ 89502 w 90151"/>
                    <a:gd name="connsiteY2" fmla="*/ 54260 h 91603"/>
                    <a:gd name="connsiteX3" fmla="*/ 37344 w 90151"/>
                    <a:gd name="connsiteY3" fmla="*/ 90911 h 91603"/>
                    <a:gd name="connsiteX4" fmla="*/ 692 w 90151"/>
                    <a:gd name="connsiteY4" fmla="*/ 37344 h 916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51" h="91603">
                      <a:moveTo>
                        <a:pt x="692" y="37344"/>
                      </a:moveTo>
                      <a:cubicBezTo>
                        <a:pt x="4922" y="11970"/>
                        <a:pt x="28886" y="-3537"/>
                        <a:pt x="52850" y="692"/>
                      </a:cubicBezTo>
                      <a:cubicBezTo>
                        <a:pt x="76815" y="4921"/>
                        <a:pt x="93731" y="28886"/>
                        <a:pt x="89502" y="54260"/>
                      </a:cubicBezTo>
                      <a:cubicBezTo>
                        <a:pt x="85273" y="79634"/>
                        <a:pt x="61309" y="95141"/>
                        <a:pt x="37344" y="90911"/>
                      </a:cubicBezTo>
                      <a:cubicBezTo>
                        <a:pt x="11970" y="85273"/>
                        <a:pt x="-3537" y="61308"/>
                        <a:pt x="692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FCDDB62F-A615-4C9C-8656-F1B22D922EAE}"/>
                    </a:ext>
                  </a:extLst>
                </p:cNvPr>
                <p:cNvSpPr/>
                <p:nvPr/>
              </p:nvSpPr>
              <p:spPr>
                <a:xfrm>
                  <a:off x="9038751" y="1167234"/>
                  <a:ext cx="90107" cy="91559"/>
                </a:xfrm>
                <a:custGeom>
                  <a:avLst/>
                  <a:gdLst>
                    <a:gd name="connsiteX0" fmla="*/ 649 w 90107"/>
                    <a:gd name="connsiteY0" fmla="*/ 38709 h 91559"/>
                    <a:gd name="connsiteX1" fmla="*/ 52807 w 90107"/>
                    <a:gd name="connsiteY1" fmla="*/ 648 h 91559"/>
                    <a:gd name="connsiteX2" fmla="*/ 89459 w 90107"/>
                    <a:gd name="connsiteY2" fmla="*/ 54215 h 91559"/>
                    <a:gd name="connsiteX3" fmla="*/ 37301 w 90107"/>
                    <a:gd name="connsiteY3" fmla="*/ 90867 h 91559"/>
                    <a:gd name="connsiteX4" fmla="*/ 649 w 90107"/>
                    <a:gd name="connsiteY4" fmla="*/ 38709 h 91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1559">
                      <a:moveTo>
                        <a:pt x="649" y="38709"/>
                      </a:moveTo>
                      <a:cubicBezTo>
                        <a:pt x="4878" y="13335"/>
                        <a:pt x="27433" y="-3581"/>
                        <a:pt x="52807" y="648"/>
                      </a:cubicBezTo>
                      <a:cubicBezTo>
                        <a:pt x="76772" y="4877"/>
                        <a:pt x="93688" y="28841"/>
                        <a:pt x="89459" y="54215"/>
                      </a:cubicBezTo>
                      <a:cubicBezTo>
                        <a:pt x="85230" y="79589"/>
                        <a:pt x="62675" y="95096"/>
                        <a:pt x="37301" y="90867"/>
                      </a:cubicBezTo>
                      <a:cubicBezTo>
                        <a:pt x="13337" y="86638"/>
                        <a:pt x="-3580" y="64083"/>
                        <a:pt x="649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4FC31310-59D8-4C5F-9BF9-A997371DFE12}"/>
                    </a:ext>
                  </a:extLst>
                </p:cNvPr>
                <p:cNvSpPr/>
                <p:nvPr/>
              </p:nvSpPr>
              <p:spPr>
                <a:xfrm>
                  <a:off x="8886849" y="1146089"/>
                  <a:ext cx="91174" cy="91514"/>
                </a:xfrm>
                <a:custGeom>
                  <a:avLst/>
                  <a:gdLst>
                    <a:gd name="connsiteX0" fmla="*/ 307 w 91174"/>
                    <a:gd name="connsiteY0" fmla="*/ 38709 h 91514"/>
                    <a:gd name="connsiteX1" fmla="*/ 52465 w 91174"/>
                    <a:gd name="connsiteY1" fmla="*/ 648 h 91514"/>
                    <a:gd name="connsiteX2" fmla="*/ 90526 w 91174"/>
                    <a:gd name="connsiteY2" fmla="*/ 52806 h 91514"/>
                    <a:gd name="connsiteX3" fmla="*/ 38368 w 91174"/>
                    <a:gd name="connsiteY3" fmla="*/ 90867 h 91514"/>
                    <a:gd name="connsiteX4" fmla="*/ 307 w 91174"/>
                    <a:gd name="connsiteY4" fmla="*/ 38709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74" h="91514">
                      <a:moveTo>
                        <a:pt x="307" y="38709"/>
                      </a:moveTo>
                      <a:cubicBezTo>
                        <a:pt x="4536" y="13335"/>
                        <a:pt x="27091" y="-3581"/>
                        <a:pt x="52465" y="648"/>
                      </a:cubicBezTo>
                      <a:cubicBezTo>
                        <a:pt x="77839" y="4877"/>
                        <a:pt x="94755" y="27431"/>
                        <a:pt x="90526" y="52806"/>
                      </a:cubicBezTo>
                      <a:cubicBezTo>
                        <a:pt x="86297" y="78180"/>
                        <a:pt x="63742" y="95096"/>
                        <a:pt x="38368" y="90867"/>
                      </a:cubicBezTo>
                      <a:cubicBezTo>
                        <a:pt x="14404" y="86638"/>
                        <a:pt x="-2513" y="62673"/>
                        <a:pt x="307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DBFA1E5-9860-477F-BF69-B71FD6634D6F}"/>
                    </a:ext>
                  </a:extLst>
                </p:cNvPr>
                <p:cNvSpPr/>
                <p:nvPr/>
              </p:nvSpPr>
              <p:spPr>
                <a:xfrm>
                  <a:off x="8734604" y="1123534"/>
                  <a:ext cx="89763" cy="91514"/>
                </a:xfrm>
                <a:custGeom>
                  <a:avLst/>
                  <a:gdLst>
                    <a:gd name="connsiteX0" fmla="*/ 307 w 89763"/>
                    <a:gd name="connsiteY0" fmla="*/ 38709 h 91514"/>
                    <a:gd name="connsiteX1" fmla="*/ 51055 w 89763"/>
                    <a:gd name="connsiteY1" fmla="*/ 648 h 91514"/>
                    <a:gd name="connsiteX2" fmla="*/ 89116 w 89763"/>
                    <a:gd name="connsiteY2" fmla="*/ 52806 h 91514"/>
                    <a:gd name="connsiteX3" fmla="*/ 38368 w 89763"/>
                    <a:gd name="connsiteY3" fmla="*/ 90867 h 91514"/>
                    <a:gd name="connsiteX4" fmla="*/ 307 w 89763"/>
                    <a:gd name="connsiteY4" fmla="*/ 38709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3" h="91514">
                      <a:moveTo>
                        <a:pt x="307" y="38709"/>
                      </a:moveTo>
                      <a:cubicBezTo>
                        <a:pt x="4536" y="13335"/>
                        <a:pt x="27090" y="-3581"/>
                        <a:pt x="51055" y="648"/>
                      </a:cubicBezTo>
                      <a:cubicBezTo>
                        <a:pt x="76429" y="4877"/>
                        <a:pt x="93345" y="27431"/>
                        <a:pt x="89116" y="52806"/>
                      </a:cubicBezTo>
                      <a:cubicBezTo>
                        <a:pt x="84887" y="78180"/>
                        <a:pt x="62332" y="95096"/>
                        <a:pt x="38368" y="90867"/>
                      </a:cubicBezTo>
                      <a:cubicBezTo>
                        <a:pt x="14404" y="86638"/>
                        <a:pt x="-2513" y="62673"/>
                        <a:pt x="307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3AE83D19-5EBA-4AE9-8DDA-2F85C9F36E94}"/>
                    </a:ext>
                  </a:extLst>
                </p:cNvPr>
                <p:cNvSpPr/>
                <p:nvPr/>
              </p:nvSpPr>
              <p:spPr>
                <a:xfrm>
                  <a:off x="8582360" y="1100979"/>
                  <a:ext cx="89763" cy="91514"/>
                </a:xfrm>
                <a:custGeom>
                  <a:avLst/>
                  <a:gdLst>
                    <a:gd name="connsiteX0" fmla="*/ 307 w 89763"/>
                    <a:gd name="connsiteY0" fmla="*/ 38709 h 91514"/>
                    <a:gd name="connsiteX1" fmla="*/ 51055 w 89763"/>
                    <a:gd name="connsiteY1" fmla="*/ 648 h 91514"/>
                    <a:gd name="connsiteX2" fmla="*/ 89116 w 89763"/>
                    <a:gd name="connsiteY2" fmla="*/ 52806 h 91514"/>
                    <a:gd name="connsiteX3" fmla="*/ 38367 w 89763"/>
                    <a:gd name="connsiteY3" fmla="*/ 90867 h 91514"/>
                    <a:gd name="connsiteX4" fmla="*/ 307 w 89763"/>
                    <a:gd name="connsiteY4" fmla="*/ 38709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3" h="91514">
                      <a:moveTo>
                        <a:pt x="307" y="38709"/>
                      </a:moveTo>
                      <a:cubicBezTo>
                        <a:pt x="3126" y="13335"/>
                        <a:pt x="27090" y="-3581"/>
                        <a:pt x="51055" y="648"/>
                      </a:cubicBezTo>
                      <a:cubicBezTo>
                        <a:pt x="76429" y="4877"/>
                        <a:pt x="93345" y="27431"/>
                        <a:pt x="89116" y="52806"/>
                      </a:cubicBezTo>
                      <a:cubicBezTo>
                        <a:pt x="86297" y="78180"/>
                        <a:pt x="62332" y="95096"/>
                        <a:pt x="38367" y="90867"/>
                      </a:cubicBezTo>
                      <a:cubicBezTo>
                        <a:pt x="14404" y="86638"/>
                        <a:pt x="-2513" y="64083"/>
                        <a:pt x="307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8A0E41E1-D929-424B-B8C1-9F53E1C73389}"/>
                    </a:ext>
                  </a:extLst>
                </p:cNvPr>
                <p:cNvSpPr/>
                <p:nvPr/>
              </p:nvSpPr>
              <p:spPr>
                <a:xfrm>
                  <a:off x="8430115" y="1078766"/>
                  <a:ext cx="90832" cy="92241"/>
                </a:xfrm>
                <a:custGeom>
                  <a:avLst/>
                  <a:gdLst>
                    <a:gd name="connsiteX0" fmla="*/ 306 w 90832"/>
                    <a:gd name="connsiteY0" fmla="*/ 39777 h 92241"/>
                    <a:gd name="connsiteX1" fmla="*/ 51055 w 90832"/>
                    <a:gd name="connsiteY1" fmla="*/ 306 h 92241"/>
                    <a:gd name="connsiteX2" fmla="*/ 90526 w 90832"/>
                    <a:gd name="connsiteY2" fmla="*/ 52464 h 92241"/>
                    <a:gd name="connsiteX3" fmla="*/ 39778 w 90832"/>
                    <a:gd name="connsiteY3" fmla="*/ 91935 h 92241"/>
                    <a:gd name="connsiteX4" fmla="*/ 306 w 90832"/>
                    <a:gd name="connsiteY4" fmla="*/ 39777 h 92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2" h="92241">
                      <a:moveTo>
                        <a:pt x="306" y="39777"/>
                      </a:moveTo>
                      <a:cubicBezTo>
                        <a:pt x="3126" y="14403"/>
                        <a:pt x="25681" y="-2513"/>
                        <a:pt x="51055" y="306"/>
                      </a:cubicBezTo>
                      <a:cubicBezTo>
                        <a:pt x="76429" y="3126"/>
                        <a:pt x="93345" y="27090"/>
                        <a:pt x="90526" y="52464"/>
                      </a:cubicBezTo>
                      <a:cubicBezTo>
                        <a:pt x="87706" y="77838"/>
                        <a:pt x="65152" y="94755"/>
                        <a:pt x="39778" y="91935"/>
                      </a:cubicBezTo>
                      <a:cubicBezTo>
                        <a:pt x="14403" y="87706"/>
                        <a:pt x="-2512" y="65151"/>
                        <a:pt x="306" y="397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5CE2D1CE-7583-43EB-A989-91BB79E1F01B}"/>
                    </a:ext>
                  </a:extLst>
                </p:cNvPr>
                <p:cNvSpPr/>
                <p:nvPr/>
              </p:nvSpPr>
              <p:spPr>
                <a:xfrm>
                  <a:off x="8277870" y="1061850"/>
                  <a:ext cx="90832" cy="90831"/>
                </a:xfrm>
                <a:custGeom>
                  <a:avLst/>
                  <a:gdLst>
                    <a:gd name="connsiteX0" fmla="*/ 306 w 90832"/>
                    <a:gd name="connsiteY0" fmla="*/ 39777 h 90831"/>
                    <a:gd name="connsiteX1" fmla="*/ 51055 w 90832"/>
                    <a:gd name="connsiteY1" fmla="*/ 306 h 90831"/>
                    <a:gd name="connsiteX2" fmla="*/ 90526 w 90832"/>
                    <a:gd name="connsiteY2" fmla="*/ 51055 h 90831"/>
                    <a:gd name="connsiteX3" fmla="*/ 39777 w 90832"/>
                    <a:gd name="connsiteY3" fmla="*/ 90525 h 90831"/>
                    <a:gd name="connsiteX4" fmla="*/ 306 w 90832"/>
                    <a:gd name="connsiteY4" fmla="*/ 39777 h 90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2" h="90831">
                      <a:moveTo>
                        <a:pt x="306" y="39777"/>
                      </a:moveTo>
                      <a:cubicBezTo>
                        <a:pt x="3126" y="14403"/>
                        <a:pt x="25681" y="-2513"/>
                        <a:pt x="51055" y="306"/>
                      </a:cubicBezTo>
                      <a:cubicBezTo>
                        <a:pt x="76429" y="3126"/>
                        <a:pt x="93345" y="25680"/>
                        <a:pt x="90526" y="51055"/>
                      </a:cubicBezTo>
                      <a:cubicBezTo>
                        <a:pt x="87706" y="76429"/>
                        <a:pt x="65151" y="93345"/>
                        <a:pt x="39777" y="90525"/>
                      </a:cubicBezTo>
                      <a:cubicBezTo>
                        <a:pt x="14403" y="87706"/>
                        <a:pt x="-2513" y="65151"/>
                        <a:pt x="306" y="397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0CCD4451-139F-4D21-8641-F8394007576B}"/>
                    </a:ext>
                  </a:extLst>
                </p:cNvPr>
                <p:cNvSpPr/>
                <p:nvPr/>
              </p:nvSpPr>
              <p:spPr>
                <a:xfrm>
                  <a:off x="8124235" y="1044934"/>
                  <a:ext cx="90812" cy="90831"/>
                </a:xfrm>
                <a:custGeom>
                  <a:avLst/>
                  <a:gdLst>
                    <a:gd name="connsiteX0" fmla="*/ 287 w 90812"/>
                    <a:gd name="connsiteY0" fmla="*/ 39777 h 90831"/>
                    <a:gd name="connsiteX1" fmla="*/ 51035 w 90812"/>
                    <a:gd name="connsiteY1" fmla="*/ 306 h 90831"/>
                    <a:gd name="connsiteX2" fmla="*/ 90506 w 90812"/>
                    <a:gd name="connsiteY2" fmla="*/ 51055 h 90831"/>
                    <a:gd name="connsiteX3" fmla="*/ 39758 w 90812"/>
                    <a:gd name="connsiteY3" fmla="*/ 90525 h 90831"/>
                    <a:gd name="connsiteX4" fmla="*/ 287 w 90812"/>
                    <a:gd name="connsiteY4" fmla="*/ 39777 h 90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12" h="90831">
                      <a:moveTo>
                        <a:pt x="287" y="39777"/>
                      </a:moveTo>
                      <a:cubicBezTo>
                        <a:pt x="3106" y="14403"/>
                        <a:pt x="25661" y="-2513"/>
                        <a:pt x="51035" y="306"/>
                      </a:cubicBezTo>
                      <a:cubicBezTo>
                        <a:pt x="76409" y="3126"/>
                        <a:pt x="93325" y="25680"/>
                        <a:pt x="90506" y="51055"/>
                      </a:cubicBezTo>
                      <a:cubicBezTo>
                        <a:pt x="87687" y="76429"/>
                        <a:pt x="65132" y="93345"/>
                        <a:pt x="39758" y="90525"/>
                      </a:cubicBezTo>
                      <a:cubicBezTo>
                        <a:pt x="15793" y="86296"/>
                        <a:pt x="-2532" y="63742"/>
                        <a:pt x="287" y="397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B1E13BA9-D913-44DF-A497-A815725F2A7E}"/>
                    </a:ext>
                  </a:extLst>
                </p:cNvPr>
                <p:cNvSpPr/>
                <p:nvPr/>
              </p:nvSpPr>
              <p:spPr>
                <a:xfrm>
                  <a:off x="7971991" y="1025218"/>
                  <a:ext cx="90587" cy="92201"/>
                </a:xfrm>
                <a:custGeom>
                  <a:avLst/>
                  <a:gdLst>
                    <a:gd name="connsiteX0" fmla="*/ 286 w 90587"/>
                    <a:gd name="connsiteY0" fmla="*/ 41167 h 92201"/>
                    <a:gd name="connsiteX1" fmla="*/ 49625 w 90587"/>
                    <a:gd name="connsiteY1" fmla="*/ 286 h 92201"/>
                    <a:gd name="connsiteX2" fmla="*/ 90505 w 90587"/>
                    <a:gd name="connsiteY2" fmla="*/ 51035 h 92201"/>
                    <a:gd name="connsiteX3" fmla="*/ 41167 w 90587"/>
                    <a:gd name="connsiteY3" fmla="*/ 91915 h 92201"/>
                    <a:gd name="connsiteX4" fmla="*/ 286 w 90587"/>
                    <a:gd name="connsiteY4" fmla="*/ 41167 h 92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7" h="92201">
                      <a:moveTo>
                        <a:pt x="286" y="41167"/>
                      </a:moveTo>
                      <a:cubicBezTo>
                        <a:pt x="3105" y="15793"/>
                        <a:pt x="25660" y="-2533"/>
                        <a:pt x="49625" y="286"/>
                      </a:cubicBezTo>
                      <a:cubicBezTo>
                        <a:pt x="74999" y="3106"/>
                        <a:pt x="91915" y="25660"/>
                        <a:pt x="90505" y="51035"/>
                      </a:cubicBezTo>
                      <a:cubicBezTo>
                        <a:pt x="87686" y="76409"/>
                        <a:pt x="65131" y="94734"/>
                        <a:pt x="41167" y="91915"/>
                      </a:cubicBezTo>
                      <a:cubicBezTo>
                        <a:pt x="15793" y="89096"/>
                        <a:pt x="-2533" y="66541"/>
                        <a:pt x="286" y="4116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AA5614B7-4250-4548-A105-A7810640E4F7}"/>
                    </a:ext>
                  </a:extLst>
                </p:cNvPr>
                <p:cNvSpPr/>
                <p:nvPr/>
              </p:nvSpPr>
              <p:spPr>
                <a:xfrm>
                  <a:off x="7818546" y="1008512"/>
                  <a:ext cx="90581" cy="90377"/>
                </a:xfrm>
                <a:custGeom>
                  <a:avLst/>
                  <a:gdLst>
                    <a:gd name="connsiteX0" fmla="*/ 76 w 90581"/>
                    <a:gd name="connsiteY0" fmla="*/ 42366 h 90377"/>
                    <a:gd name="connsiteX1" fmla="*/ 49415 w 90581"/>
                    <a:gd name="connsiteY1" fmla="*/ 76 h 90377"/>
                    <a:gd name="connsiteX2" fmla="*/ 90295 w 90581"/>
                    <a:gd name="connsiteY2" fmla="*/ 49415 h 90377"/>
                    <a:gd name="connsiteX3" fmla="*/ 40957 w 90581"/>
                    <a:gd name="connsiteY3" fmla="*/ 90295 h 90377"/>
                    <a:gd name="connsiteX4" fmla="*/ 76 w 90581"/>
                    <a:gd name="connsiteY4" fmla="*/ 42366 h 90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1" h="90377">
                      <a:moveTo>
                        <a:pt x="76" y="42366"/>
                      </a:moveTo>
                      <a:cubicBezTo>
                        <a:pt x="2895" y="16992"/>
                        <a:pt x="24040" y="-1334"/>
                        <a:pt x="49415" y="76"/>
                      </a:cubicBezTo>
                      <a:cubicBezTo>
                        <a:pt x="74789" y="1486"/>
                        <a:pt x="93114" y="25450"/>
                        <a:pt x="90295" y="49415"/>
                      </a:cubicBezTo>
                      <a:cubicBezTo>
                        <a:pt x="87476" y="74789"/>
                        <a:pt x="66331" y="91705"/>
                        <a:pt x="40957" y="90295"/>
                      </a:cubicBezTo>
                      <a:cubicBezTo>
                        <a:pt x="16992" y="90295"/>
                        <a:pt x="-1334" y="67740"/>
                        <a:pt x="76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FA9493A6-AD71-4813-B2DB-CC24DE26F220}"/>
                    </a:ext>
                  </a:extLst>
                </p:cNvPr>
                <p:cNvSpPr/>
                <p:nvPr/>
              </p:nvSpPr>
              <p:spPr>
                <a:xfrm>
                  <a:off x="7666091" y="995825"/>
                  <a:ext cx="90791" cy="91781"/>
                </a:xfrm>
                <a:custGeom>
                  <a:avLst/>
                  <a:gdLst>
                    <a:gd name="connsiteX0" fmla="*/ 286 w 90791"/>
                    <a:gd name="connsiteY0" fmla="*/ 42366 h 91781"/>
                    <a:gd name="connsiteX1" fmla="*/ 49625 w 90791"/>
                    <a:gd name="connsiteY1" fmla="*/ 76 h 91781"/>
                    <a:gd name="connsiteX2" fmla="*/ 90505 w 90791"/>
                    <a:gd name="connsiteY2" fmla="*/ 49415 h 91781"/>
                    <a:gd name="connsiteX3" fmla="*/ 41167 w 90791"/>
                    <a:gd name="connsiteY3" fmla="*/ 91705 h 91781"/>
                    <a:gd name="connsiteX4" fmla="*/ 286 w 9079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781">
                      <a:moveTo>
                        <a:pt x="286" y="42366"/>
                      </a:moveTo>
                      <a:cubicBezTo>
                        <a:pt x="3106" y="16992"/>
                        <a:pt x="24251" y="-1334"/>
                        <a:pt x="49625" y="76"/>
                      </a:cubicBezTo>
                      <a:cubicBezTo>
                        <a:pt x="74999" y="1486"/>
                        <a:pt x="93325" y="24041"/>
                        <a:pt x="90505" y="49415"/>
                      </a:cubicBezTo>
                      <a:cubicBezTo>
                        <a:pt x="87686" y="74789"/>
                        <a:pt x="66541" y="93115"/>
                        <a:pt x="41167" y="91705"/>
                      </a:cubicBezTo>
                      <a:cubicBezTo>
                        <a:pt x="15793" y="90295"/>
                        <a:pt x="-2533" y="67740"/>
                        <a:pt x="286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45726AD0-A282-4ACC-8B29-3323AA606F8A}"/>
                    </a:ext>
                  </a:extLst>
                </p:cNvPr>
                <p:cNvSpPr/>
                <p:nvPr/>
              </p:nvSpPr>
              <p:spPr>
                <a:xfrm>
                  <a:off x="7512647" y="984548"/>
                  <a:ext cx="90581" cy="91781"/>
                </a:xfrm>
                <a:custGeom>
                  <a:avLst/>
                  <a:gdLst>
                    <a:gd name="connsiteX0" fmla="*/ 76 w 90581"/>
                    <a:gd name="connsiteY0" fmla="*/ 42366 h 91781"/>
                    <a:gd name="connsiteX1" fmla="*/ 49415 w 90581"/>
                    <a:gd name="connsiteY1" fmla="*/ 76 h 91781"/>
                    <a:gd name="connsiteX2" fmla="*/ 90295 w 90581"/>
                    <a:gd name="connsiteY2" fmla="*/ 49415 h 91781"/>
                    <a:gd name="connsiteX3" fmla="*/ 40957 w 90581"/>
                    <a:gd name="connsiteY3" fmla="*/ 91705 h 91781"/>
                    <a:gd name="connsiteX4" fmla="*/ 76 w 9058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1" h="91781">
                      <a:moveTo>
                        <a:pt x="76" y="42366"/>
                      </a:moveTo>
                      <a:cubicBezTo>
                        <a:pt x="1486" y="16992"/>
                        <a:pt x="24041" y="-1334"/>
                        <a:pt x="49415" y="76"/>
                      </a:cubicBezTo>
                      <a:cubicBezTo>
                        <a:pt x="74789" y="1486"/>
                        <a:pt x="93115" y="24041"/>
                        <a:pt x="90295" y="49415"/>
                      </a:cubicBezTo>
                      <a:cubicBezTo>
                        <a:pt x="88886" y="74789"/>
                        <a:pt x="66331" y="93115"/>
                        <a:pt x="40957" y="91705"/>
                      </a:cubicBezTo>
                      <a:cubicBezTo>
                        <a:pt x="16992" y="88886"/>
                        <a:pt x="-1334" y="66331"/>
                        <a:pt x="76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0C245888-7AE6-4D71-B5B0-7188548724A9}"/>
                    </a:ext>
                  </a:extLst>
                </p:cNvPr>
                <p:cNvSpPr/>
                <p:nvPr/>
              </p:nvSpPr>
              <p:spPr>
                <a:xfrm>
                  <a:off x="7358992" y="971861"/>
                  <a:ext cx="90371" cy="91781"/>
                </a:xfrm>
                <a:custGeom>
                  <a:avLst/>
                  <a:gdLst>
                    <a:gd name="connsiteX0" fmla="*/ 76 w 90371"/>
                    <a:gd name="connsiteY0" fmla="*/ 42366 h 91781"/>
                    <a:gd name="connsiteX1" fmla="*/ 48005 w 90371"/>
                    <a:gd name="connsiteY1" fmla="*/ 76 h 91781"/>
                    <a:gd name="connsiteX2" fmla="*/ 90295 w 90371"/>
                    <a:gd name="connsiteY2" fmla="*/ 49415 h 91781"/>
                    <a:gd name="connsiteX3" fmla="*/ 42366 w 90371"/>
                    <a:gd name="connsiteY3" fmla="*/ 91705 h 91781"/>
                    <a:gd name="connsiteX4" fmla="*/ 76 w 9037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76" y="42366"/>
                      </a:moveTo>
                      <a:cubicBezTo>
                        <a:pt x="1486" y="16992"/>
                        <a:pt x="24040" y="-1334"/>
                        <a:pt x="48005" y="76"/>
                      </a:cubicBezTo>
                      <a:cubicBezTo>
                        <a:pt x="73379" y="1486"/>
                        <a:pt x="91705" y="24041"/>
                        <a:pt x="90295" y="49415"/>
                      </a:cubicBezTo>
                      <a:cubicBezTo>
                        <a:pt x="88885" y="74789"/>
                        <a:pt x="66331" y="93115"/>
                        <a:pt x="42366" y="91705"/>
                      </a:cubicBezTo>
                      <a:cubicBezTo>
                        <a:pt x="16992" y="88886"/>
                        <a:pt x="-1334" y="66331"/>
                        <a:pt x="76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85F1CE67-68BC-4C7B-A021-BD3E0C6A0076}"/>
                    </a:ext>
                  </a:extLst>
                </p:cNvPr>
                <p:cNvSpPr/>
                <p:nvPr/>
              </p:nvSpPr>
              <p:spPr>
                <a:xfrm>
                  <a:off x="7205343" y="960588"/>
                  <a:ext cx="90366" cy="91699"/>
                </a:xfrm>
                <a:custGeom>
                  <a:avLst/>
                  <a:gdLst>
                    <a:gd name="connsiteX0" fmla="*/ 71 w 90366"/>
                    <a:gd name="connsiteY0" fmla="*/ 43771 h 91699"/>
                    <a:gd name="connsiteX1" fmla="*/ 48000 w 90366"/>
                    <a:gd name="connsiteY1" fmla="*/ 71 h 91699"/>
                    <a:gd name="connsiteX2" fmla="*/ 90290 w 90366"/>
                    <a:gd name="connsiteY2" fmla="*/ 48000 h 91699"/>
                    <a:gd name="connsiteX3" fmla="*/ 42361 w 90366"/>
                    <a:gd name="connsiteY3" fmla="*/ 91700 h 91699"/>
                    <a:gd name="connsiteX4" fmla="*/ 71 w 90366"/>
                    <a:gd name="connsiteY4" fmla="*/ 43771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6" h="91699">
                      <a:moveTo>
                        <a:pt x="71" y="43771"/>
                      </a:moveTo>
                      <a:cubicBezTo>
                        <a:pt x="1480" y="18397"/>
                        <a:pt x="22626" y="-1339"/>
                        <a:pt x="48000" y="71"/>
                      </a:cubicBezTo>
                      <a:cubicBezTo>
                        <a:pt x="73374" y="1481"/>
                        <a:pt x="91700" y="22626"/>
                        <a:pt x="90290" y="48000"/>
                      </a:cubicBezTo>
                      <a:cubicBezTo>
                        <a:pt x="88880" y="73374"/>
                        <a:pt x="67735" y="91700"/>
                        <a:pt x="42361" y="91700"/>
                      </a:cubicBezTo>
                      <a:cubicBezTo>
                        <a:pt x="18397" y="90290"/>
                        <a:pt x="-1339" y="67735"/>
                        <a:pt x="71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7EFAABE2-3568-4BD6-9035-21CAA09DDE75}"/>
                    </a:ext>
                  </a:extLst>
                </p:cNvPr>
                <p:cNvSpPr/>
                <p:nvPr/>
              </p:nvSpPr>
              <p:spPr>
                <a:xfrm>
                  <a:off x="7051688" y="952130"/>
                  <a:ext cx="90366" cy="91770"/>
                </a:xfrm>
                <a:custGeom>
                  <a:avLst/>
                  <a:gdLst>
                    <a:gd name="connsiteX0" fmla="*/ 71 w 90366"/>
                    <a:gd name="connsiteY0" fmla="*/ 43771 h 91770"/>
                    <a:gd name="connsiteX1" fmla="*/ 48000 w 90366"/>
                    <a:gd name="connsiteY1" fmla="*/ 71 h 91770"/>
                    <a:gd name="connsiteX2" fmla="*/ 90291 w 90366"/>
                    <a:gd name="connsiteY2" fmla="*/ 48000 h 91770"/>
                    <a:gd name="connsiteX3" fmla="*/ 42361 w 90366"/>
                    <a:gd name="connsiteY3" fmla="*/ 91700 h 91770"/>
                    <a:gd name="connsiteX4" fmla="*/ 71 w 90366"/>
                    <a:gd name="connsiteY4" fmla="*/ 43771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6" h="91770">
                      <a:moveTo>
                        <a:pt x="71" y="43771"/>
                      </a:moveTo>
                      <a:cubicBezTo>
                        <a:pt x="1481" y="18397"/>
                        <a:pt x="22626" y="-1339"/>
                        <a:pt x="48000" y="71"/>
                      </a:cubicBezTo>
                      <a:cubicBezTo>
                        <a:pt x="73374" y="1481"/>
                        <a:pt x="91700" y="22626"/>
                        <a:pt x="90291" y="48000"/>
                      </a:cubicBezTo>
                      <a:cubicBezTo>
                        <a:pt x="88881" y="73374"/>
                        <a:pt x="67736" y="93110"/>
                        <a:pt x="42361" y="91700"/>
                      </a:cubicBezTo>
                      <a:cubicBezTo>
                        <a:pt x="18397" y="90290"/>
                        <a:pt x="-1338" y="69145"/>
                        <a:pt x="71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90DE6A42-751D-4284-9FFA-D2886D348A85}"/>
                    </a:ext>
                  </a:extLst>
                </p:cNvPr>
                <p:cNvSpPr/>
                <p:nvPr/>
              </p:nvSpPr>
              <p:spPr>
                <a:xfrm>
                  <a:off x="6898104" y="945082"/>
                  <a:ext cx="91628" cy="91770"/>
                </a:xfrm>
                <a:custGeom>
                  <a:avLst/>
                  <a:gdLst>
                    <a:gd name="connsiteX0" fmla="*/ 0 w 91628"/>
                    <a:gd name="connsiteY0" fmla="*/ 43771 h 91770"/>
                    <a:gd name="connsiteX1" fmla="*/ 47929 w 91628"/>
                    <a:gd name="connsiteY1" fmla="*/ 71 h 91770"/>
                    <a:gd name="connsiteX2" fmla="*/ 91629 w 91628"/>
                    <a:gd name="connsiteY2" fmla="*/ 48000 h 91770"/>
                    <a:gd name="connsiteX3" fmla="*/ 43700 w 91628"/>
                    <a:gd name="connsiteY3" fmla="*/ 91700 h 91770"/>
                    <a:gd name="connsiteX4" fmla="*/ 0 w 91628"/>
                    <a:gd name="connsiteY4" fmla="*/ 43771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28" h="91770">
                      <a:moveTo>
                        <a:pt x="0" y="43771"/>
                      </a:moveTo>
                      <a:cubicBezTo>
                        <a:pt x="1410" y="18397"/>
                        <a:pt x="22555" y="-1339"/>
                        <a:pt x="47929" y="71"/>
                      </a:cubicBezTo>
                      <a:cubicBezTo>
                        <a:pt x="73303" y="1481"/>
                        <a:pt x="91629" y="22626"/>
                        <a:pt x="91629" y="48000"/>
                      </a:cubicBezTo>
                      <a:cubicBezTo>
                        <a:pt x="91629" y="73374"/>
                        <a:pt x="69074" y="93110"/>
                        <a:pt x="43700" y="91700"/>
                      </a:cubicBezTo>
                      <a:cubicBezTo>
                        <a:pt x="18326" y="90290"/>
                        <a:pt x="0" y="69145"/>
                        <a:pt x="0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6CDF01D5-B72C-48BD-8CFD-10A402B1F9E0}"/>
                    </a:ext>
                  </a:extLst>
                </p:cNvPr>
                <p:cNvSpPr/>
                <p:nvPr/>
              </p:nvSpPr>
              <p:spPr>
                <a:xfrm>
                  <a:off x="6744450" y="938034"/>
                  <a:ext cx="90290" cy="91770"/>
                </a:xfrm>
                <a:custGeom>
                  <a:avLst/>
                  <a:gdLst>
                    <a:gd name="connsiteX0" fmla="*/ 0 w 90290"/>
                    <a:gd name="connsiteY0" fmla="*/ 43771 h 91770"/>
                    <a:gd name="connsiteX1" fmla="*/ 46519 w 90290"/>
                    <a:gd name="connsiteY1" fmla="*/ 71 h 91770"/>
                    <a:gd name="connsiteX2" fmla="*/ 90219 w 90290"/>
                    <a:gd name="connsiteY2" fmla="*/ 48000 h 91770"/>
                    <a:gd name="connsiteX3" fmla="*/ 43700 w 90290"/>
                    <a:gd name="connsiteY3" fmla="*/ 91700 h 91770"/>
                    <a:gd name="connsiteX4" fmla="*/ 0 w 90290"/>
                    <a:gd name="connsiteY4" fmla="*/ 43771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770">
                      <a:moveTo>
                        <a:pt x="0" y="43771"/>
                      </a:moveTo>
                      <a:cubicBezTo>
                        <a:pt x="1410" y="18397"/>
                        <a:pt x="22555" y="-1339"/>
                        <a:pt x="46519" y="71"/>
                      </a:cubicBezTo>
                      <a:cubicBezTo>
                        <a:pt x="71894" y="1481"/>
                        <a:pt x="91629" y="22626"/>
                        <a:pt x="90219" y="48000"/>
                      </a:cubicBezTo>
                      <a:cubicBezTo>
                        <a:pt x="88809" y="73374"/>
                        <a:pt x="67664" y="93110"/>
                        <a:pt x="43700" y="91700"/>
                      </a:cubicBezTo>
                      <a:cubicBezTo>
                        <a:pt x="19735" y="90290"/>
                        <a:pt x="0" y="67735"/>
                        <a:pt x="0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89B85350-45A0-47C6-AC4C-5F9593A10D3D}"/>
                    </a:ext>
                  </a:extLst>
                </p:cNvPr>
                <p:cNvSpPr/>
                <p:nvPr/>
              </p:nvSpPr>
              <p:spPr>
                <a:xfrm>
                  <a:off x="6590795" y="932466"/>
                  <a:ext cx="90290" cy="91628"/>
                </a:xfrm>
                <a:custGeom>
                  <a:avLst/>
                  <a:gdLst>
                    <a:gd name="connsiteX0" fmla="*/ 0 w 90290"/>
                    <a:gd name="connsiteY0" fmla="*/ 45110 h 91628"/>
                    <a:gd name="connsiteX1" fmla="*/ 46519 w 90290"/>
                    <a:gd name="connsiteY1" fmla="*/ 0 h 91628"/>
                    <a:gd name="connsiteX2" fmla="*/ 90219 w 90290"/>
                    <a:gd name="connsiteY2" fmla="*/ 46519 h 91628"/>
                    <a:gd name="connsiteX3" fmla="*/ 43700 w 90290"/>
                    <a:gd name="connsiteY3" fmla="*/ 91629 h 91628"/>
                    <a:gd name="connsiteX4" fmla="*/ 0 w 90290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0" y="45110"/>
                      </a:moveTo>
                      <a:cubicBezTo>
                        <a:pt x="0" y="19735"/>
                        <a:pt x="21145" y="0"/>
                        <a:pt x="46519" y="0"/>
                      </a:cubicBezTo>
                      <a:cubicBezTo>
                        <a:pt x="71894" y="0"/>
                        <a:pt x="91629" y="21145"/>
                        <a:pt x="90219" y="46519"/>
                      </a:cubicBezTo>
                      <a:cubicBezTo>
                        <a:pt x="88809" y="71893"/>
                        <a:pt x="69074" y="91629"/>
                        <a:pt x="43700" y="91629"/>
                      </a:cubicBezTo>
                      <a:cubicBezTo>
                        <a:pt x="19735" y="90219"/>
                        <a:pt x="0" y="70484"/>
                        <a:pt x="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C6E877AE-A661-4FDF-A856-86D5A167BFFA}"/>
                    </a:ext>
                  </a:extLst>
                </p:cNvPr>
                <p:cNvSpPr/>
                <p:nvPr/>
              </p:nvSpPr>
              <p:spPr>
                <a:xfrm>
                  <a:off x="6437141" y="929647"/>
                  <a:ext cx="90290" cy="91628"/>
                </a:xfrm>
                <a:custGeom>
                  <a:avLst/>
                  <a:gdLst>
                    <a:gd name="connsiteX0" fmla="*/ 0 w 90290"/>
                    <a:gd name="connsiteY0" fmla="*/ 45110 h 91628"/>
                    <a:gd name="connsiteX1" fmla="*/ 46519 w 90290"/>
                    <a:gd name="connsiteY1" fmla="*/ 0 h 91628"/>
                    <a:gd name="connsiteX2" fmla="*/ 90219 w 90290"/>
                    <a:gd name="connsiteY2" fmla="*/ 46519 h 91628"/>
                    <a:gd name="connsiteX3" fmla="*/ 43700 w 90290"/>
                    <a:gd name="connsiteY3" fmla="*/ 91629 h 91628"/>
                    <a:gd name="connsiteX4" fmla="*/ 0 w 90290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0" y="45110"/>
                      </a:moveTo>
                      <a:cubicBezTo>
                        <a:pt x="0" y="19735"/>
                        <a:pt x="21145" y="0"/>
                        <a:pt x="46519" y="0"/>
                      </a:cubicBezTo>
                      <a:cubicBezTo>
                        <a:pt x="71893" y="0"/>
                        <a:pt x="91629" y="21145"/>
                        <a:pt x="90219" y="46519"/>
                      </a:cubicBezTo>
                      <a:cubicBezTo>
                        <a:pt x="90219" y="71893"/>
                        <a:pt x="69074" y="91629"/>
                        <a:pt x="43700" y="91629"/>
                      </a:cubicBezTo>
                      <a:cubicBezTo>
                        <a:pt x="19735" y="90219"/>
                        <a:pt x="0" y="70484"/>
                        <a:pt x="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AEDDE635-7C0C-472C-B99A-DF6FD4DB8202}"/>
                    </a:ext>
                  </a:extLst>
                </p:cNvPr>
                <p:cNvSpPr/>
                <p:nvPr/>
              </p:nvSpPr>
              <p:spPr>
                <a:xfrm>
                  <a:off x="6283486" y="926827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5110 h 91628"/>
                    <a:gd name="connsiteX1" fmla="*/ 45110 w 90219"/>
                    <a:gd name="connsiteY1" fmla="*/ 0 h 91628"/>
                    <a:gd name="connsiteX2" fmla="*/ 90220 w 90219"/>
                    <a:gd name="connsiteY2" fmla="*/ 46519 h 91628"/>
                    <a:gd name="connsiteX3" fmla="*/ 45110 w 90219"/>
                    <a:gd name="connsiteY3" fmla="*/ 91629 h 91628"/>
                    <a:gd name="connsiteX4" fmla="*/ 0 w 90219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5110"/>
                      </a:moveTo>
                      <a:cubicBezTo>
                        <a:pt x="0" y="19735"/>
                        <a:pt x="21145" y="0"/>
                        <a:pt x="45110" y="0"/>
                      </a:cubicBezTo>
                      <a:cubicBezTo>
                        <a:pt x="70484" y="0"/>
                        <a:pt x="90220" y="21145"/>
                        <a:pt x="90220" y="46519"/>
                      </a:cubicBezTo>
                      <a:cubicBezTo>
                        <a:pt x="90220" y="71893"/>
                        <a:pt x="69074" y="91629"/>
                        <a:pt x="45110" y="91629"/>
                      </a:cubicBezTo>
                      <a:cubicBezTo>
                        <a:pt x="19736" y="91629"/>
                        <a:pt x="0" y="70484"/>
                        <a:pt x="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id="{BDB95D07-24FC-40C3-8FE8-C2EE63DA102A}"/>
                    </a:ext>
                  </a:extLst>
                </p:cNvPr>
                <p:cNvSpPr/>
                <p:nvPr/>
              </p:nvSpPr>
              <p:spPr>
                <a:xfrm>
                  <a:off x="6129832" y="924008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5110 h 91628"/>
                    <a:gd name="connsiteX1" fmla="*/ 45110 w 90219"/>
                    <a:gd name="connsiteY1" fmla="*/ 0 h 91628"/>
                    <a:gd name="connsiteX2" fmla="*/ 90219 w 90219"/>
                    <a:gd name="connsiteY2" fmla="*/ 46519 h 91628"/>
                    <a:gd name="connsiteX3" fmla="*/ 45110 w 90219"/>
                    <a:gd name="connsiteY3" fmla="*/ 91629 h 91628"/>
                    <a:gd name="connsiteX4" fmla="*/ 0 w 90219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5110"/>
                      </a:moveTo>
                      <a:cubicBezTo>
                        <a:pt x="0" y="1973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69074" y="91629"/>
                        <a:pt x="45110" y="91629"/>
                      </a:cubicBezTo>
                      <a:cubicBezTo>
                        <a:pt x="19735" y="91629"/>
                        <a:pt x="0" y="70484"/>
                        <a:pt x="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14531E73-A4B6-423C-869E-C639DC47A371}"/>
                    </a:ext>
                  </a:extLst>
                </p:cNvPr>
                <p:cNvSpPr/>
                <p:nvPr/>
              </p:nvSpPr>
              <p:spPr>
                <a:xfrm>
                  <a:off x="5976177" y="924008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6519 h 91628"/>
                    <a:gd name="connsiteX1" fmla="*/ 45110 w 90219"/>
                    <a:gd name="connsiteY1" fmla="*/ 0 h 91628"/>
                    <a:gd name="connsiteX2" fmla="*/ 90219 w 90219"/>
                    <a:gd name="connsiteY2" fmla="*/ 45110 h 91628"/>
                    <a:gd name="connsiteX3" fmla="*/ 45110 w 90219"/>
                    <a:gd name="connsiteY3" fmla="*/ 91629 h 91628"/>
                    <a:gd name="connsiteX4" fmla="*/ 0 w 90219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6519"/>
                      </a:move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19735"/>
                        <a:pt x="90219" y="45110"/>
                      </a:cubicBezTo>
                      <a:cubicBezTo>
                        <a:pt x="90219" y="70484"/>
                        <a:pt x="70484" y="91629"/>
                        <a:pt x="45110" y="91629"/>
                      </a:cubicBezTo>
                      <a:cubicBezTo>
                        <a:pt x="19735" y="91629"/>
                        <a:pt x="0" y="71893"/>
                        <a:pt x="0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72B4E42D-015C-4BB9-AB3E-74D2AC943321}"/>
                    </a:ext>
                  </a:extLst>
                </p:cNvPr>
                <p:cNvSpPr/>
                <p:nvPr/>
              </p:nvSpPr>
              <p:spPr>
                <a:xfrm>
                  <a:off x="5822523" y="926827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6519 h 91628"/>
                    <a:gd name="connsiteX1" fmla="*/ 45109 w 90219"/>
                    <a:gd name="connsiteY1" fmla="*/ 0 h 91628"/>
                    <a:gd name="connsiteX2" fmla="*/ 90219 w 90219"/>
                    <a:gd name="connsiteY2" fmla="*/ 45110 h 91628"/>
                    <a:gd name="connsiteX3" fmla="*/ 45109 w 90219"/>
                    <a:gd name="connsiteY3" fmla="*/ 91629 h 91628"/>
                    <a:gd name="connsiteX4" fmla="*/ 0 w 90219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6519"/>
                      </a:moveTo>
                      <a:cubicBezTo>
                        <a:pt x="0" y="21145"/>
                        <a:pt x="19735" y="0"/>
                        <a:pt x="45109" y="0"/>
                      </a:cubicBezTo>
                      <a:cubicBezTo>
                        <a:pt x="70484" y="0"/>
                        <a:pt x="90219" y="19735"/>
                        <a:pt x="90219" y="45110"/>
                      </a:cubicBezTo>
                      <a:cubicBezTo>
                        <a:pt x="90219" y="70484"/>
                        <a:pt x="70484" y="91629"/>
                        <a:pt x="45109" y="91629"/>
                      </a:cubicBezTo>
                      <a:cubicBezTo>
                        <a:pt x="21145" y="91629"/>
                        <a:pt x="0" y="71893"/>
                        <a:pt x="0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EEB1EC83-9650-433D-A14C-C673B1950454}"/>
                    </a:ext>
                  </a:extLst>
                </p:cNvPr>
                <p:cNvSpPr/>
                <p:nvPr/>
              </p:nvSpPr>
              <p:spPr>
                <a:xfrm>
                  <a:off x="5668868" y="929647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6519 h 91628"/>
                    <a:gd name="connsiteX1" fmla="*/ 43700 w 90219"/>
                    <a:gd name="connsiteY1" fmla="*/ 0 h 91628"/>
                    <a:gd name="connsiteX2" fmla="*/ 90219 w 90219"/>
                    <a:gd name="connsiteY2" fmla="*/ 45110 h 91628"/>
                    <a:gd name="connsiteX3" fmla="*/ 46519 w 90219"/>
                    <a:gd name="connsiteY3" fmla="*/ 91629 h 91628"/>
                    <a:gd name="connsiteX4" fmla="*/ 0 w 90219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6519"/>
                      </a:moveTo>
                      <a:cubicBezTo>
                        <a:pt x="0" y="21145"/>
                        <a:pt x="19735" y="0"/>
                        <a:pt x="43700" y="0"/>
                      </a:cubicBezTo>
                      <a:cubicBezTo>
                        <a:pt x="69074" y="0"/>
                        <a:pt x="88809" y="19735"/>
                        <a:pt x="90219" y="45110"/>
                      </a:cubicBezTo>
                      <a:cubicBezTo>
                        <a:pt x="90219" y="70484"/>
                        <a:pt x="70484" y="91629"/>
                        <a:pt x="46519" y="91629"/>
                      </a:cubicBezTo>
                      <a:cubicBezTo>
                        <a:pt x="21145" y="91629"/>
                        <a:pt x="0" y="71893"/>
                        <a:pt x="0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71DF1AB8-A2B2-4505-B7FF-A72F85A24802}"/>
                    </a:ext>
                  </a:extLst>
                </p:cNvPr>
                <p:cNvSpPr/>
                <p:nvPr/>
              </p:nvSpPr>
              <p:spPr>
                <a:xfrm>
                  <a:off x="5515142" y="932466"/>
                  <a:ext cx="90290" cy="91628"/>
                </a:xfrm>
                <a:custGeom>
                  <a:avLst/>
                  <a:gdLst>
                    <a:gd name="connsiteX0" fmla="*/ 71 w 90290"/>
                    <a:gd name="connsiteY0" fmla="*/ 46519 h 91628"/>
                    <a:gd name="connsiteX1" fmla="*/ 43771 w 90290"/>
                    <a:gd name="connsiteY1" fmla="*/ 0 h 91628"/>
                    <a:gd name="connsiteX2" fmla="*/ 90291 w 90290"/>
                    <a:gd name="connsiteY2" fmla="*/ 45110 h 91628"/>
                    <a:gd name="connsiteX3" fmla="*/ 46591 w 90290"/>
                    <a:gd name="connsiteY3" fmla="*/ 91629 h 91628"/>
                    <a:gd name="connsiteX4" fmla="*/ 71 w 90290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71" y="46519"/>
                      </a:moveTo>
                      <a:cubicBezTo>
                        <a:pt x="-1338" y="21145"/>
                        <a:pt x="18397" y="0"/>
                        <a:pt x="43771" y="0"/>
                      </a:cubicBezTo>
                      <a:cubicBezTo>
                        <a:pt x="69145" y="0"/>
                        <a:pt x="90291" y="19735"/>
                        <a:pt x="90291" y="45110"/>
                      </a:cubicBezTo>
                      <a:cubicBezTo>
                        <a:pt x="90291" y="70484"/>
                        <a:pt x="71965" y="91629"/>
                        <a:pt x="46591" y="91629"/>
                      </a:cubicBezTo>
                      <a:cubicBezTo>
                        <a:pt x="21216" y="91629"/>
                        <a:pt x="71" y="71893"/>
                        <a:pt x="71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26930A78-B086-44D4-9C36-70DD27CBB74D}"/>
                    </a:ext>
                  </a:extLst>
                </p:cNvPr>
                <p:cNvSpPr/>
                <p:nvPr/>
              </p:nvSpPr>
              <p:spPr>
                <a:xfrm>
                  <a:off x="5361488" y="938034"/>
                  <a:ext cx="90361" cy="91699"/>
                </a:xfrm>
                <a:custGeom>
                  <a:avLst/>
                  <a:gdLst>
                    <a:gd name="connsiteX0" fmla="*/ 71 w 90361"/>
                    <a:gd name="connsiteY0" fmla="*/ 48000 h 91699"/>
                    <a:gd name="connsiteX1" fmla="*/ 43771 w 90361"/>
                    <a:gd name="connsiteY1" fmla="*/ 71 h 91699"/>
                    <a:gd name="connsiteX2" fmla="*/ 90290 w 90361"/>
                    <a:gd name="connsiteY2" fmla="*/ 43771 h 91699"/>
                    <a:gd name="connsiteX3" fmla="*/ 46591 w 90361"/>
                    <a:gd name="connsiteY3" fmla="*/ 91700 h 91699"/>
                    <a:gd name="connsiteX4" fmla="*/ 71 w 90361"/>
                    <a:gd name="connsiteY4" fmla="*/ 480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1" h="91699">
                      <a:moveTo>
                        <a:pt x="71" y="48000"/>
                      </a:moveTo>
                      <a:cubicBezTo>
                        <a:pt x="-1339" y="22626"/>
                        <a:pt x="18397" y="1481"/>
                        <a:pt x="43771" y="71"/>
                      </a:cubicBezTo>
                      <a:cubicBezTo>
                        <a:pt x="69145" y="-1339"/>
                        <a:pt x="90290" y="18397"/>
                        <a:pt x="90290" y="43771"/>
                      </a:cubicBezTo>
                      <a:cubicBezTo>
                        <a:pt x="91700" y="69145"/>
                        <a:pt x="71965" y="90290"/>
                        <a:pt x="46591" y="91700"/>
                      </a:cubicBezTo>
                      <a:cubicBezTo>
                        <a:pt x="21216" y="91700"/>
                        <a:pt x="71" y="73374"/>
                        <a:pt x="71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1BC05F26-962F-4B78-A5B7-541690B832A0}"/>
                    </a:ext>
                  </a:extLst>
                </p:cNvPr>
                <p:cNvSpPr/>
                <p:nvPr/>
              </p:nvSpPr>
              <p:spPr>
                <a:xfrm>
                  <a:off x="5207833" y="945082"/>
                  <a:ext cx="91771" cy="91770"/>
                </a:xfrm>
                <a:custGeom>
                  <a:avLst/>
                  <a:gdLst>
                    <a:gd name="connsiteX0" fmla="*/ 71 w 91771"/>
                    <a:gd name="connsiteY0" fmla="*/ 48000 h 91770"/>
                    <a:gd name="connsiteX1" fmla="*/ 43771 w 91771"/>
                    <a:gd name="connsiteY1" fmla="*/ 71 h 91770"/>
                    <a:gd name="connsiteX2" fmla="*/ 91700 w 91771"/>
                    <a:gd name="connsiteY2" fmla="*/ 43771 h 91770"/>
                    <a:gd name="connsiteX3" fmla="*/ 48000 w 91771"/>
                    <a:gd name="connsiteY3" fmla="*/ 91700 h 91770"/>
                    <a:gd name="connsiteX4" fmla="*/ 71 w 91771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71" h="91770">
                      <a:moveTo>
                        <a:pt x="71" y="48000"/>
                      </a:moveTo>
                      <a:cubicBezTo>
                        <a:pt x="-1339" y="22626"/>
                        <a:pt x="18397" y="1481"/>
                        <a:pt x="43771" y="71"/>
                      </a:cubicBezTo>
                      <a:cubicBezTo>
                        <a:pt x="69145" y="-1339"/>
                        <a:pt x="90290" y="18397"/>
                        <a:pt x="91700" y="43771"/>
                      </a:cubicBezTo>
                      <a:cubicBezTo>
                        <a:pt x="93110" y="69145"/>
                        <a:pt x="73374" y="90290"/>
                        <a:pt x="48000" y="91700"/>
                      </a:cubicBezTo>
                      <a:cubicBezTo>
                        <a:pt x="22626" y="93110"/>
                        <a:pt x="1481" y="73374"/>
                        <a:pt x="71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289B93DC-FAAB-46D0-AA52-183C953B56DA}"/>
                    </a:ext>
                  </a:extLst>
                </p:cNvPr>
                <p:cNvSpPr/>
                <p:nvPr/>
              </p:nvSpPr>
              <p:spPr>
                <a:xfrm>
                  <a:off x="5054179" y="952130"/>
                  <a:ext cx="90361" cy="91770"/>
                </a:xfrm>
                <a:custGeom>
                  <a:avLst/>
                  <a:gdLst>
                    <a:gd name="connsiteX0" fmla="*/ 71 w 90361"/>
                    <a:gd name="connsiteY0" fmla="*/ 48000 h 91770"/>
                    <a:gd name="connsiteX1" fmla="*/ 42361 w 90361"/>
                    <a:gd name="connsiteY1" fmla="*/ 71 h 91770"/>
                    <a:gd name="connsiteX2" fmla="*/ 90290 w 90361"/>
                    <a:gd name="connsiteY2" fmla="*/ 43771 h 91770"/>
                    <a:gd name="connsiteX3" fmla="*/ 48000 w 90361"/>
                    <a:gd name="connsiteY3" fmla="*/ 91700 h 91770"/>
                    <a:gd name="connsiteX4" fmla="*/ 71 w 90361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1" h="91770">
                      <a:moveTo>
                        <a:pt x="71" y="48000"/>
                      </a:moveTo>
                      <a:cubicBezTo>
                        <a:pt x="-1339" y="22626"/>
                        <a:pt x="18397" y="1481"/>
                        <a:pt x="42361" y="71"/>
                      </a:cubicBezTo>
                      <a:cubicBezTo>
                        <a:pt x="67735" y="-1339"/>
                        <a:pt x="88880" y="18397"/>
                        <a:pt x="90290" y="43771"/>
                      </a:cubicBezTo>
                      <a:cubicBezTo>
                        <a:pt x="91700" y="69145"/>
                        <a:pt x="71965" y="90290"/>
                        <a:pt x="48000" y="91700"/>
                      </a:cubicBezTo>
                      <a:cubicBezTo>
                        <a:pt x="22626" y="93110"/>
                        <a:pt x="1481" y="73374"/>
                        <a:pt x="71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id="{EF15D774-C971-4030-94EB-2AE71A3C380B}"/>
                    </a:ext>
                  </a:extLst>
                </p:cNvPr>
                <p:cNvSpPr/>
                <p:nvPr/>
              </p:nvSpPr>
              <p:spPr>
                <a:xfrm>
                  <a:off x="4900519" y="960588"/>
                  <a:ext cx="90371" cy="91699"/>
                </a:xfrm>
                <a:custGeom>
                  <a:avLst/>
                  <a:gdLst>
                    <a:gd name="connsiteX0" fmla="*/ 76 w 90371"/>
                    <a:gd name="connsiteY0" fmla="*/ 48000 h 91699"/>
                    <a:gd name="connsiteX1" fmla="*/ 42366 w 90371"/>
                    <a:gd name="connsiteY1" fmla="*/ 71 h 91699"/>
                    <a:gd name="connsiteX2" fmla="*/ 90295 w 90371"/>
                    <a:gd name="connsiteY2" fmla="*/ 43771 h 91699"/>
                    <a:gd name="connsiteX3" fmla="*/ 48005 w 90371"/>
                    <a:gd name="connsiteY3" fmla="*/ 91700 h 91699"/>
                    <a:gd name="connsiteX4" fmla="*/ 76 w 90371"/>
                    <a:gd name="connsiteY4" fmla="*/ 480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699">
                      <a:moveTo>
                        <a:pt x="76" y="48000"/>
                      </a:moveTo>
                      <a:cubicBezTo>
                        <a:pt x="-1334" y="22626"/>
                        <a:pt x="16992" y="1481"/>
                        <a:pt x="42366" y="71"/>
                      </a:cubicBezTo>
                      <a:cubicBezTo>
                        <a:pt x="67740" y="-1339"/>
                        <a:pt x="88885" y="18397"/>
                        <a:pt x="90295" y="43771"/>
                      </a:cubicBezTo>
                      <a:cubicBezTo>
                        <a:pt x="91705" y="69145"/>
                        <a:pt x="73379" y="90290"/>
                        <a:pt x="48005" y="91700"/>
                      </a:cubicBezTo>
                      <a:cubicBezTo>
                        <a:pt x="22631" y="91700"/>
                        <a:pt x="1485" y="73374"/>
                        <a:pt x="76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DAE0F4A1-3CE6-49A5-9D32-8CC9F94F237A}"/>
                    </a:ext>
                  </a:extLst>
                </p:cNvPr>
                <p:cNvSpPr/>
                <p:nvPr/>
              </p:nvSpPr>
              <p:spPr>
                <a:xfrm>
                  <a:off x="4746865" y="971861"/>
                  <a:ext cx="90371" cy="91781"/>
                </a:xfrm>
                <a:custGeom>
                  <a:avLst/>
                  <a:gdLst>
                    <a:gd name="connsiteX0" fmla="*/ 76 w 90371"/>
                    <a:gd name="connsiteY0" fmla="*/ 49415 h 91781"/>
                    <a:gd name="connsiteX1" fmla="*/ 42366 w 90371"/>
                    <a:gd name="connsiteY1" fmla="*/ 76 h 91781"/>
                    <a:gd name="connsiteX2" fmla="*/ 90295 w 90371"/>
                    <a:gd name="connsiteY2" fmla="*/ 42366 h 91781"/>
                    <a:gd name="connsiteX3" fmla="*/ 48005 w 90371"/>
                    <a:gd name="connsiteY3" fmla="*/ 91705 h 91781"/>
                    <a:gd name="connsiteX4" fmla="*/ 76 w 90371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76" y="49415"/>
                      </a:moveTo>
                      <a:cubicBezTo>
                        <a:pt x="-1334" y="24041"/>
                        <a:pt x="16992" y="2895"/>
                        <a:pt x="42366" y="76"/>
                      </a:cubicBezTo>
                      <a:cubicBezTo>
                        <a:pt x="67741" y="-1334"/>
                        <a:pt x="88886" y="16992"/>
                        <a:pt x="90295" y="42366"/>
                      </a:cubicBezTo>
                      <a:cubicBezTo>
                        <a:pt x="91705" y="67740"/>
                        <a:pt x="73379" y="88886"/>
                        <a:pt x="48005" y="91705"/>
                      </a:cubicBezTo>
                      <a:cubicBezTo>
                        <a:pt x="24041" y="93115"/>
                        <a:pt x="1486" y="74789"/>
                        <a:pt x="7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178944D1-036D-43EE-87F6-26F23F74DB38}"/>
                    </a:ext>
                  </a:extLst>
                </p:cNvPr>
                <p:cNvSpPr/>
                <p:nvPr/>
              </p:nvSpPr>
              <p:spPr>
                <a:xfrm>
                  <a:off x="4593210" y="984548"/>
                  <a:ext cx="90371" cy="91781"/>
                </a:xfrm>
                <a:custGeom>
                  <a:avLst/>
                  <a:gdLst>
                    <a:gd name="connsiteX0" fmla="*/ 76 w 90371"/>
                    <a:gd name="connsiteY0" fmla="*/ 49415 h 91781"/>
                    <a:gd name="connsiteX1" fmla="*/ 40957 w 90371"/>
                    <a:gd name="connsiteY1" fmla="*/ 76 h 91781"/>
                    <a:gd name="connsiteX2" fmla="*/ 90295 w 90371"/>
                    <a:gd name="connsiteY2" fmla="*/ 42366 h 91781"/>
                    <a:gd name="connsiteX3" fmla="*/ 49415 w 90371"/>
                    <a:gd name="connsiteY3" fmla="*/ 91705 h 91781"/>
                    <a:gd name="connsiteX4" fmla="*/ 76 w 90371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76" y="49415"/>
                      </a:moveTo>
                      <a:cubicBezTo>
                        <a:pt x="-1333" y="24041"/>
                        <a:pt x="16992" y="2895"/>
                        <a:pt x="40957" y="76"/>
                      </a:cubicBezTo>
                      <a:cubicBezTo>
                        <a:pt x="66331" y="-1334"/>
                        <a:pt x="87476" y="16992"/>
                        <a:pt x="90295" y="42366"/>
                      </a:cubicBezTo>
                      <a:cubicBezTo>
                        <a:pt x="91705" y="67740"/>
                        <a:pt x="73379" y="88886"/>
                        <a:pt x="49415" y="91705"/>
                      </a:cubicBezTo>
                      <a:cubicBezTo>
                        <a:pt x="24041" y="93115"/>
                        <a:pt x="2896" y="74789"/>
                        <a:pt x="7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C577C5FD-4C53-4489-83E1-80CD4DE8F2E6}"/>
                    </a:ext>
                  </a:extLst>
                </p:cNvPr>
                <p:cNvSpPr/>
                <p:nvPr/>
              </p:nvSpPr>
              <p:spPr>
                <a:xfrm>
                  <a:off x="4439345" y="997235"/>
                  <a:ext cx="90774" cy="91776"/>
                </a:xfrm>
                <a:custGeom>
                  <a:avLst/>
                  <a:gdLst>
                    <a:gd name="connsiteX0" fmla="*/ 286 w 90774"/>
                    <a:gd name="connsiteY0" fmla="*/ 49415 h 91776"/>
                    <a:gd name="connsiteX1" fmla="*/ 41167 w 90774"/>
                    <a:gd name="connsiteY1" fmla="*/ 76 h 91776"/>
                    <a:gd name="connsiteX2" fmla="*/ 90505 w 90774"/>
                    <a:gd name="connsiteY2" fmla="*/ 42366 h 91776"/>
                    <a:gd name="connsiteX3" fmla="*/ 49625 w 90774"/>
                    <a:gd name="connsiteY3" fmla="*/ 91705 h 91776"/>
                    <a:gd name="connsiteX4" fmla="*/ 286 w 90774"/>
                    <a:gd name="connsiteY4" fmla="*/ 49415 h 91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74" h="91776">
                      <a:moveTo>
                        <a:pt x="286" y="49415"/>
                      </a:moveTo>
                      <a:cubicBezTo>
                        <a:pt x="-2533" y="24041"/>
                        <a:pt x="15793" y="2895"/>
                        <a:pt x="41167" y="76"/>
                      </a:cubicBezTo>
                      <a:cubicBezTo>
                        <a:pt x="66541" y="-1334"/>
                        <a:pt x="87686" y="16992"/>
                        <a:pt x="90505" y="42366"/>
                      </a:cubicBezTo>
                      <a:cubicBezTo>
                        <a:pt x="93325" y="67740"/>
                        <a:pt x="73589" y="88886"/>
                        <a:pt x="49625" y="91705"/>
                      </a:cubicBezTo>
                      <a:cubicBezTo>
                        <a:pt x="25660" y="93115"/>
                        <a:pt x="3106" y="73379"/>
                        <a:pt x="28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80870B19-8F15-4D98-B5C7-D0C25629516D}"/>
                    </a:ext>
                  </a:extLst>
                </p:cNvPr>
                <p:cNvSpPr/>
                <p:nvPr/>
              </p:nvSpPr>
              <p:spPr>
                <a:xfrm>
                  <a:off x="4287100" y="1009922"/>
                  <a:ext cx="90791" cy="91704"/>
                </a:xfrm>
                <a:custGeom>
                  <a:avLst/>
                  <a:gdLst>
                    <a:gd name="connsiteX0" fmla="*/ 286 w 90791"/>
                    <a:gd name="connsiteY0" fmla="*/ 49415 h 91704"/>
                    <a:gd name="connsiteX1" fmla="*/ 41167 w 90791"/>
                    <a:gd name="connsiteY1" fmla="*/ 76 h 91704"/>
                    <a:gd name="connsiteX2" fmla="*/ 90506 w 90791"/>
                    <a:gd name="connsiteY2" fmla="*/ 42366 h 91704"/>
                    <a:gd name="connsiteX3" fmla="*/ 49625 w 90791"/>
                    <a:gd name="connsiteY3" fmla="*/ 91705 h 91704"/>
                    <a:gd name="connsiteX4" fmla="*/ 286 w 90791"/>
                    <a:gd name="connsiteY4" fmla="*/ 49415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704">
                      <a:moveTo>
                        <a:pt x="286" y="49415"/>
                      </a:moveTo>
                      <a:cubicBezTo>
                        <a:pt x="-2533" y="24041"/>
                        <a:pt x="15793" y="1486"/>
                        <a:pt x="41167" y="76"/>
                      </a:cubicBezTo>
                      <a:cubicBezTo>
                        <a:pt x="66541" y="-1334"/>
                        <a:pt x="87686" y="16992"/>
                        <a:pt x="90506" y="42366"/>
                      </a:cubicBezTo>
                      <a:cubicBezTo>
                        <a:pt x="93325" y="67740"/>
                        <a:pt x="74999" y="88886"/>
                        <a:pt x="49625" y="91705"/>
                      </a:cubicBezTo>
                      <a:cubicBezTo>
                        <a:pt x="24251" y="91705"/>
                        <a:pt x="3106" y="74789"/>
                        <a:pt x="28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79508927-83BE-4FF5-AD6F-C4E7FEF13F9B}"/>
                    </a:ext>
                  </a:extLst>
                </p:cNvPr>
                <p:cNvSpPr/>
                <p:nvPr/>
              </p:nvSpPr>
              <p:spPr>
                <a:xfrm>
                  <a:off x="4133446" y="1025218"/>
                  <a:ext cx="90791" cy="92201"/>
                </a:xfrm>
                <a:custGeom>
                  <a:avLst/>
                  <a:gdLst>
                    <a:gd name="connsiteX0" fmla="*/ 286 w 90791"/>
                    <a:gd name="connsiteY0" fmla="*/ 51035 h 92201"/>
                    <a:gd name="connsiteX1" fmla="*/ 41167 w 90791"/>
                    <a:gd name="connsiteY1" fmla="*/ 286 h 92201"/>
                    <a:gd name="connsiteX2" fmla="*/ 90505 w 90791"/>
                    <a:gd name="connsiteY2" fmla="*/ 41167 h 92201"/>
                    <a:gd name="connsiteX3" fmla="*/ 49625 w 90791"/>
                    <a:gd name="connsiteY3" fmla="*/ 91915 h 92201"/>
                    <a:gd name="connsiteX4" fmla="*/ 286 w 90791"/>
                    <a:gd name="connsiteY4" fmla="*/ 51035 h 92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2201">
                      <a:moveTo>
                        <a:pt x="286" y="51035"/>
                      </a:moveTo>
                      <a:cubicBezTo>
                        <a:pt x="-2533" y="25660"/>
                        <a:pt x="15793" y="3106"/>
                        <a:pt x="41167" y="286"/>
                      </a:cubicBezTo>
                      <a:cubicBezTo>
                        <a:pt x="66541" y="-2533"/>
                        <a:pt x="87686" y="15793"/>
                        <a:pt x="90505" y="41167"/>
                      </a:cubicBezTo>
                      <a:cubicBezTo>
                        <a:pt x="93325" y="66541"/>
                        <a:pt x="74999" y="89096"/>
                        <a:pt x="49625" y="91915"/>
                      </a:cubicBezTo>
                      <a:cubicBezTo>
                        <a:pt x="25660" y="94734"/>
                        <a:pt x="3106" y="76409"/>
                        <a:pt x="286" y="5103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5501FBE2-3802-4B91-A1C6-F2710818C2F1}"/>
                    </a:ext>
                  </a:extLst>
                </p:cNvPr>
                <p:cNvSpPr/>
                <p:nvPr/>
              </p:nvSpPr>
              <p:spPr>
                <a:xfrm>
                  <a:off x="3981200" y="1043544"/>
                  <a:ext cx="90792" cy="90812"/>
                </a:xfrm>
                <a:custGeom>
                  <a:avLst/>
                  <a:gdLst>
                    <a:gd name="connsiteX0" fmla="*/ 287 w 90792"/>
                    <a:gd name="connsiteY0" fmla="*/ 51035 h 90812"/>
                    <a:gd name="connsiteX1" fmla="*/ 39758 w 90792"/>
                    <a:gd name="connsiteY1" fmla="*/ 287 h 90812"/>
                    <a:gd name="connsiteX2" fmla="*/ 90506 w 90792"/>
                    <a:gd name="connsiteY2" fmla="*/ 39758 h 90812"/>
                    <a:gd name="connsiteX3" fmla="*/ 51035 w 90792"/>
                    <a:gd name="connsiteY3" fmla="*/ 90506 h 90812"/>
                    <a:gd name="connsiteX4" fmla="*/ 287 w 90792"/>
                    <a:gd name="connsiteY4" fmla="*/ 51035 h 90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2" h="90812">
                      <a:moveTo>
                        <a:pt x="287" y="51035"/>
                      </a:moveTo>
                      <a:cubicBezTo>
                        <a:pt x="-2533" y="25661"/>
                        <a:pt x="15793" y="3106"/>
                        <a:pt x="39758" y="287"/>
                      </a:cubicBezTo>
                      <a:cubicBezTo>
                        <a:pt x="65132" y="-2533"/>
                        <a:pt x="87687" y="15793"/>
                        <a:pt x="90506" y="39758"/>
                      </a:cubicBezTo>
                      <a:cubicBezTo>
                        <a:pt x="93325" y="65132"/>
                        <a:pt x="75000" y="87687"/>
                        <a:pt x="51035" y="90506"/>
                      </a:cubicBezTo>
                      <a:cubicBezTo>
                        <a:pt x="25661" y="93325"/>
                        <a:pt x="3106" y="76409"/>
                        <a:pt x="287" y="5103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C6F30C4E-7B80-4E9C-B076-AF273F8607DA}"/>
                    </a:ext>
                  </a:extLst>
                </p:cNvPr>
                <p:cNvSpPr/>
                <p:nvPr/>
              </p:nvSpPr>
              <p:spPr>
                <a:xfrm>
                  <a:off x="3828936" y="1060460"/>
                  <a:ext cx="90831" cy="91114"/>
                </a:xfrm>
                <a:custGeom>
                  <a:avLst/>
                  <a:gdLst>
                    <a:gd name="connsiteX0" fmla="*/ 306 w 90831"/>
                    <a:gd name="connsiteY0" fmla="*/ 51035 h 91114"/>
                    <a:gd name="connsiteX1" fmla="*/ 39777 w 90831"/>
                    <a:gd name="connsiteY1" fmla="*/ 287 h 91114"/>
                    <a:gd name="connsiteX2" fmla="*/ 90526 w 90831"/>
                    <a:gd name="connsiteY2" fmla="*/ 39758 h 91114"/>
                    <a:gd name="connsiteX3" fmla="*/ 51055 w 90831"/>
                    <a:gd name="connsiteY3" fmla="*/ 90506 h 91114"/>
                    <a:gd name="connsiteX4" fmla="*/ 306 w 90831"/>
                    <a:gd name="connsiteY4" fmla="*/ 51035 h 91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1114">
                      <a:moveTo>
                        <a:pt x="306" y="51035"/>
                      </a:moveTo>
                      <a:cubicBezTo>
                        <a:pt x="-2513" y="25661"/>
                        <a:pt x="14403" y="3106"/>
                        <a:pt x="39777" y="287"/>
                      </a:cubicBezTo>
                      <a:cubicBezTo>
                        <a:pt x="65151" y="-2533"/>
                        <a:pt x="87706" y="15793"/>
                        <a:pt x="90526" y="39758"/>
                      </a:cubicBezTo>
                      <a:cubicBezTo>
                        <a:pt x="93345" y="65132"/>
                        <a:pt x="76429" y="87687"/>
                        <a:pt x="51055" y="90506"/>
                      </a:cubicBezTo>
                      <a:cubicBezTo>
                        <a:pt x="25680" y="94735"/>
                        <a:pt x="3126" y="76409"/>
                        <a:pt x="306" y="5103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B610362B-0A3A-479D-B57D-1CD77987E6E9}"/>
                    </a:ext>
                  </a:extLst>
                </p:cNvPr>
                <p:cNvSpPr/>
                <p:nvPr/>
              </p:nvSpPr>
              <p:spPr>
                <a:xfrm>
                  <a:off x="3675281" y="1077376"/>
                  <a:ext cx="90831" cy="91153"/>
                </a:xfrm>
                <a:custGeom>
                  <a:avLst/>
                  <a:gdLst>
                    <a:gd name="connsiteX0" fmla="*/ 306 w 90831"/>
                    <a:gd name="connsiteY0" fmla="*/ 52445 h 91153"/>
                    <a:gd name="connsiteX1" fmla="*/ 39777 w 90831"/>
                    <a:gd name="connsiteY1" fmla="*/ 287 h 91153"/>
                    <a:gd name="connsiteX2" fmla="*/ 90525 w 90831"/>
                    <a:gd name="connsiteY2" fmla="*/ 39758 h 91153"/>
                    <a:gd name="connsiteX3" fmla="*/ 51054 w 90831"/>
                    <a:gd name="connsiteY3" fmla="*/ 90506 h 91153"/>
                    <a:gd name="connsiteX4" fmla="*/ 306 w 90831"/>
                    <a:gd name="connsiteY4" fmla="*/ 52445 h 91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1153">
                      <a:moveTo>
                        <a:pt x="306" y="52445"/>
                      </a:moveTo>
                      <a:cubicBezTo>
                        <a:pt x="-2513" y="27071"/>
                        <a:pt x="14403" y="4516"/>
                        <a:pt x="39777" y="287"/>
                      </a:cubicBezTo>
                      <a:cubicBezTo>
                        <a:pt x="65151" y="-2533"/>
                        <a:pt x="87706" y="15793"/>
                        <a:pt x="90525" y="39758"/>
                      </a:cubicBezTo>
                      <a:cubicBezTo>
                        <a:pt x="93345" y="65132"/>
                        <a:pt x="76429" y="87687"/>
                        <a:pt x="51054" y="90506"/>
                      </a:cubicBezTo>
                      <a:cubicBezTo>
                        <a:pt x="27090" y="94735"/>
                        <a:pt x="4535" y="77819"/>
                        <a:pt x="306" y="5244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36889272-005F-442B-975C-172DF818468A}"/>
                    </a:ext>
                  </a:extLst>
                </p:cNvPr>
                <p:cNvSpPr/>
                <p:nvPr/>
              </p:nvSpPr>
              <p:spPr>
                <a:xfrm>
                  <a:off x="3523036" y="1099608"/>
                  <a:ext cx="89423" cy="91476"/>
                </a:xfrm>
                <a:custGeom>
                  <a:avLst/>
                  <a:gdLst>
                    <a:gd name="connsiteX0" fmla="*/ 307 w 89423"/>
                    <a:gd name="connsiteY0" fmla="*/ 52767 h 91476"/>
                    <a:gd name="connsiteX1" fmla="*/ 38368 w 89423"/>
                    <a:gd name="connsiteY1" fmla="*/ 609 h 91476"/>
                    <a:gd name="connsiteX2" fmla="*/ 89116 w 89423"/>
                    <a:gd name="connsiteY2" fmla="*/ 38671 h 91476"/>
                    <a:gd name="connsiteX3" fmla="*/ 51055 w 89423"/>
                    <a:gd name="connsiteY3" fmla="*/ 90829 h 91476"/>
                    <a:gd name="connsiteX4" fmla="*/ 307 w 89423"/>
                    <a:gd name="connsiteY4" fmla="*/ 52767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423" h="91476">
                      <a:moveTo>
                        <a:pt x="307" y="52767"/>
                      </a:moveTo>
                      <a:cubicBezTo>
                        <a:pt x="-2512" y="27393"/>
                        <a:pt x="14404" y="4838"/>
                        <a:pt x="38368" y="609"/>
                      </a:cubicBezTo>
                      <a:cubicBezTo>
                        <a:pt x="63742" y="-3620"/>
                        <a:pt x="86297" y="14706"/>
                        <a:pt x="89116" y="38671"/>
                      </a:cubicBezTo>
                      <a:cubicBezTo>
                        <a:pt x="91936" y="64045"/>
                        <a:pt x="75020" y="86600"/>
                        <a:pt x="51055" y="90829"/>
                      </a:cubicBezTo>
                      <a:cubicBezTo>
                        <a:pt x="27091" y="95058"/>
                        <a:pt x="4536" y="78142"/>
                        <a:pt x="307" y="5276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2D94EE6C-6B4B-44F3-8938-59977B8180D0}"/>
                    </a:ext>
                  </a:extLst>
                </p:cNvPr>
                <p:cNvSpPr/>
                <p:nvPr/>
              </p:nvSpPr>
              <p:spPr>
                <a:xfrm>
                  <a:off x="3370450" y="1122163"/>
                  <a:ext cx="89764" cy="91476"/>
                </a:xfrm>
                <a:custGeom>
                  <a:avLst/>
                  <a:gdLst>
                    <a:gd name="connsiteX0" fmla="*/ 648 w 89764"/>
                    <a:gd name="connsiteY0" fmla="*/ 52767 h 91476"/>
                    <a:gd name="connsiteX1" fmla="*/ 38709 w 89764"/>
                    <a:gd name="connsiteY1" fmla="*/ 609 h 91476"/>
                    <a:gd name="connsiteX2" fmla="*/ 89457 w 89764"/>
                    <a:gd name="connsiteY2" fmla="*/ 38671 h 91476"/>
                    <a:gd name="connsiteX3" fmla="*/ 51396 w 89764"/>
                    <a:gd name="connsiteY3" fmla="*/ 90829 h 91476"/>
                    <a:gd name="connsiteX4" fmla="*/ 648 w 89764"/>
                    <a:gd name="connsiteY4" fmla="*/ 52767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4" h="91476">
                      <a:moveTo>
                        <a:pt x="648" y="52767"/>
                      </a:moveTo>
                      <a:cubicBezTo>
                        <a:pt x="-3581" y="27393"/>
                        <a:pt x="13335" y="4838"/>
                        <a:pt x="38709" y="609"/>
                      </a:cubicBezTo>
                      <a:cubicBezTo>
                        <a:pt x="64083" y="-3620"/>
                        <a:pt x="86638" y="14706"/>
                        <a:pt x="89457" y="38671"/>
                      </a:cubicBezTo>
                      <a:cubicBezTo>
                        <a:pt x="92277" y="62635"/>
                        <a:pt x="75360" y="86600"/>
                        <a:pt x="51396" y="90829"/>
                      </a:cubicBezTo>
                      <a:cubicBezTo>
                        <a:pt x="27432" y="95058"/>
                        <a:pt x="4877" y="78142"/>
                        <a:pt x="648" y="5276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5C3E58B5-FDF4-4340-B150-FE1D9C4B9482}"/>
                    </a:ext>
                  </a:extLst>
                </p:cNvPr>
                <p:cNvSpPr/>
                <p:nvPr/>
              </p:nvSpPr>
              <p:spPr>
                <a:xfrm>
                  <a:off x="3218205" y="1144717"/>
                  <a:ext cx="91514" cy="91476"/>
                </a:xfrm>
                <a:custGeom>
                  <a:avLst/>
                  <a:gdLst>
                    <a:gd name="connsiteX0" fmla="*/ 648 w 91514"/>
                    <a:gd name="connsiteY0" fmla="*/ 52767 h 91476"/>
                    <a:gd name="connsiteX1" fmla="*/ 38709 w 91514"/>
                    <a:gd name="connsiteY1" fmla="*/ 609 h 91476"/>
                    <a:gd name="connsiteX2" fmla="*/ 90867 w 91514"/>
                    <a:gd name="connsiteY2" fmla="*/ 38671 h 91476"/>
                    <a:gd name="connsiteX3" fmla="*/ 52806 w 91514"/>
                    <a:gd name="connsiteY3" fmla="*/ 90829 h 91476"/>
                    <a:gd name="connsiteX4" fmla="*/ 648 w 91514"/>
                    <a:gd name="connsiteY4" fmla="*/ 52767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14" h="91476">
                      <a:moveTo>
                        <a:pt x="648" y="52767"/>
                      </a:moveTo>
                      <a:cubicBezTo>
                        <a:pt x="-3581" y="27393"/>
                        <a:pt x="13335" y="4838"/>
                        <a:pt x="38709" y="609"/>
                      </a:cubicBezTo>
                      <a:cubicBezTo>
                        <a:pt x="64083" y="-3620"/>
                        <a:pt x="86638" y="14706"/>
                        <a:pt x="90867" y="38671"/>
                      </a:cubicBezTo>
                      <a:cubicBezTo>
                        <a:pt x="95096" y="64045"/>
                        <a:pt x="78180" y="86600"/>
                        <a:pt x="52806" y="90829"/>
                      </a:cubicBezTo>
                      <a:cubicBezTo>
                        <a:pt x="28841" y="95058"/>
                        <a:pt x="4877" y="78142"/>
                        <a:pt x="648" y="5276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331181E2-77BC-47BB-B4D0-1AA0B54F3276}"/>
                    </a:ext>
                  </a:extLst>
                </p:cNvPr>
                <p:cNvSpPr/>
                <p:nvPr/>
              </p:nvSpPr>
              <p:spPr>
                <a:xfrm>
                  <a:off x="3067368" y="1167272"/>
                  <a:ext cx="90106" cy="91477"/>
                </a:xfrm>
                <a:custGeom>
                  <a:avLst/>
                  <a:gdLst>
                    <a:gd name="connsiteX0" fmla="*/ 649 w 90106"/>
                    <a:gd name="connsiteY0" fmla="*/ 54177 h 91477"/>
                    <a:gd name="connsiteX1" fmla="*/ 37301 w 90106"/>
                    <a:gd name="connsiteY1" fmla="*/ 609 h 91477"/>
                    <a:gd name="connsiteX2" fmla="*/ 89459 w 90106"/>
                    <a:gd name="connsiteY2" fmla="*/ 38671 h 91477"/>
                    <a:gd name="connsiteX3" fmla="*/ 51398 w 90106"/>
                    <a:gd name="connsiteY3" fmla="*/ 90829 h 91477"/>
                    <a:gd name="connsiteX4" fmla="*/ 649 w 90106"/>
                    <a:gd name="connsiteY4" fmla="*/ 54177 h 91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6" h="91477">
                      <a:moveTo>
                        <a:pt x="649" y="54177"/>
                      </a:moveTo>
                      <a:cubicBezTo>
                        <a:pt x="-3580" y="28803"/>
                        <a:pt x="13336" y="6248"/>
                        <a:pt x="37301" y="609"/>
                      </a:cubicBezTo>
                      <a:cubicBezTo>
                        <a:pt x="62675" y="-3620"/>
                        <a:pt x="85230" y="14706"/>
                        <a:pt x="89459" y="38671"/>
                      </a:cubicBezTo>
                      <a:cubicBezTo>
                        <a:pt x="93688" y="64045"/>
                        <a:pt x="76772" y="86600"/>
                        <a:pt x="51398" y="90829"/>
                      </a:cubicBezTo>
                      <a:cubicBezTo>
                        <a:pt x="27433" y="95058"/>
                        <a:pt x="3469" y="78142"/>
                        <a:pt x="649" y="541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FB6031AD-B0B8-4C73-89E2-FAB8CC021902}"/>
                    </a:ext>
                  </a:extLst>
                </p:cNvPr>
                <p:cNvSpPr/>
                <p:nvPr/>
              </p:nvSpPr>
              <p:spPr>
                <a:xfrm>
                  <a:off x="2915124" y="1194016"/>
                  <a:ext cx="90107" cy="91560"/>
                </a:xfrm>
                <a:custGeom>
                  <a:avLst/>
                  <a:gdLst>
                    <a:gd name="connsiteX0" fmla="*/ 649 w 90107"/>
                    <a:gd name="connsiteY0" fmla="*/ 54217 h 91560"/>
                    <a:gd name="connsiteX1" fmla="*/ 37301 w 90107"/>
                    <a:gd name="connsiteY1" fmla="*/ 649 h 91560"/>
                    <a:gd name="connsiteX2" fmla="*/ 89459 w 90107"/>
                    <a:gd name="connsiteY2" fmla="*/ 37301 h 91560"/>
                    <a:gd name="connsiteX3" fmla="*/ 52807 w 90107"/>
                    <a:gd name="connsiteY3" fmla="*/ 90868 h 91560"/>
                    <a:gd name="connsiteX4" fmla="*/ 649 w 90107"/>
                    <a:gd name="connsiteY4" fmla="*/ 54217 h 91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1560">
                      <a:moveTo>
                        <a:pt x="649" y="54217"/>
                      </a:moveTo>
                      <a:cubicBezTo>
                        <a:pt x="-3580" y="28843"/>
                        <a:pt x="13336" y="6288"/>
                        <a:pt x="37301" y="649"/>
                      </a:cubicBezTo>
                      <a:cubicBezTo>
                        <a:pt x="61265" y="-3580"/>
                        <a:pt x="85230" y="13336"/>
                        <a:pt x="89459" y="37301"/>
                      </a:cubicBezTo>
                      <a:cubicBezTo>
                        <a:pt x="93688" y="62675"/>
                        <a:pt x="76772" y="85230"/>
                        <a:pt x="52807" y="90868"/>
                      </a:cubicBezTo>
                      <a:cubicBezTo>
                        <a:pt x="28843" y="95097"/>
                        <a:pt x="4878" y="79591"/>
                        <a:pt x="649" y="5421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8" name="Freeform: Shape 187">
                  <a:extLst>
                    <a:ext uri="{FF2B5EF4-FFF2-40B4-BE49-F238E27FC236}">
                      <a16:creationId xmlns:a16="http://schemas.microsoft.com/office/drawing/2014/main" id="{6E1C5A68-B577-4672-8B40-FE182EFAFBA9}"/>
                    </a:ext>
                  </a:extLst>
                </p:cNvPr>
                <p:cNvSpPr/>
                <p:nvPr/>
              </p:nvSpPr>
              <p:spPr>
                <a:xfrm>
                  <a:off x="2764245" y="1222210"/>
                  <a:ext cx="90194" cy="90545"/>
                </a:xfrm>
                <a:custGeom>
                  <a:avLst/>
                  <a:gdLst>
                    <a:gd name="connsiteX0" fmla="*/ 692 w 90194"/>
                    <a:gd name="connsiteY0" fmla="*/ 52807 h 90545"/>
                    <a:gd name="connsiteX1" fmla="*/ 37344 w 90194"/>
                    <a:gd name="connsiteY1" fmla="*/ 649 h 90545"/>
                    <a:gd name="connsiteX2" fmla="*/ 89502 w 90194"/>
                    <a:gd name="connsiteY2" fmla="*/ 37301 h 90545"/>
                    <a:gd name="connsiteX3" fmla="*/ 52850 w 90194"/>
                    <a:gd name="connsiteY3" fmla="*/ 89459 h 90545"/>
                    <a:gd name="connsiteX4" fmla="*/ 692 w 90194"/>
                    <a:gd name="connsiteY4" fmla="*/ 52807 h 90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94" h="90545">
                      <a:moveTo>
                        <a:pt x="692" y="52807"/>
                      </a:moveTo>
                      <a:cubicBezTo>
                        <a:pt x="-3537" y="27433"/>
                        <a:pt x="11970" y="4878"/>
                        <a:pt x="37344" y="649"/>
                      </a:cubicBezTo>
                      <a:cubicBezTo>
                        <a:pt x="61308" y="-3580"/>
                        <a:pt x="85273" y="13336"/>
                        <a:pt x="89502" y="37301"/>
                      </a:cubicBezTo>
                      <a:cubicBezTo>
                        <a:pt x="93731" y="62675"/>
                        <a:pt x="78224" y="85230"/>
                        <a:pt x="52850" y="89459"/>
                      </a:cubicBezTo>
                      <a:cubicBezTo>
                        <a:pt x="28886" y="95097"/>
                        <a:pt x="4921" y="78181"/>
                        <a:pt x="692" y="5280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E4D99876-5AD5-4B6D-9040-C3FF3B6F386D}"/>
                    </a:ext>
                  </a:extLst>
                </p:cNvPr>
                <p:cNvSpPr/>
                <p:nvPr/>
              </p:nvSpPr>
              <p:spPr>
                <a:xfrm>
                  <a:off x="2612000" y="1248993"/>
                  <a:ext cx="91603" cy="90545"/>
                </a:xfrm>
                <a:custGeom>
                  <a:avLst/>
                  <a:gdLst>
                    <a:gd name="connsiteX0" fmla="*/ 692 w 91603"/>
                    <a:gd name="connsiteY0" fmla="*/ 52807 h 90545"/>
                    <a:gd name="connsiteX1" fmla="*/ 37344 w 91603"/>
                    <a:gd name="connsiteY1" fmla="*/ 649 h 90545"/>
                    <a:gd name="connsiteX2" fmla="*/ 90912 w 91603"/>
                    <a:gd name="connsiteY2" fmla="*/ 37301 h 90545"/>
                    <a:gd name="connsiteX3" fmla="*/ 54260 w 91603"/>
                    <a:gd name="connsiteY3" fmla="*/ 89459 h 90545"/>
                    <a:gd name="connsiteX4" fmla="*/ 692 w 91603"/>
                    <a:gd name="connsiteY4" fmla="*/ 52807 h 90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3" h="90545">
                      <a:moveTo>
                        <a:pt x="692" y="52807"/>
                      </a:moveTo>
                      <a:cubicBezTo>
                        <a:pt x="-3537" y="27433"/>
                        <a:pt x="11970" y="4878"/>
                        <a:pt x="37344" y="649"/>
                      </a:cubicBezTo>
                      <a:cubicBezTo>
                        <a:pt x="61308" y="-3580"/>
                        <a:pt x="85273" y="13336"/>
                        <a:pt x="90912" y="37301"/>
                      </a:cubicBezTo>
                      <a:cubicBezTo>
                        <a:pt x="95141" y="62675"/>
                        <a:pt x="79634" y="85230"/>
                        <a:pt x="54260" y="89459"/>
                      </a:cubicBezTo>
                      <a:cubicBezTo>
                        <a:pt x="28886" y="95097"/>
                        <a:pt x="6331" y="78181"/>
                        <a:pt x="692" y="5280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id="{B5BB7A9E-4CA0-4E07-8B34-FB9E9950DDA1}"/>
                    </a:ext>
                  </a:extLst>
                </p:cNvPr>
                <p:cNvSpPr/>
                <p:nvPr/>
              </p:nvSpPr>
              <p:spPr>
                <a:xfrm>
                  <a:off x="2461163" y="1276750"/>
                  <a:ext cx="90197" cy="91954"/>
                </a:xfrm>
                <a:custGeom>
                  <a:avLst/>
                  <a:gdLst>
                    <a:gd name="connsiteX0" fmla="*/ 694 w 90197"/>
                    <a:gd name="connsiteY0" fmla="*/ 54654 h 91954"/>
                    <a:gd name="connsiteX1" fmla="*/ 35936 w 90197"/>
                    <a:gd name="connsiteY1" fmla="*/ 1087 h 91954"/>
                    <a:gd name="connsiteX2" fmla="*/ 89504 w 90197"/>
                    <a:gd name="connsiteY2" fmla="*/ 37738 h 91954"/>
                    <a:gd name="connsiteX3" fmla="*/ 54262 w 90197"/>
                    <a:gd name="connsiteY3" fmla="*/ 91306 h 91954"/>
                    <a:gd name="connsiteX4" fmla="*/ 694 w 90197"/>
                    <a:gd name="connsiteY4" fmla="*/ 54654 h 91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97" h="91954">
                      <a:moveTo>
                        <a:pt x="694" y="54654"/>
                      </a:moveTo>
                      <a:cubicBezTo>
                        <a:pt x="-3535" y="29280"/>
                        <a:pt x="11972" y="5316"/>
                        <a:pt x="35936" y="1087"/>
                      </a:cubicBezTo>
                      <a:cubicBezTo>
                        <a:pt x="59901" y="-4552"/>
                        <a:pt x="83865" y="12364"/>
                        <a:pt x="89504" y="37738"/>
                      </a:cubicBezTo>
                      <a:cubicBezTo>
                        <a:pt x="93733" y="63112"/>
                        <a:pt x="78226" y="85667"/>
                        <a:pt x="54262" y="91306"/>
                      </a:cubicBezTo>
                      <a:cubicBezTo>
                        <a:pt x="28888" y="95535"/>
                        <a:pt x="6333" y="78619"/>
                        <a:pt x="694" y="5465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75EA6FD9-956A-4FC8-A2C4-084A7634D9B3}"/>
                    </a:ext>
                  </a:extLst>
                </p:cNvPr>
                <p:cNvSpPr/>
                <p:nvPr/>
              </p:nvSpPr>
              <p:spPr>
                <a:xfrm>
                  <a:off x="2309933" y="1307759"/>
                  <a:ext cx="90988" cy="91055"/>
                </a:xfrm>
                <a:custGeom>
                  <a:avLst/>
                  <a:gdLst>
                    <a:gd name="connsiteX0" fmla="*/ 1090 w 90988"/>
                    <a:gd name="connsiteY0" fmla="*/ 54657 h 91055"/>
                    <a:gd name="connsiteX1" fmla="*/ 36332 w 90988"/>
                    <a:gd name="connsiteY1" fmla="*/ 1090 h 91055"/>
                    <a:gd name="connsiteX2" fmla="*/ 89899 w 90988"/>
                    <a:gd name="connsiteY2" fmla="*/ 36332 h 91055"/>
                    <a:gd name="connsiteX3" fmla="*/ 54657 w 90988"/>
                    <a:gd name="connsiteY3" fmla="*/ 89899 h 91055"/>
                    <a:gd name="connsiteX4" fmla="*/ 1090 w 90988"/>
                    <a:gd name="connsiteY4" fmla="*/ 54657 h 91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988" h="91055">
                      <a:moveTo>
                        <a:pt x="1090" y="54657"/>
                      </a:moveTo>
                      <a:cubicBezTo>
                        <a:pt x="-4549" y="30693"/>
                        <a:pt x="12367" y="5319"/>
                        <a:pt x="36332" y="1090"/>
                      </a:cubicBezTo>
                      <a:cubicBezTo>
                        <a:pt x="60296" y="-4549"/>
                        <a:pt x="84261" y="12367"/>
                        <a:pt x="89899" y="36332"/>
                      </a:cubicBezTo>
                      <a:cubicBezTo>
                        <a:pt x="95538" y="60296"/>
                        <a:pt x="78622" y="85670"/>
                        <a:pt x="54657" y="89899"/>
                      </a:cubicBezTo>
                      <a:cubicBezTo>
                        <a:pt x="30693" y="95538"/>
                        <a:pt x="6728" y="80031"/>
                        <a:pt x="1090" y="5465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2" name="Freeform: Shape 191">
                  <a:extLst>
                    <a:ext uri="{FF2B5EF4-FFF2-40B4-BE49-F238E27FC236}">
                      <a16:creationId xmlns:a16="http://schemas.microsoft.com/office/drawing/2014/main" id="{C935B7DB-6F6D-4236-9C05-98C784B9B57B}"/>
                    </a:ext>
                  </a:extLst>
                </p:cNvPr>
                <p:cNvSpPr/>
                <p:nvPr/>
              </p:nvSpPr>
              <p:spPr>
                <a:xfrm>
                  <a:off x="2160441" y="1340182"/>
                  <a:ext cx="91121" cy="90988"/>
                </a:xfrm>
                <a:custGeom>
                  <a:avLst/>
                  <a:gdLst>
                    <a:gd name="connsiteX0" fmla="*/ 1156 w 91121"/>
                    <a:gd name="connsiteY0" fmla="*/ 54657 h 90988"/>
                    <a:gd name="connsiteX1" fmla="*/ 36398 w 91121"/>
                    <a:gd name="connsiteY1" fmla="*/ 1090 h 90988"/>
                    <a:gd name="connsiteX2" fmla="*/ 89965 w 91121"/>
                    <a:gd name="connsiteY2" fmla="*/ 36332 h 90988"/>
                    <a:gd name="connsiteX3" fmla="*/ 54724 w 91121"/>
                    <a:gd name="connsiteY3" fmla="*/ 89899 h 90988"/>
                    <a:gd name="connsiteX4" fmla="*/ 1156 w 91121"/>
                    <a:gd name="connsiteY4" fmla="*/ 54657 h 9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1" h="90988">
                      <a:moveTo>
                        <a:pt x="1156" y="54657"/>
                      </a:moveTo>
                      <a:cubicBezTo>
                        <a:pt x="-4483" y="30693"/>
                        <a:pt x="11024" y="5319"/>
                        <a:pt x="36398" y="1090"/>
                      </a:cubicBezTo>
                      <a:cubicBezTo>
                        <a:pt x="60362" y="-4549"/>
                        <a:pt x="84327" y="12367"/>
                        <a:pt x="89965" y="36332"/>
                      </a:cubicBezTo>
                      <a:cubicBezTo>
                        <a:pt x="95604" y="60296"/>
                        <a:pt x="80098" y="85670"/>
                        <a:pt x="54724" y="89899"/>
                      </a:cubicBezTo>
                      <a:cubicBezTo>
                        <a:pt x="29350" y="95538"/>
                        <a:pt x="5385" y="78622"/>
                        <a:pt x="1156" y="5465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3" name="Freeform: Shape 192">
                  <a:extLst>
                    <a:ext uri="{FF2B5EF4-FFF2-40B4-BE49-F238E27FC236}">
                      <a16:creationId xmlns:a16="http://schemas.microsoft.com/office/drawing/2014/main" id="{14393096-CEAB-4519-8C50-E4C83FEBA220}"/>
                    </a:ext>
                  </a:extLst>
                </p:cNvPr>
                <p:cNvSpPr/>
                <p:nvPr/>
              </p:nvSpPr>
              <p:spPr>
                <a:xfrm>
                  <a:off x="2009602" y="1372538"/>
                  <a:ext cx="89719" cy="90659"/>
                </a:xfrm>
                <a:custGeom>
                  <a:avLst/>
                  <a:gdLst>
                    <a:gd name="connsiteX0" fmla="*/ 1160 w 89719"/>
                    <a:gd name="connsiteY0" fmla="*/ 54724 h 90659"/>
                    <a:gd name="connsiteX1" fmla="*/ 34992 w 89719"/>
                    <a:gd name="connsiteY1" fmla="*/ 1156 h 90659"/>
                    <a:gd name="connsiteX2" fmla="*/ 88560 w 89719"/>
                    <a:gd name="connsiteY2" fmla="*/ 36398 h 90659"/>
                    <a:gd name="connsiteX3" fmla="*/ 54727 w 89719"/>
                    <a:gd name="connsiteY3" fmla="*/ 89966 h 90659"/>
                    <a:gd name="connsiteX4" fmla="*/ 1160 w 89719"/>
                    <a:gd name="connsiteY4" fmla="*/ 54724 h 9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19" h="90659">
                      <a:moveTo>
                        <a:pt x="1160" y="54724"/>
                      </a:moveTo>
                      <a:cubicBezTo>
                        <a:pt x="-4479" y="30759"/>
                        <a:pt x="11028" y="5385"/>
                        <a:pt x="34992" y="1156"/>
                      </a:cubicBezTo>
                      <a:cubicBezTo>
                        <a:pt x="58956" y="-4483"/>
                        <a:pt x="84331" y="11024"/>
                        <a:pt x="88560" y="36398"/>
                      </a:cubicBezTo>
                      <a:cubicBezTo>
                        <a:pt x="94198" y="60362"/>
                        <a:pt x="78692" y="85736"/>
                        <a:pt x="54727" y="89966"/>
                      </a:cubicBezTo>
                      <a:cubicBezTo>
                        <a:pt x="30763" y="94195"/>
                        <a:pt x="6798" y="78688"/>
                        <a:pt x="1160" y="5472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4" name="Freeform: Shape 193">
                  <a:extLst>
                    <a:ext uri="{FF2B5EF4-FFF2-40B4-BE49-F238E27FC236}">
                      <a16:creationId xmlns:a16="http://schemas.microsoft.com/office/drawing/2014/main" id="{0C049C83-F92C-4DFA-92B5-8999D8B4FC04}"/>
                    </a:ext>
                  </a:extLst>
                </p:cNvPr>
                <p:cNvSpPr/>
                <p:nvPr/>
              </p:nvSpPr>
              <p:spPr>
                <a:xfrm>
                  <a:off x="1858767" y="1403551"/>
                  <a:ext cx="91129" cy="91199"/>
                </a:xfrm>
                <a:custGeom>
                  <a:avLst/>
                  <a:gdLst>
                    <a:gd name="connsiteX0" fmla="*/ 1160 w 91129"/>
                    <a:gd name="connsiteY0" fmla="*/ 56133 h 91199"/>
                    <a:gd name="connsiteX1" fmla="*/ 34992 w 91129"/>
                    <a:gd name="connsiteY1" fmla="*/ 1156 h 91199"/>
                    <a:gd name="connsiteX2" fmla="*/ 89969 w 91129"/>
                    <a:gd name="connsiteY2" fmla="*/ 36398 h 91199"/>
                    <a:gd name="connsiteX3" fmla="*/ 56137 w 91129"/>
                    <a:gd name="connsiteY3" fmla="*/ 89966 h 91199"/>
                    <a:gd name="connsiteX4" fmla="*/ 1160 w 91129"/>
                    <a:gd name="connsiteY4" fmla="*/ 56133 h 91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99">
                      <a:moveTo>
                        <a:pt x="1160" y="56133"/>
                      </a:moveTo>
                      <a:cubicBezTo>
                        <a:pt x="-4479" y="32169"/>
                        <a:pt x="11028" y="6795"/>
                        <a:pt x="34992" y="1156"/>
                      </a:cubicBezTo>
                      <a:cubicBezTo>
                        <a:pt x="58956" y="-4483"/>
                        <a:pt x="84331" y="11024"/>
                        <a:pt x="89969" y="36398"/>
                      </a:cubicBezTo>
                      <a:cubicBezTo>
                        <a:pt x="95608" y="61772"/>
                        <a:pt x="80102" y="84327"/>
                        <a:pt x="56137" y="89966"/>
                      </a:cubicBezTo>
                      <a:cubicBezTo>
                        <a:pt x="32173" y="95604"/>
                        <a:pt x="6799" y="81507"/>
                        <a:pt x="1160" y="56133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5" name="Freeform: Shape 194">
                  <a:extLst>
                    <a:ext uri="{FF2B5EF4-FFF2-40B4-BE49-F238E27FC236}">
                      <a16:creationId xmlns:a16="http://schemas.microsoft.com/office/drawing/2014/main" id="{C2DF0C7E-7CB3-4197-B685-8D329F740E7F}"/>
                    </a:ext>
                  </a:extLst>
                </p:cNvPr>
                <p:cNvSpPr/>
                <p:nvPr/>
              </p:nvSpPr>
              <p:spPr>
                <a:xfrm>
                  <a:off x="1709341" y="1440124"/>
                  <a:ext cx="91129" cy="91203"/>
                </a:xfrm>
                <a:custGeom>
                  <a:avLst/>
                  <a:gdLst>
                    <a:gd name="connsiteX0" fmla="*/ 1160 w 91129"/>
                    <a:gd name="connsiteY0" fmla="*/ 56211 h 91203"/>
                    <a:gd name="connsiteX1" fmla="*/ 34992 w 91129"/>
                    <a:gd name="connsiteY1" fmla="*/ 1234 h 91203"/>
                    <a:gd name="connsiteX2" fmla="*/ 89969 w 91129"/>
                    <a:gd name="connsiteY2" fmla="*/ 35066 h 91203"/>
                    <a:gd name="connsiteX3" fmla="*/ 56137 w 91129"/>
                    <a:gd name="connsiteY3" fmla="*/ 90044 h 91203"/>
                    <a:gd name="connsiteX4" fmla="*/ 1160 w 91129"/>
                    <a:gd name="connsiteY4" fmla="*/ 56211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203">
                      <a:moveTo>
                        <a:pt x="1160" y="56211"/>
                      </a:moveTo>
                      <a:cubicBezTo>
                        <a:pt x="-4479" y="32247"/>
                        <a:pt x="11027" y="6873"/>
                        <a:pt x="34992" y="1234"/>
                      </a:cubicBezTo>
                      <a:cubicBezTo>
                        <a:pt x="58956" y="-4405"/>
                        <a:pt x="84331" y="9692"/>
                        <a:pt x="89969" y="35066"/>
                      </a:cubicBezTo>
                      <a:cubicBezTo>
                        <a:pt x="95608" y="59031"/>
                        <a:pt x="80102" y="84405"/>
                        <a:pt x="56137" y="90044"/>
                      </a:cubicBezTo>
                      <a:cubicBezTo>
                        <a:pt x="32173" y="95682"/>
                        <a:pt x="8208" y="80176"/>
                        <a:pt x="1160" y="5621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6" name="Freeform: Shape 195">
                  <a:extLst>
                    <a:ext uri="{FF2B5EF4-FFF2-40B4-BE49-F238E27FC236}">
                      <a16:creationId xmlns:a16="http://schemas.microsoft.com/office/drawing/2014/main" id="{7B29E03A-2D43-478D-97AD-4F03A201A3BE}"/>
                    </a:ext>
                  </a:extLst>
                </p:cNvPr>
                <p:cNvSpPr/>
                <p:nvPr/>
              </p:nvSpPr>
              <p:spPr>
                <a:xfrm>
                  <a:off x="1559841" y="1476776"/>
                  <a:ext cx="91277" cy="91203"/>
                </a:xfrm>
                <a:custGeom>
                  <a:avLst/>
                  <a:gdLst>
                    <a:gd name="connsiteX0" fmla="*/ 1234 w 91277"/>
                    <a:gd name="connsiteY0" fmla="*/ 56211 h 91203"/>
                    <a:gd name="connsiteX1" fmla="*/ 35066 w 91277"/>
                    <a:gd name="connsiteY1" fmla="*/ 1234 h 91203"/>
                    <a:gd name="connsiteX2" fmla="*/ 90044 w 91277"/>
                    <a:gd name="connsiteY2" fmla="*/ 35066 h 91203"/>
                    <a:gd name="connsiteX3" fmla="*/ 56212 w 91277"/>
                    <a:gd name="connsiteY3" fmla="*/ 90044 h 91203"/>
                    <a:gd name="connsiteX4" fmla="*/ 1234 w 91277"/>
                    <a:gd name="connsiteY4" fmla="*/ 56211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277" h="91203">
                      <a:moveTo>
                        <a:pt x="1234" y="56211"/>
                      </a:moveTo>
                      <a:cubicBezTo>
                        <a:pt x="-4405" y="32247"/>
                        <a:pt x="9692" y="6873"/>
                        <a:pt x="35066" y="1234"/>
                      </a:cubicBezTo>
                      <a:cubicBezTo>
                        <a:pt x="59031" y="-4405"/>
                        <a:pt x="84405" y="9692"/>
                        <a:pt x="90044" y="35066"/>
                      </a:cubicBezTo>
                      <a:cubicBezTo>
                        <a:pt x="95682" y="59031"/>
                        <a:pt x="81586" y="84405"/>
                        <a:pt x="56212" y="90044"/>
                      </a:cubicBezTo>
                      <a:cubicBezTo>
                        <a:pt x="32247" y="95682"/>
                        <a:pt x="8283" y="80176"/>
                        <a:pt x="1234" y="5621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7" name="Freeform: Shape 196">
                  <a:extLst>
                    <a:ext uri="{FF2B5EF4-FFF2-40B4-BE49-F238E27FC236}">
                      <a16:creationId xmlns:a16="http://schemas.microsoft.com/office/drawing/2014/main" id="{C957164A-7964-491F-88A0-B715D7C8C860}"/>
                    </a:ext>
                  </a:extLst>
                </p:cNvPr>
                <p:cNvSpPr/>
                <p:nvPr/>
              </p:nvSpPr>
              <p:spPr>
                <a:xfrm>
                  <a:off x="1410411" y="1513427"/>
                  <a:ext cx="89877" cy="90789"/>
                </a:xfrm>
                <a:custGeom>
                  <a:avLst/>
                  <a:gdLst>
                    <a:gd name="connsiteX0" fmla="*/ 1239 w 89877"/>
                    <a:gd name="connsiteY0" fmla="*/ 56211 h 90789"/>
                    <a:gd name="connsiteX1" fmla="*/ 33661 w 89877"/>
                    <a:gd name="connsiteY1" fmla="*/ 1234 h 90789"/>
                    <a:gd name="connsiteX2" fmla="*/ 88639 w 89877"/>
                    <a:gd name="connsiteY2" fmla="*/ 35066 h 90789"/>
                    <a:gd name="connsiteX3" fmla="*/ 56216 w 89877"/>
                    <a:gd name="connsiteY3" fmla="*/ 90044 h 90789"/>
                    <a:gd name="connsiteX4" fmla="*/ 1239 w 89877"/>
                    <a:gd name="connsiteY4" fmla="*/ 56211 h 90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877" h="90789">
                      <a:moveTo>
                        <a:pt x="1239" y="56211"/>
                      </a:moveTo>
                      <a:cubicBezTo>
                        <a:pt x="-4400" y="32247"/>
                        <a:pt x="9697" y="6873"/>
                        <a:pt x="33661" y="1234"/>
                      </a:cubicBezTo>
                      <a:cubicBezTo>
                        <a:pt x="57626" y="-4405"/>
                        <a:pt x="83000" y="9692"/>
                        <a:pt x="88639" y="35066"/>
                      </a:cubicBezTo>
                      <a:cubicBezTo>
                        <a:pt x="94277" y="60441"/>
                        <a:pt x="80181" y="84405"/>
                        <a:pt x="56216" y="90044"/>
                      </a:cubicBezTo>
                      <a:cubicBezTo>
                        <a:pt x="32252" y="94273"/>
                        <a:pt x="8287" y="80176"/>
                        <a:pt x="1239" y="5621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8" name="Freeform: Shape 197">
                  <a:extLst>
                    <a:ext uri="{FF2B5EF4-FFF2-40B4-BE49-F238E27FC236}">
                      <a16:creationId xmlns:a16="http://schemas.microsoft.com/office/drawing/2014/main" id="{04EDAE56-A0BD-4823-B9C9-389054AD2899}"/>
                    </a:ext>
                  </a:extLst>
                </p:cNvPr>
                <p:cNvSpPr/>
                <p:nvPr/>
              </p:nvSpPr>
              <p:spPr>
                <a:xfrm>
                  <a:off x="1270682" y="1693690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8B7906A8-B216-4E69-B105-B5B2FAC680EA}"/>
                    </a:ext>
                  </a:extLst>
                </p:cNvPr>
                <p:cNvSpPr/>
                <p:nvPr/>
              </p:nvSpPr>
              <p:spPr>
                <a:xfrm>
                  <a:off x="1270682" y="1851574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FC3B5E6B-97B0-4EC0-A049-BA001B5AD64E}"/>
                    </a:ext>
                  </a:extLst>
                </p:cNvPr>
                <p:cNvSpPr/>
                <p:nvPr/>
              </p:nvSpPr>
              <p:spPr>
                <a:xfrm>
                  <a:off x="1270682" y="2009457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1" name="Freeform: Shape 200">
                  <a:extLst>
                    <a:ext uri="{FF2B5EF4-FFF2-40B4-BE49-F238E27FC236}">
                      <a16:creationId xmlns:a16="http://schemas.microsoft.com/office/drawing/2014/main" id="{81A92C1A-4A79-4922-A68B-50E639168695}"/>
                    </a:ext>
                  </a:extLst>
                </p:cNvPr>
                <p:cNvSpPr/>
                <p:nvPr/>
              </p:nvSpPr>
              <p:spPr>
                <a:xfrm>
                  <a:off x="1270682" y="2167341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330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2" name="Freeform: Shape 201">
                  <a:extLst>
                    <a:ext uri="{FF2B5EF4-FFF2-40B4-BE49-F238E27FC236}">
                      <a16:creationId xmlns:a16="http://schemas.microsoft.com/office/drawing/2014/main" id="{A39E2E40-EF74-4A5E-BF15-D510E9067C49}"/>
                    </a:ext>
                  </a:extLst>
                </p:cNvPr>
                <p:cNvSpPr/>
                <p:nvPr/>
              </p:nvSpPr>
              <p:spPr>
                <a:xfrm>
                  <a:off x="1270682" y="2326634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3" name="Freeform: Shape 202">
                  <a:extLst>
                    <a:ext uri="{FF2B5EF4-FFF2-40B4-BE49-F238E27FC236}">
                      <a16:creationId xmlns:a16="http://schemas.microsoft.com/office/drawing/2014/main" id="{1EA0D638-38BF-43E0-85BE-E55EA6ECD983}"/>
                    </a:ext>
                  </a:extLst>
                </p:cNvPr>
                <p:cNvSpPr/>
                <p:nvPr/>
              </p:nvSpPr>
              <p:spPr>
                <a:xfrm>
                  <a:off x="1270682" y="2484518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4" name="Freeform: Shape 203">
                  <a:extLst>
                    <a:ext uri="{FF2B5EF4-FFF2-40B4-BE49-F238E27FC236}">
                      <a16:creationId xmlns:a16="http://schemas.microsoft.com/office/drawing/2014/main" id="{CC81F25A-B30A-4E4A-B21E-125C21072B19}"/>
                    </a:ext>
                  </a:extLst>
                </p:cNvPr>
                <p:cNvSpPr/>
                <p:nvPr/>
              </p:nvSpPr>
              <p:spPr>
                <a:xfrm>
                  <a:off x="1270682" y="2642401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5" name="Freeform: Shape 204">
                  <a:extLst>
                    <a:ext uri="{FF2B5EF4-FFF2-40B4-BE49-F238E27FC236}">
                      <a16:creationId xmlns:a16="http://schemas.microsoft.com/office/drawing/2014/main" id="{304F5638-7C68-455C-A08F-494092E0208F}"/>
                    </a:ext>
                  </a:extLst>
                </p:cNvPr>
                <p:cNvSpPr/>
                <p:nvPr/>
              </p:nvSpPr>
              <p:spPr>
                <a:xfrm>
                  <a:off x="1270682" y="2800285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6" name="Freeform: Shape 205">
                  <a:extLst>
                    <a:ext uri="{FF2B5EF4-FFF2-40B4-BE49-F238E27FC236}">
                      <a16:creationId xmlns:a16="http://schemas.microsoft.com/office/drawing/2014/main" id="{36061C83-71E1-480A-9303-C81083605761}"/>
                    </a:ext>
                  </a:extLst>
                </p:cNvPr>
                <p:cNvSpPr/>
                <p:nvPr/>
              </p:nvSpPr>
              <p:spPr>
                <a:xfrm>
                  <a:off x="1270682" y="2959578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7" name="Freeform: Shape 206">
                  <a:extLst>
                    <a:ext uri="{FF2B5EF4-FFF2-40B4-BE49-F238E27FC236}">
                      <a16:creationId xmlns:a16="http://schemas.microsoft.com/office/drawing/2014/main" id="{4B983427-DA19-4BB5-BD03-FF5F853846FD}"/>
                    </a:ext>
                  </a:extLst>
                </p:cNvPr>
                <p:cNvSpPr/>
                <p:nvPr/>
              </p:nvSpPr>
              <p:spPr>
                <a:xfrm>
                  <a:off x="1270682" y="3117461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id="{5DF1D99C-3CF5-4D66-8C8A-7531519D3811}"/>
                    </a:ext>
                  </a:extLst>
                </p:cNvPr>
                <p:cNvSpPr/>
                <p:nvPr/>
              </p:nvSpPr>
              <p:spPr>
                <a:xfrm>
                  <a:off x="1270682" y="3275345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8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8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8"/>
                      </a:move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8"/>
                        <a:pt x="45110" y="930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id="{888CF311-E465-4F96-8DA9-BBDD8F0645F9}"/>
                    </a:ext>
                  </a:extLst>
                </p:cNvPr>
                <p:cNvSpPr/>
                <p:nvPr/>
              </p:nvSpPr>
              <p:spPr>
                <a:xfrm>
                  <a:off x="1270682" y="3433229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8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8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8"/>
                      </a:move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8"/>
                        <a:pt x="45110" y="930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id="{4C19E4F2-533F-4F65-AE7D-4F2C87FF4C5F}"/>
                    </a:ext>
                  </a:extLst>
                </p:cNvPr>
                <p:cNvSpPr/>
                <p:nvPr/>
              </p:nvSpPr>
              <p:spPr>
                <a:xfrm>
                  <a:off x="1270682" y="3591112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330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80E1FCAD-80C5-4992-9273-E533A990CFFF}"/>
                    </a:ext>
                  </a:extLst>
                </p:cNvPr>
                <p:cNvSpPr/>
                <p:nvPr/>
              </p:nvSpPr>
              <p:spPr>
                <a:xfrm>
                  <a:off x="1270682" y="3750405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8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8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8"/>
                      </a:move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8"/>
                        <a:pt x="45110" y="930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id="{AB76C72D-03D2-4B53-8DED-46E7FD5054F7}"/>
                    </a:ext>
                  </a:extLst>
                </p:cNvPr>
                <p:cNvSpPr/>
                <p:nvPr/>
              </p:nvSpPr>
              <p:spPr>
                <a:xfrm>
                  <a:off x="1270682" y="3908289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39775629-48E5-45B2-8B19-446D1B7F9A2E}"/>
                    </a:ext>
                  </a:extLst>
                </p:cNvPr>
                <p:cNvSpPr/>
                <p:nvPr/>
              </p:nvSpPr>
              <p:spPr>
                <a:xfrm>
                  <a:off x="1270682" y="4066172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E4575AB3-5E60-4F98-A032-27DDEA991432}"/>
                    </a:ext>
                  </a:extLst>
                </p:cNvPr>
                <p:cNvSpPr/>
                <p:nvPr/>
              </p:nvSpPr>
              <p:spPr>
                <a:xfrm>
                  <a:off x="1270682" y="4224056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A86971F7-9384-4415-98EF-8C14F72915A2}"/>
                    </a:ext>
                  </a:extLst>
                </p:cNvPr>
                <p:cNvSpPr/>
                <p:nvPr/>
              </p:nvSpPr>
              <p:spPr>
                <a:xfrm>
                  <a:off x="1270682" y="4383349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8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8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8"/>
                      </a:move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8"/>
                        <a:pt x="45110" y="930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id="{CF79D764-D4A4-44D6-88FB-A6404C5587C0}"/>
                    </a:ext>
                  </a:extLst>
                </p:cNvPr>
                <p:cNvSpPr/>
                <p:nvPr/>
              </p:nvSpPr>
              <p:spPr>
                <a:xfrm>
                  <a:off x="1270682" y="4541233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20 h 93038"/>
                    <a:gd name="connsiteX2" fmla="*/ 45110 w 90219"/>
                    <a:gd name="connsiteY2" fmla="*/ 0 h 93038"/>
                    <a:gd name="connsiteX3" fmla="*/ 90219 w 90219"/>
                    <a:gd name="connsiteY3" fmla="*/ 46520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20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20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7" name="Freeform: Shape 216">
                  <a:extLst>
                    <a:ext uri="{FF2B5EF4-FFF2-40B4-BE49-F238E27FC236}">
                      <a16:creationId xmlns:a16="http://schemas.microsoft.com/office/drawing/2014/main" id="{664A71E9-92E6-495E-83FE-18AC456C78A7}"/>
                    </a:ext>
                  </a:extLst>
                </p:cNvPr>
                <p:cNvSpPr/>
                <p:nvPr/>
              </p:nvSpPr>
              <p:spPr>
                <a:xfrm>
                  <a:off x="1270682" y="4699116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F32442CF-6FE1-4CCC-8C04-343DC6EAC35D}"/>
                    </a:ext>
                  </a:extLst>
                </p:cNvPr>
                <p:cNvSpPr/>
                <p:nvPr/>
              </p:nvSpPr>
              <p:spPr>
                <a:xfrm>
                  <a:off x="1270682" y="4857000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20 h 93038"/>
                    <a:gd name="connsiteX2" fmla="*/ 45110 w 90285"/>
                    <a:gd name="connsiteY2" fmla="*/ 0 h 93038"/>
                    <a:gd name="connsiteX3" fmla="*/ 90219 w 90285"/>
                    <a:gd name="connsiteY3" fmla="*/ 46520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20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20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4707AA58-1C53-4D22-8CEE-2DB2739DDB94}"/>
                    </a:ext>
                  </a:extLst>
                </p:cNvPr>
                <p:cNvSpPr/>
                <p:nvPr/>
              </p:nvSpPr>
              <p:spPr>
                <a:xfrm>
                  <a:off x="1269273" y="1556952"/>
                  <a:ext cx="93038" cy="93038"/>
                </a:xfrm>
                <a:custGeom>
                  <a:avLst/>
                  <a:gdLst>
                    <a:gd name="connsiteX0" fmla="*/ 93039 w 93038"/>
                    <a:gd name="connsiteY0" fmla="*/ 46519 h 93038"/>
                    <a:gd name="connsiteX1" fmla="*/ 46519 w 93038"/>
                    <a:gd name="connsiteY1" fmla="*/ 93039 h 93038"/>
                    <a:gd name="connsiteX2" fmla="*/ 0 w 93038"/>
                    <a:gd name="connsiteY2" fmla="*/ 46519 h 93038"/>
                    <a:gd name="connsiteX3" fmla="*/ 46519 w 93038"/>
                    <a:gd name="connsiteY3" fmla="*/ 0 h 93038"/>
                    <a:gd name="connsiteX4" fmla="*/ 93039 w 93038"/>
                    <a:gd name="connsiteY4" fmla="*/ 4651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038" h="93038">
                      <a:moveTo>
                        <a:pt x="93039" y="46519"/>
                      </a:moveTo>
                      <a:cubicBezTo>
                        <a:pt x="93039" y="72211"/>
                        <a:pt x="72211" y="93039"/>
                        <a:pt x="46519" y="93039"/>
                      </a:cubicBezTo>
                      <a:cubicBezTo>
                        <a:pt x="20827" y="93039"/>
                        <a:pt x="0" y="72211"/>
                        <a:pt x="0" y="46519"/>
                      </a:cubicBezTo>
                      <a:cubicBezTo>
                        <a:pt x="0" y="20827"/>
                        <a:pt x="20827" y="0"/>
                        <a:pt x="46519" y="0"/>
                      </a:cubicBezTo>
                      <a:cubicBezTo>
                        <a:pt x="72211" y="0"/>
                        <a:pt x="93039" y="20827"/>
                        <a:pt x="9303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B744C963-218B-44B5-AF41-E8EE82C523A0}"/>
                    </a:ext>
                  </a:extLst>
                </p:cNvPr>
                <p:cNvSpPr/>
                <p:nvPr/>
              </p:nvSpPr>
              <p:spPr>
                <a:xfrm>
                  <a:off x="1269273" y="5005016"/>
                  <a:ext cx="93038" cy="93038"/>
                </a:xfrm>
                <a:custGeom>
                  <a:avLst/>
                  <a:gdLst>
                    <a:gd name="connsiteX0" fmla="*/ 93039 w 93038"/>
                    <a:gd name="connsiteY0" fmla="*/ 46519 h 93038"/>
                    <a:gd name="connsiteX1" fmla="*/ 46519 w 93038"/>
                    <a:gd name="connsiteY1" fmla="*/ 93038 h 93038"/>
                    <a:gd name="connsiteX2" fmla="*/ 0 w 93038"/>
                    <a:gd name="connsiteY2" fmla="*/ 46519 h 93038"/>
                    <a:gd name="connsiteX3" fmla="*/ 46519 w 93038"/>
                    <a:gd name="connsiteY3" fmla="*/ 0 h 93038"/>
                    <a:gd name="connsiteX4" fmla="*/ 93039 w 93038"/>
                    <a:gd name="connsiteY4" fmla="*/ 4651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038" h="93038">
                      <a:moveTo>
                        <a:pt x="93039" y="46519"/>
                      </a:moveTo>
                      <a:cubicBezTo>
                        <a:pt x="93039" y="72211"/>
                        <a:pt x="72211" y="93038"/>
                        <a:pt x="46519" y="93038"/>
                      </a:cubicBezTo>
                      <a:cubicBezTo>
                        <a:pt x="20827" y="93038"/>
                        <a:pt x="0" y="72211"/>
                        <a:pt x="0" y="46519"/>
                      </a:cubicBezTo>
                      <a:cubicBezTo>
                        <a:pt x="0" y="20827"/>
                        <a:pt x="20827" y="0"/>
                        <a:pt x="46519" y="0"/>
                      </a:cubicBezTo>
                      <a:cubicBezTo>
                        <a:pt x="72211" y="0"/>
                        <a:pt x="93039" y="20827"/>
                        <a:pt x="9303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id="{989E9ADF-B14B-464C-B9D9-39C8594382A5}"/>
                    </a:ext>
                  </a:extLst>
                </p:cNvPr>
                <p:cNvSpPr/>
                <p:nvPr/>
              </p:nvSpPr>
              <p:spPr>
                <a:xfrm>
                  <a:off x="10833917" y="1556952"/>
                  <a:ext cx="93038" cy="93038"/>
                </a:xfrm>
                <a:custGeom>
                  <a:avLst/>
                  <a:gdLst>
                    <a:gd name="connsiteX0" fmla="*/ 93039 w 93038"/>
                    <a:gd name="connsiteY0" fmla="*/ 46519 h 93038"/>
                    <a:gd name="connsiteX1" fmla="*/ 46520 w 93038"/>
                    <a:gd name="connsiteY1" fmla="*/ 93039 h 93038"/>
                    <a:gd name="connsiteX2" fmla="*/ 1 w 93038"/>
                    <a:gd name="connsiteY2" fmla="*/ 46519 h 93038"/>
                    <a:gd name="connsiteX3" fmla="*/ 46520 w 93038"/>
                    <a:gd name="connsiteY3" fmla="*/ 0 h 93038"/>
                    <a:gd name="connsiteX4" fmla="*/ 93039 w 93038"/>
                    <a:gd name="connsiteY4" fmla="*/ 4651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038" h="93038">
                      <a:moveTo>
                        <a:pt x="93039" y="46519"/>
                      </a:moveTo>
                      <a:cubicBezTo>
                        <a:pt x="93039" y="72211"/>
                        <a:pt x="72211" y="93039"/>
                        <a:pt x="46520" y="93039"/>
                      </a:cubicBezTo>
                      <a:cubicBezTo>
                        <a:pt x="20828" y="93039"/>
                        <a:pt x="1" y="72211"/>
                        <a:pt x="1" y="46519"/>
                      </a:cubicBezTo>
                      <a:cubicBezTo>
                        <a:pt x="1" y="20827"/>
                        <a:pt x="20828" y="0"/>
                        <a:pt x="46520" y="0"/>
                      </a:cubicBezTo>
                      <a:cubicBezTo>
                        <a:pt x="72211" y="0"/>
                        <a:pt x="93039" y="20827"/>
                        <a:pt x="9303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6F80FBB1-D993-4945-BE66-40027830F18C}"/>
                    </a:ext>
                  </a:extLst>
                </p:cNvPr>
                <p:cNvSpPr/>
                <p:nvPr/>
              </p:nvSpPr>
              <p:spPr>
                <a:xfrm>
                  <a:off x="10833917" y="4993738"/>
                  <a:ext cx="93038" cy="93038"/>
                </a:xfrm>
                <a:custGeom>
                  <a:avLst/>
                  <a:gdLst>
                    <a:gd name="connsiteX0" fmla="*/ 93039 w 93038"/>
                    <a:gd name="connsiteY0" fmla="*/ 46519 h 93038"/>
                    <a:gd name="connsiteX1" fmla="*/ 46520 w 93038"/>
                    <a:gd name="connsiteY1" fmla="*/ 93038 h 93038"/>
                    <a:gd name="connsiteX2" fmla="*/ 1 w 93038"/>
                    <a:gd name="connsiteY2" fmla="*/ 46519 h 93038"/>
                    <a:gd name="connsiteX3" fmla="*/ 46520 w 93038"/>
                    <a:gd name="connsiteY3" fmla="*/ 0 h 93038"/>
                    <a:gd name="connsiteX4" fmla="*/ 93039 w 93038"/>
                    <a:gd name="connsiteY4" fmla="*/ 4651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038" h="93038">
                      <a:moveTo>
                        <a:pt x="93039" y="46519"/>
                      </a:moveTo>
                      <a:cubicBezTo>
                        <a:pt x="93039" y="72211"/>
                        <a:pt x="72211" y="93038"/>
                        <a:pt x="46520" y="93038"/>
                      </a:cubicBezTo>
                      <a:cubicBezTo>
                        <a:pt x="20828" y="93038"/>
                        <a:pt x="1" y="72211"/>
                        <a:pt x="1" y="46519"/>
                      </a:cubicBezTo>
                      <a:cubicBezTo>
                        <a:pt x="1" y="20827"/>
                        <a:pt x="20828" y="0"/>
                        <a:pt x="46520" y="0"/>
                      </a:cubicBezTo>
                      <a:cubicBezTo>
                        <a:pt x="72211" y="0"/>
                        <a:pt x="93039" y="20827"/>
                        <a:pt x="9303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223" name="BUTTON">
            <a:hlinkClick r:id="rId6" action="ppaction://hlinksldjump"/>
            <a:extLst>
              <a:ext uri="{FF2B5EF4-FFF2-40B4-BE49-F238E27FC236}">
                <a16:creationId xmlns:a16="http://schemas.microsoft.com/office/drawing/2014/main" id="{3C607108-AD25-405B-8B0B-FC512F61DF7B}"/>
              </a:ext>
            </a:extLst>
          </p:cNvPr>
          <p:cNvSpPr/>
          <p:nvPr/>
        </p:nvSpPr>
        <p:spPr>
          <a:xfrm>
            <a:off x="9175703" y="4375392"/>
            <a:ext cx="1319456" cy="1319456"/>
          </a:xfrm>
          <a:prstGeom prst="ellipse">
            <a:avLst/>
          </a:pr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Go!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02650902-100D-4280-AB02-81A332627DCE}"/>
              </a:ext>
            </a:extLst>
          </p:cNvPr>
          <p:cNvSpPr/>
          <p:nvPr/>
        </p:nvSpPr>
        <p:spPr>
          <a:xfrm>
            <a:off x="2275861" y="2404630"/>
            <a:ext cx="7637460" cy="170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chemeClr val="tx2"/>
                </a:solidFill>
                <a:latin typeface="Plantagenet Cherokee" panose="020B0604020202020204" pitchFamily="18" charset="0"/>
              </a:rPr>
              <a:t>Can you knock all the </a:t>
            </a:r>
          </a:p>
          <a:p>
            <a:pPr algn="ctr"/>
            <a:r>
              <a:rPr lang="en-GB" sz="4400" b="1" dirty="0">
                <a:solidFill>
                  <a:schemeClr val="tx2"/>
                </a:solidFill>
                <a:latin typeface="Plantagenet Cherokee" panose="020B0604020202020204" pitchFamily="18" charset="0"/>
              </a:rPr>
              <a:t>hand sanitizers off </a:t>
            </a:r>
          </a:p>
          <a:p>
            <a:pPr algn="ctr"/>
            <a:r>
              <a:rPr lang="en-GB" sz="4400" b="1" dirty="0">
                <a:solidFill>
                  <a:schemeClr val="tx2"/>
                </a:solidFill>
                <a:latin typeface="Plantagenet Cherokee" panose="020B0604020202020204" pitchFamily="18" charset="0"/>
              </a:rPr>
              <a:t>the shelf in 8 seconds?</a:t>
            </a:r>
          </a:p>
        </p:txBody>
      </p:sp>
    </p:spTree>
    <p:extLst>
      <p:ext uri="{BB962C8B-B14F-4D97-AF65-F5344CB8AC3E}">
        <p14:creationId xmlns:p14="http://schemas.microsoft.com/office/powerpoint/2010/main" val="252481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decel="10000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300000">
                                      <p:cBhvr>
                                        <p:cTn id="1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223" grpId="0" animBg="1"/>
      <p:bldP spid="2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0C6DEE-4A95-4BC8-A3FA-4FC0165B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1164976"/>
            <a:ext cx="12191999" cy="4287024"/>
          </a:xfrm>
          <a:prstGeom prst="rect">
            <a:avLst/>
          </a:prstGeom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E6354F0-E4A8-4B29-A7E9-C12CF369DA84}"/>
              </a:ext>
            </a:extLst>
          </p:cNvPr>
          <p:cNvSpPr/>
          <p:nvPr/>
        </p:nvSpPr>
        <p:spPr>
          <a:xfrm>
            <a:off x="0" y="4074913"/>
            <a:ext cx="12192000" cy="2783087"/>
          </a:xfrm>
          <a:custGeom>
            <a:avLst/>
            <a:gdLst>
              <a:gd name="connsiteX0" fmla="*/ 11931904 w 12192000"/>
              <a:gd name="connsiteY0" fmla="*/ 1073 h 2783087"/>
              <a:gd name="connsiteX1" fmla="*/ 12182110 w 12192000"/>
              <a:gd name="connsiteY1" fmla="*/ 54407 h 2783087"/>
              <a:gd name="connsiteX2" fmla="*/ 12192000 w 12192000"/>
              <a:gd name="connsiteY2" fmla="*/ 60520 h 2783087"/>
              <a:gd name="connsiteX3" fmla="*/ 12192000 w 12192000"/>
              <a:gd name="connsiteY3" fmla="*/ 2783087 h 2783087"/>
              <a:gd name="connsiteX4" fmla="*/ 0 w 12192000"/>
              <a:gd name="connsiteY4" fmla="*/ 2783087 h 2783087"/>
              <a:gd name="connsiteX5" fmla="*/ 0 w 12192000"/>
              <a:gd name="connsiteY5" fmla="*/ 463523 h 2783087"/>
              <a:gd name="connsiteX6" fmla="*/ 90692 w 12192000"/>
              <a:gd name="connsiteY6" fmla="*/ 451100 h 2783087"/>
              <a:gd name="connsiteX7" fmla="*/ 2857500 w 12192000"/>
              <a:gd name="connsiteY7" fmla="*/ 84262 h 2783087"/>
              <a:gd name="connsiteX8" fmla="*/ 5321300 w 12192000"/>
              <a:gd name="connsiteY8" fmla="*/ 147762 h 2783087"/>
              <a:gd name="connsiteX9" fmla="*/ 8356600 w 12192000"/>
              <a:gd name="connsiteY9" fmla="*/ 122362 h 2783087"/>
              <a:gd name="connsiteX10" fmla="*/ 10515600 w 12192000"/>
              <a:gd name="connsiteY10" fmla="*/ 185862 h 2783087"/>
              <a:gd name="connsiteX11" fmla="*/ 11931904 w 12192000"/>
              <a:gd name="connsiteY11" fmla="*/ 1073 h 278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783087">
                <a:moveTo>
                  <a:pt x="11931904" y="1073"/>
                </a:moveTo>
                <a:cubicBezTo>
                  <a:pt x="12023852" y="5151"/>
                  <a:pt x="12108190" y="21152"/>
                  <a:pt x="12182110" y="54407"/>
                </a:cubicBezTo>
                <a:lnTo>
                  <a:pt x="12192000" y="60520"/>
                </a:lnTo>
                <a:lnTo>
                  <a:pt x="12192000" y="2783087"/>
                </a:lnTo>
                <a:lnTo>
                  <a:pt x="0" y="2783087"/>
                </a:lnTo>
                <a:lnTo>
                  <a:pt x="0" y="463523"/>
                </a:lnTo>
                <a:lnTo>
                  <a:pt x="90692" y="451100"/>
                </a:lnTo>
                <a:cubicBezTo>
                  <a:pt x="662285" y="369516"/>
                  <a:pt x="2024063" y="133872"/>
                  <a:pt x="2857500" y="84262"/>
                </a:cubicBezTo>
                <a:cubicBezTo>
                  <a:pt x="3746500" y="31345"/>
                  <a:pt x="5321300" y="147762"/>
                  <a:pt x="5321300" y="147762"/>
                </a:cubicBezTo>
                <a:lnTo>
                  <a:pt x="8356600" y="122362"/>
                </a:lnTo>
                <a:cubicBezTo>
                  <a:pt x="9222317" y="128712"/>
                  <a:pt x="10515600" y="185862"/>
                  <a:pt x="10515600" y="185862"/>
                </a:cubicBezTo>
                <a:cubicBezTo>
                  <a:pt x="10975446" y="196049"/>
                  <a:pt x="11527334" y="-16867"/>
                  <a:pt x="11931904" y="1073"/>
                </a:cubicBezTo>
                <a:close/>
              </a:path>
            </a:pathLst>
          </a:custGeom>
          <a:solidFill>
            <a:srgbClr val="E7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68331F-09BA-4C23-97DB-50D8392D4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8882" y="1195316"/>
            <a:ext cx="3328704" cy="5041829"/>
          </a:xfrm>
          <a:prstGeom prst="rect">
            <a:avLst/>
          </a:prstGeom>
        </p:spPr>
      </p:pic>
      <p:pic>
        <p:nvPicPr>
          <p:cNvPr id="46" name="!!Stage">
            <a:extLst>
              <a:ext uri="{FF2B5EF4-FFF2-40B4-BE49-F238E27FC236}">
                <a16:creationId xmlns:a16="http://schemas.microsoft.com/office/drawing/2014/main" id="{1B79FF5E-6767-4010-BA18-1B68C4C25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2944" y="342191"/>
            <a:ext cx="6431837" cy="61392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ABE563-0045-40B3-9E55-7F8DC9A6A3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6414" y="4314998"/>
            <a:ext cx="1639966" cy="227400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8FB14D-76E2-4F5E-8A98-86329F6B4CCA}"/>
              </a:ext>
            </a:extLst>
          </p:cNvPr>
          <p:cNvSpPr/>
          <p:nvPr/>
        </p:nvSpPr>
        <p:spPr>
          <a:xfrm>
            <a:off x="0" y="27972"/>
            <a:ext cx="12191999" cy="6830027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schemeClr val="accent5"/>
                </a:solidFill>
              </a:rPr>
              <a:t>Ready?!</a:t>
            </a:r>
          </a:p>
        </p:txBody>
      </p:sp>
    </p:spTree>
    <p:extLst>
      <p:ext uri="{BB962C8B-B14F-4D97-AF65-F5344CB8AC3E}">
        <p14:creationId xmlns:p14="http://schemas.microsoft.com/office/powerpoint/2010/main" val="4199875629"/>
      </p:ext>
    </p:extLst>
  </p:cSld>
  <p:clrMapOvr>
    <a:masterClrMapping/>
  </p:clrMapOvr>
  <p:transition advClick="0" advTm="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7" name="Picture 786">
            <a:extLst>
              <a:ext uri="{FF2B5EF4-FFF2-40B4-BE49-F238E27FC236}">
                <a16:creationId xmlns:a16="http://schemas.microsoft.com/office/drawing/2014/main" id="{9AD4E3A6-06E7-40C1-99C7-C200DDA61F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10880663" y="-3093537"/>
            <a:ext cx="33327496" cy="11718814"/>
          </a:xfrm>
          <a:prstGeom prst="rect">
            <a:avLst/>
          </a:prstGeom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4C8ED5A-C594-4BC7-A81C-F9086BBBB831}"/>
              </a:ext>
            </a:extLst>
          </p:cNvPr>
          <p:cNvSpPr/>
          <p:nvPr/>
        </p:nvSpPr>
        <p:spPr>
          <a:xfrm>
            <a:off x="-10880663" y="5117679"/>
            <a:ext cx="33327496" cy="7607720"/>
          </a:xfrm>
          <a:custGeom>
            <a:avLst/>
            <a:gdLst>
              <a:gd name="connsiteX0" fmla="*/ 11931904 w 12192000"/>
              <a:gd name="connsiteY0" fmla="*/ 1073 h 2783087"/>
              <a:gd name="connsiteX1" fmla="*/ 12182110 w 12192000"/>
              <a:gd name="connsiteY1" fmla="*/ 54407 h 2783087"/>
              <a:gd name="connsiteX2" fmla="*/ 12192000 w 12192000"/>
              <a:gd name="connsiteY2" fmla="*/ 60520 h 2783087"/>
              <a:gd name="connsiteX3" fmla="*/ 12192000 w 12192000"/>
              <a:gd name="connsiteY3" fmla="*/ 2783087 h 2783087"/>
              <a:gd name="connsiteX4" fmla="*/ 0 w 12192000"/>
              <a:gd name="connsiteY4" fmla="*/ 2783087 h 2783087"/>
              <a:gd name="connsiteX5" fmla="*/ 0 w 12192000"/>
              <a:gd name="connsiteY5" fmla="*/ 463523 h 2783087"/>
              <a:gd name="connsiteX6" fmla="*/ 90692 w 12192000"/>
              <a:gd name="connsiteY6" fmla="*/ 451100 h 2783087"/>
              <a:gd name="connsiteX7" fmla="*/ 2857500 w 12192000"/>
              <a:gd name="connsiteY7" fmla="*/ 84262 h 2783087"/>
              <a:gd name="connsiteX8" fmla="*/ 5321300 w 12192000"/>
              <a:gd name="connsiteY8" fmla="*/ 147762 h 2783087"/>
              <a:gd name="connsiteX9" fmla="*/ 8356600 w 12192000"/>
              <a:gd name="connsiteY9" fmla="*/ 122362 h 2783087"/>
              <a:gd name="connsiteX10" fmla="*/ 10515600 w 12192000"/>
              <a:gd name="connsiteY10" fmla="*/ 185862 h 2783087"/>
              <a:gd name="connsiteX11" fmla="*/ 11931904 w 12192000"/>
              <a:gd name="connsiteY11" fmla="*/ 1073 h 278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783087">
                <a:moveTo>
                  <a:pt x="11931904" y="1073"/>
                </a:moveTo>
                <a:cubicBezTo>
                  <a:pt x="12023852" y="5151"/>
                  <a:pt x="12108190" y="21152"/>
                  <a:pt x="12182110" y="54407"/>
                </a:cubicBezTo>
                <a:lnTo>
                  <a:pt x="12192000" y="60520"/>
                </a:lnTo>
                <a:lnTo>
                  <a:pt x="12192000" y="2783087"/>
                </a:lnTo>
                <a:lnTo>
                  <a:pt x="0" y="2783087"/>
                </a:lnTo>
                <a:lnTo>
                  <a:pt x="0" y="463523"/>
                </a:lnTo>
                <a:lnTo>
                  <a:pt x="90692" y="451100"/>
                </a:lnTo>
                <a:cubicBezTo>
                  <a:pt x="662285" y="369516"/>
                  <a:pt x="2024063" y="133872"/>
                  <a:pt x="2857500" y="84262"/>
                </a:cubicBezTo>
                <a:cubicBezTo>
                  <a:pt x="3746500" y="31345"/>
                  <a:pt x="5321300" y="147762"/>
                  <a:pt x="5321300" y="147762"/>
                </a:cubicBezTo>
                <a:lnTo>
                  <a:pt x="8356600" y="122362"/>
                </a:lnTo>
                <a:cubicBezTo>
                  <a:pt x="9222317" y="128712"/>
                  <a:pt x="10515600" y="185862"/>
                  <a:pt x="10515600" y="185862"/>
                </a:cubicBezTo>
                <a:cubicBezTo>
                  <a:pt x="10975446" y="196049"/>
                  <a:pt x="11527334" y="-16867"/>
                  <a:pt x="11931904" y="1073"/>
                </a:cubicBezTo>
                <a:close/>
              </a:path>
            </a:pathLst>
          </a:custGeom>
          <a:solidFill>
            <a:srgbClr val="E7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82D7076-DC07-4DBE-A026-57198B6A3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8466" y="-2750164"/>
            <a:ext cx="9113599" cy="13803933"/>
          </a:xfrm>
          <a:prstGeom prst="rect">
            <a:avLst/>
          </a:prstGeom>
        </p:spPr>
      </p:pic>
      <p:pic>
        <p:nvPicPr>
          <p:cNvPr id="16" name="!!Stage">
            <a:extLst>
              <a:ext uri="{FF2B5EF4-FFF2-40B4-BE49-F238E27FC236}">
                <a16:creationId xmlns:a16="http://schemas.microsoft.com/office/drawing/2014/main" id="{ACF08816-9E7D-41E4-A7B4-86788E4124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784930" y="-5083521"/>
            <a:ext cx="17580886" cy="16788404"/>
          </a:xfrm>
          <a:prstGeom prst="rect">
            <a:avLst/>
          </a:prstGeom>
        </p:spPr>
      </p:pic>
      <p:pic>
        <p:nvPicPr>
          <p:cNvPr id="3" name="sfd">
            <a:extLst>
              <a:ext uri="{FF2B5EF4-FFF2-40B4-BE49-F238E27FC236}">
                <a16:creationId xmlns:a16="http://schemas.microsoft.com/office/drawing/2014/main" id="{B81C9706-6E4B-44C7-8D39-B03504A8192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83381" y="-5082746"/>
            <a:ext cx="17580886" cy="16790802"/>
          </a:xfrm>
          <a:prstGeom prst="rect">
            <a:avLst/>
          </a:prstGeom>
        </p:spPr>
      </p:pic>
      <p:grpSp>
        <p:nvGrpSpPr>
          <p:cNvPr id="1162" name="Group 1161">
            <a:extLst>
              <a:ext uri="{FF2B5EF4-FFF2-40B4-BE49-F238E27FC236}">
                <a16:creationId xmlns:a16="http://schemas.microsoft.com/office/drawing/2014/main" id="{E0745789-14F5-4232-A9A9-C5B5F5DA420C}"/>
              </a:ext>
            </a:extLst>
          </p:cNvPr>
          <p:cNvGrpSpPr/>
          <p:nvPr/>
        </p:nvGrpSpPr>
        <p:grpSpPr>
          <a:xfrm>
            <a:off x="446088" y="4440339"/>
            <a:ext cx="11413605" cy="460987"/>
            <a:chOff x="446088" y="2968013"/>
            <a:chExt cx="11413605" cy="460987"/>
          </a:xfrm>
        </p:grpSpPr>
        <p:grpSp>
          <p:nvGrpSpPr>
            <p:cNvPr id="1163" name="Group 1162">
              <a:extLst>
                <a:ext uri="{FF2B5EF4-FFF2-40B4-BE49-F238E27FC236}">
                  <a16:creationId xmlns:a16="http://schemas.microsoft.com/office/drawing/2014/main" id="{F65879FF-27C5-45F5-94B2-57253FA48A85}"/>
                </a:ext>
              </a:extLst>
            </p:cNvPr>
            <p:cNvGrpSpPr/>
            <p:nvPr/>
          </p:nvGrpSpPr>
          <p:grpSpPr>
            <a:xfrm>
              <a:off x="446088" y="2968013"/>
              <a:ext cx="11409318" cy="358613"/>
              <a:chOff x="446088" y="2605937"/>
              <a:chExt cx="11409318" cy="657189"/>
            </a:xfrm>
          </p:grpSpPr>
          <p:sp>
            <p:nvSpPr>
              <p:cNvPr id="1165" name="Freeform: Shape 1164">
                <a:extLst>
                  <a:ext uri="{FF2B5EF4-FFF2-40B4-BE49-F238E27FC236}">
                    <a16:creationId xmlns:a16="http://schemas.microsoft.com/office/drawing/2014/main" id="{ABA1DF8F-5AEB-4DF5-A8E4-B13C73F9EF48}"/>
                  </a:ext>
                </a:extLst>
              </p:cNvPr>
              <p:cNvSpPr/>
              <p:nvPr/>
            </p:nvSpPr>
            <p:spPr>
              <a:xfrm>
                <a:off x="446088" y="2605937"/>
                <a:ext cx="11409318" cy="617296"/>
              </a:xfrm>
              <a:custGeom>
                <a:avLst/>
                <a:gdLst>
                  <a:gd name="connsiteX0" fmla="*/ 0 w 5070157"/>
                  <a:gd name="connsiteY0" fmla="*/ 251460 h 274319"/>
                  <a:gd name="connsiteX1" fmla="*/ 317183 w 5070157"/>
                  <a:gd name="connsiteY1" fmla="*/ 20955 h 274319"/>
                  <a:gd name="connsiteX2" fmla="*/ 4669155 w 5070157"/>
                  <a:gd name="connsiteY2" fmla="*/ 0 h 274319"/>
                  <a:gd name="connsiteX3" fmla="*/ 5070158 w 5070157"/>
                  <a:gd name="connsiteY3" fmla="*/ 274320 h 274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70157" h="274319">
                    <a:moveTo>
                      <a:pt x="0" y="251460"/>
                    </a:moveTo>
                    <a:lnTo>
                      <a:pt x="317183" y="20955"/>
                    </a:lnTo>
                    <a:lnTo>
                      <a:pt x="4669155" y="0"/>
                    </a:lnTo>
                    <a:lnTo>
                      <a:pt x="5070158" y="274320"/>
                    </a:lnTo>
                    <a:close/>
                  </a:path>
                </a:pathLst>
              </a:custGeom>
              <a:solidFill>
                <a:srgbClr val="BF662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166" name="Graphic 13">
                <a:extLst>
                  <a:ext uri="{FF2B5EF4-FFF2-40B4-BE49-F238E27FC236}">
                    <a16:creationId xmlns:a16="http://schemas.microsoft.com/office/drawing/2014/main" id="{9764416A-AE68-45EE-834D-0AA2CBE7FA2E}"/>
                  </a:ext>
                </a:extLst>
              </p:cNvPr>
              <p:cNvGrpSpPr/>
              <p:nvPr/>
            </p:nvGrpSpPr>
            <p:grpSpPr>
              <a:xfrm>
                <a:off x="819041" y="2655378"/>
                <a:ext cx="10751294" cy="607748"/>
                <a:chOff x="3876675" y="4471098"/>
                <a:chExt cx="4777739" cy="270076"/>
              </a:xfrm>
              <a:solidFill>
                <a:srgbClr val="CD784C"/>
              </a:solidFill>
            </p:grpSpPr>
            <p:sp>
              <p:nvSpPr>
                <p:cNvPr id="1167" name="Freeform: Shape 1166">
                  <a:extLst>
                    <a:ext uri="{FF2B5EF4-FFF2-40B4-BE49-F238E27FC236}">
                      <a16:creationId xmlns:a16="http://schemas.microsoft.com/office/drawing/2014/main" id="{778A0BD6-3733-4D5F-A4C9-0236F1D63032}"/>
                    </a:ext>
                  </a:extLst>
                </p:cNvPr>
                <p:cNvSpPr/>
                <p:nvPr/>
              </p:nvSpPr>
              <p:spPr>
                <a:xfrm>
                  <a:off x="3876675" y="4471098"/>
                  <a:ext cx="4731067" cy="270076"/>
                </a:xfrm>
                <a:custGeom>
                  <a:avLst/>
                  <a:gdLst>
                    <a:gd name="connsiteX0" fmla="*/ 260985 w 4731067"/>
                    <a:gd name="connsiteY0" fmla="*/ 129476 h 270076"/>
                    <a:gd name="connsiteX1" fmla="*/ 1019175 w 4731067"/>
                    <a:gd name="connsiteY1" fmla="*/ 51371 h 270076"/>
                    <a:gd name="connsiteX2" fmla="*/ 3235643 w 4731067"/>
                    <a:gd name="connsiteY2" fmla="*/ 35179 h 270076"/>
                    <a:gd name="connsiteX3" fmla="*/ 4061460 w 4731067"/>
                    <a:gd name="connsiteY3" fmla="*/ 94234 h 270076"/>
                    <a:gd name="connsiteX4" fmla="*/ 4731068 w 4731067"/>
                    <a:gd name="connsiteY4" fmla="*/ 146621 h 270076"/>
                    <a:gd name="connsiteX5" fmla="*/ 4719638 w 4731067"/>
                    <a:gd name="connsiteY5" fmla="*/ 132334 h 270076"/>
                    <a:gd name="connsiteX6" fmla="*/ 4107180 w 4731067"/>
                    <a:gd name="connsiteY6" fmla="*/ 83756 h 270076"/>
                    <a:gd name="connsiteX7" fmla="*/ 3265170 w 4731067"/>
                    <a:gd name="connsiteY7" fmla="*/ 23749 h 270076"/>
                    <a:gd name="connsiteX8" fmla="*/ 993458 w 4731067"/>
                    <a:gd name="connsiteY8" fmla="*/ 40894 h 270076"/>
                    <a:gd name="connsiteX9" fmla="*/ 0 w 4731067"/>
                    <a:gd name="connsiteY9" fmla="*/ 184721 h 270076"/>
                    <a:gd name="connsiteX10" fmla="*/ 952 w 4731067"/>
                    <a:gd name="connsiteY10" fmla="*/ 187579 h 270076"/>
                    <a:gd name="connsiteX11" fmla="*/ 160020 w 4731067"/>
                    <a:gd name="connsiteY11" fmla="*/ 214249 h 270076"/>
                    <a:gd name="connsiteX12" fmla="*/ 1965960 w 4731067"/>
                    <a:gd name="connsiteY12" fmla="*/ 261874 h 270076"/>
                    <a:gd name="connsiteX13" fmla="*/ 3013710 w 4731067"/>
                    <a:gd name="connsiteY13" fmla="*/ 202819 h 270076"/>
                    <a:gd name="connsiteX14" fmla="*/ 3350895 w 4731067"/>
                    <a:gd name="connsiteY14" fmla="*/ 145669 h 270076"/>
                    <a:gd name="connsiteX15" fmla="*/ 3191828 w 4731067"/>
                    <a:gd name="connsiteY15" fmla="*/ 108521 h 270076"/>
                    <a:gd name="connsiteX16" fmla="*/ 1729740 w 4731067"/>
                    <a:gd name="connsiteY16" fmla="*/ 64706 h 270076"/>
                    <a:gd name="connsiteX17" fmla="*/ 540068 w 4731067"/>
                    <a:gd name="connsiteY17" fmla="*/ 132334 h 270076"/>
                    <a:gd name="connsiteX18" fmla="*/ 493395 w 4731067"/>
                    <a:gd name="connsiteY18" fmla="*/ 163766 h 270076"/>
                    <a:gd name="connsiteX19" fmla="*/ 963930 w 4731067"/>
                    <a:gd name="connsiteY19" fmla="*/ 194246 h 270076"/>
                    <a:gd name="connsiteX20" fmla="*/ 1855470 w 4731067"/>
                    <a:gd name="connsiteY20" fmla="*/ 199009 h 270076"/>
                    <a:gd name="connsiteX21" fmla="*/ 2712720 w 4731067"/>
                    <a:gd name="connsiteY21" fmla="*/ 171386 h 270076"/>
                    <a:gd name="connsiteX22" fmla="*/ 3139440 w 4731067"/>
                    <a:gd name="connsiteY22" fmla="*/ 134239 h 270076"/>
                    <a:gd name="connsiteX23" fmla="*/ 3117533 w 4731067"/>
                    <a:gd name="connsiteY23" fmla="*/ 125666 h 270076"/>
                    <a:gd name="connsiteX24" fmla="*/ 1713548 w 4731067"/>
                    <a:gd name="connsiteY24" fmla="*/ 98996 h 270076"/>
                    <a:gd name="connsiteX25" fmla="*/ 975360 w 4731067"/>
                    <a:gd name="connsiteY25" fmla="*/ 147574 h 270076"/>
                    <a:gd name="connsiteX26" fmla="*/ 1007745 w 4731067"/>
                    <a:gd name="connsiteY26" fmla="*/ 155194 h 270076"/>
                    <a:gd name="connsiteX27" fmla="*/ 2205990 w 4731067"/>
                    <a:gd name="connsiteY27" fmla="*/ 154241 h 270076"/>
                    <a:gd name="connsiteX28" fmla="*/ 2329815 w 4731067"/>
                    <a:gd name="connsiteY28" fmla="*/ 132334 h 270076"/>
                    <a:gd name="connsiteX29" fmla="*/ 1383983 w 4731067"/>
                    <a:gd name="connsiteY29" fmla="*/ 128524 h 270076"/>
                    <a:gd name="connsiteX30" fmla="*/ 1381125 w 4731067"/>
                    <a:gd name="connsiteY30" fmla="*/ 128524 h 270076"/>
                    <a:gd name="connsiteX31" fmla="*/ 1320165 w 4731067"/>
                    <a:gd name="connsiteY31" fmla="*/ 139954 h 270076"/>
                    <a:gd name="connsiteX32" fmla="*/ 1527810 w 4731067"/>
                    <a:gd name="connsiteY32" fmla="*/ 147574 h 270076"/>
                    <a:gd name="connsiteX33" fmla="*/ 1877378 w 4731067"/>
                    <a:gd name="connsiteY33" fmla="*/ 145669 h 270076"/>
                    <a:gd name="connsiteX34" fmla="*/ 1918335 w 4731067"/>
                    <a:gd name="connsiteY34" fmla="*/ 139001 h 270076"/>
                    <a:gd name="connsiteX35" fmla="*/ 1918335 w 4731067"/>
                    <a:gd name="connsiteY35" fmla="*/ 139001 h 270076"/>
                    <a:gd name="connsiteX36" fmla="*/ 1879282 w 4731067"/>
                    <a:gd name="connsiteY36" fmla="*/ 133286 h 270076"/>
                    <a:gd name="connsiteX37" fmla="*/ 1467803 w 4731067"/>
                    <a:gd name="connsiteY37" fmla="*/ 135191 h 270076"/>
                    <a:gd name="connsiteX38" fmla="*/ 2224088 w 4731067"/>
                    <a:gd name="connsiteY38" fmla="*/ 132334 h 270076"/>
                    <a:gd name="connsiteX39" fmla="*/ 2253615 w 4731067"/>
                    <a:gd name="connsiteY39" fmla="*/ 136144 h 270076"/>
                    <a:gd name="connsiteX40" fmla="*/ 2180273 w 4731067"/>
                    <a:gd name="connsiteY40" fmla="*/ 142811 h 270076"/>
                    <a:gd name="connsiteX41" fmla="*/ 1058228 w 4731067"/>
                    <a:gd name="connsiteY41" fmla="*/ 144716 h 270076"/>
                    <a:gd name="connsiteX42" fmla="*/ 1719263 w 4731067"/>
                    <a:gd name="connsiteY42" fmla="*/ 109474 h 270076"/>
                    <a:gd name="connsiteX43" fmla="*/ 2500313 w 4731067"/>
                    <a:gd name="connsiteY43" fmla="*/ 113284 h 270076"/>
                    <a:gd name="connsiteX44" fmla="*/ 3056573 w 4731067"/>
                    <a:gd name="connsiteY44" fmla="*/ 133286 h 270076"/>
                    <a:gd name="connsiteX45" fmla="*/ 2681288 w 4731067"/>
                    <a:gd name="connsiteY45" fmla="*/ 159004 h 270076"/>
                    <a:gd name="connsiteX46" fmla="*/ 1852613 w 4731067"/>
                    <a:gd name="connsiteY46" fmla="*/ 184721 h 270076"/>
                    <a:gd name="connsiteX47" fmla="*/ 984885 w 4731067"/>
                    <a:gd name="connsiteY47" fmla="*/ 179959 h 270076"/>
                    <a:gd name="connsiteX48" fmla="*/ 568643 w 4731067"/>
                    <a:gd name="connsiteY48" fmla="*/ 156146 h 270076"/>
                    <a:gd name="connsiteX49" fmla="*/ 603885 w 4731067"/>
                    <a:gd name="connsiteY49" fmla="*/ 135191 h 270076"/>
                    <a:gd name="connsiteX50" fmla="*/ 1731645 w 4731067"/>
                    <a:gd name="connsiteY50" fmla="*/ 72326 h 270076"/>
                    <a:gd name="connsiteX51" fmla="*/ 3135630 w 4731067"/>
                    <a:gd name="connsiteY51" fmla="*/ 113284 h 270076"/>
                    <a:gd name="connsiteX52" fmla="*/ 3270885 w 4731067"/>
                    <a:gd name="connsiteY52" fmla="*/ 142811 h 270076"/>
                    <a:gd name="connsiteX53" fmla="*/ 1953578 w 4731067"/>
                    <a:gd name="connsiteY53" fmla="*/ 245681 h 270076"/>
                    <a:gd name="connsiteX54" fmla="*/ 207645 w 4731067"/>
                    <a:gd name="connsiteY54" fmla="*/ 199961 h 270076"/>
                    <a:gd name="connsiteX55" fmla="*/ 78105 w 4731067"/>
                    <a:gd name="connsiteY55" fmla="*/ 180911 h 270076"/>
                    <a:gd name="connsiteX56" fmla="*/ 260985 w 4731067"/>
                    <a:gd name="connsiteY56" fmla="*/ 129476 h 270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4731067" h="270076">
                      <a:moveTo>
                        <a:pt x="260985" y="129476"/>
                      </a:moveTo>
                      <a:cubicBezTo>
                        <a:pt x="380048" y="108521"/>
                        <a:pt x="608647" y="78041"/>
                        <a:pt x="1019175" y="51371"/>
                      </a:cubicBezTo>
                      <a:cubicBezTo>
                        <a:pt x="1739265" y="4699"/>
                        <a:pt x="2423160" y="-64"/>
                        <a:pt x="3235643" y="35179"/>
                      </a:cubicBezTo>
                      <a:cubicBezTo>
                        <a:pt x="3562350" y="49466"/>
                        <a:pt x="3804285" y="71374"/>
                        <a:pt x="4061460" y="94234"/>
                      </a:cubicBezTo>
                      <a:cubicBezTo>
                        <a:pt x="4265295" y="112331"/>
                        <a:pt x="4473893" y="131381"/>
                        <a:pt x="4731068" y="146621"/>
                      </a:cubicBezTo>
                      <a:cubicBezTo>
                        <a:pt x="4727258" y="141859"/>
                        <a:pt x="4723448" y="137096"/>
                        <a:pt x="4719638" y="132334"/>
                      </a:cubicBezTo>
                      <a:cubicBezTo>
                        <a:pt x="4488180" y="118046"/>
                        <a:pt x="4295775" y="100901"/>
                        <a:pt x="4107180" y="83756"/>
                      </a:cubicBezTo>
                      <a:cubicBezTo>
                        <a:pt x="3846195" y="60896"/>
                        <a:pt x="3599498" y="38036"/>
                        <a:pt x="3265170" y="23749"/>
                      </a:cubicBezTo>
                      <a:cubicBezTo>
                        <a:pt x="2433638" y="-12446"/>
                        <a:pt x="1732598" y="-7684"/>
                        <a:pt x="993458" y="40894"/>
                      </a:cubicBezTo>
                      <a:cubicBezTo>
                        <a:pt x="231458" y="90424"/>
                        <a:pt x="0" y="157099"/>
                        <a:pt x="0" y="184721"/>
                      </a:cubicBezTo>
                      <a:cubicBezTo>
                        <a:pt x="0" y="185674"/>
                        <a:pt x="0" y="186626"/>
                        <a:pt x="952" y="187579"/>
                      </a:cubicBezTo>
                      <a:cubicBezTo>
                        <a:pt x="5715" y="195199"/>
                        <a:pt x="59055" y="203771"/>
                        <a:pt x="160020" y="214249"/>
                      </a:cubicBezTo>
                      <a:cubicBezTo>
                        <a:pt x="483870" y="247586"/>
                        <a:pt x="1231583" y="287591"/>
                        <a:pt x="1965960" y="261874"/>
                      </a:cubicBezTo>
                      <a:cubicBezTo>
                        <a:pt x="2511743" y="242824"/>
                        <a:pt x="2837498" y="219011"/>
                        <a:pt x="3013710" y="202819"/>
                      </a:cubicBezTo>
                      <a:cubicBezTo>
                        <a:pt x="3228023" y="182816"/>
                        <a:pt x="3350895" y="162814"/>
                        <a:pt x="3350895" y="145669"/>
                      </a:cubicBezTo>
                      <a:cubicBezTo>
                        <a:pt x="3350895" y="135191"/>
                        <a:pt x="3290888" y="120904"/>
                        <a:pt x="3191828" y="108521"/>
                      </a:cubicBezTo>
                      <a:cubicBezTo>
                        <a:pt x="3048000" y="89471"/>
                        <a:pt x="2616518" y="48514"/>
                        <a:pt x="1729740" y="64706"/>
                      </a:cubicBezTo>
                      <a:cubicBezTo>
                        <a:pt x="934403" y="79946"/>
                        <a:pt x="643890" y="110426"/>
                        <a:pt x="540068" y="132334"/>
                      </a:cubicBezTo>
                      <a:cubicBezTo>
                        <a:pt x="470535" y="147574"/>
                        <a:pt x="483870" y="159004"/>
                        <a:pt x="493395" y="163766"/>
                      </a:cubicBezTo>
                      <a:cubicBezTo>
                        <a:pt x="527685" y="179959"/>
                        <a:pt x="833438" y="190436"/>
                        <a:pt x="963930" y="194246"/>
                      </a:cubicBezTo>
                      <a:cubicBezTo>
                        <a:pt x="1250633" y="202819"/>
                        <a:pt x="1575435" y="203771"/>
                        <a:pt x="1855470" y="199009"/>
                      </a:cubicBezTo>
                      <a:cubicBezTo>
                        <a:pt x="2145983" y="194246"/>
                        <a:pt x="2458403" y="183769"/>
                        <a:pt x="2712720" y="171386"/>
                      </a:cubicBezTo>
                      <a:cubicBezTo>
                        <a:pt x="2986088" y="158051"/>
                        <a:pt x="3128963" y="145669"/>
                        <a:pt x="3139440" y="134239"/>
                      </a:cubicBezTo>
                      <a:cubicBezTo>
                        <a:pt x="3141345" y="132334"/>
                        <a:pt x="3138488" y="129476"/>
                        <a:pt x="3117533" y="125666"/>
                      </a:cubicBezTo>
                      <a:cubicBezTo>
                        <a:pt x="2989898" y="107569"/>
                        <a:pt x="2058353" y="89471"/>
                        <a:pt x="1713548" y="98996"/>
                      </a:cubicBezTo>
                      <a:cubicBezTo>
                        <a:pt x="1472565" y="105664"/>
                        <a:pt x="975360" y="125666"/>
                        <a:pt x="975360" y="147574"/>
                      </a:cubicBezTo>
                      <a:cubicBezTo>
                        <a:pt x="975360" y="150431"/>
                        <a:pt x="985838" y="153289"/>
                        <a:pt x="1007745" y="155194"/>
                      </a:cubicBezTo>
                      <a:cubicBezTo>
                        <a:pt x="1137285" y="167576"/>
                        <a:pt x="1883093" y="174244"/>
                        <a:pt x="2205990" y="154241"/>
                      </a:cubicBezTo>
                      <a:cubicBezTo>
                        <a:pt x="2338388" y="145669"/>
                        <a:pt x="2340293" y="137096"/>
                        <a:pt x="2329815" y="132334"/>
                      </a:cubicBezTo>
                      <a:cubicBezTo>
                        <a:pt x="2283143" y="111379"/>
                        <a:pt x="1776413" y="105664"/>
                        <a:pt x="1383983" y="128524"/>
                      </a:cubicBezTo>
                      <a:cubicBezTo>
                        <a:pt x="1383030" y="128524"/>
                        <a:pt x="1382078" y="128524"/>
                        <a:pt x="1381125" y="128524"/>
                      </a:cubicBezTo>
                      <a:cubicBezTo>
                        <a:pt x="1363980" y="129476"/>
                        <a:pt x="1311593" y="133286"/>
                        <a:pt x="1320165" y="139954"/>
                      </a:cubicBezTo>
                      <a:cubicBezTo>
                        <a:pt x="1327785" y="145669"/>
                        <a:pt x="1376363" y="147574"/>
                        <a:pt x="1527810" y="147574"/>
                      </a:cubicBezTo>
                      <a:cubicBezTo>
                        <a:pt x="1614488" y="147574"/>
                        <a:pt x="1731645" y="146621"/>
                        <a:pt x="1877378" y="145669"/>
                      </a:cubicBezTo>
                      <a:cubicBezTo>
                        <a:pt x="1899285" y="145669"/>
                        <a:pt x="1917382" y="142811"/>
                        <a:pt x="1918335" y="139001"/>
                      </a:cubicBezTo>
                      <a:cubicBezTo>
                        <a:pt x="1918335" y="139001"/>
                        <a:pt x="1918335" y="139001"/>
                        <a:pt x="1918335" y="139001"/>
                      </a:cubicBezTo>
                      <a:cubicBezTo>
                        <a:pt x="1918335" y="136144"/>
                        <a:pt x="1901190" y="133286"/>
                        <a:pt x="1879282" y="133286"/>
                      </a:cubicBezTo>
                      <a:cubicBezTo>
                        <a:pt x="1657350" y="135191"/>
                        <a:pt x="1535430" y="135191"/>
                        <a:pt x="1467803" y="135191"/>
                      </a:cubicBezTo>
                      <a:cubicBezTo>
                        <a:pt x="1772603" y="119951"/>
                        <a:pt x="2105978" y="122809"/>
                        <a:pt x="2224088" y="132334"/>
                      </a:cubicBezTo>
                      <a:cubicBezTo>
                        <a:pt x="2246948" y="134239"/>
                        <a:pt x="2253615" y="136144"/>
                        <a:pt x="2253615" y="136144"/>
                      </a:cubicBezTo>
                      <a:cubicBezTo>
                        <a:pt x="2253615" y="136144"/>
                        <a:pt x="2245995" y="139001"/>
                        <a:pt x="2180273" y="142811"/>
                      </a:cubicBezTo>
                      <a:cubicBezTo>
                        <a:pt x="1870710" y="161861"/>
                        <a:pt x="1161098" y="153289"/>
                        <a:pt x="1058228" y="144716"/>
                      </a:cubicBezTo>
                      <a:cubicBezTo>
                        <a:pt x="1099185" y="137096"/>
                        <a:pt x="1361123" y="118999"/>
                        <a:pt x="1719263" y="109474"/>
                      </a:cubicBezTo>
                      <a:cubicBezTo>
                        <a:pt x="1872615" y="105664"/>
                        <a:pt x="2179320" y="106616"/>
                        <a:pt x="2500313" y="113284"/>
                      </a:cubicBezTo>
                      <a:cubicBezTo>
                        <a:pt x="2837498" y="119951"/>
                        <a:pt x="3022283" y="128524"/>
                        <a:pt x="3056573" y="133286"/>
                      </a:cubicBezTo>
                      <a:cubicBezTo>
                        <a:pt x="3039428" y="137096"/>
                        <a:pt x="2948940" y="146621"/>
                        <a:pt x="2681288" y="159004"/>
                      </a:cubicBezTo>
                      <a:cubicBezTo>
                        <a:pt x="2434590" y="170434"/>
                        <a:pt x="2131695" y="179959"/>
                        <a:pt x="1852613" y="184721"/>
                      </a:cubicBezTo>
                      <a:cubicBezTo>
                        <a:pt x="1580198" y="189484"/>
                        <a:pt x="1263968" y="187579"/>
                        <a:pt x="984885" y="179959"/>
                      </a:cubicBezTo>
                      <a:cubicBezTo>
                        <a:pt x="689610" y="171386"/>
                        <a:pt x="577215" y="160909"/>
                        <a:pt x="568643" y="156146"/>
                      </a:cubicBezTo>
                      <a:cubicBezTo>
                        <a:pt x="563880" y="154241"/>
                        <a:pt x="553403" y="145669"/>
                        <a:pt x="603885" y="135191"/>
                      </a:cubicBezTo>
                      <a:cubicBezTo>
                        <a:pt x="680085" y="118046"/>
                        <a:pt x="928688" y="87566"/>
                        <a:pt x="1731645" y="72326"/>
                      </a:cubicBezTo>
                      <a:cubicBezTo>
                        <a:pt x="2587943" y="56134"/>
                        <a:pt x="2999423" y="95186"/>
                        <a:pt x="3135630" y="113284"/>
                      </a:cubicBezTo>
                      <a:cubicBezTo>
                        <a:pt x="3228975" y="125666"/>
                        <a:pt x="3269933" y="137096"/>
                        <a:pt x="3270885" y="142811"/>
                      </a:cubicBezTo>
                      <a:cubicBezTo>
                        <a:pt x="3270885" y="160909"/>
                        <a:pt x="2939415" y="211391"/>
                        <a:pt x="1953578" y="245681"/>
                      </a:cubicBezTo>
                      <a:cubicBezTo>
                        <a:pt x="1243965" y="270446"/>
                        <a:pt x="521017" y="231394"/>
                        <a:pt x="207645" y="199961"/>
                      </a:cubicBezTo>
                      <a:cubicBezTo>
                        <a:pt x="104775" y="189484"/>
                        <a:pt x="79058" y="182816"/>
                        <a:pt x="78105" y="180911"/>
                      </a:cubicBezTo>
                      <a:cubicBezTo>
                        <a:pt x="75248" y="178054"/>
                        <a:pt x="106680" y="157099"/>
                        <a:pt x="260985" y="129476"/>
                      </a:cubicBezTo>
                      <a:close/>
                    </a:path>
                  </a:pathLst>
                </a:custGeom>
                <a:solidFill>
                  <a:srgbClr val="CD78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8" name="Freeform: Shape 1167">
                  <a:extLst>
                    <a:ext uri="{FF2B5EF4-FFF2-40B4-BE49-F238E27FC236}">
                      <a16:creationId xmlns:a16="http://schemas.microsoft.com/office/drawing/2014/main" id="{16A20963-58D3-415D-A507-47AC51D41169}"/>
                    </a:ext>
                  </a:extLst>
                </p:cNvPr>
                <p:cNvSpPr/>
                <p:nvPr/>
              </p:nvSpPr>
              <p:spPr>
                <a:xfrm>
                  <a:off x="6398894" y="4507230"/>
                  <a:ext cx="2255519" cy="160019"/>
                </a:xfrm>
                <a:custGeom>
                  <a:avLst/>
                  <a:gdLst>
                    <a:gd name="connsiteX0" fmla="*/ 2240280 w 2255519"/>
                    <a:gd name="connsiteY0" fmla="*/ 144780 h 160019"/>
                    <a:gd name="connsiteX1" fmla="*/ 1622108 w 2255519"/>
                    <a:gd name="connsiteY1" fmla="*/ 86677 h 160019"/>
                    <a:gd name="connsiteX2" fmla="*/ 47625 w 2255519"/>
                    <a:gd name="connsiteY2" fmla="*/ 0 h 160019"/>
                    <a:gd name="connsiteX3" fmla="*/ 953 w 2255519"/>
                    <a:gd name="connsiteY3" fmla="*/ 5715 h 160019"/>
                    <a:gd name="connsiteX4" fmla="*/ 0 w 2255519"/>
                    <a:gd name="connsiteY4" fmla="*/ 6667 h 160019"/>
                    <a:gd name="connsiteX5" fmla="*/ 32385 w 2255519"/>
                    <a:gd name="connsiteY5" fmla="*/ 12382 h 160019"/>
                    <a:gd name="connsiteX6" fmla="*/ 1573530 w 2255519"/>
                    <a:gd name="connsiteY6" fmla="*/ 97155 h 160019"/>
                    <a:gd name="connsiteX7" fmla="*/ 2255520 w 2255519"/>
                    <a:gd name="connsiteY7" fmla="*/ 160020 h 160019"/>
                    <a:gd name="connsiteX8" fmla="*/ 2240280 w 2255519"/>
                    <a:gd name="connsiteY8" fmla="*/ 144780 h 1600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255519" h="160019">
                      <a:moveTo>
                        <a:pt x="2240280" y="144780"/>
                      </a:moveTo>
                      <a:cubicBezTo>
                        <a:pt x="2009775" y="125730"/>
                        <a:pt x="1802130" y="104775"/>
                        <a:pt x="1622108" y="86677"/>
                      </a:cubicBezTo>
                      <a:cubicBezTo>
                        <a:pt x="897255" y="14288"/>
                        <a:pt x="56198" y="0"/>
                        <a:pt x="47625" y="0"/>
                      </a:cubicBezTo>
                      <a:cubicBezTo>
                        <a:pt x="25718" y="0"/>
                        <a:pt x="5715" y="1905"/>
                        <a:pt x="953" y="5715"/>
                      </a:cubicBezTo>
                      <a:cubicBezTo>
                        <a:pt x="0" y="5715"/>
                        <a:pt x="0" y="6667"/>
                        <a:pt x="0" y="6667"/>
                      </a:cubicBezTo>
                      <a:cubicBezTo>
                        <a:pt x="0" y="9525"/>
                        <a:pt x="13335" y="11430"/>
                        <a:pt x="32385" y="12382"/>
                      </a:cubicBezTo>
                      <a:cubicBezTo>
                        <a:pt x="40958" y="12382"/>
                        <a:pt x="862965" y="25717"/>
                        <a:pt x="1573530" y="97155"/>
                      </a:cubicBezTo>
                      <a:cubicBezTo>
                        <a:pt x="1789748" y="119063"/>
                        <a:pt x="2015490" y="140970"/>
                        <a:pt x="2255520" y="160020"/>
                      </a:cubicBezTo>
                      <a:cubicBezTo>
                        <a:pt x="2250758" y="155257"/>
                        <a:pt x="2245995" y="150495"/>
                        <a:pt x="2240280" y="144780"/>
                      </a:cubicBezTo>
                      <a:close/>
                    </a:path>
                  </a:pathLst>
                </a:custGeom>
                <a:solidFill>
                  <a:srgbClr val="CD78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79D6AFCC-4130-441C-83D6-CB20C91FABC8}"/>
                </a:ext>
              </a:extLst>
            </p:cNvPr>
            <p:cNvSpPr/>
            <p:nvPr/>
          </p:nvSpPr>
          <p:spPr>
            <a:xfrm>
              <a:off x="446088" y="3172352"/>
              <a:ext cx="11413605" cy="256648"/>
            </a:xfrm>
            <a:custGeom>
              <a:avLst/>
              <a:gdLst>
                <a:gd name="connsiteX0" fmla="*/ 0 w 5072062"/>
                <a:gd name="connsiteY0" fmla="*/ 45064 h 159363"/>
                <a:gd name="connsiteX1" fmla="*/ 953 w 5072062"/>
                <a:gd name="connsiteY1" fmla="*/ 138409 h 159363"/>
                <a:gd name="connsiteX2" fmla="*/ 5072063 w 5072062"/>
                <a:gd name="connsiteY2" fmla="*/ 159364 h 159363"/>
                <a:gd name="connsiteX3" fmla="*/ 5071110 w 5072062"/>
                <a:gd name="connsiteY3" fmla="*/ 67924 h 159363"/>
                <a:gd name="connsiteX4" fmla="*/ 0 w 5072062"/>
                <a:gd name="connsiteY4" fmla="*/ 45064 h 15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72062" h="159363">
                  <a:moveTo>
                    <a:pt x="0" y="45064"/>
                  </a:moveTo>
                  <a:lnTo>
                    <a:pt x="953" y="138409"/>
                  </a:lnTo>
                  <a:lnTo>
                    <a:pt x="5072063" y="159364"/>
                  </a:lnTo>
                  <a:lnTo>
                    <a:pt x="5071110" y="67924"/>
                  </a:lnTo>
                  <a:cubicBezTo>
                    <a:pt x="5070158" y="67924"/>
                    <a:pt x="1051560" y="-68283"/>
                    <a:pt x="0" y="45064"/>
                  </a:cubicBezTo>
                  <a:close/>
                </a:path>
              </a:pathLst>
            </a:custGeom>
            <a:solidFill>
              <a:srgbClr val="7034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69" name="Group 1168">
            <a:extLst>
              <a:ext uri="{FF2B5EF4-FFF2-40B4-BE49-F238E27FC236}">
                <a16:creationId xmlns:a16="http://schemas.microsoft.com/office/drawing/2014/main" id="{A458CCEA-5493-47C0-B470-C083637CD4CF}"/>
              </a:ext>
            </a:extLst>
          </p:cNvPr>
          <p:cNvGrpSpPr/>
          <p:nvPr/>
        </p:nvGrpSpPr>
        <p:grpSpPr>
          <a:xfrm>
            <a:off x="446088" y="5933617"/>
            <a:ext cx="11413605" cy="460987"/>
            <a:chOff x="446088" y="2968013"/>
            <a:chExt cx="11413605" cy="460987"/>
          </a:xfrm>
        </p:grpSpPr>
        <p:grpSp>
          <p:nvGrpSpPr>
            <p:cNvPr id="1170" name="Group 1169">
              <a:extLst>
                <a:ext uri="{FF2B5EF4-FFF2-40B4-BE49-F238E27FC236}">
                  <a16:creationId xmlns:a16="http://schemas.microsoft.com/office/drawing/2014/main" id="{E21EF0F4-7406-45A8-866B-7293567DFC88}"/>
                </a:ext>
              </a:extLst>
            </p:cNvPr>
            <p:cNvGrpSpPr/>
            <p:nvPr/>
          </p:nvGrpSpPr>
          <p:grpSpPr>
            <a:xfrm>
              <a:off x="446088" y="2968013"/>
              <a:ext cx="11409318" cy="358613"/>
              <a:chOff x="446088" y="2605937"/>
              <a:chExt cx="11409318" cy="657189"/>
            </a:xfrm>
          </p:grpSpPr>
          <p:sp>
            <p:nvSpPr>
              <p:cNvPr id="1172" name="Freeform: Shape 1171">
                <a:extLst>
                  <a:ext uri="{FF2B5EF4-FFF2-40B4-BE49-F238E27FC236}">
                    <a16:creationId xmlns:a16="http://schemas.microsoft.com/office/drawing/2014/main" id="{671EE184-CA7F-4A58-B4CF-A86E4F2366DD}"/>
                  </a:ext>
                </a:extLst>
              </p:cNvPr>
              <p:cNvSpPr/>
              <p:nvPr/>
            </p:nvSpPr>
            <p:spPr>
              <a:xfrm>
                <a:off x="446088" y="2605937"/>
                <a:ext cx="11409318" cy="617296"/>
              </a:xfrm>
              <a:custGeom>
                <a:avLst/>
                <a:gdLst>
                  <a:gd name="connsiteX0" fmla="*/ 0 w 5070157"/>
                  <a:gd name="connsiteY0" fmla="*/ 251460 h 274319"/>
                  <a:gd name="connsiteX1" fmla="*/ 317183 w 5070157"/>
                  <a:gd name="connsiteY1" fmla="*/ 20955 h 274319"/>
                  <a:gd name="connsiteX2" fmla="*/ 4669155 w 5070157"/>
                  <a:gd name="connsiteY2" fmla="*/ 0 h 274319"/>
                  <a:gd name="connsiteX3" fmla="*/ 5070158 w 5070157"/>
                  <a:gd name="connsiteY3" fmla="*/ 274320 h 274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70157" h="274319">
                    <a:moveTo>
                      <a:pt x="0" y="251460"/>
                    </a:moveTo>
                    <a:lnTo>
                      <a:pt x="317183" y="20955"/>
                    </a:lnTo>
                    <a:lnTo>
                      <a:pt x="4669155" y="0"/>
                    </a:lnTo>
                    <a:lnTo>
                      <a:pt x="5070158" y="274320"/>
                    </a:lnTo>
                    <a:close/>
                  </a:path>
                </a:pathLst>
              </a:custGeom>
              <a:solidFill>
                <a:srgbClr val="BF662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173" name="Graphic 13">
                <a:extLst>
                  <a:ext uri="{FF2B5EF4-FFF2-40B4-BE49-F238E27FC236}">
                    <a16:creationId xmlns:a16="http://schemas.microsoft.com/office/drawing/2014/main" id="{1E29AE75-13E7-4E6C-A9AF-DBD4CD654BFC}"/>
                  </a:ext>
                </a:extLst>
              </p:cNvPr>
              <p:cNvGrpSpPr/>
              <p:nvPr/>
            </p:nvGrpSpPr>
            <p:grpSpPr>
              <a:xfrm>
                <a:off x="819041" y="2655378"/>
                <a:ext cx="10751294" cy="607748"/>
                <a:chOff x="3876675" y="4471098"/>
                <a:chExt cx="4777739" cy="270076"/>
              </a:xfrm>
              <a:solidFill>
                <a:srgbClr val="CD784C"/>
              </a:solidFill>
            </p:grpSpPr>
            <p:sp>
              <p:nvSpPr>
                <p:cNvPr id="1174" name="Freeform: Shape 1173">
                  <a:extLst>
                    <a:ext uri="{FF2B5EF4-FFF2-40B4-BE49-F238E27FC236}">
                      <a16:creationId xmlns:a16="http://schemas.microsoft.com/office/drawing/2014/main" id="{358B86A2-8EBD-423D-9039-5263E73B88A8}"/>
                    </a:ext>
                  </a:extLst>
                </p:cNvPr>
                <p:cNvSpPr/>
                <p:nvPr/>
              </p:nvSpPr>
              <p:spPr>
                <a:xfrm>
                  <a:off x="3876675" y="4471098"/>
                  <a:ext cx="4731067" cy="270076"/>
                </a:xfrm>
                <a:custGeom>
                  <a:avLst/>
                  <a:gdLst>
                    <a:gd name="connsiteX0" fmla="*/ 260985 w 4731067"/>
                    <a:gd name="connsiteY0" fmla="*/ 129476 h 270076"/>
                    <a:gd name="connsiteX1" fmla="*/ 1019175 w 4731067"/>
                    <a:gd name="connsiteY1" fmla="*/ 51371 h 270076"/>
                    <a:gd name="connsiteX2" fmla="*/ 3235643 w 4731067"/>
                    <a:gd name="connsiteY2" fmla="*/ 35179 h 270076"/>
                    <a:gd name="connsiteX3" fmla="*/ 4061460 w 4731067"/>
                    <a:gd name="connsiteY3" fmla="*/ 94234 h 270076"/>
                    <a:gd name="connsiteX4" fmla="*/ 4731068 w 4731067"/>
                    <a:gd name="connsiteY4" fmla="*/ 146621 h 270076"/>
                    <a:gd name="connsiteX5" fmla="*/ 4719638 w 4731067"/>
                    <a:gd name="connsiteY5" fmla="*/ 132334 h 270076"/>
                    <a:gd name="connsiteX6" fmla="*/ 4107180 w 4731067"/>
                    <a:gd name="connsiteY6" fmla="*/ 83756 h 270076"/>
                    <a:gd name="connsiteX7" fmla="*/ 3265170 w 4731067"/>
                    <a:gd name="connsiteY7" fmla="*/ 23749 h 270076"/>
                    <a:gd name="connsiteX8" fmla="*/ 993458 w 4731067"/>
                    <a:gd name="connsiteY8" fmla="*/ 40894 h 270076"/>
                    <a:gd name="connsiteX9" fmla="*/ 0 w 4731067"/>
                    <a:gd name="connsiteY9" fmla="*/ 184721 h 270076"/>
                    <a:gd name="connsiteX10" fmla="*/ 952 w 4731067"/>
                    <a:gd name="connsiteY10" fmla="*/ 187579 h 270076"/>
                    <a:gd name="connsiteX11" fmla="*/ 160020 w 4731067"/>
                    <a:gd name="connsiteY11" fmla="*/ 214249 h 270076"/>
                    <a:gd name="connsiteX12" fmla="*/ 1965960 w 4731067"/>
                    <a:gd name="connsiteY12" fmla="*/ 261874 h 270076"/>
                    <a:gd name="connsiteX13" fmla="*/ 3013710 w 4731067"/>
                    <a:gd name="connsiteY13" fmla="*/ 202819 h 270076"/>
                    <a:gd name="connsiteX14" fmla="*/ 3350895 w 4731067"/>
                    <a:gd name="connsiteY14" fmla="*/ 145669 h 270076"/>
                    <a:gd name="connsiteX15" fmla="*/ 3191828 w 4731067"/>
                    <a:gd name="connsiteY15" fmla="*/ 108521 h 270076"/>
                    <a:gd name="connsiteX16" fmla="*/ 1729740 w 4731067"/>
                    <a:gd name="connsiteY16" fmla="*/ 64706 h 270076"/>
                    <a:gd name="connsiteX17" fmla="*/ 540068 w 4731067"/>
                    <a:gd name="connsiteY17" fmla="*/ 132334 h 270076"/>
                    <a:gd name="connsiteX18" fmla="*/ 493395 w 4731067"/>
                    <a:gd name="connsiteY18" fmla="*/ 163766 h 270076"/>
                    <a:gd name="connsiteX19" fmla="*/ 963930 w 4731067"/>
                    <a:gd name="connsiteY19" fmla="*/ 194246 h 270076"/>
                    <a:gd name="connsiteX20" fmla="*/ 1855470 w 4731067"/>
                    <a:gd name="connsiteY20" fmla="*/ 199009 h 270076"/>
                    <a:gd name="connsiteX21" fmla="*/ 2712720 w 4731067"/>
                    <a:gd name="connsiteY21" fmla="*/ 171386 h 270076"/>
                    <a:gd name="connsiteX22" fmla="*/ 3139440 w 4731067"/>
                    <a:gd name="connsiteY22" fmla="*/ 134239 h 270076"/>
                    <a:gd name="connsiteX23" fmla="*/ 3117533 w 4731067"/>
                    <a:gd name="connsiteY23" fmla="*/ 125666 h 270076"/>
                    <a:gd name="connsiteX24" fmla="*/ 1713548 w 4731067"/>
                    <a:gd name="connsiteY24" fmla="*/ 98996 h 270076"/>
                    <a:gd name="connsiteX25" fmla="*/ 975360 w 4731067"/>
                    <a:gd name="connsiteY25" fmla="*/ 147574 h 270076"/>
                    <a:gd name="connsiteX26" fmla="*/ 1007745 w 4731067"/>
                    <a:gd name="connsiteY26" fmla="*/ 155194 h 270076"/>
                    <a:gd name="connsiteX27" fmla="*/ 2205990 w 4731067"/>
                    <a:gd name="connsiteY27" fmla="*/ 154241 h 270076"/>
                    <a:gd name="connsiteX28" fmla="*/ 2329815 w 4731067"/>
                    <a:gd name="connsiteY28" fmla="*/ 132334 h 270076"/>
                    <a:gd name="connsiteX29" fmla="*/ 1383983 w 4731067"/>
                    <a:gd name="connsiteY29" fmla="*/ 128524 h 270076"/>
                    <a:gd name="connsiteX30" fmla="*/ 1381125 w 4731067"/>
                    <a:gd name="connsiteY30" fmla="*/ 128524 h 270076"/>
                    <a:gd name="connsiteX31" fmla="*/ 1320165 w 4731067"/>
                    <a:gd name="connsiteY31" fmla="*/ 139954 h 270076"/>
                    <a:gd name="connsiteX32" fmla="*/ 1527810 w 4731067"/>
                    <a:gd name="connsiteY32" fmla="*/ 147574 h 270076"/>
                    <a:gd name="connsiteX33" fmla="*/ 1877378 w 4731067"/>
                    <a:gd name="connsiteY33" fmla="*/ 145669 h 270076"/>
                    <a:gd name="connsiteX34" fmla="*/ 1918335 w 4731067"/>
                    <a:gd name="connsiteY34" fmla="*/ 139001 h 270076"/>
                    <a:gd name="connsiteX35" fmla="*/ 1918335 w 4731067"/>
                    <a:gd name="connsiteY35" fmla="*/ 139001 h 270076"/>
                    <a:gd name="connsiteX36" fmla="*/ 1879282 w 4731067"/>
                    <a:gd name="connsiteY36" fmla="*/ 133286 h 270076"/>
                    <a:gd name="connsiteX37" fmla="*/ 1467803 w 4731067"/>
                    <a:gd name="connsiteY37" fmla="*/ 135191 h 270076"/>
                    <a:gd name="connsiteX38" fmla="*/ 2224088 w 4731067"/>
                    <a:gd name="connsiteY38" fmla="*/ 132334 h 270076"/>
                    <a:gd name="connsiteX39" fmla="*/ 2253615 w 4731067"/>
                    <a:gd name="connsiteY39" fmla="*/ 136144 h 270076"/>
                    <a:gd name="connsiteX40" fmla="*/ 2180273 w 4731067"/>
                    <a:gd name="connsiteY40" fmla="*/ 142811 h 270076"/>
                    <a:gd name="connsiteX41" fmla="*/ 1058228 w 4731067"/>
                    <a:gd name="connsiteY41" fmla="*/ 144716 h 270076"/>
                    <a:gd name="connsiteX42" fmla="*/ 1719263 w 4731067"/>
                    <a:gd name="connsiteY42" fmla="*/ 109474 h 270076"/>
                    <a:gd name="connsiteX43" fmla="*/ 2500313 w 4731067"/>
                    <a:gd name="connsiteY43" fmla="*/ 113284 h 270076"/>
                    <a:gd name="connsiteX44" fmla="*/ 3056573 w 4731067"/>
                    <a:gd name="connsiteY44" fmla="*/ 133286 h 270076"/>
                    <a:gd name="connsiteX45" fmla="*/ 2681288 w 4731067"/>
                    <a:gd name="connsiteY45" fmla="*/ 159004 h 270076"/>
                    <a:gd name="connsiteX46" fmla="*/ 1852613 w 4731067"/>
                    <a:gd name="connsiteY46" fmla="*/ 184721 h 270076"/>
                    <a:gd name="connsiteX47" fmla="*/ 984885 w 4731067"/>
                    <a:gd name="connsiteY47" fmla="*/ 179959 h 270076"/>
                    <a:gd name="connsiteX48" fmla="*/ 568643 w 4731067"/>
                    <a:gd name="connsiteY48" fmla="*/ 156146 h 270076"/>
                    <a:gd name="connsiteX49" fmla="*/ 603885 w 4731067"/>
                    <a:gd name="connsiteY49" fmla="*/ 135191 h 270076"/>
                    <a:gd name="connsiteX50" fmla="*/ 1731645 w 4731067"/>
                    <a:gd name="connsiteY50" fmla="*/ 72326 h 270076"/>
                    <a:gd name="connsiteX51" fmla="*/ 3135630 w 4731067"/>
                    <a:gd name="connsiteY51" fmla="*/ 113284 h 270076"/>
                    <a:gd name="connsiteX52" fmla="*/ 3270885 w 4731067"/>
                    <a:gd name="connsiteY52" fmla="*/ 142811 h 270076"/>
                    <a:gd name="connsiteX53" fmla="*/ 1953578 w 4731067"/>
                    <a:gd name="connsiteY53" fmla="*/ 245681 h 270076"/>
                    <a:gd name="connsiteX54" fmla="*/ 207645 w 4731067"/>
                    <a:gd name="connsiteY54" fmla="*/ 199961 h 270076"/>
                    <a:gd name="connsiteX55" fmla="*/ 78105 w 4731067"/>
                    <a:gd name="connsiteY55" fmla="*/ 180911 h 270076"/>
                    <a:gd name="connsiteX56" fmla="*/ 260985 w 4731067"/>
                    <a:gd name="connsiteY56" fmla="*/ 129476 h 270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4731067" h="270076">
                      <a:moveTo>
                        <a:pt x="260985" y="129476"/>
                      </a:moveTo>
                      <a:cubicBezTo>
                        <a:pt x="380048" y="108521"/>
                        <a:pt x="608647" y="78041"/>
                        <a:pt x="1019175" y="51371"/>
                      </a:cubicBezTo>
                      <a:cubicBezTo>
                        <a:pt x="1739265" y="4699"/>
                        <a:pt x="2423160" y="-64"/>
                        <a:pt x="3235643" y="35179"/>
                      </a:cubicBezTo>
                      <a:cubicBezTo>
                        <a:pt x="3562350" y="49466"/>
                        <a:pt x="3804285" y="71374"/>
                        <a:pt x="4061460" y="94234"/>
                      </a:cubicBezTo>
                      <a:cubicBezTo>
                        <a:pt x="4265295" y="112331"/>
                        <a:pt x="4473893" y="131381"/>
                        <a:pt x="4731068" y="146621"/>
                      </a:cubicBezTo>
                      <a:cubicBezTo>
                        <a:pt x="4727258" y="141859"/>
                        <a:pt x="4723448" y="137096"/>
                        <a:pt x="4719638" y="132334"/>
                      </a:cubicBezTo>
                      <a:cubicBezTo>
                        <a:pt x="4488180" y="118046"/>
                        <a:pt x="4295775" y="100901"/>
                        <a:pt x="4107180" y="83756"/>
                      </a:cubicBezTo>
                      <a:cubicBezTo>
                        <a:pt x="3846195" y="60896"/>
                        <a:pt x="3599498" y="38036"/>
                        <a:pt x="3265170" y="23749"/>
                      </a:cubicBezTo>
                      <a:cubicBezTo>
                        <a:pt x="2433638" y="-12446"/>
                        <a:pt x="1732598" y="-7684"/>
                        <a:pt x="993458" y="40894"/>
                      </a:cubicBezTo>
                      <a:cubicBezTo>
                        <a:pt x="231458" y="90424"/>
                        <a:pt x="0" y="157099"/>
                        <a:pt x="0" y="184721"/>
                      </a:cubicBezTo>
                      <a:cubicBezTo>
                        <a:pt x="0" y="185674"/>
                        <a:pt x="0" y="186626"/>
                        <a:pt x="952" y="187579"/>
                      </a:cubicBezTo>
                      <a:cubicBezTo>
                        <a:pt x="5715" y="195199"/>
                        <a:pt x="59055" y="203771"/>
                        <a:pt x="160020" y="214249"/>
                      </a:cubicBezTo>
                      <a:cubicBezTo>
                        <a:pt x="483870" y="247586"/>
                        <a:pt x="1231583" y="287591"/>
                        <a:pt x="1965960" y="261874"/>
                      </a:cubicBezTo>
                      <a:cubicBezTo>
                        <a:pt x="2511743" y="242824"/>
                        <a:pt x="2837498" y="219011"/>
                        <a:pt x="3013710" y="202819"/>
                      </a:cubicBezTo>
                      <a:cubicBezTo>
                        <a:pt x="3228023" y="182816"/>
                        <a:pt x="3350895" y="162814"/>
                        <a:pt x="3350895" y="145669"/>
                      </a:cubicBezTo>
                      <a:cubicBezTo>
                        <a:pt x="3350895" y="135191"/>
                        <a:pt x="3290888" y="120904"/>
                        <a:pt x="3191828" y="108521"/>
                      </a:cubicBezTo>
                      <a:cubicBezTo>
                        <a:pt x="3048000" y="89471"/>
                        <a:pt x="2616518" y="48514"/>
                        <a:pt x="1729740" y="64706"/>
                      </a:cubicBezTo>
                      <a:cubicBezTo>
                        <a:pt x="934403" y="79946"/>
                        <a:pt x="643890" y="110426"/>
                        <a:pt x="540068" y="132334"/>
                      </a:cubicBezTo>
                      <a:cubicBezTo>
                        <a:pt x="470535" y="147574"/>
                        <a:pt x="483870" y="159004"/>
                        <a:pt x="493395" y="163766"/>
                      </a:cubicBezTo>
                      <a:cubicBezTo>
                        <a:pt x="527685" y="179959"/>
                        <a:pt x="833438" y="190436"/>
                        <a:pt x="963930" y="194246"/>
                      </a:cubicBezTo>
                      <a:cubicBezTo>
                        <a:pt x="1250633" y="202819"/>
                        <a:pt x="1575435" y="203771"/>
                        <a:pt x="1855470" y="199009"/>
                      </a:cubicBezTo>
                      <a:cubicBezTo>
                        <a:pt x="2145983" y="194246"/>
                        <a:pt x="2458403" y="183769"/>
                        <a:pt x="2712720" y="171386"/>
                      </a:cubicBezTo>
                      <a:cubicBezTo>
                        <a:pt x="2986088" y="158051"/>
                        <a:pt x="3128963" y="145669"/>
                        <a:pt x="3139440" y="134239"/>
                      </a:cubicBezTo>
                      <a:cubicBezTo>
                        <a:pt x="3141345" y="132334"/>
                        <a:pt x="3138488" y="129476"/>
                        <a:pt x="3117533" y="125666"/>
                      </a:cubicBezTo>
                      <a:cubicBezTo>
                        <a:pt x="2989898" y="107569"/>
                        <a:pt x="2058353" y="89471"/>
                        <a:pt x="1713548" y="98996"/>
                      </a:cubicBezTo>
                      <a:cubicBezTo>
                        <a:pt x="1472565" y="105664"/>
                        <a:pt x="975360" y="125666"/>
                        <a:pt x="975360" y="147574"/>
                      </a:cubicBezTo>
                      <a:cubicBezTo>
                        <a:pt x="975360" y="150431"/>
                        <a:pt x="985838" y="153289"/>
                        <a:pt x="1007745" y="155194"/>
                      </a:cubicBezTo>
                      <a:cubicBezTo>
                        <a:pt x="1137285" y="167576"/>
                        <a:pt x="1883093" y="174244"/>
                        <a:pt x="2205990" y="154241"/>
                      </a:cubicBezTo>
                      <a:cubicBezTo>
                        <a:pt x="2338388" y="145669"/>
                        <a:pt x="2340293" y="137096"/>
                        <a:pt x="2329815" y="132334"/>
                      </a:cubicBezTo>
                      <a:cubicBezTo>
                        <a:pt x="2283143" y="111379"/>
                        <a:pt x="1776413" y="105664"/>
                        <a:pt x="1383983" y="128524"/>
                      </a:cubicBezTo>
                      <a:cubicBezTo>
                        <a:pt x="1383030" y="128524"/>
                        <a:pt x="1382078" y="128524"/>
                        <a:pt x="1381125" y="128524"/>
                      </a:cubicBezTo>
                      <a:cubicBezTo>
                        <a:pt x="1363980" y="129476"/>
                        <a:pt x="1311593" y="133286"/>
                        <a:pt x="1320165" y="139954"/>
                      </a:cubicBezTo>
                      <a:cubicBezTo>
                        <a:pt x="1327785" y="145669"/>
                        <a:pt x="1376363" y="147574"/>
                        <a:pt x="1527810" y="147574"/>
                      </a:cubicBezTo>
                      <a:cubicBezTo>
                        <a:pt x="1614488" y="147574"/>
                        <a:pt x="1731645" y="146621"/>
                        <a:pt x="1877378" y="145669"/>
                      </a:cubicBezTo>
                      <a:cubicBezTo>
                        <a:pt x="1899285" y="145669"/>
                        <a:pt x="1917382" y="142811"/>
                        <a:pt x="1918335" y="139001"/>
                      </a:cubicBezTo>
                      <a:cubicBezTo>
                        <a:pt x="1918335" y="139001"/>
                        <a:pt x="1918335" y="139001"/>
                        <a:pt x="1918335" y="139001"/>
                      </a:cubicBezTo>
                      <a:cubicBezTo>
                        <a:pt x="1918335" y="136144"/>
                        <a:pt x="1901190" y="133286"/>
                        <a:pt x="1879282" y="133286"/>
                      </a:cubicBezTo>
                      <a:cubicBezTo>
                        <a:pt x="1657350" y="135191"/>
                        <a:pt x="1535430" y="135191"/>
                        <a:pt x="1467803" y="135191"/>
                      </a:cubicBezTo>
                      <a:cubicBezTo>
                        <a:pt x="1772603" y="119951"/>
                        <a:pt x="2105978" y="122809"/>
                        <a:pt x="2224088" y="132334"/>
                      </a:cubicBezTo>
                      <a:cubicBezTo>
                        <a:pt x="2246948" y="134239"/>
                        <a:pt x="2253615" y="136144"/>
                        <a:pt x="2253615" y="136144"/>
                      </a:cubicBezTo>
                      <a:cubicBezTo>
                        <a:pt x="2253615" y="136144"/>
                        <a:pt x="2245995" y="139001"/>
                        <a:pt x="2180273" y="142811"/>
                      </a:cubicBezTo>
                      <a:cubicBezTo>
                        <a:pt x="1870710" y="161861"/>
                        <a:pt x="1161098" y="153289"/>
                        <a:pt x="1058228" y="144716"/>
                      </a:cubicBezTo>
                      <a:cubicBezTo>
                        <a:pt x="1099185" y="137096"/>
                        <a:pt x="1361123" y="118999"/>
                        <a:pt x="1719263" y="109474"/>
                      </a:cubicBezTo>
                      <a:cubicBezTo>
                        <a:pt x="1872615" y="105664"/>
                        <a:pt x="2179320" y="106616"/>
                        <a:pt x="2500313" y="113284"/>
                      </a:cubicBezTo>
                      <a:cubicBezTo>
                        <a:pt x="2837498" y="119951"/>
                        <a:pt x="3022283" y="128524"/>
                        <a:pt x="3056573" y="133286"/>
                      </a:cubicBezTo>
                      <a:cubicBezTo>
                        <a:pt x="3039428" y="137096"/>
                        <a:pt x="2948940" y="146621"/>
                        <a:pt x="2681288" y="159004"/>
                      </a:cubicBezTo>
                      <a:cubicBezTo>
                        <a:pt x="2434590" y="170434"/>
                        <a:pt x="2131695" y="179959"/>
                        <a:pt x="1852613" y="184721"/>
                      </a:cubicBezTo>
                      <a:cubicBezTo>
                        <a:pt x="1580198" y="189484"/>
                        <a:pt x="1263968" y="187579"/>
                        <a:pt x="984885" y="179959"/>
                      </a:cubicBezTo>
                      <a:cubicBezTo>
                        <a:pt x="689610" y="171386"/>
                        <a:pt x="577215" y="160909"/>
                        <a:pt x="568643" y="156146"/>
                      </a:cubicBezTo>
                      <a:cubicBezTo>
                        <a:pt x="563880" y="154241"/>
                        <a:pt x="553403" y="145669"/>
                        <a:pt x="603885" y="135191"/>
                      </a:cubicBezTo>
                      <a:cubicBezTo>
                        <a:pt x="680085" y="118046"/>
                        <a:pt x="928688" y="87566"/>
                        <a:pt x="1731645" y="72326"/>
                      </a:cubicBezTo>
                      <a:cubicBezTo>
                        <a:pt x="2587943" y="56134"/>
                        <a:pt x="2999423" y="95186"/>
                        <a:pt x="3135630" y="113284"/>
                      </a:cubicBezTo>
                      <a:cubicBezTo>
                        <a:pt x="3228975" y="125666"/>
                        <a:pt x="3269933" y="137096"/>
                        <a:pt x="3270885" y="142811"/>
                      </a:cubicBezTo>
                      <a:cubicBezTo>
                        <a:pt x="3270885" y="160909"/>
                        <a:pt x="2939415" y="211391"/>
                        <a:pt x="1953578" y="245681"/>
                      </a:cubicBezTo>
                      <a:cubicBezTo>
                        <a:pt x="1243965" y="270446"/>
                        <a:pt x="521017" y="231394"/>
                        <a:pt x="207645" y="199961"/>
                      </a:cubicBezTo>
                      <a:cubicBezTo>
                        <a:pt x="104775" y="189484"/>
                        <a:pt x="79058" y="182816"/>
                        <a:pt x="78105" y="180911"/>
                      </a:cubicBezTo>
                      <a:cubicBezTo>
                        <a:pt x="75248" y="178054"/>
                        <a:pt x="106680" y="157099"/>
                        <a:pt x="260985" y="129476"/>
                      </a:cubicBezTo>
                      <a:close/>
                    </a:path>
                  </a:pathLst>
                </a:custGeom>
                <a:solidFill>
                  <a:srgbClr val="CD78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5" name="Freeform: Shape 1174">
                  <a:extLst>
                    <a:ext uri="{FF2B5EF4-FFF2-40B4-BE49-F238E27FC236}">
                      <a16:creationId xmlns:a16="http://schemas.microsoft.com/office/drawing/2014/main" id="{845B0E8D-C090-4596-BE97-3FBDA6E2FB83}"/>
                    </a:ext>
                  </a:extLst>
                </p:cNvPr>
                <p:cNvSpPr/>
                <p:nvPr/>
              </p:nvSpPr>
              <p:spPr>
                <a:xfrm>
                  <a:off x="6398894" y="4507230"/>
                  <a:ext cx="2255519" cy="160019"/>
                </a:xfrm>
                <a:custGeom>
                  <a:avLst/>
                  <a:gdLst>
                    <a:gd name="connsiteX0" fmla="*/ 2240280 w 2255519"/>
                    <a:gd name="connsiteY0" fmla="*/ 144780 h 160019"/>
                    <a:gd name="connsiteX1" fmla="*/ 1622108 w 2255519"/>
                    <a:gd name="connsiteY1" fmla="*/ 86677 h 160019"/>
                    <a:gd name="connsiteX2" fmla="*/ 47625 w 2255519"/>
                    <a:gd name="connsiteY2" fmla="*/ 0 h 160019"/>
                    <a:gd name="connsiteX3" fmla="*/ 953 w 2255519"/>
                    <a:gd name="connsiteY3" fmla="*/ 5715 h 160019"/>
                    <a:gd name="connsiteX4" fmla="*/ 0 w 2255519"/>
                    <a:gd name="connsiteY4" fmla="*/ 6667 h 160019"/>
                    <a:gd name="connsiteX5" fmla="*/ 32385 w 2255519"/>
                    <a:gd name="connsiteY5" fmla="*/ 12382 h 160019"/>
                    <a:gd name="connsiteX6" fmla="*/ 1573530 w 2255519"/>
                    <a:gd name="connsiteY6" fmla="*/ 97155 h 160019"/>
                    <a:gd name="connsiteX7" fmla="*/ 2255520 w 2255519"/>
                    <a:gd name="connsiteY7" fmla="*/ 160020 h 160019"/>
                    <a:gd name="connsiteX8" fmla="*/ 2240280 w 2255519"/>
                    <a:gd name="connsiteY8" fmla="*/ 144780 h 1600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255519" h="160019">
                      <a:moveTo>
                        <a:pt x="2240280" y="144780"/>
                      </a:moveTo>
                      <a:cubicBezTo>
                        <a:pt x="2009775" y="125730"/>
                        <a:pt x="1802130" y="104775"/>
                        <a:pt x="1622108" y="86677"/>
                      </a:cubicBezTo>
                      <a:cubicBezTo>
                        <a:pt x="897255" y="14288"/>
                        <a:pt x="56198" y="0"/>
                        <a:pt x="47625" y="0"/>
                      </a:cubicBezTo>
                      <a:cubicBezTo>
                        <a:pt x="25718" y="0"/>
                        <a:pt x="5715" y="1905"/>
                        <a:pt x="953" y="5715"/>
                      </a:cubicBezTo>
                      <a:cubicBezTo>
                        <a:pt x="0" y="5715"/>
                        <a:pt x="0" y="6667"/>
                        <a:pt x="0" y="6667"/>
                      </a:cubicBezTo>
                      <a:cubicBezTo>
                        <a:pt x="0" y="9525"/>
                        <a:pt x="13335" y="11430"/>
                        <a:pt x="32385" y="12382"/>
                      </a:cubicBezTo>
                      <a:cubicBezTo>
                        <a:pt x="40958" y="12382"/>
                        <a:pt x="862965" y="25717"/>
                        <a:pt x="1573530" y="97155"/>
                      </a:cubicBezTo>
                      <a:cubicBezTo>
                        <a:pt x="1789748" y="119063"/>
                        <a:pt x="2015490" y="140970"/>
                        <a:pt x="2255520" y="160020"/>
                      </a:cubicBezTo>
                      <a:cubicBezTo>
                        <a:pt x="2250758" y="155257"/>
                        <a:pt x="2245995" y="150495"/>
                        <a:pt x="2240280" y="144780"/>
                      </a:cubicBezTo>
                      <a:close/>
                    </a:path>
                  </a:pathLst>
                </a:custGeom>
                <a:solidFill>
                  <a:srgbClr val="CD78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7087A173-B029-4086-8736-2ACAFB6D5D29}"/>
                </a:ext>
              </a:extLst>
            </p:cNvPr>
            <p:cNvSpPr/>
            <p:nvPr/>
          </p:nvSpPr>
          <p:spPr>
            <a:xfrm>
              <a:off x="446088" y="3172352"/>
              <a:ext cx="11413605" cy="256648"/>
            </a:xfrm>
            <a:custGeom>
              <a:avLst/>
              <a:gdLst>
                <a:gd name="connsiteX0" fmla="*/ 0 w 5072062"/>
                <a:gd name="connsiteY0" fmla="*/ 45064 h 159363"/>
                <a:gd name="connsiteX1" fmla="*/ 953 w 5072062"/>
                <a:gd name="connsiteY1" fmla="*/ 138409 h 159363"/>
                <a:gd name="connsiteX2" fmla="*/ 5072063 w 5072062"/>
                <a:gd name="connsiteY2" fmla="*/ 159364 h 159363"/>
                <a:gd name="connsiteX3" fmla="*/ 5071110 w 5072062"/>
                <a:gd name="connsiteY3" fmla="*/ 67924 h 159363"/>
                <a:gd name="connsiteX4" fmla="*/ 0 w 5072062"/>
                <a:gd name="connsiteY4" fmla="*/ 45064 h 15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72062" h="159363">
                  <a:moveTo>
                    <a:pt x="0" y="45064"/>
                  </a:moveTo>
                  <a:lnTo>
                    <a:pt x="953" y="138409"/>
                  </a:lnTo>
                  <a:lnTo>
                    <a:pt x="5072063" y="159364"/>
                  </a:lnTo>
                  <a:lnTo>
                    <a:pt x="5071110" y="67924"/>
                  </a:lnTo>
                  <a:cubicBezTo>
                    <a:pt x="5070158" y="67924"/>
                    <a:pt x="1051560" y="-68283"/>
                    <a:pt x="0" y="45064"/>
                  </a:cubicBezTo>
                  <a:close/>
                </a:path>
              </a:pathLst>
            </a:custGeom>
            <a:solidFill>
              <a:srgbClr val="7034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EF30F258-6D1E-45BC-B185-FD55C2D1AC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503779" y="5791157"/>
            <a:ext cx="4490033" cy="6225957"/>
          </a:xfrm>
          <a:prstGeom prst="rect">
            <a:avLst/>
          </a:prstGeom>
        </p:spPr>
      </p:pic>
      <p:grpSp>
        <p:nvGrpSpPr>
          <p:cNvPr id="259" name="Group 258">
            <a:extLst>
              <a:ext uri="{FF2B5EF4-FFF2-40B4-BE49-F238E27FC236}">
                <a16:creationId xmlns:a16="http://schemas.microsoft.com/office/drawing/2014/main" id="{FB7B7124-2C15-45EF-A231-B6A3CE3C13E5}"/>
              </a:ext>
            </a:extLst>
          </p:cNvPr>
          <p:cNvGrpSpPr/>
          <p:nvPr/>
        </p:nvGrpSpPr>
        <p:grpSpPr>
          <a:xfrm>
            <a:off x="3871336" y="3607812"/>
            <a:ext cx="504040" cy="953734"/>
            <a:chOff x="-1474333" y="446076"/>
            <a:chExt cx="1175657" cy="2224553"/>
          </a:xfrm>
        </p:grpSpPr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475C7B8B-FD63-40CB-AC61-922B7A5D3267}"/>
                </a:ext>
              </a:extLst>
            </p:cNvPr>
            <p:cNvGrpSpPr/>
            <p:nvPr/>
          </p:nvGrpSpPr>
          <p:grpSpPr>
            <a:xfrm>
              <a:off x="-1400268" y="446076"/>
              <a:ext cx="880476" cy="801699"/>
              <a:chOff x="-1400268" y="446076"/>
              <a:chExt cx="880476" cy="801699"/>
            </a:xfrm>
          </p:grpSpPr>
          <p:grpSp>
            <p:nvGrpSpPr>
              <p:cNvPr id="270" name="Group 269">
                <a:extLst>
                  <a:ext uri="{FF2B5EF4-FFF2-40B4-BE49-F238E27FC236}">
                    <a16:creationId xmlns:a16="http://schemas.microsoft.com/office/drawing/2014/main" id="{5D301415-0294-4CA0-B18D-666053E12BCB}"/>
                  </a:ext>
                </a:extLst>
              </p:cNvPr>
              <p:cNvGrpSpPr/>
              <p:nvPr/>
            </p:nvGrpSpPr>
            <p:grpSpPr>
              <a:xfrm>
                <a:off x="-1400268" y="446076"/>
                <a:ext cx="762094" cy="670695"/>
                <a:chOff x="-1400268" y="446076"/>
                <a:chExt cx="762094" cy="670695"/>
              </a:xfrm>
            </p:grpSpPr>
            <p:sp>
              <p:nvSpPr>
                <p:cNvPr id="288" name="Rectangle 287">
                  <a:extLst>
                    <a:ext uri="{FF2B5EF4-FFF2-40B4-BE49-F238E27FC236}">
                      <a16:creationId xmlns:a16="http://schemas.microsoft.com/office/drawing/2014/main" id="{06145289-DE6A-4E15-A9E5-0F2074B6048B}"/>
                    </a:ext>
                  </a:extLst>
                </p:cNvPr>
                <p:cNvSpPr/>
                <p:nvPr/>
              </p:nvSpPr>
              <p:spPr>
                <a:xfrm>
                  <a:off x="-986517" y="781050"/>
                  <a:ext cx="200025" cy="1261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289" name="Rectangle: Rounded Corners 288">
                  <a:extLst>
                    <a:ext uri="{FF2B5EF4-FFF2-40B4-BE49-F238E27FC236}">
                      <a16:creationId xmlns:a16="http://schemas.microsoft.com/office/drawing/2014/main" id="{81ADAA67-B512-4BBF-AF30-C936715D9690}"/>
                    </a:ext>
                  </a:extLst>
                </p:cNvPr>
                <p:cNvSpPr/>
                <p:nvPr/>
              </p:nvSpPr>
              <p:spPr>
                <a:xfrm>
                  <a:off x="-1134834" y="907221"/>
                  <a:ext cx="496660" cy="2095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290" name="Rectangle: Rounded Corners 289">
                  <a:extLst>
                    <a:ext uri="{FF2B5EF4-FFF2-40B4-BE49-F238E27FC236}">
                      <a16:creationId xmlns:a16="http://schemas.microsoft.com/office/drawing/2014/main" id="{7554C993-E148-4BD3-8C7B-644C01348E9D}"/>
                    </a:ext>
                  </a:extLst>
                </p:cNvPr>
                <p:cNvSpPr/>
                <p:nvPr/>
              </p:nvSpPr>
              <p:spPr>
                <a:xfrm>
                  <a:off x="-1061808" y="702505"/>
                  <a:ext cx="350608" cy="848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291" name="Rectangle: Rounded Corners 16">
                  <a:extLst>
                    <a:ext uri="{FF2B5EF4-FFF2-40B4-BE49-F238E27FC236}">
                      <a16:creationId xmlns:a16="http://schemas.microsoft.com/office/drawing/2014/main" id="{F740F2AA-3A3F-4B52-A255-96440682AE91}"/>
                    </a:ext>
                  </a:extLst>
                </p:cNvPr>
                <p:cNvSpPr/>
                <p:nvPr/>
              </p:nvSpPr>
              <p:spPr>
                <a:xfrm>
                  <a:off x="-1400268" y="446076"/>
                  <a:ext cx="762093" cy="269815"/>
                </a:xfrm>
                <a:custGeom>
                  <a:avLst/>
                  <a:gdLst>
                    <a:gd name="connsiteX0" fmla="*/ 0 w 496660"/>
                    <a:gd name="connsiteY0" fmla="*/ 44968 h 269804"/>
                    <a:gd name="connsiteX1" fmla="*/ 44968 w 496660"/>
                    <a:gd name="connsiteY1" fmla="*/ 0 h 269804"/>
                    <a:gd name="connsiteX2" fmla="*/ 451692 w 496660"/>
                    <a:gd name="connsiteY2" fmla="*/ 0 h 269804"/>
                    <a:gd name="connsiteX3" fmla="*/ 496660 w 496660"/>
                    <a:gd name="connsiteY3" fmla="*/ 44968 h 269804"/>
                    <a:gd name="connsiteX4" fmla="*/ 496660 w 496660"/>
                    <a:gd name="connsiteY4" fmla="*/ 224836 h 269804"/>
                    <a:gd name="connsiteX5" fmla="*/ 451692 w 496660"/>
                    <a:gd name="connsiteY5" fmla="*/ 269804 h 269804"/>
                    <a:gd name="connsiteX6" fmla="*/ 44968 w 496660"/>
                    <a:gd name="connsiteY6" fmla="*/ 269804 h 269804"/>
                    <a:gd name="connsiteX7" fmla="*/ 0 w 496660"/>
                    <a:gd name="connsiteY7" fmla="*/ 224836 h 269804"/>
                    <a:gd name="connsiteX8" fmla="*/ 0 w 496660"/>
                    <a:gd name="connsiteY8" fmla="*/ 44968 h 269804"/>
                    <a:gd name="connsiteX0" fmla="*/ 0 w 758598"/>
                    <a:gd name="connsiteY0" fmla="*/ 23548 h 269815"/>
                    <a:gd name="connsiteX1" fmla="*/ 306906 w 758598"/>
                    <a:gd name="connsiteY1" fmla="*/ 11 h 269815"/>
                    <a:gd name="connsiteX2" fmla="*/ 713630 w 758598"/>
                    <a:gd name="connsiteY2" fmla="*/ 11 h 269815"/>
                    <a:gd name="connsiteX3" fmla="*/ 758598 w 758598"/>
                    <a:gd name="connsiteY3" fmla="*/ 44979 h 269815"/>
                    <a:gd name="connsiteX4" fmla="*/ 758598 w 758598"/>
                    <a:gd name="connsiteY4" fmla="*/ 224847 h 269815"/>
                    <a:gd name="connsiteX5" fmla="*/ 713630 w 758598"/>
                    <a:gd name="connsiteY5" fmla="*/ 269815 h 269815"/>
                    <a:gd name="connsiteX6" fmla="*/ 306906 w 758598"/>
                    <a:gd name="connsiteY6" fmla="*/ 269815 h 269815"/>
                    <a:gd name="connsiteX7" fmla="*/ 261938 w 758598"/>
                    <a:gd name="connsiteY7" fmla="*/ 224847 h 269815"/>
                    <a:gd name="connsiteX8" fmla="*/ 0 w 758598"/>
                    <a:gd name="connsiteY8" fmla="*/ 23548 h 269815"/>
                    <a:gd name="connsiteX0" fmla="*/ 22478 w 781076"/>
                    <a:gd name="connsiteY0" fmla="*/ 23548 h 269815"/>
                    <a:gd name="connsiteX1" fmla="*/ 329384 w 781076"/>
                    <a:gd name="connsiteY1" fmla="*/ 11 h 269815"/>
                    <a:gd name="connsiteX2" fmla="*/ 736108 w 781076"/>
                    <a:gd name="connsiteY2" fmla="*/ 11 h 269815"/>
                    <a:gd name="connsiteX3" fmla="*/ 781076 w 781076"/>
                    <a:gd name="connsiteY3" fmla="*/ 44979 h 269815"/>
                    <a:gd name="connsiteX4" fmla="*/ 781076 w 781076"/>
                    <a:gd name="connsiteY4" fmla="*/ 224847 h 269815"/>
                    <a:gd name="connsiteX5" fmla="*/ 736108 w 781076"/>
                    <a:gd name="connsiteY5" fmla="*/ 269815 h 269815"/>
                    <a:gd name="connsiteX6" fmla="*/ 329384 w 781076"/>
                    <a:gd name="connsiteY6" fmla="*/ 269815 h 269815"/>
                    <a:gd name="connsiteX7" fmla="*/ 284416 w 781076"/>
                    <a:gd name="connsiteY7" fmla="*/ 224847 h 269815"/>
                    <a:gd name="connsiteX8" fmla="*/ 52412 w 781076"/>
                    <a:gd name="connsiteY8" fmla="*/ 68274 h 269815"/>
                    <a:gd name="connsiteX9" fmla="*/ 22478 w 781076"/>
                    <a:gd name="connsiteY9" fmla="*/ 23548 h 269815"/>
                    <a:gd name="connsiteX0" fmla="*/ 33030 w 791628"/>
                    <a:gd name="connsiteY0" fmla="*/ 23548 h 269815"/>
                    <a:gd name="connsiteX1" fmla="*/ 339936 w 791628"/>
                    <a:gd name="connsiteY1" fmla="*/ 11 h 269815"/>
                    <a:gd name="connsiteX2" fmla="*/ 746660 w 791628"/>
                    <a:gd name="connsiteY2" fmla="*/ 11 h 269815"/>
                    <a:gd name="connsiteX3" fmla="*/ 791628 w 791628"/>
                    <a:gd name="connsiteY3" fmla="*/ 44979 h 269815"/>
                    <a:gd name="connsiteX4" fmla="*/ 791628 w 791628"/>
                    <a:gd name="connsiteY4" fmla="*/ 224847 h 269815"/>
                    <a:gd name="connsiteX5" fmla="*/ 746660 w 791628"/>
                    <a:gd name="connsiteY5" fmla="*/ 269815 h 269815"/>
                    <a:gd name="connsiteX6" fmla="*/ 339936 w 791628"/>
                    <a:gd name="connsiteY6" fmla="*/ 269815 h 269815"/>
                    <a:gd name="connsiteX7" fmla="*/ 294968 w 791628"/>
                    <a:gd name="connsiteY7" fmla="*/ 224847 h 269815"/>
                    <a:gd name="connsiteX8" fmla="*/ 34389 w 791628"/>
                    <a:gd name="connsiteY8" fmla="*/ 73037 h 269815"/>
                    <a:gd name="connsiteX9" fmla="*/ 33030 w 791628"/>
                    <a:gd name="connsiteY9" fmla="*/ 23548 h 269815"/>
                    <a:gd name="connsiteX0" fmla="*/ 19832 w 778430"/>
                    <a:gd name="connsiteY0" fmla="*/ 23548 h 269815"/>
                    <a:gd name="connsiteX1" fmla="*/ 326738 w 778430"/>
                    <a:gd name="connsiteY1" fmla="*/ 11 h 269815"/>
                    <a:gd name="connsiteX2" fmla="*/ 733462 w 778430"/>
                    <a:gd name="connsiteY2" fmla="*/ 11 h 269815"/>
                    <a:gd name="connsiteX3" fmla="*/ 778430 w 778430"/>
                    <a:gd name="connsiteY3" fmla="*/ 44979 h 269815"/>
                    <a:gd name="connsiteX4" fmla="*/ 778430 w 778430"/>
                    <a:gd name="connsiteY4" fmla="*/ 224847 h 269815"/>
                    <a:gd name="connsiteX5" fmla="*/ 733462 w 778430"/>
                    <a:gd name="connsiteY5" fmla="*/ 269815 h 269815"/>
                    <a:gd name="connsiteX6" fmla="*/ 326738 w 778430"/>
                    <a:gd name="connsiteY6" fmla="*/ 269815 h 269815"/>
                    <a:gd name="connsiteX7" fmla="*/ 281770 w 778430"/>
                    <a:gd name="connsiteY7" fmla="*/ 224847 h 269815"/>
                    <a:gd name="connsiteX8" fmla="*/ 21191 w 778430"/>
                    <a:gd name="connsiteY8" fmla="*/ 73037 h 269815"/>
                    <a:gd name="connsiteX9" fmla="*/ 19832 w 778430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4343 w 761582"/>
                    <a:gd name="connsiteY8" fmla="*/ 73037 h 269815"/>
                    <a:gd name="connsiteX9" fmla="*/ 2984 w 761582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82925 w 761582"/>
                    <a:gd name="connsiteY8" fmla="*/ 12066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7231 w 761582"/>
                    <a:gd name="connsiteY8" fmla="*/ 10161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0087 w 761582"/>
                    <a:gd name="connsiteY8" fmla="*/ 92087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28181 w 761582"/>
                    <a:gd name="connsiteY8" fmla="*/ 84943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93" h="269815">
                      <a:moveTo>
                        <a:pt x="3495" y="23548"/>
                      </a:moveTo>
                      <a:cubicBezTo>
                        <a:pt x="3495" y="-1287"/>
                        <a:pt x="285566" y="11"/>
                        <a:pt x="310401" y="11"/>
                      </a:cubicBezTo>
                      <a:lnTo>
                        <a:pt x="717125" y="11"/>
                      </a:lnTo>
                      <a:cubicBezTo>
                        <a:pt x="741960" y="11"/>
                        <a:pt x="762093" y="20144"/>
                        <a:pt x="762093" y="44979"/>
                      </a:cubicBezTo>
                      <a:lnTo>
                        <a:pt x="762093" y="224847"/>
                      </a:lnTo>
                      <a:cubicBezTo>
                        <a:pt x="762093" y="249682"/>
                        <a:pt x="741960" y="269815"/>
                        <a:pt x="717125" y="269815"/>
                      </a:cubicBezTo>
                      <a:lnTo>
                        <a:pt x="310401" y="269815"/>
                      </a:lnTo>
                      <a:cubicBezTo>
                        <a:pt x="285566" y="269815"/>
                        <a:pt x="265433" y="249682"/>
                        <a:pt x="265433" y="224847"/>
                      </a:cubicBezTo>
                      <a:cubicBezTo>
                        <a:pt x="256181" y="180938"/>
                        <a:pt x="300697" y="126914"/>
                        <a:pt x="228692" y="84943"/>
                      </a:cubicBezTo>
                      <a:cubicBezTo>
                        <a:pt x="151925" y="50116"/>
                        <a:pt x="15797" y="79698"/>
                        <a:pt x="2473" y="63512"/>
                      </a:cubicBezTo>
                      <a:cubicBezTo>
                        <a:pt x="4061" y="29962"/>
                        <a:pt x="-4567" y="34925"/>
                        <a:pt x="3495" y="2354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271" name="Group 270">
                <a:extLst>
                  <a:ext uri="{FF2B5EF4-FFF2-40B4-BE49-F238E27FC236}">
                    <a16:creationId xmlns:a16="http://schemas.microsoft.com/office/drawing/2014/main" id="{D2C28B8A-4F2F-42BD-825A-5555DD76AB30}"/>
                  </a:ext>
                </a:extLst>
              </p:cNvPr>
              <p:cNvGrpSpPr/>
              <p:nvPr/>
            </p:nvGrpSpPr>
            <p:grpSpPr>
              <a:xfrm>
                <a:off x="-1253217" y="1038225"/>
                <a:ext cx="733425" cy="209550"/>
                <a:chOff x="-1253217" y="1038225"/>
                <a:chExt cx="733425" cy="209550"/>
              </a:xfrm>
            </p:grpSpPr>
            <p:sp>
              <p:nvSpPr>
                <p:cNvPr id="272" name="Rectangle: Rounded Corners 271">
                  <a:extLst>
                    <a:ext uri="{FF2B5EF4-FFF2-40B4-BE49-F238E27FC236}">
                      <a16:creationId xmlns:a16="http://schemas.microsoft.com/office/drawing/2014/main" id="{6058BDDE-B482-4913-8F0B-BA4C9B60D21E}"/>
                    </a:ext>
                  </a:extLst>
                </p:cNvPr>
                <p:cNvSpPr/>
                <p:nvPr/>
              </p:nvSpPr>
              <p:spPr>
                <a:xfrm>
                  <a:off x="-1253217" y="1038225"/>
                  <a:ext cx="733425" cy="209550"/>
                </a:xfrm>
                <a:prstGeom prst="round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273" name="Group 272">
                  <a:extLst>
                    <a:ext uri="{FF2B5EF4-FFF2-40B4-BE49-F238E27FC236}">
                      <a16:creationId xmlns:a16="http://schemas.microsoft.com/office/drawing/2014/main" id="{99C3CA81-6F4D-4E67-A07E-F067DD15C84B}"/>
                    </a:ext>
                  </a:extLst>
                </p:cNvPr>
                <p:cNvGrpSpPr/>
                <p:nvPr/>
              </p:nvGrpSpPr>
              <p:grpSpPr>
                <a:xfrm>
                  <a:off x="-1228430" y="1071509"/>
                  <a:ext cx="676647" cy="169069"/>
                  <a:chOff x="-1228430" y="1071509"/>
                  <a:chExt cx="676647" cy="169069"/>
                </a:xfrm>
              </p:grpSpPr>
              <p:sp>
                <p:nvSpPr>
                  <p:cNvPr id="274" name="Rectangle: Rounded Corners 273">
                    <a:extLst>
                      <a:ext uri="{FF2B5EF4-FFF2-40B4-BE49-F238E27FC236}">
                        <a16:creationId xmlns:a16="http://schemas.microsoft.com/office/drawing/2014/main" id="{3175E2A6-CDE5-4C18-8DB8-9D9C465A8727}"/>
                      </a:ext>
                    </a:extLst>
                  </p:cNvPr>
                  <p:cNvSpPr/>
                  <p:nvPr/>
                </p:nvSpPr>
                <p:spPr>
                  <a:xfrm>
                    <a:off x="-122843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75" name="Rectangle: Rounded Corners 274">
                    <a:extLst>
                      <a:ext uri="{FF2B5EF4-FFF2-40B4-BE49-F238E27FC236}">
                        <a16:creationId xmlns:a16="http://schemas.microsoft.com/office/drawing/2014/main" id="{11E0C45B-1ED6-484A-9F94-F9C878CFA893}"/>
                      </a:ext>
                    </a:extLst>
                  </p:cNvPr>
                  <p:cNvSpPr/>
                  <p:nvPr/>
                </p:nvSpPr>
                <p:spPr>
                  <a:xfrm>
                    <a:off x="-117776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76" name="Rectangle: Rounded Corners 275">
                    <a:extLst>
                      <a:ext uri="{FF2B5EF4-FFF2-40B4-BE49-F238E27FC236}">
                        <a16:creationId xmlns:a16="http://schemas.microsoft.com/office/drawing/2014/main" id="{E2BC5DCB-D1B9-4620-A185-09683B6BD702}"/>
                      </a:ext>
                    </a:extLst>
                  </p:cNvPr>
                  <p:cNvSpPr/>
                  <p:nvPr/>
                </p:nvSpPr>
                <p:spPr>
                  <a:xfrm>
                    <a:off x="-112710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77" name="Rectangle: Rounded Corners 276">
                    <a:extLst>
                      <a:ext uri="{FF2B5EF4-FFF2-40B4-BE49-F238E27FC236}">
                        <a16:creationId xmlns:a16="http://schemas.microsoft.com/office/drawing/2014/main" id="{CBE74874-F39B-4B88-9DF2-70E1FAF98728}"/>
                      </a:ext>
                    </a:extLst>
                  </p:cNvPr>
                  <p:cNvSpPr/>
                  <p:nvPr/>
                </p:nvSpPr>
                <p:spPr>
                  <a:xfrm>
                    <a:off x="-107643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78" name="Rectangle: Rounded Corners 277">
                    <a:extLst>
                      <a:ext uri="{FF2B5EF4-FFF2-40B4-BE49-F238E27FC236}">
                        <a16:creationId xmlns:a16="http://schemas.microsoft.com/office/drawing/2014/main" id="{30AC3411-1AF1-418C-ABFF-39CC0DED083E}"/>
                      </a:ext>
                    </a:extLst>
                  </p:cNvPr>
                  <p:cNvSpPr/>
                  <p:nvPr/>
                </p:nvSpPr>
                <p:spPr>
                  <a:xfrm>
                    <a:off x="-102577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79" name="Rectangle: Rounded Corners 278">
                    <a:extLst>
                      <a:ext uri="{FF2B5EF4-FFF2-40B4-BE49-F238E27FC236}">
                        <a16:creationId xmlns:a16="http://schemas.microsoft.com/office/drawing/2014/main" id="{8AEEDFC0-3C30-47AE-8989-20898DAF9B7B}"/>
                      </a:ext>
                    </a:extLst>
                  </p:cNvPr>
                  <p:cNvSpPr/>
                  <p:nvPr/>
                </p:nvSpPr>
                <p:spPr>
                  <a:xfrm>
                    <a:off x="-97510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80" name="Rectangle: Rounded Corners 279">
                    <a:extLst>
                      <a:ext uri="{FF2B5EF4-FFF2-40B4-BE49-F238E27FC236}">
                        <a16:creationId xmlns:a16="http://schemas.microsoft.com/office/drawing/2014/main" id="{CB7EC011-D427-40A5-BB34-B13D4DF5E803}"/>
                      </a:ext>
                    </a:extLst>
                  </p:cNvPr>
                  <p:cNvSpPr/>
                  <p:nvPr/>
                </p:nvSpPr>
                <p:spPr>
                  <a:xfrm>
                    <a:off x="-92444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81" name="Rectangle: Rounded Corners 280">
                    <a:extLst>
                      <a:ext uri="{FF2B5EF4-FFF2-40B4-BE49-F238E27FC236}">
                        <a16:creationId xmlns:a16="http://schemas.microsoft.com/office/drawing/2014/main" id="{0D77340F-4D6A-4791-8C5D-DE4FE7E5E667}"/>
                      </a:ext>
                    </a:extLst>
                  </p:cNvPr>
                  <p:cNvSpPr/>
                  <p:nvPr/>
                </p:nvSpPr>
                <p:spPr>
                  <a:xfrm>
                    <a:off x="-87377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82" name="Rectangle: Rounded Corners 281">
                    <a:extLst>
                      <a:ext uri="{FF2B5EF4-FFF2-40B4-BE49-F238E27FC236}">
                        <a16:creationId xmlns:a16="http://schemas.microsoft.com/office/drawing/2014/main" id="{AD7D55FD-C68A-4E37-B00F-D5D6B93B21BF}"/>
                      </a:ext>
                    </a:extLst>
                  </p:cNvPr>
                  <p:cNvSpPr/>
                  <p:nvPr/>
                </p:nvSpPr>
                <p:spPr>
                  <a:xfrm>
                    <a:off x="-82311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83" name="Rectangle: Rounded Corners 282">
                    <a:extLst>
                      <a:ext uri="{FF2B5EF4-FFF2-40B4-BE49-F238E27FC236}">
                        <a16:creationId xmlns:a16="http://schemas.microsoft.com/office/drawing/2014/main" id="{01438592-5BC6-4296-9FA3-F3EB6D664455}"/>
                      </a:ext>
                    </a:extLst>
                  </p:cNvPr>
                  <p:cNvSpPr/>
                  <p:nvPr/>
                </p:nvSpPr>
                <p:spPr>
                  <a:xfrm>
                    <a:off x="-77244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84" name="Rectangle: Rounded Corners 283">
                    <a:extLst>
                      <a:ext uri="{FF2B5EF4-FFF2-40B4-BE49-F238E27FC236}">
                        <a16:creationId xmlns:a16="http://schemas.microsoft.com/office/drawing/2014/main" id="{1C475350-4D0A-42D6-8C78-55FCAD6C3525}"/>
                      </a:ext>
                    </a:extLst>
                  </p:cNvPr>
                  <p:cNvSpPr/>
                  <p:nvPr/>
                </p:nvSpPr>
                <p:spPr>
                  <a:xfrm>
                    <a:off x="-569783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85" name="Rectangle: Rounded Corners 284">
                    <a:extLst>
                      <a:ext uri="{FF2B5EF4-FFF2-40B4-BE49-F238E27FC236}">
                        <a16:creationId xmlns:a16="http://schemas.microsoft.com/office/drawing/2014/main" id="{29FB0FB6-9C34-4808-9B22-A6061AD6E5EB}"/>
                      </a:ext>
                    </a:extLst>
                  </p:cNvPr>
                  <p:cNvSpPr/>
                  <p:nvPr/>
                </p:nvSpPr>
                <p:spPr>
                  <a:xfrm>
                    <a:off x="-67111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86" name="Rectangle: Rounded Corners 285">
                    <a:extLst>
                      <a:ext uri="{FF2B5EF4-FFF2-40B4-BE49-F238E27FC236}">
                        <a16:creationId xmlns:a16="http://schemas.microsoft.com/office/drawing/2014/main" id="{731F1DC1-2145-4EB2-8776-CA4374EB57CC}"/>
                      </a:ext>
                    </a:extLst>
                  </p:cNvPr>
                  <p:cNvSpPr/>
                  <p:nvPr/>
                </p:nvSpPr>
                <p:spPr>
                  <a:xfrm>
                    <a:off x="-72178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87" name="Rectangle: Rounded Corners 286">
                    <a:extLst>
                      <a:ext uri="{FF2B5EF4-FFF2-40B4-BE49-F238E27FC236}">
                        <a16:creationId xmlns:a16="http://schemas.microsoft.com/office/drawing/2014/main" id="{CA8895B6-98DC-474A-A7E1-AC305C185591}"/>
                      </a:ext>
                    </a:extLst>
                  </p:cNvPr>
                  <p:cNvSpPr/>
                  <p:nvPr/>
                </p:nvSpPr>
                <p:spPr>
                  <a:xfrm>
                    <a:off x="-62045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</p:grp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9A85D07B-DFEF-44CB-B41D-854D4E5CF830}"/>
                </a:ext>
              </a:extLst>
            </p:cNvPr>
            <p:cNvGrpSpPr/>
            <p:nvPr/>
          </p:nvGrpSpPr>
          <p:grpSpPr>
            <a:xfrm>
              <a:off x="-1474333" y="1195316"/>
              <a:ext cx="1175657" cy="1475313"/>
              <a:chOff x="-1474333" y="1195316"/>
              <a:chExt cx="1175657" cy="1475313"/>
            </a:xfrm>
          </p:grpSpPr>
          <p:sp>
            <p:nvSpPr>
              <p:cNvPr id="267" name="Rectangle: Rounded Corners 266">
                <a:extLst>
                  <a:ext uri="{FF2B5EF4-FFF2-40B4-BE49-F238E27FC236}">
                    <a16:creationId xmlns:a16="http://schemas.microsoft.com/office/drawing/2014/main" id="{7C36D779-42CF-44AB-9B19-0BAA0F411124}"/>
                  </a:ext>
                </a:extLst>
              </p:cNvPr>
              <p:cNvSpPr/>
              <p:nvPr/>
            </p:nvSpPr>
            <p:spPr>
              <a:xfrm>
                <a:off x="-1474333" y="1195316"/>
                <a:ext cx="1175657" cy="1475313"/>
              </a:xfrm>
              <a:prstGeom prst="roundRect">
                <a:avLst>
                  <a:gd name="adj" fmla="val 829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68" name="Rectangle: Rounded Corners 267">
                <a:extLst>
                  <a:ext uri="{FF2B5EF4-FFF2-40B4-BE49-F238E27FC236}">
                    <a16:creationId xmlns:a16="http://schemas.microsoft.com/office/drawing/2014/main" id="{CB1D6093-B5A3-498E-8E2E-FE75282A0952}"/>
                  </a:ext>
                </a:extLst>
              </p:cNvPr>
              <p:cNvSpPr/>
              <p:nvPr/>
            </p:nvSpPr>
            <p:spPr>
              <a:xfrm>
                <a:off x="-1422409" y="1247775"/>
                <a:ext cx="1071810" cy="1357696"/>
              </a:xfrm>
              <a:prstGeom prst="roundRect">
                <a:avLst>
                  <a:gd name="adj" fmla="val 829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6A771280-9E46-46A8-A20B-E51FBF6E9951}"/>
                  </a:ext>
                </a:extLst>
              </p:cNvPr>
              <p:cNvSpPr/>
              <p:nvPr/>
            </p:nvSpPr>
            <p:spPr>
              <a:xfrm>
                <a:off x="-1422410" y="2031934"/>
                <a:ext cx="1071811" cy="573537"/>
              </a:xfrm>
              <a:custGeom>
                <a:avLst/>
                <a:gdLst>
                  <a:gd name="connsiteX0" fmla="*/ 0 w 1071810"/>
                  <a:gd name="connsiteY0" fmla="*/ 0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0 h 751271"/>
                  <a:gd name="connsiteX0" fmla="*/ 0 w 1071810"/>
                  <a:gd name="connsiteY0" fmla="*/ 177734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177734 h 751271"/>
                  <a:gd name="connsiteX0" fmla="*/ 0 w 1071810"/>
                  <a:gd name="connsiteY0" fmla="*/ 0 h 573537"/>
                  <a:gd name="connsiteX1" fmla="*/ 1071810 w 1071810"/>
                  <a:gd name="connsiteY1" fmla="*/ 0 h 573537"/>
                  <a:gd name="connsiteX2" fmla="*/ 1071810 w 1071810"/>
                  <a:gd name="connsiteY2" fmla="*/ 484630 h 573537"/>
                  <a:gd name="connsiteX3" fmla="*/ 982903 w 1071810"/>
                  <a:gd name="connsiteY3" fmla="*/ 573537 h 573537"/>
                  <a:gd name="connsiteX4" fmla="*/ 88907 w 1071810"/>
                  <a:gd name="connsiteY4" fmla="*/ 573537 h 573537"/>
                  <a:gd name="connsiteX5" fmla="*/ 0 w 1071810"/>
                  <a:gd name="connsiteY5" fmla="*/ 484630 h 573537"/>
                  <a:gd name="connsiteX6" fmla="*/ 0 w 1071810"/>
                  <a:gd name="connsiteY6" fmla="*/ 0 h 573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1810" h="573537">
                    <a:moveTo>
                      <a:pt x="0" y="0"/>
                    </a:moveTo>
                    <a:lnTo>
                      <a:pt x="1071810" y="0"/>
                    </a:lnTo>
                    <a:lnTo>
                      <a:pt x="1071810" y="484630"/>
                    </a:lnTo>
                    <a:cubicBezTo>
                      <a:pt x="1071810" y="533732"/>
                      <a:pt x="1032005" y="573537"/>
                      <a:pt x="982903" y="573537"/>
                    </a:cubicBezTo>
                    <a:lnTo>
                      <a:pt x="88907" y="573537"/>
                    </a:lnTo>
                    <a:cubicBezTo>
                      <a:pt x="39805" y="573537"/>
                      <a:pt x="0" y="533732"/>
                      <a:pt x="0" y="48463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541AF5AB-4A3F-4EF6-B435-C030A47C35B7}"/>
                </a:ext>
              </a:extLst>
            </p:cNvPr>
            <p:cNvGrpSpPr/>
            <p:nvPr/>
          </p:nvGrpSpPr>
          <p:grpSpPr>
            <a:xfrm>
              <a:off x="-1091971" y="1727507"/>
              <a:ext cx="410934" cy="410932"/>
              <a:chOff x="-1205592" y="1613885"/>
              <a:chExt cx="638175" cy="638175"/>
            </a:xfrm>
          </p:grpSpPr>
          <p:sp>
            <p:nvSpPr>
              <p:cNvPr id="263" name="Oval 262">
                <a:extLst>
                  <a:ext uri="{FF2B5EF4-FFF2-40B4-BE49-F238E27FC236}">
                    <a16:creationId xmlns:a16="http://schemas.microsoft.com/office/drawing/2014/main" id="{4B4A14A4-1B38-4262-8988-0E9496A1E9CD}"/>
                  </a:ext>
                </a:extLst>
              </p:cNvPr>
              <p:cNvSpPr/>
              <p:nvPr/>
            </p:nvSpPr>
            <p:spPr>
              <a:xfrm>
                <a:off x="-1205592" y="1613885"/>
                <a:ext cx="638175" cy="6381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479250CE-DC97-435E-A64A-75813366A1BE}"/>
                  </a:ext>
                </a:extLst>
              </p:cNvPr>
              <p:cNvGrpSpPr/>
              <p:nvPr/>
            </p:nvGrpSpPr>
            <p:grpSpPr>
              <a:xfrm>
                <a:off x="-1078855" y="1740622"/>
                <a:ext cx="384701" cy="384701"/>
                <a:chOff x="695856" y="572562"/>
                <a:chExt cx="384701" cy="384701"/>
              </a:xfrm>
              <a:solidFill>
                <a:schemeClr val="bg2"/>
              </a:solidFill>
            </p:grpSpPr>
            <p:sp>
              <p:nvSpPr>
                <p:cNvPr id="265" name="Rectangle 264">
                  <a:extLst>
                    <a:ext uri="{FF2B5EF4-FFF2-40B4-BE49-F238E27FC236}">
                      <a16:creationId xmlns:a16="http://schemas.microsoft.com/office/drawing/2014/main" id="{BE837429-75AF-466A-BABF-7BBDD1826A01}"/>
                    </a:ext>
                  </a:extLst>
                </p:cNvPr>
                <p:cNvSpPr/>
                <p:nvPr/>
              </p:nvSpPr>
              <p:spPr>
                <a:xfrm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266" name="Rectangle 265">
                  <a:extLst>
                    <a:ext uri="{FF2B5EF4-FFF2-40B4-BE49-F238E27FC236}">
                      <a16:creationId xmlns:a16="http://schemas.microsoft.com/office/drawing/2014/main" id="{6C99D5E4-98E1-4F1E-9D73-B6D759879E17}"/>
                    </a:ext>
                  </a:extLst>
                </p:cNvPr>
                <p:cNvSpPr/>
                <p:nvPr/>
              </p:nvSpPr>
              <p:spPr>
                <a:xfrm rot="5400000"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8F360E15-7C93-4235-A54E-880DD875D6A5}"/>
              </a:ext>
            </a:extLst>
          </p:cNvPr>
          <p:cNvGrpSpPr/>
          <p:nvPr/>
        </p:nvGrpSpPr>
        <p:grpSpPr>
          <a:xfrm>
            <a:off x="6613538" y="3607812"/>
            <a:ext cx="504040" cy="953734"/>
            <a:chOff x="-1474333" y="446076"/>
            <a:chExt cx="1175657" cy="2224553"/>
          </a:xfrm>
        </p:grpSpPr>
        <p:grpSp>
          <p:nvGrpSpPr>
            <p:cNvPr id="458" name="Group 457">
              <a:extLst>
                <a:ext uri="{FF2B5EF4-FFF2-40B4-BE49-F238E27FC236}">
                  <a16:creationId xmlns:a16="http://schemas.microsoft.com/office/drawing/2014/main" id="{92189D66-8032-459B-ACA6-B3BD33531AA1}"/>
                </a:ext>
              </a:extLst>
            </p:cNvPr>
            <p:cNvGrpSpPr/>
            <p:nvPr/>
          </p:nvGrpSpPr>
          <p:grpSpPr>
            <a:xfrm>
              <a:off x="-1400268" y="446076"/>
              <a:ext cx="880476" cy="801699"/>
              <a:chOff x="-1400268" y="446076"/>
              <a:chExt cx="880476" cy="801699"/>
            </a:xfrm>
          </p:grpSpPr>
          <p:grpSp>
            <p:nvGrpSpPr>
              <p:cNvPr id="468" name="Group 467">
                <a:extLst>
                  <a:ext uri="{FF2B5EF4-FFF2-40B4-BE49-F238E27FC236}">
                    <a16:creationId xmlns:a16="http://schemas.microsoft.com/office/drawing/2014/main" id="{D693E0F3-FF85-40C9-9288-D1EE81F12123}"/>
                  </a:ext>
                </a:extLst>
              </p:cNvPr>
              <p:cNvGrpSpPr/>
              <p:nvPr/>
            </p:nvGrpSpPr>
            <p:grpSpPr>
              <a:xfrm>
                <a:off x="-1400268" y="446076"/>
                <a:ext cx="762094" cy="670695"/>
                <a:chOff x="-1400268" y="446076"/>
                <a:chExt cx="762094" cy="670695"/>
              </a:xfrm>
            </p:grpSpPr>
            <p:sp>
              <p:nvSpPr>
                <p:cNvPr id="486" name="Rectangle 485">
                  <a:extLst>
                    <a:ext uri="{FF2B5EF4-FFF2-40B4-BE49-F238E27FC236}">
                      <a16:creationId xmlns:a16="http://schemas.microsoft.com/office/drawing/2014/main" id="{DB89DE4C-999D-4B64-8416-FEC7507E2BF4}"/>
                    </a:ext>
                  </a:extLst>
                </p:cNvPr>
                <p:cNvSpPr/>
                <p:nvPr/>
              </p:nvSpPr>
              <p:spPr>
                <a:xfrm>
                  <a:off x="-986517" y="781050"/>
                  <a:ext cx="200025" cy="1261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87" name="Rectangle: Rounded Corners 486">
                  <a:extLst>
                    <a:ext uri="{FF2B5EF4-FFF2-40B4-BE49-F238E27FC236}">
                      <a16:creationId xmlns:a16="http://schemas.microsoft.com/office/drawing/2014/main" id="{0B0F8DDD-A7AF-44B0-90AC-0FAEE0CFFE5A}"/>
                    </a:ext>
                  </a:extLst>
                </p:cNvPr>
                <p:cNvSpPr/>
                <p:nvPr/>
              </p:nvSpPr>
              <p:spPr>
                <a:xfrm>
                  <a:off x="-1134834" y="907221"/>
                  <a:ext cx="496660" cy="2095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88" name="Rectangle: Rounded Corners 487">
                  <a:extLst>
                    <a:ext uri="{FF2B5EF4-FFF2-40B4-BE49-F238E27FC236}">
                      <a16:creationId xmlns:a16="http://schemas.microsoft.com/office/drawing/2014/main" id="{C30C0DF1-2DA1-4B61-8433-C9014B77E5C7}"/>
                    </a:ext>
                  </a:extLst>
                </p:cNvPr>
                <p:cNvSpPr/>
                <p:nvPr/>
              </p:nvSpPr>
              <p:spPr>
                <a:xfrm>
                  <a:off x="-1061808" y="702505"/>
                  <a:ext cx="350608" cy="848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89" name="Rectangle: Rounded Corners 16">
                  <a:extLst>
                    <a:ext uri="{FF2B5EF4-FFF2-40B4-BE49-F238E27FC236}">
                      <a16:creationId xmlns:a16="http://schemas.microsoft.com/office/drawing/2014/main" id="{7F13FA93-5AEB-4F43-9B7C-FFB083D6DEB3}"/>
                    </a:ext>
                  </a:extLst>
                </p:cNvPr>
                <p:cNvSpPr/>
                <p:nvPr/>
              </p:nvSpPr>
              <p:spPr>
                <a:xfrm>
                  <a:off x="-1400268" y="446076"/>
                  <a:ext cx="762093" cy="269815"/>
                </a:xfrm>
                <a:custGeom>
                  <a:avLst/>
                  <a:gdLst>
                    <a:gd name="connsiteX0" fmla="*/ 0 w 496660"/>
                    <a:gd name="connsiteY0" fmla="*/ 44968 h 269804"/>
                    <a:gd name="connsiteX1" fmla="*/ 44968 w 496660"/>
                    <a:gd name="connsiteY1" fmla="*/ 0 h 269804"/>
                    <a:gd name="connsiteX2" fmla="*/ 451692 w 496660"/>
                    <a:gd name="connsiteY2" fmla="*/ 0 h 269804"/>
                    <a:gd name="connsiteX3" fmla="*/ 496660 w 496660"/>
                    <a:gd name="connsiteY3" fmla="*/ 44968 h 269804"/>
                    <a:gd name="connsiteX4" fmla="*/ 496660 w 496660"/>
                    <a:gd name="connsiteY4" fmla="*/ 224836 h 269804"/>
                    <a:gd name="connsiteX5" fmla="*/ 451692 w 496660"/>
                    <a:gd name="connsiteY5" fmla="*/ 269804 h 269804"/>
                    <a:gd name="connsiteX6" fmla="*/ 44968 w 496660"/>
                    <a:gd name="connsiteY6" fmla="*/ 269804 h 269804"/>
                    <a:gd name="connsiteX7" fmla="*/ 0 w 496660"/>
                    <a:gd name="connsiteY7" fmla="*/ 224836 h 269804"/>
                    <a:gd name="connsiteX8" fmla="*/ 0 w 496660"/>
                    <a:gd name="connsiteY8" fmla="*/ 44968 h 269804"/>
                    <a:gd name="connsiteX0" fmla="*/ 0 w 758598"/>
                    <a:gd name="connsiteY0" fmla="*/ 23548 h 269815"/>
                    <a:gd name="connsiteX1" fmla="*/ 306906 w 758598"/>
                    <a:gd name="connsiteY1" fmla="*/ 11 h 269815"/>
                    <a:gd name="connsiteX2" fmla="*/ 713630 w 758598"/>
                    <a:gd name="connsiteY2" fmla="*/ 11 h 269815"/>
                    <a:gd name="connsiteX3" fmla="*/ 758598 w 758598"/>
                    <a:gd name="connsiteY3" fmla="*/ 44979 h 269815"/>
                    <a:gd name="connsiteX4" fmla="*/ 758598 w 758598"/>
                    <a:gd name="connsiteY4" fmla="*/ 224847 h 269815"/>
                    <a:gd name="connsiteX5" fmla="*/ 713630 w 758598"/>
                    <a:gd name="connsiteY5" fmla="*/ 269815 h 269815"/>
                    <a:gd name="connsiteX6" fmla="*/ 306906 w 758598"/>
                    <a:gd name="connsiteY6" fmla="*/ 269815 h 269815"/>
                    <a:gd name="connsiteX7" fmla="*/ 261938 w 758598"/>
                    <a:gd name="connsiteY7" fmla="*/ 224847 h 269815"/>
                    <a:gd name="connsiteX8" fmla="*/ 0 w 758598"/>
                    <a:gd name="connsiteY8" fmla="*/ 23548 h 269815"/>
                    <a:gd name="connsiteX0" fmla="*/ 22478 w 781076"/>
                    <a:gd name="connsiteY0" fmla="*/ 23548 h 269815"/>
                    <a:gd name="connsiteX1" fmla="*/ 329384 w 781076"/>
                    <a:gd name="connsiteY1" fmla="*/ 11 h 269815"/>
                    <a:gd name="connsiteX2" fmla="*/ 736108 w 781076"/>
                    <a:gd name="connsiteY2" fmla="*/ 11 h 269815"/>
                    <a:gd name="connsiteX3" fmla="*/ 781076 w 781076"/>
                    <a:gd name="connsiteY3" fmla="*/ 44979 h 269815"/>
                    <a:gd name="connsiteX4" fmla="*/ 781076 w 781076"/>
                    <a:gd name="connsiteY4" fmla="*/ 224847 h 269815"/>
                    <a:gd name="connsiteX5" fmla="*/ 736108 w 781076"/>
                    <a:gd name="connsiteY5" fmla="*/ 269815 h 269815"/>
                    <a:gd name="connsiteX6" fmla="*/ 329384 w 781076"/>
                    <a:gd name="connsiteY6" fmla="*/ 269815 h 269815"/>
                    <a:gd name="connsiteX7" fmla="*/ 284416 w 781076"/>
                    <a:gd name="connsiteY7" fmla="*/ 224847 h 269815"/>
                    <a:gd name="connsiteX8" fmla="*/ 52412 w 781076"/>
                    <a:gd name="connsiteY8" fmla="*/ 68274 h 269815"/>
                    <a:gd name="connsiteX9" fmla="*/ 22478 w 781076"/>
                    <a:gd name="connsiteY9" fmla="*/ 23548 h 269815"/>
                    <a:gd name="connsiteX0" fmla="*/ 33030 w 791628"/>
                    <a:gd name="connsiteY0" fmla="*/ 23548 h 269815"/>
                    <a:gd name="connsiteX1" fmla="*/ 339936 w 791628"/>
                    <a:gd name="connsiteY1" fmla="*/ 11 h 269815"/>
                    <a:gd name="connsiteX2" fmla="*/ 746660 w 791628"/>
                    <a:gd name="connsiteY2" fmla="*/ 11 h 269815"/>
                    <a:gd name="connsiteX3" fmla="*/ 791628 w 791628"/>
                    <a:gd name="connsiteY3" fmla="*/ 44979 h 269815"/>
                    <a:gd name="connsiteX4" fmla="*/ 791628 w 791628"/>
                    <a:gd name="connsiteY4" fmla="*/ 224847 h 269815"/>
                    <a:gd name="connsiteX5" fmla="*/ 746660 w 791628"/>
                    <a:gd name="connsiteY5" fmla="*/ 269815 h 269815"/>
                    <a:gd name="connsiteX6" fmla="*/ 339936 w 791628"/>
                    <a:gd name="connsiteY6" fmla="*/ 269815 h 269815"/>
                    <a:gd name="connsiteX7" fmla="*/ 294968 w 791628"/>
                    <a:gd name="connsiteY7" fmla="*/ 224847 h 269815"/>
                    <a:gd name="connsiteX8" fmla="*/ 34389 w 791628"/>
                    <a:gd name="connsiteY8" fmla="*/ 73037 h 269815"/>
                    <a:gd name="connsiteX9" fmla="*/ 33030 w 791628"/>
                    <a:gd name="connsiteY9" fmla="*/ 23548 h 269815"/>
                    <a:gd name="connsiteX0" fmla="*/ 19832 w 778430"/>
                    <a:gd name="connsiteY0" fmla="*/ 23548 h 269815"/>
                    <a:gd name="connsiteX1" fmla="*/ 326738 w 778430"/>
                    <a:gd name="connsiteY1" fmla="*/ 11 h 269815"/>
                    <a:gd name="connsiteX2" fmla="*/ 733462 w 778430"/>
                    <a:gd name="connsiteY2" fmla="*/ 11 h 269815"/>
                    <a:gd name="connsiteX3" fmla="*/ 778430 w 778430"/>
                    <a:gd name="connsiteY3" fmla="*/ 44979 h 269815"/>
                    <a:gd name="connsiteX4" fmla="*/ 778430 w 778430"/>
                    <a:gd name="connsiteY4" fmla="*/ 224847 h 269815"/>
                    <a:gd name="connsiteX5" fmla="*/ 733462 w 778430"/>
                    <a:gd name="connsiteY5" fmla="*/ 269815 h 269815"/>
                    <a:gd name="connsiteX6" fmla="*/ 326738 w 778430"/>
                    <a:gd name="connsiteY6" fmla="*/ 269815 h 269815"/>
                    <a:gd name="connsiteX7" fmla="*/ 281770 w 778430"/>
                    <a:gd name="connsiteY7" fmla="*/ 224847 h 269815"/>
                    <a:gd name="connsiteX8" fmla="*/ 21191 w 778430"/>
                    <a:gd name="connsiteY8" fmla="*/ 73037 h 269815"/>
                    <a:gd name="connsiteX9" fmla="*/ 19832 w 778430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4343 w 761582"/>
                    <a:gd name="connsiteY8" fmla="*/ 73037 h 269815"/>
                    <a:gd name="connsiteX9" fmla="*/ 2984 w 761582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82925 w 761582"/>
                    <a:gd name="connsiteY8" fmla="*/ 12066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7231 w 761582"/>
                    <a:gd name="connsiteY8" fmla="*/ 10161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0087 w 761582"/>
                    <a:gd name="connsiteY8" fmla="*/ 92087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28181 w 761582"/>
                    <a:gd name="connsiteY8" fmla="*/ 84943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93" h="269815">
                      <a:moveTo>
                        <a:pt x="3495" y="23548"/>
                      </a:moveTo>
                      <a:cubicBezTo>
                        <a:pt x="3495" y="-1287"/>
                        <a:pt x="285566" y="11"/>
                        <a:pt x="310401" y="11"/>
                      </a:cubicBezTo>
                      <a:lnTo>
                        <a:pt x="717125" y="11"/>
                      </a:lnTo>
                      <a:cubicBezTo>
                        <a:pt x="741960" y="11"/>
                        <a:pt x="762093" y="20144"/>
                        <a:pt x="762093" y="44979"/>
                      </a:cubicBezTo>
                      <a:lnTo>
                        <a:pt x="762093" y="224847"/>
                      </a:lnTo>
                      <a:cubicBezTo>
                        <a:pt x="762093" y="249682"/>
                        <a:pt x="741960" y="269815"/>
                        <a:pt x="717125" y="269815"/>
                      </a:cubicBezTo>
                      <a:lnTo>
                        <a:pt x="310401" y="269815"/>
                      </a:lnTo>
                      <a:cubicBezTo>
                        <a:pt x="285566" y="269815"/>
                        <a:pt x="265433" y="249682"/>
                        <a:pt x="265433" y="224847"/>
                      </a:cubicBezTo>
                      <a:cubicBezTo>
                        <a:pt x="256181" y="180938"/>
                        <a:pt x="300697" y="126914"/>
                        <a:pt x="228692" y="84943"/>
                      </a:cubicBezTo>
                      <a:cubicBezTo>
                        <a:pt x="151925" y="50116"/>
                        <a:pt x="15797" y="79698"/>
                        <a:pt x="2473" y="63512"/>
                      </a:cubicBezTo>
                      <a:cubicBezTo>
                        <a:pt x="4061" y="29962"/>
                        <a:pt x="-4567" y="34925"/>
                        <a:pt x="3495" y="2354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469" name="Group 468">
                <a:extLst>
                  <a:ext uri="{FF2B5EF4-FFF2-40B4-BE49-F238E27FC236}">
                    <a16:creationId xmlns:a16="http://schemas.microsoft.com/office/drawing/2014/main" id="{81F009B1-64A9-4A0B-946A-56B761D5FECD}"/>
                  </a:ext>
                </a:extLst>
              </p:cNvPr>
              <p:cNvGrpSpPr/>
              <p:nvPr/>
            </p:nvGrpSpPr>
            <p:grpSpPr>
              <a:xfrm>
                <a:off x="-1253217" y="1038225"/>
                <a:ext cx="733425" cy="209550"/>
                <a:chOff x="-1253217" y="1038225"/>
                <a:chExt cx="733425" cy="209550"/>
              </a:xfrm>
            </p:grpSpPr>
            <p:sp>
              <p:nvSpPr>
                <p:cNvPr id="470" name="Rectangle: Rounded Corners 469">
                  <a:extLst>
                    <a:ext uri="{FF2B5EF4-FFF2-40B4-BE49-F238E27FC236}">
                      <a16:creationId xmlns:a16="http://schemas.microsoft.com/office/drawing/2014/main" id="{0AF32683-E549-4D91-9591-DCECB8A6D2D1}"/>
                    </a:ext>
                  </a:extLst>
                </p:cNvPr>
                <p:cNvSpPr/>
                <p:nvPr/>
              </p:nvSpPr>
              <p:spPr>
                <a:xfrm>
                  <a:off x="-1253217" y="1038225"/>
                  <a:ext cx="733425" cy="209550"/>
                </a:xfrm>
                <a:prstGeom prst="round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471" name="Group 470">
                  <a:extLst>
                    <a:ext uri="{FF2B5EF4-FFF2-40B4-BE49-F238E27FC236}">
                      <a16:creationId xmlns:a16="http://schemas.microsoft.com/office/drawing/2014/main" id="{CD9268BE-14F9-491B-96CC-94C70BF92D0A}"/>
                    </a:ext>
                  </a:extLst>
                </p:cNvPr>
                <p:cNvGrpSpPr/>
                <p:nvPr/>
              </p:nvGrpSpPr>
              <p:grpSpPr>
                <a:xfrm>
                  <a:off x="-1228430" y="1071509"/>
                  <a:ext cx="676647" cy="169069"/>
                  <a:chOff x="-1228430" y="1071509"/>
                  <a:chExt cx="676647" cy="169069"/>
                </a:xfrm>
              </p:grpSpPr>
              <p:sp>
                <p:nvSpPr>
                  <p:cNvPr id="472" name="Rectangle: Rounded Corners 471">
                    <a:extLst>
                      <a:ext uri="{FF2B5EF4-FFF2-40B4-BE49-F238E27FC236}">
                        <a16:creationId xmlns:a16="http://schemas.microsoft.com/office/drawing/2014/main" id="{5546D8D7-D3FB-4CAA-8A42-602287E0AC12}"/>
                      </a:ext>
                    </a:extLst>
                  </p:cNvPr>
                  <p:cNvSpPr/>
                  <p:nvPr/>
                </p:nvSpPr>
                <p:spPr>
                  <a:xfrm>
                    <a:off x="-122843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73" name="Rectangle: Rounded Corners 472">
                    <a:extLst>
                      <a:ext uri="{FF2B5EF4-FFF2-40B4-BE49-F238E27FC236}">
                        <a16:creationId xmlns:a16="http://schemas.microsoft.com/office/drawing/2014/main" id="{BFB3CCF3-ED7A-4BD6-947B-73B1019C5925}"/>
                      </a:ext>
                    </a:extLst>
                  </p:cNvPr>
                  <p:cNvSpPr/>
                  <p:nvPr/>
                </p:nvSpPr>
                <p:spPr>
                  <a:xfrm>
                    <a:off x="-117776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74" name="Rectangle: Rounded Corners 473">
                    <a:extLst>
                      <a:ext uri="{FF2B5EF4-FFF2-40B4-BE49-F238E27FC236}">
                        <a16:creationId xmlns:a16="http://schemas.microsoft.com/office/drawing/2014/main" id="{D8E231BF-D49B-4579-A83E-B191BCE967F9}"/>
                      </a:ext>
                    </a:extLst>
                  </p:cNvPr>
                  <p:cNvSpPr/>
                  <p:nvPr/>
                </p:nvSpPr>
                <p:spPr>
                  <a:xfrm>
                    <a:off x="-112710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75" name="Rectangle: Rounded Corners 474">
                    <a:extLst>
                      <a:ext uri="{FF2B5EF4-FFF2-40B4-BE49-F238E27FC236}">
                        <a16:creationId xmlns:a16="http://schemas.microsoft.com/office/drawing/2014/main" id="{7EF96B30-BBFF-4C2A-BA1C-74892454F62D}"/>
                      </a:ext>
                    </a:extLst>
                  </p:cNvPr>
                  <p:cNvSpPr/>
                  <p:nvPr/>
                </p:nvSpPr>
                <p:spPr>
                  <a:xfrm>
                    <a:off x="-107643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76" name="Rectangle: Rounded Corners 475">
                    <a:extLst>
                      <a:ext uri="{FF2B5EF4-FFF2-40B4-BE49-F238E27FC236}">
                        <a16:creationId xmlns:a16="http://schemas.microsoft.com/office/drawing/2014/main" id="{61DFAAA4-D88D-49B7-821E-7CAF37D95861}"/>
                      </a:ext>
                    </a:extLst>
                  </p:cNvPr>
                  <p:cNvSpPr/>
                  <p:nvPr/>
                </p:nvSpPr>
                <p:spPr>
                  <a:xfrm>
                    <a:off x="-102577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77" name="Rectangle: Rounded Corners 476">
                    <a:extLst>
                      <a:ext uri="{FF2B5EF4-FFF2-40B4-BE49-F238E27FC236}">
                        <a16:creationId xmlns:a16="http://schemas.microsoft.com/office/drawing/2014/main" id="{150CD3F2-48EA-44C7-854A-701B672B99D7}"/>
                      </a:ext>
                    </a:extLst>
                  </p:cNvPr>
                  <p:cNvSpPr/>
                  <p:nvPr/>
                </p:nvSpPr>
                <p:spPr>
                  <a:xfrm>
                    <a:off x="-97510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78" name="Rectangle: Rounded Corners 477">
                    <a:extLst>
                      <a:ext uri="{FF2B5EF4-FFF2-40B4-BE49-F238E27FC236}">
                        <a16:creationId xmlns:a16="http://schemas.microsoft.com/office/drawing/2014/main" id="{C25ADC04-9B97-4FB4-B7A1-91DB50501973}"/>
                      </a:ext>
                    </a:extLst>
                  </p:cNvPr>
                  <p:cNvSpPr/>
                  <p:nvPr/>
                </p:nvSpPr>
                <p:spPr>
                  <a:xfrm>
                    <a:off x="-92444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79" name="Rectangle: Rounded Corners 478">
                    <a:extLst>
                      <a:ext uri="{FF2B5EF4-FFF2-40B4-BE49-F238E27FC236}">
                        <a16:creationId xmlns:a16="http://schemas.microsoft.com/office/drawing/2014/main" id="{70E7CEB6-A9C9-42BF-A64D-6E30B92D76AA}"/>
                      </a:ext>
                    </a:extLst>
                  </p:cNvPr>
                  <p:cNvSpPr/>
                  <p:nvPr/>
                </p:nvSpPr>
                <p:spPr>
                  <a:xfrm>
                    <a:off x="-87377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80" name="Rectangle: Rounded Corners 479">
                    <a:extLst>
                      <a:ext uri="{FF2B5EF4-FFF2-40B4-BE49-F238E27FC236}">
                        <a16:creationId xmlns:a16="http://schemas.microsoft.com/office/drawing/2014/main" id="{7C842A41-0E5D-471D-9447-0C2ACEB44B1D}"/>
                      </a:ext>
                    </a:extLst>
                  </p:cNvPr>
                  <p:cNvSpPr/>
                  <p:nvPr/>
                </p:nvSpPr>
                <p:spPr>
                  <a:xfrm>
                    <a:off x="-82311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81" name="Rectangle: Rounded Corners 480">
                    <a:extLst>
                      <a:ext uri="{FF2B5EF4-FFF2-40B4-BE49-F238E27FC236}">
                        <a16:creationId xmlns:a16="http://schemas.microsoft.com/office/drawing/2014/main" id="{67E115AC-7999-4C69-AE99-11CCB0EBEBC4}"/>
                      </a:ext>
                    </a:extLst>
                  </p:cNvPr>
                  <p:cNvSpPr/>
                  <p:nvPr/>
                </p:nvSpPr>
                <p:spPr>
                  <a:xfrm>
                    <a:off x="-77244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82" name="Rectangle: Rounded Corners 481">
                    <a:extLst>
                      <a:ext uri="{FF2B5EF4-FFF2-40B4-BE49-F238E27FC236}">
                        <a16:creationId xmlns:a16="http://schemas.microsoft.com/office/drawing/2014/main" id="{7CBC7EFB-9358-45BA-91AD-8B73394628B4}"/>
                      </a:ext>
                    </a:extLst>
                  </p:cNvPr>
                  <p:cNvSpPr/>
                  <p:nvPr/>
                </p:nvSpPr>
                <p:spPr>
                  <a:xfrm>
                    <a:off x="-569783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83" name="Rectangle: Rounded Corners 482">
                    <a:extLst>
                      <a:ext uri="{FF2B5EF4-FFF2-40B4-BE49-F238E27FC236}">
                        <a16:creationId xmlns:a16="http://schemas.microsoft.com/office/drawing/2014/main" id="{1B9F370F-1622-42FA-AFD4-BCB07A6B87B4}"/>
                      </a:ext>
                    </a:extLst>
                  </p:cNvPr>
                  <p:cNvSpPr/>
                  <p:nvPr/>
                </p:nvSpPr>
                <p:spPr>
                  <a:xfrm>
                    <a:off x="-67111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84" name="Rectangle: Rounded Corners 483">
                    <a:extLst>
                      <a:ext uri="{FF2B5EF4-FFF2-40B4-BE49-F238E27FC236}">
                        <a16:creationId xmlns:a16="http://schemas.microsoft.com/office/drawing/2014/main" id="{56890639-7A2F-4C4A-8341-45C2C7578E76}"/>
                      </a:ext>
                    </a:extLst>
                  </p:cNvPr>
                  <p:cNvSpPr/>
                  <p:nvPr/>
                </p:nvSpPr>
                <p:spPr>
                  <a:xfrm>
                    <a:off x="-72178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85" name="Rectangle: Rounded Corners 484">
                    <a:extLst>
                      <a:ext uri="{FF2B5EF4-FFF2-40B4-BE49-F238E27FC236}">
                        <a16:creationId xmlns:a16="http://schemas.microsoft.com/office/drawing/2014/main" id="{A7FF79BD-6BB3-4A0A-BA5F-D24EC597A52C}"/>
                      </a:ext>
                    </a:extLst>
                  </p:cNvPr>
                  <p:cNvSpPr/>
                  <p:nvPr/>
                </p:nvSpPr>
                <p:spPr>
                  <a:xfrm>
                    <a:off x="-62045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</p:grpSp>
        <p:grpSp>
          <p:nvGrpSpPr>
            <p:cNvPr id="459" name="Group 458">
              <a:extLst>
                <a:ext uri="{FF2B5EF4-FFF2-40B4-BE49-F238E27FC236}">
                  <a16:creationId xmlns:a16="http://schemas.microsoft.com/office/drawing/2014/main" id="{95696D3A-7700-4D02-A064-F0CF9A83CFD2}"/>
                </a:ext>
              </a:extLst>
            </p:cNvPr>
            <p:cNvGrpSpPr/>
            <p:nvPr/>
          </p:nvGrpSpPr>
          <p:grpSpPr>
            <a:xfrm>
              <a:off x="-1474333" y="1195316"/>
              <a:ext cx="1175657" cy="1475313"/>
              <a:chOff x="-1474333" y="1195316"/>
              <a:chExt cx="1175657" cy="1475313"/>
            </a:xfrm>
          </p:grpSpPr>
          <p:sp>
            <p:nvSpPr>
              <p:cNvPr id="465" name="Rectangle: Rounded Corners 464">
                <a:extLst>
                  <a:ext uri="{FF2B5EF4-FFF2-40B4-BE49-F238E27FC236}">
                    <a16:creationId xmlns:a16="http://schemas.microsoft.com/office/drawing/2014/main" id="{5BB23080-F3ED-4786-A23A-370FD95F9777}"/>
                  </a:ext>
                </a:extLst>
              </p:cNvPr>
              <p:cNvSpPr/>
              <p:nvPr/>
            </p:nvSpPr>
            <p:spPr>
              <a:xfrm>
                <a:off x="-1474333" y="1195316"/>
                <a:ext cx="1175657" cy="1475313"/>
              </a:xfrm>
              <a:prstGeom prst="roundRect">
                <a:avLst>
                  <a:gd name="adj" fmla="val 829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466" name="Rectangle: Rounded Corners 465">
                <a:extLst>
                  <a:ext uri="{FF2B5EF4-FFF2-40B4-BE49-F238E27FC236}">
                    <a16:creationId xmlns:a16="http://schemas.microsoft.com/office/drawing/2014/main" id="{6AAEDB7D-EE32-4B05-8C12-AB23BCF660FB}"/>
                  </a:ext>
                </a:extLst>
              </p:cNvPr>
              <p:cNvSpPr/>
              <p:nvPr/>
            </p:nvSpPr>
            <p:spPr>
              <a:xfrm>
                <a:off x="-1422409" y="1247775"/>
                <a:ext cx="1071810" cy="1357696"/>
              </a:xfrm>
              <a:prstGeom prst="roundRect">
                <a:avLst>
                  <a:gd name="adj" fmla="val 829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467" name="Freeform: Shape 466">
                <a:extLst>
                  <a:ext uri="{FF2B5EF4-FFF2-40B4-BE49-F238E27FC236}">
                    <a16:creationId xmlns:a16="http://schemas.microsoft.com/office/drawing/2014/main" id="{BE637B3D-2936-4496-8A47-F4C43F2BD73C}"/>
                  </a:ext>
                </a:extLst>
              </p:cNvPr>
              <p:cNvSpPr/>
              <p:nvPr/>
            </p:nvSpPr>
            <p:spPr>
              <a:xfrm>
                <a:off x="-1422410" y="2054153"/>
                <a:ext cx="1071811" cy="551320"/>
              </a:xfrm>
              <a:custGeom>
                <a:avLst/>
                <a:gdLst>
                  <a:gd name="connsiteX0" fmla="*/ 0 w 1071810"/>
                  <a:gd name="connsiteY0" fmla="*/ 0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0 h 751271"/>
                  <a:gd name="connsiteX0" fmla="*/ 0 w 1071810"/>
                  <a:gd name="connsiteY0" fmla="*/ 199951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199951 h 751271"/>
                  <a:gd name="connsiteX0" fmla="*/ 0 w 1071810"/>
                  <a:gd name="connsiteY0" fmla="*/ 0 h 551320"/>
                  <a:gd name="connsiteX1" fmla="*/ 1071810 w 1071810"/>
                  <a:gd name="connsiteY1" fmla="*/ 5553 h 551320"/>
                  <a:gd name="connsiteX2" fmla="*/ 1071810 w 1071810"/>
                  <a:gd name="connsiteY2" fmla="*/ 462413 h 551320"/>
                  <a:gd name="connsiteX3" fmla="*/ 982903 w 1071810"/>
                  <a:gd name="connsiteY3" fmla="*/ 551320 h 551320"/>
                  <a:gd name="connsiteX4" fmla="*/ 88907 w 1071810"/>
                  <a:gd name="connsiteY4" fmla="*/ 551320 h 551320"/>
                  <a:gd name="connsiteX5" fmla="*/ 0 w 1071810"/>
                  <a:gd name="connsiteY5" fmla="*/ 462413 h 551320"/>
                  <a:gd name="connsiteX6" fmla="*/ 0 w 1071810"/>
                  <a:gd name="connsiteY6" fmla="*/ 0 h 551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1810" h="551320">
                    <a:moveTo>
                      <a:pt x="0" y="0"/>
                    </a:moveTo>
                    <a:lnTo>
                      <a:pt x="1071810" y="5553"/>
                    </a:lnTo>
                    <a:lnTo>
                      <a:pt x="1071810" y="462413"/>
                    </a:lnTo>
                    <a:cubicBezTo>
                      <a:pt x="1071810" y="511515"/>
                      <a:pt x="1032005" y="551320"/>
                      <a:pt x="982903" y="551320"/>
                    </a:cubicBezTo>
                    <a:lnTo>
                      <a:pt x="88907" y="551320"/>
                    </a:lnTo>
                    <a:cubicBezTo>
                      <a:pt x="39805" y="551320"/>
                      <a:pt x="0" y="511515"/>
                      <a:pt x="0" y="46241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460" name="Group 459">
              <a:extLst>
                <a:ext uri="{FF2B5EF4-FFF2-40B4-BE49-F238E27FC236}">
                  <a16:creationId xmlns:a16="http://schemas.microsoft.com/office/drawing/2014/main" id="{EE2D5E52-6B87-475A-8D63-128CF3E0F6AF}"/>
                </a:ext>
              </a:extLst>
            </p:cNvPr>
            <p:cNvGrpSpPr/>
            <p:nvPr/>
          </p:nvGrpSpPr>
          <p:grpSpPr>
            <a:xfrm>
              <a:off x="-1091971" y="1727507"/>
              <a:ext cx="410934" cy="410932"/>
              <a:chOff x="-1205592" y="1613885"/>
              <a:chExt cx="638175" cy="638175"/>
            </a:xfrm>
          </p:grpSpPr>
          <p:sp>
            <p:nvSpPr>
              <p:cNvPr id="461" name="Oval 460">
                <a:extLst>
                  <a:ext uri="{FF2B5EF4-FFF2-40B4-BE49-F238E27FC236}">
                    <a16:creationId xmlns:a16="http://schemas.microsoft.com/office/drawing/2014/main" id="{DBD2D306-D35A-4A66-89D0-AD7BC70C6B46}"/>
                  </a:ext>
                </a:extLst>
              </p:cNvPr>
              <p:cNvSpPr/>
              <p:nvPr/>
            </p:nvSpPr>
            <p:spPr>
              <a:xfrm>
                <a:off x="-1205592" y="1613885"/>
                <a:ext cx="638175" cy="6381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462" name="Group 461">
                <a:extLst>
                  <a:ext uri="{FF2B5EF4-FFF2-40B4-BE49-F238E27FC236}">
                    <a16:creationId xmlns:a16="http://schemas.microsoft.com/office/drawing/2014/main" id="{044DEC47-EA7C-49E6-8D7C-E17AED673C80}"/>
                  </a:ext>
                </a:extLst>
              </p:cNvPr>
              <p:cNvGrpSpPr/>
              <p:nvPr/>
            </p:nvGrpSpPr>
            <p:grpSpPr>
              <a:xfrm>
                <a:off x="-1078855" y="1740622"/>
                <a:ext cx="384701" cy="384701"/>
                <a:chOff x="695856" y="572562"/>
                <a:chExt cx="384701" cy="384701"/>
              </a:xfrm>
              <a:solidFill>
                <a:schemeClr val="bg2"/>
              </a:solidFill>
            </p:grpSpPr>
            <p:sp>
              <p:nvSpPr>
                <p:cNvPr id="463" name="Rectangle 462">
                  <a:extLst>
                    <a:ext uri="{FF2B5EF4-FFF2-40B4-BE49-F238E27FC236}">
                      <a16:creationId xmlns:a16="http://schemas.microsoft.com/office/drawing/2014/main" id="{6ECEF530-2204-4643-A7A9-FA7521434B34}"/>
                    </a:ext>
                  </a:extLst>
                </p:cNvPr>
                <p:cNvSpPr/>
                <p:nvPr/>
              </p:nvSpPr>
              <p:spPr>
                <a:xfrm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64" name="Rectangle 463">
                  <a:extLst>
                    <a:ext uri="{FF2B5EF4-FFF2-40B4-BE49-F238E27FC236}">
                      <a16:creationId xmlns:a16="http://schemas.microsoft.com/office/drawing/2014/main" id="{AD970056-166A-4E29-9103-F507AE39C0D8}"/>
                    </a:ext>
                  </a:extLst>
                </p:cNvPr>
                <p:cNvSpPr/>
                <p:nvPr/>
              </p:nvSpPr>
              <p:spPr>
                <a:xfrm rot="5400000"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398539E8-CECC-45A3-86FF-674167AD1A84}"/>
              </a:ext>
            </a:extLst>
          </p:cNvPr>
          <p:cNvGrpSpPr/>
          <p:nvPr/>
        </p:nvGrpSpPr>
        <p:grpSpPr>
          <a:xfrm>
            <a:off x="8271315" y="3607812"/>
            <a:ext cx="504040" cy="953734"/>
            <a:chOff x="-1474333" y="446076"/>
            <a:chExt cx="1175657" cy="2224553"/>
          </a:xfrm>
        </p:grpSpPr>
        <p:grpSp>
          <p:nvGrpSpPr>
            <p:cNvPr id="293" name="Group 292">
              <a:extLst>
                <a:ext uri="{FF2B5EF4-FFF2-40B4-BE49-F238E27FC236}">
                  <a16:creationId xmlns:a16="http://schemas.microsoft.com/office/drawing/2014/main" id="{493D7507-63E4-4C25-98FF-58F4DC51F237}"/>
                </a:ext>
              </a:extLst>
            </p:cNvPr>
            <p:cNvGrpSpPr/>
            <p:nvPr/>
          </p:nvGrpSpPr>
          <p:grpSpPr>
            <a:xfrm>
              <a:off x="-1400268" y="446076"/>
              <a:ext cx="880476" cy="801699"/>
              <a:chOff x="-1400268" y="446076"/>
              <a:chExt cx="880476" cy="801699"/>
            </a:xfrm>
          </p:grpSpPr>
          <p:grpSp>
            <p:nvGrpSpPr>
              <p:cNvPr id="303" name="Group 302">
                <a:extLst>
                  <a:ext uri="{FF2B5EF4-FFF2-40B4-BE49-F238E27FC236}">
                    <a16:creationId xmlns:a16="http://schemas.microsoft.com/office/drawing/2014/main" id="{7D19C122-6870-481A-9B53-237088E4E8EC}"/>
                  </a:ext>
                </a:extLst>
              </p:cNvPr>
              <p:cNvGrpSpPr/>
              <p:nvPr/>
            </p:nvGrpSpPr>
            <p:grpSpPr>
              <a:xfrm>
                <a:off x="-1400268" y="446076"/>
                <a:ext cx="762094" cy="670695"/>
                <a:chOff x="-1400268" y="446076"/>
                <a:chExt cx="762094" cy="670695"/>
              </a:xfrm>
            </p:grpSpPr>
            <p:sp>
              <p:nvSpPr>
                <p:cNvPr id="321" name="Rectangle 320">
                  <a:extLst>
                    <a:ext uri="{FF2B5EF4-FFF2-40B4-BE49-F238E27FC236}">
                      <a16:creationId xmlns:a16="http://schemas.microsoft.com/office/drawing/2014/main" id="{F0532ABC-D012-4FA1-8029-7F5155D13FF7}"/>
                    </a:ext>
                  </a:extLst>
                </p:cNvPr>
                <p:cNvSpPr/>
                <p:nvPr/>
              </p:nvSpPr>
              <p:spPr>
                <a:xfrm>
                  <a:off x="-986517" y="781050"/>
                  <a:ext cx="200025" cy="1261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322" name="Rectangle: Rounded Corners 321">
                  <a:extLst>
                    <a:ext uri="{FF2B5EF4-FFF2-40B4-BE49-F238E27FC236}">
                      <a16:creationId xmlns:a16="http://schemas.microsoft.com/office/drawing/2014/main" id="{785E5B1C-0EA7-41EF-A4E1-C805EE4B4F42}"/>
                    </a:ext>
                  </a:extLst>
                </p:cNvPr>
                <p:cNvSpPr/>
                <p:nvPr/>
              </p:nvSpPr>
              <p:spPr>
                <a:xfrm>
                  <a:off x="-1134834" y="907221"/>
                  <a:ext cx="496660" cy="2095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323" name="Rectangle: Rounded Corners 322">
                  <a:extLst>
                    <a:ext uri="{FF2B5EF4-FFF2-40B4-BE49-F238E27FC236}">
                      <a16:creationId xmlns:a16="http://schemas.microsoft.com/office/drawing/2014/main" id="{4C6C73EF-7FEE-4EE7-B518-00AE0B43C56C}"/>
                    </a:ext>
                  </a:extLst>
                </p:cNvPr>
                <p:cNvSpPr/>
                <p:nvPr/>
              </p:nvSpPr>
              <p:spPr>
                <a:xfrm>
                  <a:off x="-1061808" y="702505"/>
                  <a:ext cx="350608" cy="848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324" name="Rectangle: Rounded Corners 16">
                  <a:extLst>
                    <a:ext uri="{FF2B5EF4-FFF2-40B4-BE49-F238E27FC236}">
                      <a16:creationId xmlns:a16="http://schemas.microsoft.com/office/drawing/2014/main" id="{16CFC99E-5CFC-40BF-B86F-9DCC45307541}"/>
                    </a:ext>
                  </a:extLst>
                </p:cNvPr>
                <p:cNvSpPr/>
                <p:nvPr/>
              </p:nvSpPr>
              <p:spPr>
                <a:xfrm>
                  <a:off x="-1400268" y="446076"/>
                  <a:ext cx="762093" cy="269815"/>
                </a:xfrm>
                <a:custGeom>
                  <a:avLst/>
                  <a:gdLst>
                    <a:gd name="connsiteX0" fmla="*/ 0 w 496660"/>
                    <a:gd name="connsiteY0" fmla="*/ 44968 h 269804"/>
                    <a:gd name="connsiteX1" fmla="*/ 44968 w 496660"/>
                    <a:gd name="connsiteY1" fmla="*/ 0 h 269804"/>
                    <a:gd name="connsiteX2" fmla="*/ 451692 w 496660"/>
                    <a:gd name="connsiteY2" fmla="*/ 0 h 269804"/>
                    <a:gd name="connsiteX3" fmla="*/ 496660 w 496660"/>
                    <a:gd name="connsiteY3" fmla="*/ 44968 h 269804"/>
                    <a:gd name="connsiteX4" fmla="*/ 496660 w 496660"/>
                    <a:gd name="connsiteY4" fmla="*/ 224836 h 269804"/>
                    <a:gd name="connsiteX5" fmla="*/ 451692 w 496660"/>
                    <a:gd name="connsiteY5" fmla="*/ 269804 h 269804"/>
                    <a:gd name="connsiteX6" fmla="*/ 44968 w 496660"/>
                    <a:gd name="connsiteY6" fmla="*/ 269804 h 269804"/>
                    <a:gd name="connsiteX7" fmla="*/ 0 w 496660"/>
                    <a:gd name="connsiteY7" fmla="*/ 224836 h 269804"/>
                    <a:gd name="connsiteX8" fmla="*/ 0 w 496660"/>
                    <a:gd name="connsiteY8" fmla="*/ 44968 h 269804"/>
                    <a:gd name="connsiteX0" fmla="*/ 0 w 758598"/>
                    <a:gd name="connsiteY0" fmla="*/ 23548 h 269815"/>
                    <a:gd name="connsiteX1" fmla="*/ 306906 w 758598"/>
                    <a:gd name="connsiteY1" fmla="*/ 11 h 269815"/>
                    <a:gd name="connsiteX2" fmla="*/ 713630 w 758598"/>
                    <a:gd name="connsiteY2" fmla="*/ 11 h 269815"/>
                    <a:gd name="connsiteX3" fmla="*/ 758598 w 758598"/>
                    <a:gd name="connsiteY3" fmla="*/ 44979 h 269815"/>
                    <a:gd name="connsiteX4" fmla="*/ 758598 w 758598"/>
                    <a:gd name="connsiteY4" fmla="*/ 224847 h 269815"/>
                    <a:gd name="connsiteX5" fmla="*/ 713630 w 758598"/>
                    <a:gd name="connsiteY5" fmla="*/ 269815 h 269815"/>
                    <a:gd name="connsiteX6" fmla="*/ 306906 w 758598"/>
                    <a:gd name="connsiteY6" fmla="*/ 269815 h 269815"/>
                    <a:gd name="connsiteX7" fmla="*/ 261938 w 758598"/>
                    <a:gd name="connsiteY7" fmla="*/ 224847 h 269815"/>
                    <a:gd name="connsiteX8" fmla="*/ 0 w 758598"/>
                    <a:gd name="connsiteY8" fmla="*/ 23548 h 269815"/>
                    <a:gd name="connsiteX0" fmla="*/ 22478 w 781076"/>
                    <a:gd name="connsiteY0" fmla="*/ 23548 h 269815"/>
                    <a:gd name="connsiteX1" fmla="*/ 329384 w 781076"/>
                    <a:gd name="connsiteY1" fmla="*/ 11 h 269815"/>
                    <a:gd name="connsiteX2" fmla="*/ 736108 w 781076"/>
                    <a:gd name="connsiteY2" fmla="*/ 11 h 269815"/>
                    <a:gd name="connsiteX3" fmla="*/ 781076 w 781076"/>
                    <a:gd name="connsiteY3" fmla="*/ 44979 h 269815"/>
                    <a:gd name="connsiteX4" fmla="*/ 781076 w 781076"/>
                    <a:gd name="connsiteY4" fmla="*/ 224847 h 269815"/>
                    <a:gd name="connsiteX5" fmla="*/ 736108 w 781076"/>
                    <a:gd name="connsiteY5" fmla="*/ 269815 h 269815"/>
                    <a:gd name="connsiteX6" fmla="*/ 329384 w 781076"/>
                    <a:gd name="connsiteY6" fmla="*/ 269815 h 269815"/>
                    <a:gd name="connsiteX7" fmla="*/ 284416 w 781076"/>
                    <a:gd name="connsiteY7" fmla="*/ 224847 h 269815"/>
                    <a:gd name="connsiteX8" fmla="*/ 52412 w 781076"/>
                    <a:gd name="connsiteY8" fmla="*/ 68274 h 269815"/>
                    <a:gd name="connsiteX9" fmla="*/ 22478 w 781076"/>
                    <a:gd name="connsiteY9" fmla="*/ 23548 h 269815"/>
                    <a:gd name="connsiteX0" fmla="*/ 33030 w 791628"/>
                    <a:gd name="connsiteY0" fmla="*/ 23548 h 269815"/>
                    <a:gd name="connsiteX1" fmla="*/ 339936 w 791628"/>
                    <a:gd name="connsiteY1" fmla="*/ 11 h 269815"/>
                    <a:gd name="connsiteX2" fmla="*/ 746660 w 791628"/>
                    <a:gd name="connsiteY2" fmla="*/ 11 h 269815"/>
                    <a:gd name="connsiteX3" fmla="*/ 791628 w 791628"/>
                    <a:gd name="connsiteY3" fmla="*/ 44979 h 269815"/>
                    <a:gd name="connsiteX4" fmla="*/ 791628 w 791628"/>
                    <a:gd name="connsiteY4" fmla="*/ 224847 h 269815"/>
                    <a:gd name="connsiteX5" fmla="*/ 746660 w 791628"/>
                    <a:gd name="connsiteY5" fmla="*/ 269815 h 269815"/>
                    <a:gd name="connsiteX6" fmla="*/ 339936 w 791628"/>
                    <a:gd name="connsiteY6" fmla="*/ 269815 h 269815"/>
                    <a:gd name="connsiteX7" fmla="*/ 294968 w 791628"/>
                    <a:gd name="connsiteY7" fmla="*/ 224847 h 269815"/>
                    <a:gd name="connsiteX8" fmla="*/ 34389 w 791628"/>
                    <a:gd name="connsiteY8" fmla="*/ 73037 h 269815"/>
                    <a:gd name="connsiteX9" fmla="*/ 33030 w 791628"/>
                    <a:gd name="connsiteY9" fmla="*/ 23548 h 269815"/>
                    <a:gd name="connsiteX0" fmla="*/ 19832 w 778430"/>
                    <a:gd name="connsiteY0" fmla="*/ 23548 h 269815"/>
                    <a:gd name="connsiteX1" fmla="*/ 326738 w 778430"/>
                    <a:gd name="connsiteY1" fmla="*/ 11 h 269815"/>
                    <a:gd name="connsiteX2" fmla="*/ 733462 w 778430"/>
                    <a:gd name="connsiteY2" fmla="*/ 11 h 269815"/>
                    <a:gd name="connsiteX3" fmla="*/ 778430 w 778430"/>
                    <a:gd name="connsiteY3" fmla="*/ 44979 h 269815"/>
                    <a:gd name="connsiteX4" fmla="*/ 778430 w 778430"/>
                    <a:gd name="connsiteY4" fmla="*/ 224847 h 269815"/>
                    <a:gd name="connsiteX5" fmla="*/ 733462 w 778430"/>
                    <a:gd name="connsiteY5" fmla="*/ 269815 h 269815"/>
                    <a:gd name="connsiteX6" fmla="*/ 326738 w 778430"/>
                    <a:gd name="connsiteY6" fmla="*/ 269815 h 269815"/>
                    <a:gd name="connsiteX7" fmla="*/ 281770 w 778430"/>
                    <a:gd name="connsiteY7" fmla="*/ 224847 h 269815"/>
                    <a:gd name="connsiteX8" fmla="*/ 21191 w 778430"/>
                    <a:gd name="connsiteY8" fmla="*/ 73037 h 269815"/>
                    <a:gd name="connsiteX9" fmla="*/ 19832 w 778430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4343 w 761582"/>
                    <a:gd name="connsiteY8" fmla="*/ 73037 h 269815"/>
                    <a:gd name="connsiteX9" fmla="*/ 2984 w 761582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82925 w 761582"/>
                    <a:gd name="connsiteY8" fmla="*/ 12066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7231 w 761582"/>
                    <a:gd name="connsiteY8" fmla="*/ 10161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0087 w 761582"/>
                    <a:gd name="connsiteY8" fmla="*/ 92087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28181 w 761582"/>
                    <a:gd name="connsiteY8" fmla="*/ 84943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93" h="269815">
                      <a:moveTo>
                        <a:pt x="3495" y="23548"/>
                      </a:moveTo>
                      <a:cubicBezTo>
                        <a:pt x="3495" y="-1287"/>
                        <a:pt x="285566" y="11"/>
                        <a:pt x="310401" y="11"/>
                      </a:cubicBezTo>
                      <a:lnTo>
                        <a:pt x="717125" y="11"/>
                      </a:lnTo>
                      <a:cubicBezTo>
                        <a:pt x="741960" y="11"/>
                        <a:pt x="762093" y="20144"/>
                        <a:pt x="762093" y="44979"/>
                      </a:cubicBezTo>
                      <a:lnTo>
                        <a:pt x="762093" y="224847"/>
                      </a:lnTo>
                      <a:cubicBezTo>
                        <a:pt x="762093" y="249682"/>
                        <a:pt x="741960" y="269815"/>
                        <a:pt x="717125" y="269815"/>
                      </a:cubicBezTo>
                      <a:lnTo>
                        <a:pt x="310401" y="269815"/>
                      </a:lnTo>
                      <a:cubicBezTo>
                        <a:pt x="285566" y="269815"/>
                        <a:pt x="265433" y="249682"/>
                        <a:pt x="265433" y="224847"/>
                      </a:cubicBezTo>
                      <a:cubicBezTo>
                        <a:pt x="256181" y="180938"/>
                        <a:pt x="300697" y="126914"/>
                        <a:pt x="228692" y="84943"/>
                      </a:cubicBezTo>
                      <a:cubicBezTo>
                        <a:pt x="151925" y="50116"/>
                        <a:pt x="15797" y="79698"/>
                        <a:pt x="2473" y="63512"/>
                      </a:cubicBezTo>
                      <a:cubicBezTo>
                        <a:pt x="4061" y="29962"/>
                        <a:pt x="-4567" y="34925"/>
                        <a:pt x="3495" y="2354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304" name="Group 303">
                <a:extLst>
                  <a:ext uri="{FF2B5EF4-FFF2-40B4-BE49-F238E27FC236}">
                    <a16:creationId xmlns:a16="http://schemas.microsoft.com/office/drawing/2014/main" id="{DCB8D946-D082-4DDF-A9D5-A38008CF9C37}"/>
                  </a:ext>
                </a:extLst>
              </p:cNvPr>
              <p:cNvGrpSpPr/>
              <p:nvPr/>
            </p:nvGrpSpPr>
            <p:grpSpPr>
              <a:xfrm>
                <a:off x="-1253217" y="1038225"/>
                <a:ext cx="733425" cy="209550"/>
                <a:chOff x="-1253217" y="1038225"/>
                <a:chExt cx="733425" cy="209550"/>
              </a:xfrm>
            </p:grpSpPr>
            <p:sp>
              <p:nvSpPr>
                <p:cNvPr id="305" name="Rectangle: Rounded Corners 304">
                  <a:extLst>
                    <a:ext uri="{FF2B5EF4-FFF2-40B4-BE49-F238E27FC236}">
                      <a16:creationId xmlns:a16="http://schemas.microsoft.com/office/drawing/2014/main" id="{62D61A52-64A9-4C8A-A409-84D392F6204A}"/>
                    </a:ext>
                  </a:extLst>
                </p:cNvPr>
                <p:cNvSpPr/>
                <p:nvPr/>
              </p:nvSpPr>
              <p:spPr>
                <a:xfrm>
                  <a:off x="-1253217" y="1038225"/>
                  <a:ext cx="733425" cy="209550"/>
                </a:xfrm>
                <a:prstGeom prst="round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306" name="Group 305">
                  <a:extLst>
                    <a:ext uri="{FF2B5EF4-FFF2-40B4-BE49-F238E27FC236}">
                      <a16:creationId xmlns:a16="http://schemas.microsoft.com/office/drawing/2014/main" id="{3B4072BC-2C6C-4892-8ABA-AF30D02A4EB5}"/>
                    </a:ext>
                  </a:extLst>
                </p:cNvPr>
                <p:cNvGrpSpPr/>
                <p:nvPr/>
              </p:nvGrpSpPr>
              <p:grpSpPr>
                <a:xfrm>
                  <a:off x="-1228430" y="1071509"/>
                  <a:ext cx="676647" cy="169069"/>
                  <a:chOff x="-1228430" y="1071509"/>
                  <a:chExt cx="676647" cy="169069"/>
                </a:xfrm>
              </p:grpSpPr>
              <p:sp>
                <p:nvSpPr>
                  <p:cNvPr id="307" name="Rectangle: Rounded Corners 306">
                    <a:extLst>
                      <a:ext uri="{FF2B5EF4-FFF2-40B4-BE49-F238E27FC236}">
                        <a16:creationId xmlns:a16="http://schemas.microsoft.com/office/drawing/2014/main" id="{2EC07197-A8DA-41FF-8A91-DC33BFF6CCA4}"/>
                      </a:ext>
                    </a:extLst>
                  </p:cNvPr>
                  <p:cNvSpPr/>
                  <p:nvPr/>
                </p:nvSpPr>
                <p:spPr>
                  <a:xfrm>
                    <a:off x="-122843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08" name="Rectangle: Rounded Corners 307">
                    <a:extLst>
                      <a:ext uri="{FF2B5EF4-FFF2-40B4-BE49-F238E27FC236}">
                        <a16:creationId xmlns:a16="http://schemas.microsoft.com/office/drawing/2014/main" id="{0FE9691F-DFEE-417E-A859-DC08D56A1E89}"/>
                      </a:ext>
                    </a:extLst>
                  </p:cNvPr>
                  <p:cNvSpPr/>
                  <p:nvPr/>
                </p:nvSpPr>
                <p:spPr>
                  <a:xfrm>
                    <a:off x="-117776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09" name="Rectangle: Rounded Corners 308">
                    <a:extLst>
                      <a:ext uri="{FF2B5EF4-FFF2-40B4-BE49-F238E27FC236}">
                        <a16:creationId xmlns:a16="http://schemas.microsoft.com/office/drawing/2014/main" id="{48A3D620-AD35-4C0D-9D06-D4F4A8D26AD2}"/>
                      </a:ext>
                    </a:extLst>
                  </p:cNvPr>
                  <p:cNvSpPr/>
                  <p:nvPr/>
                </p:nvSpPr>
                <p:spPr>
                  <a:xfrm>
                    <a:off x="-112710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10" name="Rectangle: Rounded Corners 309">
                    <a:extLst>
                      <a:ext uri="{FF2B5EF4-FFF2-40B4-BE49-F238E27FC236}">
                        <a16:creationId xmlns:a16="http://schemas.microsoft.com/office/drawing/2014/main" id="{D3E7B527-34DE-44B0-8A5A-B4AE3657453B}"/>
                      </a:ext>
                    </a:extLst>
                  </p:cNvPr>
                  <p:cNvSpPr/>
                  <p:nvPr/>
                </p:nvSpPr>
                <p:spPr>
                  <a:xfrm>
                    <a:off x="-107643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11" name="Rectangle: Rounded Corners 310">
                    <a:extLst>
                      <a:ext uri="{FF2B5EF4-FFF2-40B4-BE49-F238E27FC236}">
                        <a16:creationId xmlns:a16="http://schemas.microsoft.com/office/drawing/2014/main" id="{DB7C4067-8B3F-4C84-8DDF-40EBBEEAEDD0}"/>
                      </a:ext>
                    </a:extLst>
                  </p:cNvPr>
                  <p:cNvSpPr/>
                  <p:nvPr/>
                </p:nvSpPr>
                <p:spPr>
                  <a:xfrm>
                    <a:off x="-102577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12" name="Rectangle: Rounded Corners 311">
                    <a:extLst>
                      <a:ext uri="{FF2B5EF4-FFF2-40B4-BE49-F238E27FC236}">
                        <a16:creationId xmlns:a16="http://schemas.microsoft.com/office/drawing/2014/main" id="{87FB73CD-1732-4A9D-B8BD-663A1606FB54}"/>
                      </a:ext>
                    </a:extLst>
                  </p:cNvPr>
                  <p:cNvSpPr/>
                  <p:nvPr/>
                </p:nvSpPr>
                <p:spPr>
                  <a:xfrm>
                    <a:off x="-97510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13" name="Rectangle: Rounded Corners 312">
                    <a:extLst>
                      <a:ext uri="{FF2B5EF4-FFF2-40B4-BE49-F238E27FC236}">
                        <a16:creationId xmlns:a16="http://schemas.microsoft.com/office/drawing/2014/main" id="{07FAC38A-DCD1-4DF6-B03A-3A2A12233AFE}"/>
                      </a:ext>
                    </a:extLst>
                  </p:cNvPr>
                  <p:cNvSpPr/>
                  <p:nvPr/>
                </p:nvSpPr>
                <p:spPr>
                  <a:xfrm>
                    <a:off x="-92444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14" name="Rectangle: Rounded Corners 313">
                    <a:extLst>
                      <a:ext uri="{FF2B5EF4-FFF2-40B4-BE49-F238E27FC236}">
                        <a16:creationId xmlns:a16="http://schemas.microsoft.com/office/drawing/2014/main" id="{4D903C81-2819-4D47-98C5-5C4ACDF811D8}"/>
                      </a:ext>
                    </a:extLst>
                  </p:cNvPr>
                  <p:cNvSpPr/>
                  <p:nvPr/>
                </p:nvSpPr>
                <p:spPr>
                  <a:xfrm>
                    <a:off x="-87377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15" name="Rectangle: Rounded Corners 314">
                    <a:extLst>
                      <a:ext uri="{FF2B5EF4-FFF2-40B4-BE49-F238E27FC236}">
                        <a16:creationId xmlns:a16="http://schemas.microsoft.com/office/drawing/2014/main" id="{7819085D-88BD-4952-9C03-3EFA4FF5D7BD}"/>
                      </a:ext>
                    </a:extLst>
                  </p:cNvPr>
                  <p:cNvSpPr/>
                  <p:nvPr/>
                </p:nvSpPr>
                <p:spPr>
                  <a:xfrm>
                    <a:off x="-82311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16" name="Rectangle: Rounded Corners 315">
                    <a:extLst>
                      <a:ext uri="{FF2B5EF4-FFF2-40B4-BE49-F238E27FC236}">
                        <a16:creationId xmlns:a16="http://schemas.microsoft.com/office/drawing/2014/main" id="{9B34DF3E-8B15-466D-AAC2-0866035BC25A}"/>
                      </a:ext>
                    </a:extLst>
                  </p:cNvPr>
                  <p:cNvSpPr/>
                  <p:nvPr/>
                </p:nvSpPr>
                <p:spPr>
                  <a:xfrm>
                    <a:off x="-77244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17" name="Rectangle: Rounded Corners 316">
                    <a:extLst>
                      <a:ext uri="{FF2B5EF4-FFF2-40B4-BE49-F238E27FC236}">
                        <a16:creationId xmlns:a16="http://schemas.microsoft.com/office/drawing/2014/main" id="{5BC8245B-A1E2-4555-944E-BDC89AB10520}"/>
                      </a:ext>
                    </a:extLst>
                  </p:cNvPr>
                  <p:cNvSpPr/>
                  <p:nvPr/>
                </p:nvSpPr>
                <p:spPr>
                  <a:xfrm>
                    <a:off x="-569783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18" name="Rectangle: Rounded Corners 317">
                    <a:extLst>
                      <a:ext uri="{FF2B5EF4-FFF2-40B4-BE49-F238E27FC236}">
                        <a16:creationId xmlns:a16="http://schemas.microsoft.com/office/drawing/2014/main" id="{6CCB8CD5-B537-4824-B201-BC895B8223BF}"/>
                      </a:ext>
                    </a:extLst>
                  </p:cNvPr>
                  <p:cNvSpPr/>
                  <p:nvPr/>
                </p:nvSpPr>
                <p:spPr>
                  <a:xfrm>
                    <a:off x="-67111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19" name="Rectangle: Rounded Corners 318">
                    <a:extLst>
                      <a:ext uri="{FF2B5EF4-FFF2-40B4-BE49-F238E27FC236}">
                        <a16:creationId xmlns:a16="http://schemas.microsoft.com/office/drawing/2014/main" id="{FD0A5AF9-7DCA-4835-9286-D53D05E695AC}"/>
                      </a:ext>
                    </a:extLst>
                  </p:cNvPr>
                  <p:cNvSpPr/>
                  <p:nvPr/>
                </p:nvSpPr>
                <p:spPr>
                  <a:xfrm>
                    <a:off x="-72178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20" name="Rectangle: Rounded Corners 319">
                    <a:extLst>
                      <a:ext uri="{FF2B5EF4-FFF2-40B4-BE49-F238E27FC236}">
                        <a16:creationId xmlns:a16="http://schemas.microsoft.com/office/drawing/2014/main" id="{EBC11064-587C-4752-910B-7044597D328F}"/>
                      </a:ext>
                    </a:extLst>
                  </p:cNvPr>
                  <p:cNvSpPr/>
                  <p:nvPr/>
                </p:nvSpPr>
                <p:spPr>
                  <a:xfrm>
                    <a:off x="-62045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</p:grpSp>
        <p:grpSp>
          <p:nvGrpSpPr>
            <p:cNvPr id="294" name="Group 293">
              <a:extLst>
                <a:ext uri="{FF2B5EF4-FFF2-40B4-BE49-F238E27FC236}">
                  <a16:creationId xmlns:a16="http://schemas.microsoft.com/office/drawing/2014/main" id="{6F2125CA-68F3-4745-A29A-5CB71F5C571D}"/>
                </a:ext>
              </a:extLst>
            </p:cNvPr>
            <p:cNvGrpSpPr/>
            <p:nvPr/>
          </p:nvGrpSpPr>
          <p:grpSpPr>
            <a:xfrm>
              <a:off x="-1474333" y="1195316"/>
              <a:ext cx="1175657" cy="1475313"/>
              <a:chOff x="-1474333" y="1195316"/>
              <a:chExt cx="1175657" cy="1475313"/>
            </a:xfrm>
          </p:grpSpPr>
          <p:sp>
            <p:nvSpPr>
              <p:cNvPr id="300" name="Rectangle: Rounded Corners 299">
                <a:extLst>
                  <a:ext uri="{FF2B5EF4-FFF2-40B4-BE49-F238E27FC236}">
                    <a16:creationId xmlns:a16="http://schemas.microsoft.com/office/drawing/2014/main" id="{130869DB-A3B5-460B-BC32-64A79517D274}"/>
                  </a:ext>
                </a:extLst>
              </p:cNvPr>
              <p:cNvSpPr/>
              <p:nvPr/>
            </p:nvSpPr>
            <p:spPr>
              <a:xfrm>
                <a:off x="-1474333" y="1195316"/>
                <a:ext cx="1175657" cy="1475313"/>
              </a:xfrm>
              <a:prstGeom prst="roundRect">
                <a:avLst>
                  <a:gd name="adj" fmla="val 829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301" name="Rectangle: Rounded Corners 300">
                <a:extLst>
                  <a:ext uri="{FF2B5EF4-FFF2-40B4-BE49-F238E27FC236}">
                    <a16:creationId xmlns:a16="http://schemas.microsoft.com/office/drawing/2014/main" id="{209C8444-163C-46AF-9E05-41EC3C28DDEB}"/>
                  </a:ext>
                </a:extLst>
              </p:cNvPr>
              <p:cNvSpPr/>
              <p:nvPr/>
            </p:nvSpPr>
            <p:spPr>
              <a:xfrm>
                <a:off x="-1422409" y="1247775"/>
                <a:ext cx="1071810" cy="1357696"/>
              </a:xfrm>
              <a:prstGeom prst="roundRect">
                <a:avLst>
                  <a:gd name="adj" fmla="val 829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BA7E2DC6-4824-4D93-BB63-1E448A470E19}"/>
                  </a:ext>
                </a:extLst>
              </p:cNvPr>
              <p:cNvSpPr/>
              <p:nvPr/>
            </p:nvSpPr>
            <p:spPr>
              <a:xfrm>
                <a:off x="-1422409" y="1854200"/>
                <a:ext cx="1071810" cy="751271"/>
              </a:xfrm>
              <a:custGeom>
                <a:avLst/>
                <a:gdLst>
                  <a:gd name="connsiteX0" fmla="*/ 0 w 1071810"/>
                  <a:gd name="connsiteY0" fmla="*/ 0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0 h 751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1810" h="751271">
                    <a:moveTo>
                      <a:pt x="0" y="0"/>
                    </a:moveTo>
                    <a:lnTo>
                      <a:pt x="1071810" y="0"/>
                    </a:lnTo>
                    <a:lnTo>
                      <a:pt x="1071810" y="662364"/>
                    </a:lnTo>
                    <a:cubicBezTo>
                      <a:pt x="1071810" y="711466"/>
                      <a:pt x="1032005" y="751271"/>
                      <a:pt x="982903" y="751271"/>
                    </a:cubicBezTo>
                    <a:lnTo>
                      <a:pt x="88907" y="751271"/>
                    </a:lnTo>
                    <a:cubicBezTo>
                      <a:pt x="39805" y="751271"/>
                      <a:pt x="0" y="711466"/>
                      <a:pt x="0" y="66236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6D8C21DD-13CE-4FED-A541-72B2EF15E755}"/>
                </a:ext>
              </a:extLst>
            </p:cNvPr>
            <p:cNvGrpSpPr/>
            <p:nvPr/>
          </p:nvGrpSpPr>
          <p:grpSpPr>
            <a:xfrm>
              <a:off x="-1091971" y="1727507"/>
              <a:ext cx="410934" cy="410932"/>
              <a:chOff x="-1205592" y="1613885"/>
              <a:chExt cx="638175" cy="638175"/>
            </a:xfrm>
          </p:grpSpPr>
          <p:sp>
            <p:nvSpPr>
              <p:cNvPr id="296" name="Oval 295">
                <a:extLst>
                  <a:ext uri="{FF2B5EF4-FFF2-40B4-BE49-F238E27FC236}">
                    <a16:creationId xmlns:a16="http://schemas.microsoft.com/office/drawing/2014/main" id="{6D7545E0-625D-41A8-A59F-551F04E590D7}"/>
                  </a:ext>
                </a:extLst>
              </p:cNvPr>
              <p:cNvSpPr/>
              <p:nvPr/>
            </p:nvSpPr>
            <p:spPr>
              <a:xfrm>
                <a:off x="-1205592" y="1613885"/>
                <a:ext cx="638175" cy="6381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297" name="Group 296">
                <a:extLst>
                  <a:ext uri="{FF2B5EF4-FFF2-40B4-BE49-F238E27FC236}">
                    <a16:creationId xmlns:a16="http://schemas.microsoft.com/office/drawing/2014/main" id="{F9DF930D-6A63-478C-8CB6-76D469678E48}"/>
                  </a:ext>
                </a:extLst>
              </p:cNvPr>
              <p:cNvGrpSpPr/>
              <p:nvPr/>
            </p:nvGrpSpPr>
            <p:grpSpPr>
              <a:xfrm>
                <a:off x="-1078855" y="1740622"/>
                <a:ext cx="384701" cy="384701"/>
                <a:chOff x="695856" y="572562"/>
                <a:chExt cx="384701" cy="384701"/>
              </a:xfrm>
              <a:solidFill>
                <a:schemeClr val="bg2"/>
              </a:solidFill>
            </p:grpSpPr>
            <p:sp>
              <p:nvSpPr>
                <p:cNvPr id="298" name="Rectangle 297">
                  <a:extLst>
                    <a:ext uri="{FF2B5EF4-FFF2-40B4-BE49-F238E27FC236}">
                      <a16:creationId xmlns:a16="http://schemas.microsoft.com/office/drawing/2014/main" id="{74A1E5A7-E43F-48BD-978E-EEF5AD52DBE8}"/>
                    </a:ext>
                  </a:extLst>
                </p:cNvPr>
                <p:cNvSpPr/>
                <p:nvPr/>
              </p:nvSpPr>
              <p:spPr>
                <a:xfrm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299" name="Rectangle 298">
                  <a:extLst>
                    <a:ext uri="{FF2B5EF4-FFF2-40B4-BE49-F238E27FC236}">
                      <a16:creationId xmlns:a16="http://schemas.microsoft.com/office/drawing/2014/main" id="{4D339451-D919-43D4-8128-76EB16CC127C}"/>
                    </a:ext>
                  </a:extLst>
                </p:cNvPr>
                <p:cNvSpPr/>
                <p:nvPr/>
              </p:nvSpPr>
              <p:spPr>
                <a:xfrm rot="5400000"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BBFA01A6-8457-4150-AF45-47F7642CC79F}"/>
              </a:ext>
            </a:extLst>
          </p:cNvPr>
          <p:cNvGrpSpPr/>
          <p:nvPr/>
        </p:nvGrpSpPr>
        <p:grpSpPr>
          <a:xfrm>
            <a:off x="6078699" y="3457366"/>
            <a:ext cx="605026" cy="1144818"/>
            <a:chOff x="-1474333" y="446076"/>
            <a:chExt cx="1175657" cy="2224553"/>
          </a:xfrm>
        </p:grpSpPr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8AB47BDC-BFB5-4611-9F81-C45BFD61108F}"/>
                </a:ext>
              </a:extLst>
            </p:cNvPr>
            <p:cNvGrpSpPr/>
            <p:nvPr/>
          </p:nvGrpSpPr>
          <p:grpSpPr>
            <a:xfrm>
              <a:off x="-1400268" y="446076"/>
              <a:ext cx="880476" cy="801699"/>
              <a:chOff x="-1400268" y="446076"/>
              <a:chExt cx="880476" cy="801699"/>
            </a:xfrm>
          </p:grpSpPr>
          <p:grpSp>
            <p:nvGrpSpPr>
              <p:cNvPr id="336" name="Group 335">
                <a:extLst>
                  <a:ext uri="{FF2B5EF4-FFF2-40B4-BE49-F238E27FC236}">
                    <a16:creationId xmlns:a16="http://schemas.microsoft.com/office/drawing/2014/main" id="{99FF891E-7651-4CD4-A8B1-41ECAB702EE5}"/>
                  </a:ext>
                </a:extLst>
              </p:cNvPr>
              <p:cNvGrpSpPr/>
              <p:nvPr/>
            </p:nvGrpSpPr>
            <p:grpSpPr>
              <a:xfrm>
                <a:off x="-1400268" y="446076"/>
                <a:ext cx="762094" cy="670695"/>
                <a:chOff x="-1400268" y="446076"/>
                <a:chExt cx="762094" cy="670695"/>
              </a:xfrm>
            </p:grpSpPr>
            <p:sp>
              <p:nvSpPr>
                <p:cNvPr id="354" name="Rectangle 353">
                  <a:extLst>
                    <a:ext uri="{FF2B5EF4-FFF2-40B4-BE49-F238E27FC236}">
                      <a16:creationId xmlns:a16="http://schemas.microsoft.com/office/drawing/2014/main" id="{A815CC66-CC47-42C6-B1B2-0528C7AC157B}"/>
                    </a:ext>
                  </a:extLst>
                </p:cNvPr>
                <p:cNvSpPr/>
                <p:nvPr/>
              </p:nvSpPr>
              <p:spPr>
                <a:xfrm>
                  <a:off x="-986517" y="781050"/>
                  <a:ext cx="200025" cy="1261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355" name="Rectangle: Rounded Corners 354">
                  <a:extLst>
                    <a:ext uri="{FF2B5EF4-FFF2-40B4-BE49-F238E27FC236}">
                      <a16:creationId xmlns:a16="http://schemas.microsoft.com/office/drawing/2014/main" id="{1D03178E-1ED5-428B-B658-FF3CD17E1896}"/>
                    </a:ext>
                  </a:extLst>
                </p:cNvPr>
                <p:cNvSpPr/>
                <p:nvPr/>
              </p:nvSpPr>
              <p:spPr>
                <a:xfrm>
                  <a:off x="-1134834" y="907221"/>
                  <a:ext cx="496660" cy="2095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356" name="Rectangle: Rounded Corners 355">
                  <a:extLst>
                    <a:ext uri="{FF2B5EF4-FFF2-40B4-BE49-F238E27FC236}">
                      <a16:creationId xmlns:a16="http://schemas.microsoft.com/office/drawing/2014/main" id="{72DB2853-1487-477D-A784-2E5607AA3F9E}"/>
                    </a:ext>
                  </a:extLst>
                </p:cNvPr>
                <p:cNvSpPr/>
                <p:nvPr/>
              </p:nvSpPr>
              <p:spPr>
                <a:xfrm>
                  <a:off x="-1061808" y="702505"/>
                  <a:ext cx="350608" cy="848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357" name="Rectangle: Rounded Corners 16">
                  <a:extLst>
                    <a:ext uri="{FF2B5EF4-FFF2-40B4-BE49-F238E27FC236}">
                      <a16:creationId xmlns:a16="http://schemas.microsoft.com/office/drawing/2014/main" id="{76A8DE14-9E25-4FFE-B7F2-4772E8BC4B42}"/>
                    </a:ext>
                  </a:extLst>
                </p:cNvPr>
                <p:cNvSpPr/>
                <p:nvPr/>
              </p:nvSpPr>
              <p:spPr>
                <a:xfrm>
                  <a:off x="-1400268" y="446076"/>
                  <a:ext cx="762093" cy="269815"/>
                </a:xfrm>
                <a:custGeom>
                  <a:avLst/>
                  <a:gdLst>
                    <a:gd name="connsiteX0" fmla="*/ 0 w 496660"/>
                    <a:gd name="connsiteY0" fmla="*/ 44968 h 269804"/>
                    <a:gd name="connsiteX1" fmla="*/ 44968 w 496660"/>
                    <a:gd name="connsiteY1" fmla="*/ 0 h 269804"/>
                    <a:gd name="connsiteX2" fmla="*/ 451692 w 496660"/>
                    <a:gd name="connsiteY2" fmla="*/ 0 h 269804"/>
                    <a:gd name="connsiteX3" fmla="*/ 496660 w 496660"/>
                    <a:gd name="connsiteY3" fmla="*/ 44968 h 269804"/>
                    <a:gd name="connsiteX4" fmla="*/ 496660 w 496660"/>
                    <a:gd name="connsiteY4" fmla="*/ 224836 h 269804"/>
                    <a:gd name="connsiteX5" fmla="*/ 451692 w 496660"/>
                    <a:gd name="connsiteY5" fmla="*/ 269804 h 269804"/>
                    <a:gd name="connsiteX6" fmla="*/ 44968 w 496660"/>
                    <a:gd name="connsiteY6" fmla="*/ 269804 h 269804"/>
                    <a:gd name="connsiteX7" fmla="*/ 0 w 496660"/>
                    <a:gd name="connsiteY7" fmla="*/ 224836 h 269804"/>
                    <a:gd name="connsiteX8" fmla="*/ 0 w 496660"/>
                    <a:gd name="connsiteY8" fmla="*/ 44968 h 269804"/>
                    <a:gd name="connsiteX0" fmla="*/ 0 w 758598"/>
                    <a:gd name="connsiteY0" fmla="*/ 23548 h 269815"/>
                    <a:gd name="connsiteX1" fmla="*/ 306906 w 758598"/>
                    <a:gd name="connsiteY1" fmla="*/ 11 h 269815"/>
                    <a:gd name="connsiteX2" fmla="*/ 713630 w 758598"/>
                    <a:gd name="connsiteY2" fmla="*/ 11 h 269815"/>
                    <a:gd name="connsiteX3" fmla="*/ 758598 w 758598"/>
                    <a:gd name="connsiteY3" fmla="*/ 44979 h 269815"/>
                    <a:gd name="connsiteX4" fmla="*/ 758598 w 758598"/>
                    <a:gd name="connsiteY4" fmla="*/ 224847 h 269815"/>
                    <a:gd name="connsiteX5" fmla="*/ 713630 w 758598"/>
                    <a:gd name="connsiteY5" fmla="*/ 269815 h 269815"/>
                    <a:gd name="connsiteX6" fmla="*/ 306906 w 758598"/>
                    <a:gd name="connsiteY6" fmla="*/ 269815 h 269815"/>
                    <a:gd name="connsiteX7" fmla="*/ 261938 w 758598"/>
                    <a:gd name="connsiteY7" fmla="*/ 224847 h 269815"/>
                    <a:gd name="connsiteX8" fmla="*/ 0 w 758598"/>
                    <a:gd name="connsiteY8" fmla="*/ 23548 h 269815"/>
                    <a:gd name="connsiteX0" fmla="*/ 22478 w 781076"/>
                    <a:gd name="connsiteY0" fmla="*/ 23548 h 269815"/>
                    <a:gd name="connsiteX1" fmla="*/ 329384 w 781076"/>
                    <a:gd name="connsiteY1" fmla="*/ 11 h 269815"/>
                    <a:gd name="connsiteX2" fmla="*/ 736108 w 781076"/>
                    <a:gd name="connsiteY2" fmla="*/ 11 h 269815"/>
                    <a:gd name="connsiteX3" fmla="*/ 781076 w 781076"/>
                    <a:gd name="connsiteY3" fmla="*/ 44979 h 269815"/>
                    <a:gd name="connsiteX4" fmla="*/ 781076 w 781076"/>
                    <a:gd name="connsiteY4" fmla="*/ 224847 h 269815"/>
                    <a:gd name="connsiteX5" fmla="*/ 736108 w 781076"/>
                    <a:gd name="connsiteY5" fmla="*/ 269815 h 269815"/>
                    <a:gd name="connsiteX6" fmla="*/ 329384 w 781076"/>
                    <a:gd name="connsiteY6" fmla="*/ 269815 h 269815"/>
                    <a:gd name="connsiteX7" fmla="*/ 284416 w 781076"/>
                    <a:gd name="connsiteY7" fmla="*/ 224847 h 269815"/>
                    <a:gd name="connsiteX8" fmla="*/ 52412 w 781076"/>
                    <a:gd name="connsiteY8" fmla="*/ 68274 h 269815"/>
                    <a:gd name="connsiteX9" fmla="*/ 22478 w 781076"/>
                    <a:gd name="connsiteY9" fmla="*/ 23548 h 269815"/>
                    <a:gd name="connsiteX0" fmla="*/ 33030 w 791628"/>
                    <a:gd name="connsiteY0" fmla="*/ 23548 h 269815"/>
                    <a:gd name="connsiteX1" fmla="*/ 339936 w 791628"/>
                    <a:gd name="connsiteY1" fmla="*/ 11 h 269815"/>
                    <a:gd name="connsiteX2" fmla="*/ 746660 w 791628"/>
                    <a:gd name="connsiteY2" fmla="*/ 11 h 269815"/>
                    <a:gd name="connsiteX3" fmla="*/ 791628 w 791628"/>
                    <a:gd name="connsiteY3" fmla="*/ 44979 h 269815"/>
                    <a:gd name="connsiteX4" fmla="*/ 791628 w 791628"/>
                    <a:gd name="connsiteY4" fmla="*/ 224847 h 269815"/>
                    <a:gd name="connsiteX5" fmla="*/ 746660 w 791628"/>
                    <a:gd name="connsiteY5" fmla="*/ 269815 h 269815"/>
                    <a:gd name="connsiteX6" fmla="*/ 339936 w 791628"/>
                    <a:gd name="connsiteY6" fmla="*/ 269815 h 269815"/>
                    <a:gd name="connsiteX7" fmla="*/ 294968 w 791628"/>
                    <a:gd name="connsiteY7" fmla="*/ 224847 h 269815"/>
                    <a:gd name="connsiteX8" fmla="*/ 34389 w 791628"/>
                    <a:gd name="connsiteY8" fmla="*/ 73037 h 269815"/>
                    <a:gd name="connsiteX9" fmla="*/ 33030 w 791628"/>
                    <a:gd name="connsiteY9" fmla="*/ 23548 h 269815"/>
                    <a:gd name="connsiteX0" fmla="*/ 19832 w 778430"/>
                    <a:gd name="connsiteY0" fmla="*/ 23548 h 269815"/>
                    <a:gd name="connsiteX1" fmla="*/ 326738 w 778430"/>
                    <a:gd name="connsiteY1" fmla="*/ 11 h 269815"/>
                    <a:gd name="connsiteX2" fmla="*/ 733462 w 778430"/>
                    <a:gd name="connsiteY2" fmla="*/ 11 h 269815"/>
                    <a:gd name="connsiteX3" fmla="*/ 778430 w 778430"/>
                    <a:gd name="connsiteY3" fmla="*/ 44979 h 269815"/>
                    <a:gd name="connsiteX4" fmla="*/ 778430 w 778430"/>
                    <a:gd name="connsiteY4" fmla="*/ 224847 h 269815"/>
                    <a:gd name="connsiteX5" fmla="*/ 733462 w 778430"/>
                    <a:gd name="connsiteY5" fmla="*/ 269815 h 269815"/>
                    <a:gd name="connsiteX6" fmla="*/ 326738 w 778430"/>
                    <a:gd name="connsiteY6" fmla="*/ 269815 h 269815"/>
                    <a:gd name="connsiteX7" fmla="*/ 281770 w 778430"/>
                    <a:gd name="connsiteY7" fmla="*/ 224847 h 269815"/>
                    <a:gd name="connsiteX8" fmla="*/ 21191 w 778430"/>
                    <a:gd name="connsiteY8" fmla="*/ 73037 h 269815"/>
                    <a:gd name="connsiteX9" fmla="*/ 19832 w 778430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4343 w 761582"/>
                    <a:gd name="connsiteY8" fmla="*/ 73037 h 269815"/>
                    <a:gd name="connsiteX9" fmla="*/ 2984 w 761582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82925 w 761582"/>
                    <a:gd name="connsiteY8" fmla="*/ 12066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7231 w 761582"/>
                    <a:gd name="connsiteY8" fmla="*/ 10161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0087 w 761582"/>
                    <a:gd name="connsiteY8" fmla="*/ 92087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28181 w 761582"/>
                    <a:gd name="connsiteY8" fmla="*/ 84943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93" h="269815">
                      <a:moveTo>
                        <a:pt x="3495" y="23548"/>
                      </a:moveTo>
                      <a:cubicBezTo>
                        <a:pt x="3495" y="-1287"/>
                        <a:pt x="285566" y="11"/>
                        <a:pt x="310401" y="11"/>
                      </a:cubicBezTo>
                      <a:lnTo>
                        <a:pt x="717125" y="11"/>
                      </a:lnTo>
                      <a:cubicBezTo>
                        <a:pt x="741960" y="11"/>
                        <a:pt x="762093" y="20144"/>
                        <a:pt x="762093" y="44979"/>
                      </a:cubicBezTo>
                      <a:lnTo>
                        <a:pt x="762093" y="224847"/>
                      </a:lnTo>
                      <a:cubicBezTo>
                        <a:pt x="762093" y="249682"/>
                        <a:pt x="741960" y="269815"/>
                        <a:pt x="717125" y="269815"/>
                      </a:cubicBezTo>
                      <a:lnTo>
                        <a:pt x="310401" y="269815"/>
                      </a:lnTo>
                      <a:cubicBezTo>
                        <a:pt x="285566" y="269815"/>
                        <a:pt x="265433" y="249682"/>
                        <a:pt x="265433" y="224847"/>
                      </a:cubicBezTo>
                      <a:cubicBezTo>
                        <a:pt x="256181" y="180938"/>
                        <a:pt x="300697" y="126914"/>
                        <a:pt x="228692" y="84943"/>
                      </a:cubicBezTo>
                      <a:cubicBezTo>
                        <a:pt x="151925" y="50116"/>
                        <a:pt x="15797" y="79698"/>
                        <a:pt x="2473" y="63512"/>
                      </a:cubicBezTo>
                      <a:cubicBezTo>
                        <a:pt x="4061" y="29962"/>
                        <a:pt x="-4567" y="34925"/>
                        <a:pt x="3495" y="2354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337" name="Group 336">
                <a:extLst>
                  <a:ext uri="{FF2B5EF4-FFF2-40B4-BE49-F238E27FC236}">
                    <a16:creationId xmlns:a16="http://schemas.microsoft.com/office/drawing/2014/main" id="{9C519AC8-AA85-4673-82F0-4BC5EBF1BAE8}"/>
                  </a:ext>
                </a:extLst>
              </p:cNvPr>
              <p:cNvGrpSpPr/>
              <p:nvPr/>
            </p:nvGrpSpPr>
            <p:grpSpPr>
              <a:xfrm>
                <a:off x="-1253217" y="1038225"/>
                <a:ext cx="733425" cy="209550"/>
                <a:chOff x="-1253217" y="1038225"/>
                <a:chExt cx="733425" cy="209550"/>
              </a:xfrm>
            </p:grpSpPr>
            <p:sp>
              <p:nvSpPr>
                <p:cNvPr id="338" name="Rectangle: Rounded Corners 337">
                  <a:extLst>
                    <a:ext uri="{FF2B5EF4-FFF2-40B4-BE49-F238E27FC236}">
                      <a16:creationId xmlns:a16="http://schemas.microsoft.com/office/drawing/2014/main" id="{740F0346-6DF5-4F7B-B93C-29BD5442BE78}"/>
                    </a:ext>
                  </a:extLst>
                </p:cNvPr>
                <p:cNvSpPr/>
                <p:nvPr/>
              </p:nvSpPr>
              <p:spPr>
                <a:xfrm>
                  <a:off x="-1253217" y="1038225"/>
                  <a:ext cx="733425" cy="209550"/>
                </a:xfrm>
                <a:prstGeom prst="round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339" name="Group 338">
                  <a:extLst>
                    <a:ext uri="{FF2B5EF4-FFF2-40B4-BE49-F238E27FC236}">
                      <a16:creationId xmlns:a16="http://schemas.microsoft.com/office/drawing/2014/main" id="{AA3DC92E-C53A-4975-9E3D-AA7AE28E7E8F}"/>
                    </a:ext>
                  </a:extLst>
                </p:cNvPr>
                <p:cNvGrpSpPr/>
                <p:nvPr/>
              </p:nvGrpSpPr>
              <p:grpSpPr>
                <a:xfrm>
                  <a:off x="-1228430" y="1071509"/>
                  <a:ext cx="676647" cy="169069"/>
                  <a:chOff x="-1228430" y="1071509"/>
                  <a:chExt cx="676647" cy="169069"/>
                </a:xfrm>
              </p:grpSpPr>
              <p:sp>
                <p:nvSpPr>
                  <p:cNvPr id="340" name="Rectangle: Rounded Corners 339">
                    <a:extLst>
                      <a:ext uri="{FF2B5EF4-FFF2-40B4-BE49-F238E27FC236}">
                        <a16:creationId xmlns:a16="http://schemas.microsoft.com/office/drawing/2014/main" id="{271DDD88-77F9-4F4D-A6FE-0BC762427ED5}"/>
                      </a:ext>
                    </a:extLst>
                  </p:cNvPr>
                  <p:cNvSpPr/>
                  <p:nvPr/>
                </p:nvSpPr>
                <p:spPr>
                  <a:xfrm>
                    <a:off x="-122843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41" name="Rectangle: Rounded Corners 340">
                    <a:extLst>
                      <a:ext uri="{FF2B5EF4-FFF2-40B4-BE49-F238E27FC236}">
                        <a16:creationId xmlns:a16="http://schemas.microsoft.com/office/drawing/2014/main" id="{809BF4B0-C912-44BC-915A-B6D95CD0B904}"/>
                      </a:ext>
                    </a:extLst>
                  </p:cNvPr>
                  <p:cNvSpPr/>
                  <p:nvPr/>
                </p:nvSpPr>
                <p:spPr>
                  <a:xfrm>
                    <a:off x="-117776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42" name="Rectangle: Rounded Corners 341">
                    <a:extLst>
                      <a:ext uri="{FF2B5EF4-FFF2-40B4-BE49-F238E27FC236}">
                        <a16:creationId xmlns:a16="http://schemas.microsoft.com/office/drawing/2014/main" id="{A3740759-3928-4997-9251-58937F2CCCDA}"/>
                      </a:ext>
                    </a:extLst>
                  </p:cNvPr>
                  <p:cNvSpPr/>
                  <p:nvPr/>
                </p:nvSpPr>
                <p:spPr>
                  <a:xfrm>
                    <a:off x="-112710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43" name="Rectangle: Rounded Corners 342">
                    <a:extLst>
                      <a:ext uri="{FF2B5EF4-FFF2-40B4-BE49-F238E27FC236}">
                        <a16:creationId xmlns:a16="http://schemas.microsoft.com/office/drawing/2014/main" id="{1F04ACA2-4608-4E5E-A845-47566AADA561}"/>
                      </a:ext>
                    </a:extLst>
                  </p:cNvPr>
                  <p:cNvSpPr/>
                  <p:nvPr/>
                </p:nvSpPr>
                <p:spPr>
                  <a:xfrm>
                    <a:off x="-107643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44" name="Rectangle: Rounded Corners 343">
                    <a:extLst>
                      <a:ext uri="{FF2B5EF4-FFF2-40B4-BE49-F238E27FC236}">
                        <a16:creationId xmlns:a16="http://schemas.microsoft.com/office/drawing/2014/main" id="{DCBF3023-D28B-4C2D-902C-F5E0695170A1}"/>
                      </a:ext>
                    </a:extLst>
                  </p:cNvPr>
                  <p:cNvSpPr/>
                  <p:nvPr/>
                </p:nvSpPr>
                <p:spPr>
                  <a:xfrm>
                    <a:off x="-102577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45" name="Rectangle: Rounded Corners 344">
                    <a:extLst>
                      <a:ext uri="{FF2B5EF4-FFF2-40B4-BE49-F238E27FC236}">
                        <a16:creationId xmlns:a16="http://schemas.microsoft.com/office/drawing/2014/main" id="{7161434D-0545-49FD-90F8-62EC388DAF45}"/>
                      </a:ext>
                    </a:extLst>
                  </p:cNvPr>
                  <p:cNvSpPr/>
                  <p:nvPr/>
                </p:nvSpPr>
                <p:spPr>
                  <a:xfrm>
                    <a:off x="-97510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46" name="Rectangle: Rounded Corners 345">
                    <a:extLst>
                      <a:ext uri="{FF2B5EF4-FFF2-40B4-BE49-F238E27FC236}">
                        <a16:creationId xmlns:a16="http://schemas.microsoft.com/office/drawing/2014/main" id="{99649110-06F2-4421-A606-CD433AF30FEE}"/>
                      </a:ext>
                    </a:extLst>
                  </p:cNvPr>
                  <p:cNvSpPr/>
                  <p:nvPr/>
                </p:nvSpPr>
                <p:spPr>
                  <a:xfrm>
                    <a:off x="-92444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47" name="Rectangle: Rounded Corners 346">
                    <a:extLst>
                      <a:ext uri="{FF2B5EF4-FFF2-40B4-BE49-F238E27FC236}">
                        <a16:creationId xmlns:a16="http://schemas.microsoft.com/office/drawing/2014/main" id="{459CCB50-8928-4787-A622-545C2B9F5DF3}"/>
                      </a:ext>
                    </a:extLst>
                  </p:cNvPr>
                  <p:cNvSpPr/>
                  <p:nvPr/>
                </p:nvSpPr>
                <p:spPr>
                  <a:xfrm>
                    <a:off x="-87377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48" name="Rectangle: Rounded Corners 347">
                    <a:extLst>
                      <a:ext uri="{FF2B5EF4-FFF2-40B4-BE49-F238E27FC236}">
                        <a16:creationId xmlns:a16="http://schemas.microsoft.com/office/drawing/2014/main" id="{8C9A409A-41C0-4123-88FF-1ACE14B6E4AF}"/>
                      </a:ext>
                    </a:extLst>
                  </p:cNvPr>
                  <p:cNvSpPr/>
                  <p:nvPr/>
                </p:nvSpPr>
                <p:spPr>
                  <a:xfrm>
                    <a:off x="-82311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49" name="Rectangle: Rounded Corners 348">
                    <a:extLst>
                      <a:ext uri="{FF2B5EF4-FFF2-40B4-BE49-F238E27FC236}">
                        <a16:creationId xmlns:a16="http://schemas.microsoft.com/office/drawing/2014/main" id="{E6CE320B-95F1-4C74-9347-E376916A73A8}"/>
                      </a:ext>
                    </a:extLst>
                  </p:cNvPr>
                  <p:cNvSpPr/>
                  <p:nvPr/>
                </p:nvSpPr>
                <p:spPr>
                  <a:xfrm>
                    <a:off x="-77244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50" name="Rectangle: Rounded Corners 349">
                    <a:extLst>
                      <a:ext uri="{FF2B5EF4-FFF2-40B4-BE49-F238E27FC236}">
                        <a16:creationId xmlns:a16="http://schemas.microsoft.com/office/drawing/2014/main" id="{E7B269E7-5FFA-4A61-BB05-6E2E92F77746}"/>
                      </a:ext>
                    </a:extLst>
                  </p:cNvPr>
                  <p:cNvSpPr/>
                  <p:nvPr/>
                </p:nvSpPr>
                <p:spPr>
                  <a:xfrm>
                    <a:off x="-569783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51" name="Rectangle: Rounded Corners 350">
                    <a:extLst>
                      <a:ext uri="{FF2B5EF4-FFF2-40B4-BE49-F238E27FC236}">
                        <a16:creationId xmlns:a16="http://schemas.microsoft.com/office/drawing/2014/main" id="{BFE791E7-4427-4FDC-A48E-CC9DECE206BC}"/>
                      </a:ext>
                    </a:extLst>
                  </p:cNvPr>
                  <p:cNvSpPr/>
                  <p:nvPr/>
                </p:nvSpPr>
                <p:spPr>
                  <a:xfrm>
                    <a:off x="-67111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52" name="Rectangle: Rounded Corners 351">
                    <a:extLst>
                      <a:ext uri="{FF2B5EF4-FFF2-40B4-BE49-F238E27FC236}">
                        <a16:creationId xmlns:a16="http://schemas.microsoft.com/office/drawing/2014/main" id="{CA9C737E-AA9E-4983-9E67-4DB861971909}"/>
                      </a:ext>
                    </a:extLst>
                  </p:cNvPr>
                  <p:cNvSpPr/>
                  <p:nvPr/>
                </p:nvSpPr>
                <p:spPr>
                  <a:xfrm>
                    <a:off x="-72178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53" name="Rectangle: Rounded Corners 352">
                    <a:extLst>
                      <a:ext uri="{FF2B5EF4-FFF2-40B4-BE49-F238E27FC236}">
                        <a16:creationId xmlns:a16="http://schemas.microsoft.com/office/drawing/2014/main" id="{8D0D1A54-9838-4AAD-99BF-ABC3ED67FE87}"/>
                      </a:ext>
                    </a:extLst>
                  </p:cNvPr>
                  <p:cNvSpPr/>
                  <p:nvPr/>
                </p:nvSpPr>
                <p:spPr>
                  <a:xfrm>
                    <a:off x="-62045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</p:grpSp>
        <p:grpSp>
          <p:nvGrpSpPr>
            <p:cNvPr id="327" name="Group 326">
              <a:extLst>
                <a:ext uri="{FF2B5EF4-FFF2-40B4-BE49-F238E27FC236}">
                  <a16:creationId xmlns:a16="http://schemas.microsoft.com/office/drawing/2014/main" id="{6AE8A13B-2824-4F97-85DE-4D3CC97B562B}"/>
                </a:ext>
              </a:extLst>
            </p:cNvPr>
            <p:cNvGrpSpPr/>
            <p:nvPr/>
          </p:nvGrpSpPr>
          <p:grpSpPr>
            <a:xfrm>
              <a:off x="-1474333" y="1195316"/>
              <a:ext cx="1175657" cy="1475313"/>
              <a:chOff x="-1474333" y="1195316"/>
              <a:chExt cx="1175657" cy="1475313"/>
            </a:xfrm>
          </p:grpSpPr>
          <p:sp>
            <p:nvSpPr>
              <p:cNvPr id="333" name="Rectangle: Rounded Corners 332">
                <a:extLst>
                  <a:ext uri="{FF2B5EF4-FFF2-40B4-BE49-F238E27FC236}">
                    <a16:creationId xmlns:a16="http://schemas.microsoft.com/office/drawing/2014/main" id="{46FD46E9-E205-4FDF-B452-FC874DACC83B}"/>
                  </a:ext>
                </a:extLst>
              </p:cNvPr>
              <p:cNvSpPr/>
              <p:nvPr/>
            </p:nvSpPr>
            <p:spPr>
              <a:xfrm>
                <a:off x="-1474333" y="1195316"/>
                <a:ext cx="1175657" cy="1475313"/>
              </a:xfrm>
              <a:prstGeom prst="roundRect">
                <a:avLst>
                  <a:gd name="adj" fmla="val 829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334" name="Rectangle: Rounded Corners 333">
                <a:extLst>
                  <a:ext uri="{FF2B5EF4-FFF2-40B4-BE49-F238E27FC236}">
                    <a16:creationId xmlns:a16="http://schemas.microsoft.com/office/drawing/2014/main" id="{D3456013-8F44-4948-922B-8C7DE4709BFC}"/>
                  </a:ext>
                </a:extLst>
              </p:cNvPr>
              <p:cNvSpPr/>
              <p:nvPr/>
            </p:nvSpPr>
            <p:spPr>
              <a:xfrm>
                <a:off x="-1422409" y="1247775"/>
                <a:ext cx="1071810" cy="1357696"/>
              </a:xfrm>
              <a:prstGeom prst="roundRect">
                <a:avLst>
                  <a:gd name="adj" fmla="val 829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335" name="Freeform: Shape 334">
                <a:extLst>
                  <a:ext uri="{FF2B5EF4-FFF2-40B4-BE49-F238E27FC236}">
                    <a16:creationId xmlns:a16="http://schemas.microsoft.com/office/drawing/2014/main" id="{8411BF84-3B14-40A4-99CB-0F04CD7F63BC}"/>
                  </a:ext>
                </a:extLst>
              </p:cNvPr>
              <p:cNvSpPr/>
              <p:nvPr/>
            </p:nvSpPr>
            <p:spPr>
              <a:xfrm>
                <a:off x="-1422406" y="1340588"/>
                <a:ext cx="1076436" cy="1264882"/>
              </a:xfrm>
              <a:custGeom>
                <a:avLst/>
                <a:gdLst>
                  <a:gd name="connsiteX0" fmla="*/ 0 w 1071810"/>
                  <a:gd name="connsiteY0" fmla="*/ 0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0 h 751271"/>
                  <a:gd name="connsiteX0" fmla="*/ 0 w 1071810"/>
                  <a:gd name="connsiteY0" fmla="*/ 0 h 1264883"/>
                  <a:gd name="connsiteX1" fmla="*/ 1071810 w 1071810"/>
                  <a:gd name="connsiteY1" fmla="*/ 513612 h 1264883"/>
                  <a:gd name="connsiteX2" fmla="*/ 1071810 w 1071810"/>
                  <a:gd name="connsiteY2" fmla="*/ 1175976 h 1264883"/>
                  <a:gd name="connsiteX3" fmla="*/ 982903 w 1071810"/>
                  <a:gd name="connsiteY3" fmla="*/ 1264883 h 1264883"/>
                  <a:gd name="connsiteX4" fmla="*/ 88907 w 1071810"/>
                  <a:gd name="connsiteY4" fmla="*/ 1264883 h 1264883"/>
                  <a:gd name="connsiteX5" fmla="*/ 0 w 1071810"/>
                  <a:gd name="connsiteY5" fmla="*/ 1175976 h 1264883"/>
                  <a:gd name="connsiteX6" fmla="*/ 0 w 1071810"/>
                  <a:gd name="connsiteY6" fmla="*/ 0 h 1264883"/>
                  <a:gd name="connsiteX0" fmla="*/ 0 w 1076437"/>
                  <a:gd name="connsiteY0" fmla="*/ 4627 h 1269510"/>
                  <a:gd name="connsiteX1" fmla="*/ 1076437 w 1076437"/>
                  <a:gd name="connsiteY1" fmla="*/ 0 h 1269510"/>
                  <a:gd name="connsiteX2" fmla="*/ 1071810 w 1076437"/>
                  <a:gd name="connsiteY2" fmla="*/ 1180603 h 1269510"/>
                  <a:gd name="connsiteX3" fmla="*/ 982903 w 1076437"/>
                  <a:gd name="connsiteY3" fmla="*/ 1269510 h 1269510"/>
                  <a:gd name="connsiteX4" fmla="*/ 88907 w 1076437"/>
                  <a:gd name="connsiteY4" fmla="*/ 1269510 h 1269510"/>
                  <a:gd name="connsiteX5" fmla="*/ 0 w 1076437"/>
                  <a:gd name="connsiteY5" fmla="*/ 1180603 h 1269510"/>
                  <a:gd name="connsiteX6" fmla="*/ 0 w 1076437"/>
                  <a:gd name="connsiteY6" fmla="*/ 4627 h 1269510"/>
                  <a:gd name="connsiteX0" fmla="*/ 0 w 1076437"/>
                  <a:gd name="connsiteY0" fmla="*/ 0 h 1264883"/>
                  <a:gd name="connsiteX1" fmla="*/ 1076437 w 1076437"/>
                  <a:gd name="connsiteY1" fmla="*/ 0 h 1264883"/>
                  <a:gd name="connsiteX2" fmla="*/ 1071810 w 1076437"/>
                  <a:gd name="connsiteY2" fmla="*/ 1175976 h 1264883"/>
                  <a:gd name="connsiteX3" fmla="*/ 982903 w 1076437"/>
                  <a:gd name="connsiteY3" fmla="*/ 1264883 h 1264883"/>
                  <a:gd name="connsiteX4" fmla="*/ 88907 w 1076437"/>
                  <a:gd name="connsiteY4" fmla="*/ 1264883 h 1264883"/>
                  <a:gd name="connsiteX5" fmla="*/ 0 w 1076437"/>
                  <a:gd name="connsiteY5" fmla="*/ 1175976 h 1264883"/>
                  <a:gd name="connsiteX6" fmla="*/ 0 w 1076437"/>
                  <a:gd name="connsiteY6" fmla="*/ 0 h 1264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6437" h="1264883">
                    <a:moveTo>
                      <a:pt x="0" y="0"/>
                    </a:moveTo>
                    <a:lnTo>
                      <a:pt x="1076437" y="0"/>
                    </a:lnTo>
                    <a:cubicBezTo>
                      <a:pt x="1074895" y="393534"/>
                      <a:pt x="1073352" y="782442"/>
                      <a:pt x="1071810" y="1175976"/>
                    </a:cubicBezTo>
                    <a:cubicBezTo>
                      <a:pt x="1071810" y="1225078"/>
                      <a:pt x="1032005" y="1264883"/>
                      <a:pt x="982903" y="1264883"/>
                    </a:cubicBezTo>
                    <a:lnTo>
                      <a:pt x="88907" y="1264883"/>
                    </a:lnTo>
                    <a:cubicBezTo>
                      <a:pt x="39805" y="1264883"/>
                      <a:pt x="0" y="1225078"/>
                      <a:pt x="0" y="117597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328" name="Group 327">
              <a:extLst>
                <a:ext uri="{FF2B5EF4-FFF2-40B4-BE49-F238E27FC236}">
                  <a16:creationId xmlns:a16="http://schemas.microsoft.com/office/drawing/2014/main" id="{56EADABD-C7C7-4147-8FA2-BBD27C590107}"/>
                </a:ext>
              </a:extLst>
            </p:cNvPr>
            <p:cNvGrpSpPr/>
            <p:nvPr/>
          </p:nvGrpSpPr>
          <p:grpSpPr>
            <a:xfrm>
              <a:off x="-1091971" y="1727507"/>
              <a:ext cx="410934" cy="410932"/>
              <a:chOff x="-1205592" y="1613885"/>
              <a:chExt cx="638175" cy="638175"/>
            </a:xfrm>
          </p:grpSpPr>
          <p:sp>
            <p:nvSpPr>
              <p:cNvPr id="329" name="Oval 328">
                <a:extLst>
                  <a:ext uri="{FF2B5EF4-FFF2-40B4-BE49-F238E27FC236}">
                    <a16:creationId xmlns:a16="http://schemas.microsoft.com/office/drawing/2014/main" id="{676FE471-37AD-40AD-96CD-F6B3C914742F}"/>
                  </a:ext>
                </a:extLst>
              </p:cNvPr>
              <p:cNvSpPr/>
              <p:nvPr/>
            </p:nvSpPr>
            <p:spPr>
              <a:xfrm>
                <a:off x="-1205592" y="1613885"/>
                <a:ext cx="638175" cy="6381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330" name="Group 329">
                <a:extLst>
                  <a:ext uri="{FF2B5EF4-FFF2-40B4-BE49-F238E27FC236}">
                    <a16:creationId xmlns:a16="http://schemas.microsoft.com/office/drawing/2014/main" id="{70BD2A5F-19AA-4625-A554-F84E30643627}"/>
                  </a:ext>
                </a:extLst>
              </p:cNvPr>
              <p:cNvGrpSpPr/>
              <p:nvPr/>
            </p:nvGrpSpPr>
            <p:grpSpPr>
              <a:xfrm>
                <a:off x="-1078855" y="1740622"/>
                <a:ext cx="384701" cy="384701"/>
                <a:chOff x="695856" y="572562"/>
                <a:chExt cx="384701" cy="384701"/>
              </a:xfrm>
              <a:solidFill>
                <a:schemeClr val="bg2"/>
              </a:solidFill>
            </p:grpSpPr>
            <p:sp>
              <p:nvSpPr>
                <p:cNvPr id="331" name="Rectangle 330">
                  <a:extLst>
                    <a:ext uri="{FF2B5EF4-FFF2-40B4-BE49-F238E27FC236}">
                      <a16:creationId xmlns:a16="http://schemas.microsoft.com/office/drawing/2014/main" id="{CA473451-6639-482F-9EA2-5E4AE4DDBFAB}"/>
                    </a:ext>
                  </a:extLst>
                </p:cNvPr>
                <p:cNvSpPr/>
                <p:nvPr/>
              </p:nvSpPr>
              <p:spPr>
                <a:xfrm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332" name="Rectangle 331">
                  <a:extLst>
                    <a:ext uri="{FF2B5EF4-FFF2-40B4-BE49-F238E27FC236}">
                      <a16:creationId xmlns:a16="http://schemas.microsoft.com/office/drawing/2014/main" id="{573C4E32-01F8-4EB9-B7E9-15D1EDB5517A}"/>
                    </a:ext>
                  </a:extLst>
                </p:cNvPr>
                <p:cNvSpPr/>
                <p:nvPr/>
              </p:nvSpPr>
              <p:spPr>
                <a:xfrm rot="5400000"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B2643A3A-67E2-4F58-B075-47E04326D6E3}"/>
              </a:ext>
            </a:extLst>
          </p:cNvPr>
          <p:cNvGrpSpPr/>
          <p:nvPr/>
        </p:nvGrpSpPr>
        <p:grpSpPr>
          <a:xfrm>
            <a:off x="2299583" y="3457366"/>
            <a:ext cx="605026" cy="1144818"/>
            <a:chOff x="-1474333" y="446076"/>
            <a:chExt cx="1175657" cy="2224553"/>
          </a:xfrm>
        </p:grpSpPr>
        <p:grpSp>
          <p:nvGrpSpPr>
            <p:cNvPr id="359" name="Group 358">
              <a:extLst>
                <a:ext uri="{FF2B5EF4-FFF2-40B4-BE49-F238E27FC236}">
                  <a16:creationId xmlns:a16="http://schemas.microsoft.com/office/drawing/2014/main" id="{8FDDD022-F340-4E6C-902D-CCBD07027693}"/>
                </a:ext>
              </a:extLst>
            </p:cNvPr>
            <p:cNvGrpSpPr/>
            <p:nvPr/>
          </p:nvGrpSpPr>
          <p:grpSpPr>
            <a:xfrm>
              <a:off x="-1400268" y="446076"/>
              <a:ext cx="880476" cy="801699"/>
              <a:chOff x="-1400268" y="446076"/>
              <a:chExt cx="880476" cy="801699"/>
            </a:xfrm>
          </p:grpSpPr>
          <p:grpSp>
            <p:nvGrpSpPr>
              <p:cNvPr id="369" name="Group 368">
                <a:extLst>
                  <a:ext uri="{FF2B5EF4-FFF2-40B4-BE49-F238E27FC236}">
                    <a16:creationId xmlns:a16="http://schemas.microsoft.com/office/drawing/2014/main" id="{05167B6D-5F24-411D-A183-69C2751561AE}"/>
                  </a:ext>
                </a:extLst>
              </p:cNvPr>
              <p:cNvGrpSpPr/>
              <p:nvPr/>
            </p:nvGrpSpPr>
            <p:grpSpPr>
              <a:xfrm>
                <a:off x="-1400268" y="446076"/>
                <a:ext cx="762094" cy="670695"/>
                <a:chOff x="-1400268" y="446076"/>
                <a:chExt cx="762094" cy="670695"/>
              </a:xfrm>
            </p:grpSpPr>
            <p:sp>
              <p:nvSpPr>
                <p:cNvPr id="387" name="Rectangle 386">
                  <a:extLst>
                    <a:ext uri="{FF2B5EF4-FFF2-40B4-BE49-F238E27FC236}">
                      <a16:creationId xmlns:a16="http://schemas.microsoft.com/office/drawing/2014/main" id="{E06F2B55-753C-48EC-922A-B2E0AD562BE4}"/>
                    </a:ext>
                  </a:extLst>
                </p:cNvPr>
                <p:cNvSpPr/>
                <p:nvPr/>
              </p:nvSpPr>
              <p:spPr>
                <a:xfrm>
                  <a:off x="-986517" y="781050"/>
                  <a:ext cx="200025" cy="1261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388" name="Rectangle: Rounded Corners 387">
                  <a:extLst>
                    <a:ext uri="{FF2B5EF4-FFF2-40B4-BE49-F238E27FC236}">
                      <a16:creationId xmlns:a16="http://schemas.microsoft.com/office/drawing/2014/main" id="{62316DD0-C748-4CC8-901C-35E33A848F98}"/>
                    </a:ext>
                  </a:extLst>
                </p:cNvPr>
                <p:cNvSpPr/>
                <p:nvPr/>
              </p:nvSpPr>
              <p:spPr>
                <a:xfrm>
                  <a:off x="-1134834" y="907221"/>
                  <a:ext cx="496660" cy="2095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389" name="Rectangle: Rounded Corners 388">
                  <a:extLst>
                    <a:ext uri="{FF2B5EF4-FFF2-40B4-BE49-F238E27FC236}">
                      <a16:creationId xmlns:a16="http://schemas.microsoft.com/office/drawing/2014/main" id="{2263D854-0F2A-4BAC-A7CA-DC8151BCCBE1}"/>
                    </a:ext>
                  </a:extLst>
                </p:cNvPr>
                <p:cNvSpPr/>
                <p:nvPr/>
              </p:nvSpPr>
              <p:spPr>
                <a:xfrm>
                  <a:off x="-1061808" y="702505"/>
                  <a:ext cx="350608" cy="848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390" name="Rectangle: Rounded Corners 16">
                  <a:extLst>
                    <a:ext uri="{FF2B5EF4-FFF2-40B4-BE49-F238E27FC236}">
                      <a16:creationId xmlns:a16="http://schemas.microsoft.com/office/drawing/2014/main" id="{FCD5A454-FB12-4168-B86B-5BD4D151E9BD}"/>
                    </a:ext>
                  </a:extLst>
                </p:cNvPr>
                <p:cNvSpPr/>
                <p:nvPr/>
              </p:nvSpPr>
              <p:spPr>
                <a:xfrm>
                  <a:off x="-1400268" y="446076"/>
                  <a:ext cx="762093" cy="269815"/>
                </a:xfrm>
                <a:custGeom>
                  <a:avLst/>
                  <a:gdLst>
                    <a:gd name="connsiteX0" fmla="*/ 0 w 496660"/>
                    <a:gd name="connsiteY0" fmla="*/ 44968 h 269804"/>
                    <a:gd name="connsiteX1" fmla="*/ 44968 w 496660"/>
                    <a:gd name="connsiteY1" fmla="*/ 0 h 269804"/>
                    <a:gd name="connsiteX2" fmla="*/ 451692 w 496660"/>
                    <a:gd name="connsiteY2" fmla="*/ 0 h 269804"/>
                    <a:gd name="connsiteX3" fmla="*/ 496660 w 496660"/>
                    <a:gd name="connsiteY3" fmla="*/ 44968 h 269804"/>
                    <a:gd name="connsiteX4" fmla="*/ 496660 w 496660"/>
                    <a:gd name="connsiteY4" fmla="*/ 224836 h 269804"/>
                    <a:gd name="connsiteX5" fmla="*/ 451692 w 496660"/>
                    <a:gd name="connsiteY5" fmla="*/ 269804 h 269804"/>
                    <a:gd name="connsiteX6" fmla="*/ 44968 w 496660"/>
                    <a:gd name="connsiteY6" fmla="*/ 269804 h 269804"/>
                    <a:gd name="connsiteX7" fmla="*/ 0 w 496660"/>
                    <a:gd name="connsiteY7" fmla="*/ 224836 h 269804"/>
                    <a:gd name="connsiteX8" fmla="*/ 0 w 496660"/>
                    <a:gd name="connsiteY8" fmla="*/ 44968 h 269804"/>
                    <a:gd name="connsiteX0" fmla="*/ 0 w 758598"/>
                    <a:gd name="connsiteY0" fmla="*/ 23548 h 269815"/>
                    <a:gd name="connsiteX1" fmla="*/ 306906 w 758598"/>
                    <a:gd name="connsiteY1" fmla="*/ 11 h 269815"/>
                    <a:gd name="connsiteX2" fmla="*/ 713630 w 758598"/>
                    <a:gd name="connsiteY2" fmla="*/ 11 h 269815"/>
                    <a:gd name="connsiteX3" fmla="*/ 758598 w 758598"/>
                    <a:gd name="connsiteY3" fmla="*/ 44979 h 269815"/>
                    <a:gd name="connsiteX4" fmla="*/ 758598 w 758598"/>
                    <a:gd name="connsiteY4" fmla="*/ 224847 h 269815"/>
                    <a:gd name="connsiteX5" fmla="*/ 713630 w 758598"/>
                    <a:gd name="connsiteY5" fmla="*/ 269815 h 269815"/>
                    <a:gd name="connsiteX6" fmla="*/ 306906 w 758598"/>
                    <a:gd name="connsiteY6" fmla="*/ 269815 h 269815"/>
                    <a:gd name="connsiteX7" fmla="*/ 261938 w 758598"/>
                    <a:gd name="connsiteY7" fmla="*/ 224847 h 269815"/>
                    <a:gd name="connsiteX8" fmla="*/ 0 w 758598"/>
                    <a:gd name="connsiteY8" fmla="*/ 23548 h 269815"/>
                    <a:gd name="connsiteX0" fmla="*/ 22478 w 781076"/>
                    <a:gd name="connsiteY0" fmla="*/ 23548 h 269815"/>
                    <a:gd name="connsiteX1" fmla="*/ 329384 w 781076"/>
                    <a:gd name="connsiteY1" fmla="*/ 11 h 269815"/>
                    <a:gd name="connsiteX2" fmla="*/ 736108 w 781076"/>
                    <a:gd name="connsiteY2" fmla="*/ 11 h 269815"/>
                    <a:gd name="connsiteX3" fmla="*/ 781076 w 781076"/>
                    <a:gd name="connsiteY3" fmla="*/ 44979 h 269815"/>
                    <a:gd name="connsiteX4" fmla="*/ 781076 w 781076"/>
                    <a:gd name="connsiteY4" fmla="*/ 224847 h 269815"/>
                    <a:gd name="connsiteX5" fmla="*/ 736108 w 781076"/>
                    <a:gd name="connsiteY5" fmla="*/ 269815 h 269815"/>
                    <a:gd name="connsiteX6" fmla="*/ 329384 w 781076"/>
                    <a:gd name="connsiteY6" fmla="*/ 269815 h 269815"/>
                    <a:gd name="connsiteX7" fmla="*/ 284416 w 781076"/>
                    <a:gd name="connsiteY7" fmla="*/ 224847 h 269815"/>
                    <a:gd name="connsiteX8" fmla="*/ 52412 w 781076"/>
                    <a:gd name="connsiteY8" fmla="*/ 68274 h 269815"/>
                    <a:gd name="connsiteX9" fmla="*/ 22478 w 781076"/>
                    <a:gd name="connsiteY9" fmla="*/ 23548 h 269815"/>
                    <a:gd name="connsiteX0" fmla="*/ 33030 w 791628"/>
                    <a:gd name="connsiteY0" fmla="*/ 23548 h 269815"/>
                    <a:gd name="connsiteX1" fmla="*/ 339936 w 791628"/>
                    <a:gd name="connsiteY1" fmla="*/ 11 h 269815"/>
                    <a:gd name="connsiteX2" fmla="*/ 746660 w 791628"/>
                    <a:gd name="connsiteY2" fmla="*/ 11 h 269815"/>
                    <a:gd name="connsiteX3" fmla="*/ 791628 w 791628"/>
                    <a:gd name="connsiteY3" fmla="*/ 44979 h 269815"/>
                    <a:gd name="connsiteX4" fmla="*/ 791628 w 791628"/>
                    <a:gd name="connsiteY4" fmla="*/ 224847 h 269815"/>
                    <a:gd name="connsiteX5" fmla="*/ 746660 w 791628"/>
                    <a:gd name="connsiteY5" fmla="*/ 269815 h 269815"/>
                    <a:gd name="connsiteX6" fmla="*/ 339936 w 791628"/>
                    <a:gd name="connsiteY6" fmla="*/ 269815 h 269815"/>
                    <a:gd name="connsiteX7" fmla="*/ 294968 w 791628"/>
                    <a:gd name="connsiteY7" fmla="*/ 224847 h 269815"/>
                    <a:gd name="connsiteX8" fmla="*/ 34389 w 791628"/>
                    <a:gd name="connsiteY8" fmla="*/ 73037 h 269815"/>
                    <a:gd name="connsiteX9" fmla="*/ 33030 w 791628"/>
                    <a:gd name="connsiteY9" fmla="*/ 23548 h 269815"/>
                    <a:gd name="connsiteX0" fmla="*/ 19832 w 778430"/>
                    <a:gd name="connsiteY0" fmla="*/ 23548 h 269815"/>
                    <a:gd name="connsiteX1" fmla="*/ 326738 w 778430"/>
                    <a:gd name="connsiteY1" fmla="*/ 11 h 269815"/>
                    <a:gd name="connsiteX2" fmla="*/ 733462 w 778430"/>
                    <a:gd name="connsiteY2" fmla="*/ 11 h 269815"/>
                    <a:gd name="connsiteX3" fmla="*/ 778430 w 778430"/>
                    <a:gd name="connsiteY3" fmla="*/ 44979 h 269815"/>
                    <a:gd name="connsiteX4" fmla="*/ 778430 w 778430"/>
                    <a:gd name="connsiteY4" fmla="*/ 224847 h 269815"/>
                    <a:gd name="connsiteX5" fmla="*/ 733462 w 778430"/>
                    <a:gd name="connsiteY5" fmla="*/ 269815 h 269815"/>
                    <a:gd name="connsiteX6" fmla="*/ 326738 w 778430"/>
                    <a:gd name="connsiteY6" fmla="*/ 269815 h 269815"/>
                    <a:gd name="connsiteX7" fmla="*/ 281770 w 778430"/>
                    <a:gd name="connsiteY7" fmla="*/ 224847 h 269815"/>
                    <a:gd name="connsiteX8" fmla="*/ 21191 w 778430"/>
                    <a:gd name="connsiteY8" fmla="*/ 73037 h 269815"/>
                    <a:gd name="connsiteX9" fmla="*/ 19832 w 778430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4343 w 761582"/>
                    <a:gd name="connsiteY8" fmla="*/ 73037 h 269815"/>
                    <a:gd name="connsiteX9" fmla="*/ 2984 w 761582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82925 w 761582"/>
                    <a:gd name="connsiteY8" fmla="*/ 12066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7231 w 761582"/>
                    <a:gd name="connsiteY8" fmla="*/ 10161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0087 w 761582"/>
                    <a:gd name="connsiteY8" fmla="*/ 92087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28181 w 761582"/>
                    <a:gd name="connsiteY8" fmla="*/ 84943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93" h="269815">
                      <a:moveTo>
                        <a:pt x="3495" y="23548"/>
                      </a:moveTo>
                      <a:cubicBezTo>
                        <a:pt x="3495" y="-1287"/>
                        <a:pt x="285566" y="11"/>
                        <a:pt x="310401" y="11"/>
                      </a:cubicBezTo>
                      <a:lnTo>
                        <a:pt x="717125" y="11"/>
                      </a:lnTo>
                      <a:cubicBezTo>
                        <a:pt x="741960" y="11"/>
                        <a:pt x="762093" y="20144"/>
                        <a:pt x="762093" y="44979"/>
                      </a:cubicBezTo>
                      <a:lnTo>
                        <a:pt x="762093" y="224847"/>
                      </a:lnTo>
                      <a:cubicBezTo>
                        <a:pt x="762093" y="249682"/>
                        <a:pt x="741960" y="269815"/>
                        <a:pt x="717125" y="269815"/>
                      </a:cubicBezTo>
                      <a:lnTo>
                        <a:pt x="310401" y="269815"/>
                      </a:lnTo>
                      <a:cubicBezTo>
                        <a:pt x="285566" y="269815"/>
                        <a:pt x="265433" y="249682"/>
                        <a:pt x="265433" y="224847"/>
                      </a:cubicBezTo>
                      <a:cubicBezTo>
                        <a:pt x="256181" y="180938"/>
                        <a:pt x="300697" y="126914"/>
                        <a:pt x="228692" y="84943"/>
                      </a:cubicBezTo>
                      <a:cubicBezTo>
                        <a:pt x="151925" y="50116"/>
                        <a:pt x="15797" y="79698"/>
                        <a:pt x="2473" y="63512"/>
                      </a:cubicBezTo>
                      <a:cubicBezTo>
                        <a:pt x="4061" y="29962"/>
                        <a:pt x="-4567" y="34925"/>
                        <a:pt x="3495" y="2354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370" name="Group 369">
                <a:extLst>
                  <a:ext uri="{FF2B5EF4-FFF2-40B4-BE49-F238E27FC236}">
                    <a16:creationId xmlns:a16="http://schemas.microsoft.com/office/drawing/2014/main" id="{000010E5-4490-45EB-9CC7-BF165C37C53E}"/>
                  </a:ext>
                </a:extLst>
              </p:cNvPr>
              <p:cNvGrpSpPr/>
              <p:nvPr/>
            </p:nvGrpSpPr>
            <p:grpSpPr>
              <a:xfrm>
                <a:off x="-1253217" y="1038225"/>
                <a:ext cx="733425" cy="209550"/>
                <a:chOff x="-1253217" y="1038225"/>
                <a:chExt cx="733425" cy="209550"/>
              </a:xfrm>
            </p:grpSpPr>
            <p:sp>
              <p:nvSpPr>
                <p:cNvPr id="371" name="Rectangle: Rounded Corners 370">
                  <a:extLst>
                    <a:ext uri="{FF2B5EF4-FFF2-40B4-BE49-F238E27FC236}">
                      <a16:creationId xmlns:a16="http://schemas.microsoft.com/office/drawing/2014/main" id="{FDAEBE44-F037-45BA-AD03-C5D8B1B52748}"/>
                    </a:ext>
                  </a:extLst>
                </p:cNvPr>
                <p:cNvSpPr/>
                <p:nvPr/>
              </p:nvSpPr>
              <p:spPr>
                <a:xfrm>
                  <a:off x="-1253217" y="1038225"/>
                  <a:ext cx="733425" cy="209550"/>
                </a:xfrm>
                <a:prstGeom prst="round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372" name="Group 371">
                  <a:extLst>
                    <a:ext uri="{FF2B5EF4-FFF2-40B4-BE49-F238E27FC236}">
                      <a16:creationId xmlns:a16="http://schemas.microsoft.com/office/drawing/2014/main" id="{D86D84D3-8786-480F-B982-0607476D75A8}"/>
                    </a:ext>
                  </a:extLst>
                </p:cNvPr>
                <p:cNvGrpSpPr/>
                <p:nvPr/>
              </p:nvGrpSpPr>
              <p:grpSpPr>
                <a:xfrm>
                  <a:off x="-1228430" y="1071509"/>
                  <a:ext cx="676647" cy="169069"/>
                  <a:chOff x="-1228430" y="1071509"/>
                  <a:chExt cx="676647" cy="169069"/>
                </a:xfrm>
              </p:grpSpPr>
              <p:sp>
                <p:nvSpPr>
                  <p:cNvPr id="373" name="Rectangle: Rounded Corners 372">
                    <a:extLst>
                      <a:ext uri="{FF2B5EF4-FFF2-40B4-BE49-F238E27FC236}">
                        <a16:creationId xmlns:a16="http://schemas.microsoft.com/office/drawing/2014/main" id="{F91B8D13-7394-47A2-953D-11B378BBA62B}"/>
                      </a:ext>
                    </a:extLst>
                  </p:cNvPr>
                  <p:cNvSpPr/>
                  <p:nvPr/>
                </p:nvSpPr>
                <p:spPr>
                  <a:xfrm>
                    <a:off x="-122843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74" name="Rectangle: Rounded Corners 373">
                    <a:extLst>
                      <a:ext uri="{FF2B5EF4-FFF2-40B4-BE49-F238E27FC236}">
                        <a16:creationId xmlns:a16="http://schemas.microsoft.com/office/drawing/2014/main" id="{5DEED959-6564-44C6-9F93-2533FDC20FBC}"/>
                      </a:ext>
                    </a:extLst>
                  </p:cNvPr>
                  <p:cNvSpPr/>
                  <p:nvPr/>
                </p:nvSpPr>
                <p:spPr>
                  <a:xfrm>
                    <a:off x="-117776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75" name="Rectangle: Rounded Corners 374">
                    <a:extLst>
                      <a:ext uri="{FF2B5EF4-FFF2-40B4-BE49-F238E27FC236}">
                        <a16:creationId xmlns:a16="http://schemas.microsoft.com/office/drawing/2014/main" id="{39F317BD-05E3-422C-8C6A-6B135AF39DCC}"/>
                      </a:ext>
                    </a:extLst>
                  </p:cNvPr>
                  <p:cNvSpPr/>
                  <p:nvPr/>
                </p:nvSpPr>
                <p:spPr>
                  <a:xfrm>
                    <a:off x="-112710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76" name="Rectangle: Rounded Corners 375">
                    <a:extLst>
                      <a:ext uri="{FF2B5EF4-FFF2-40B4-BE49-F238E27FC236}">
                        <a16:creationId xmlns:a16="http://schemas.microsoft.com/office/drawing/2014/main" id="{A21F49AC-59BA-4C02-BD59-330B2A9D40EE}"/>
                      </a:ext>
                    </a:extLst>
                  </p:cNvPr>
                  <p:cNvSpPr/>
                  <p:nvPr/>
                </p:nvSpPr>
                <p:spPr>
                  <a:xfrm>
                    <a:off x="-107643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77" name="Rectangle: Rounded Corners 376">
                    <a:extLst>
                      <a:ext uri="{FF2B5EF4-FFF2-40B4-BE49-F238E27FC236}">
                        <a16:creationId xmlns:a16="http://schemas.microsoft.com/office/drawing/2014/main" id="{7F255A57-AB55-46B5-9175-29033D5BF87C}"/>
                      </a:ext>
                    </a:extLst>
                  </p:cNvPr>
                  <p:cNvSpPr/>
                  <p:nvPr/>
                </p:nvSpPr>
                <p:spPr>
                  <a:xfrm>
                    <a:off x="-102577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78" name="Rectangle: Rounded Corners 377">
                    <a:extLst>
                      <a:ext uri="{FF2B5EF4-FFF2-40B4-BE49-F238E27FC236}">
                        <a16:creationId xmlns:a16="http://schemas.microsoft.com/office/drawing/2014/main" id="{AFC07078-7726-4196-BA9E-8398F9E4090E}"/>
                      </a:ext>
                    </a:extLst>
                  </p:cNvPr>
                  <p:cNvSpPr/>
                  <p:nvPr/>
                </p:nvSpPr>
                <p:spPr>
                  <a:xfrm>
                    <a:off x="-97510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79" name="Rectangle: Rounded Corners 378">
                    <a:extLst>
                      <a:ext uri="{FF2B5EF4-FFF2-40B4-BE49-F238E27FC236}">
                        <a16:creationId xmlns:a16="http://schemas.microsoft.com/office/drawing/2014/main" id="{BB3F4EB0-EBE7-4A15-A50C-A57058E02FB1}"/>
                      </a:ext>
                    </a:extLst>
                  </p:cNvPr>
                  <p:cNvSpPr/>
                  <p:nvPr/>
                </p:nvSpPr>
                <p:spPr>
                  <a:xfrm>
                    <a:off x="-92444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80" name="Rectangle: Rounded Corners 379">
                    <a:extLst>
                      <a:ext uri="{FF2B5EF4-FFF2-40B4-BE49-F238E27FC236}">
                        <a16:creationId xmlns:a16="http://schemas.microsoft.com/office/drawing/2014/main" id="{CE1C6AF6-4E22-4D52-B8BD-98C4D86C77DB}"/>
                      </a:ext>
                    </a:extLst>
                  </p:cNvPr>
                  <p:cNvSpPr/>
                  <p:nvPr/>
                </p:nvSpPr>
                <p:spPr>
                  <a:xfrm>
                    <a:off x="-87377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81" name="Rectangle: Rounded Corners 380">
                    <a:extLst>
                      <a:ext uri="{FF2B5EF4-FFF2-40B4-BE49-F238E27FC236}">
                        <a16:creationId xmlns:a16="http://schemas.microsoft.com/office/drawing/2014/main" id="{2429C988-6CA5-44AB-BA28-E1137C2EF397}"/>
                      </a:ext>
                    </a:extLst>
                  </p:cNvPr>
                  <p:cNvSpPr/>
                  <p:nvPr/>
                </p:nvSpPr>
                <p:spPr>
                  <a:xfrm>
                    <a:off x="-82311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82" name="Rectangle: Rounded Corners 381">
                    <a:extLst>
                      <a:ext uri="{FF2B5EF4-FFF2-40B4-BE49-F238E27FC236}">
                        <a16:creationId xmlns:a16="http://schemas.microsoft.com/office/drawing/2014/main" id="{E6262A62-BA8C-4FB7-A154-CBD74CC3F53C}"/>
                      </a:ext>
                    </a:extLst>
                  </p:cNvPr>
                  <p:cNvSpPr/>
                  <p:nvPr/>
                </p:nvSpPr>
                <p:spPr>
                  <a:xfrm>
                    <a:off x="-77244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83" name="Rectangle: Rounded Corners 382">
                    <a:extLst>
                      <a:ext uri="{FF2B5EF4-FFF2-40B4-BE49-F238E27FC236}">
                        <a16:creationId xmlns:a16="http://schemas.microsoft.com/office/drawing/2014/main" id="{EF37CF53-D239-4162-94C2-BDC03B968E0A}"/>
                      </a:ext>
                    </a:extLst>
                  </p:cNvPr>
                  <p:cNvSpPr/>
                  <p:nvPr/>
                </p:nvSpPr>
                <p:spPr>
                  <a:xfrm>
                    <a:off x="-569783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84" name="Rectangle: Rounded Corners 383">
                    <a:extLst>
                      <a:ext uri="{FF2B5EF4-FFF2-40B4-BE49-F238E27FC236}">
                        <a16:creationId xmlns:a16="http://schemas.microsoft.com/office/drawing/2014/main" id="{1F03F8D6-3BB8-4ADF-92BA-E17D36AEA4DB}"/>
                      </a:ext>
                    </a:extLst>
                  </p:cNvPr>
                  <p:cNvSpPr/>
                  <p:nvPr/>
                </p:nvSpPr>
                <p:spPr>
                  <a:xfrm>
                    <a:off x="-67111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85" name="Rectangle: Rounded Corners 384">
                    <a:extLst>
                      <a:ext uri="{FF2B5EF4-FFF2-40B4-BE49-F238E27FC236}">
                        <a16:creationId xmlns:a16="http://schemas.microsoft.com/office/drawing/2014/main" id="{628BF6C7-5E98-4F0B-82C0-2536D483C0D7}"/>
                      </a:ext>
                    </a:extLst>
                  </p:cNvPr>
                  <p:cNvSpPr/>
                  <p:nvPr/>
                </p:nvSpPr>
                <p:spPr>
                  <a:xfrm>
                    <a:off x="-72178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86" name="Rectangle: Rounded Corners 385">
                    <a:extLst>
                      <a:ext uri="{FF2B5EF4-FFF2-40B4-BE49-F238E27FC236}">
                        <a16:creationId xmlns:a16="http://schemas.microsoft.com/office/drawing/2014/main" id="{7F1FC50F-CF69-42FE-ACE5-6C1C3A24248C}"/>
                      </a:ext>
                    </a:extLst>
                  </p:cNvPr>
                  <p:cNvSpPr/>
                  <p:nvPr/>
                </p:nvSpPr>
                <p:spPr>
                  <a:xfrm>
                    <a:off x="-62045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</p:grpSp>
        <p:grpSp>
          <p:nvGrpSpPr>
            <p:cNvPr id="360" name="Group 359">
              <a:extLst>
                <a:ext uri="{FF2B5EF4-FFF2-40B4-BE49-F238E27FC236}">
                  <a16:creationId xmlns:a16="http://schemas.microsoft.com/office/drawing/2014/main" id="{752F85D8-B28A-48D0-B4F1-B2CAF4B04543}"/>
                </a:ext>
              </a:extLst>
            </p:cNvPr>
            <p:cNvGrpSpPr/>
            <p:nvPr/>
          </p:nvGrpSpPr>
          <p:grpSpPr>
            <a:xfrm>
              <a:off x="-1474333" y="1195316"/>
              <a:ext cx="1175657" cy="1475313"/>
              <a:chOff x="-1474333" y="1195316"/>
              <a:chExt cx="1175657" cy="1475313"/>
            </a:xfrm>
          </p:grpSpPr>
          <p:sp>
            <p:nvSpPr>
              <p:cNvPr id="366" name="Rectangle: Rounded Corners 365">
                <a:extLst>
                  <a:ext uri="{FF2B5EF4-FFF2-40B4-BE49-F238E27FC236}">
                    <a16:creationId xmlns:a16="http://schemas.microsoft.com/office/drawing/2014/main" id="{DB871867-4142-4B57-8CCC-023CA65F4E4C}"/>
                  </a:ext>
                </a:extLst>
              </p:cNvPr>
              <p:cNvSpPr/>
              <p:nvPr/>
            </p:nvSpPr>
            <p:spPr>
              <a:xfrm>
                <a:off x="-1474333" y="1195316"/>
                <a:ext cx="1175657" cy="1475313"/>
              </a:xfrm>
              <a:prstGeom prst="roundRect">
                <a:avLst>
                  <a:gd name="adj" fmla="val 829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367" name="Rectangle: Rounded Corners 366">
                <a:extLst>
                  <a:ext uri="{FF2B5EF4-FFF2-40B4-BE49-F238E27FC236}">
                    <a16:creationId xmlns:a16="http://schemas.microsoft.com/office/drawing/2014/main" id="{0782AE1B-B45D-4565-89E2-40FAE76A100B}"/>
                  </a:ext>
                </a:extLst>
              </p:cNvPr>
              <p:cNvSpPr/>
              <p:nvPr/>
            </p:nvSpPr>
            <p:spPr>
              <a:xfrm>
                <a:off x="-1422409" y="1247775"/>
                <a:ext cx="1071810" cy="1357696"/>
              </a:xfrm>
              <a:prstGeom prst="roundRect">
                <a:avLst>
                  <a:gd name="adj" fmla="val 829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DAABF0BB-FF48-4BF3-8D85-1F80F9B1C03D}"/>
                  </a:ext>
                </a:extLst>
              </p:cNvPr>
              <p:cNvSpPr/>
              <p:nvPr/>
            </p:nvSpPr>
            <p:spPr>
              <a:xfrm>
                <a:off x="-1422408" y="1673741"/>
                <a:ext cx="1071809" cy="931729"/>
              </a:xfrm>
              <a:custGeom>
                <a:avLst/>
                <a:gdLst>
                  <a:gd name="connsiteX0" fmla="*/ 0 w 1071810"/>
                  <a:gd name="connsiteY0" fmla="*/ 0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0 h 751271"/>
                  <a:gd name="connsiteX0" fmla="*/ 0 w 1071810"/>
                  <a:gd name="connsiteY0" fmla="*/ 0 h 931730"/>
                  <a:gd name="connsiteX1" fmla="*/ 1071810 w 1071810"/>
                  <a:gd name="connsiteY1" fmla="*/ 180459 h 931730"/>
                  <a:gd name="connsiteX2" fmla="*/ 1071810 w 1071810"/>
                  <a:gd name="connsiteY2" fmla="*/ 842823 h 931730"/>
                  <a:gd name="connsiteX3" fmla="*/ 982903 w 1071810"/>
                  <a:gd name="connsiteY3" fmla="*/ 931730 h 931730"/>
                  <a:gd name="connsiteX4" fmla="*/ 88907 w 1071810"/>
                  <a:gd name="connsiteY4" fmla="*/ 931730 h 931730"/>
                  <a:gd name="connsiteX5" fmla="*/ 0 w 1071810"/>
                  <a:gd name="connsiteY5" fmla="*/ 842823 h 931730"/>
                  <a:gd name="connsiteX6" fmla="*/ 0 w 1071810"/>
                  <a:gd name="connsiteY6" fmla="*/ 0 h 931730"/>
                  <a:gd name="connsiteX0" fmla="*/ 0 w 1071810"/>
                  <a:gd name="connsiteY0" fmla="*/ 0 h 931730"/>
                  <a:gd name="connsiteX1" fmla="*/ 1071810 w 1071810"/>
                  <a:gd name="connsiteY1" fmla="*/ 9255 h 931730"/>
                  <a:gd name="connsiteX2" fmla="*/ 1071810 w 1071810"/>
                  <a:gd name="connsiteY2" fmla="*/ 842823 h 931730"/>
                  <a:gd name="connsiteX3" fmla="*/ 982903 w 1071810"/>
                  <a:gd name="connsiteY3" fmla="*/ 931730 h 931730"/>
                  <a:gd name="connsiteX4" fmla="*/ 88907 w 1071810"/>
                  <a:gd name="connsiteY4" fmla="*/ 931730 h 931730"/>
                  <a:gd name="connsiteX5" fmla="*/ 0 w 1071810"/>
                  <a:gd name="connsiteY5" fmla="*/ 842823 h 931730"/>
                  <a:gd name="connsiteX6" fmla="*/ 0 w 1071810"/>
                  <a:gd name="connsiteY6" fmla="*/ 0 h 931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1810" h="931730">
                    <a:moveTo>
                      <a:pt x="0" y="0"/>
                    </a:moveTo>
                    <a:lnTo>
                      <a:pt x="1071810" y="9255"/>
                    </a:lnTo>
                    <a:lnTo>
                      <a:pt x="1071810" y="842823"/>
                    </a:lnTo>
                    <a:cubicBezTo>
                      <a:pt x="1071810" y="891925"/>
                      <a:pt x="1032005" y="931730"/>
                      <a:pt x="982903" y="931730"/>
                    </a:cubicBezTo>
                    <a:lnTo>
                      <a:pt x="88907" y="931730"/>
                    </a:lnTo>
                    <a:cubicBezTo>
                      <a:pt x="39805" y="931730"/>
                      <a:pt x="0" y="891925"/>
                      <a:pt x="0" y="84282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361" name="Group 360">
              <a:extLst>
                <a:ext uri="{FF2B5EF4-FFF2-40B4-BE49-F238E27FC236}">
                  <a16:creationId xmlns:a16="http://schemas.microsoft.com/office/drawing/2014/main" id="{D1347A46-72AF-4582-B188-CAE91B11CA29}"/>
                </a:ext>
              </a:extLst>
            </p:cNvPr>
            <p:cNvGrpSpPr/>
            <p:nvPr/>
          </p:nvGrpSpPr>
          <p:grpSpPr>
            <a:xfrm>
              <a:off x="-1091971" y="1727507"/>
              <a:ext cx="410934" cy="410932"/>
              <a:chOff x="-1205592" y="1613885"/>
              <a:chExt cx="638175" cy="638175"/>
            </a:xfrm>
          </p:grpSpPr>
          <p:sp>
            <p:nvSpPr>
              <p:cNvPr id="362" name="Oval 361">
                <a:extLst>
                  <a:ext uri="{FF2B5EF4-FFF2-40B4-BE49-F238E27FC236}">
                    <a16:creationId xmlns:a16="http://schemas.microsoft.com/office/drawing/2014/main" id="{5E0D8270-FD16-4EE0-8FFD-872E2314E935}"/>
                  </a:ext>
                </a:extLst>
              </p:cNvPr>
              <p:cNvSpPr/>
              <p:nvPr/>
            </p:nvSpPr>
            <p:spPr>
              <a:xfrm>
                <a:off x="-1205592" y="1613885"/>
                <a:ext cx="638175" cy="6381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363" name="Group 362">
                <a:extLst>
                  <a:ext uri="{FF2B5EF4-FFF2-40B4-BE49-F238E27FC236}">
                    <a16:creationId xmlns:a16="http://schemas.microsoft.com/office/drawing/2014/main" id="{A6D94D7B-55E8-4DBE-837F-715FDB9B531A}"/>
                  </a:ext>
                </a:extLst>
              </p:cNvPr>
              <p:cNvGrpSpPr/>
              <p:nvPr/>
            </p:nvGrpSpPr>
            <p:grpSpPr>
              <a:xfrm>
                <a:off x="-1078855" y="1740622"/>
                <a:ext cx="384701" cy="384701"/>
                <a:chOff x="695856" y="572562"/>
                <a:chExt cx="384701" cy="384701"/>
              </a:xfrm>
              <a:solidFill>
                <a:schemeClr val="bg2"/>
              </a:solidFill>
            </p:grpSpPr>
            <p:sp>
              <p:nvSpPr>
                <p:cNvPr id="364" name="Rectangle 363">
                  <a:extLst>
                    <a:ext uri="{FF2B5EF4-FFF2-40B4-BE49-F238E27FC236}">
                      <a16:creationId xmlns:a16="http://schemas.microsoft.com/office/drawing/2014/main" id="{6476EED1-A7E4-4842-9197-CD72835BF115}"/>
                    </a:ext>
                  </a:extLst>
                </p:cNvPr>
                <p:cNvSpPr/>
                <p:nvPr/>
              </p:nvSpPr>
              <p:spPr>
                <a:xfrm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365" name="Rectangle 364">
                  <a:extLst>
                    <a:ext uri="{FF2B5EF4-FFF2-40B4-BE49-F238E27FC236}">
                      <a16:creationId xmlns:a16="http://schemas.microsoft.com/office/drawing/2014/main" id="{A5D43E4C-2325-4E65-94D3-5A34A306DCB4}"/>
                    </a:ext>
                  </a:extLst>
                </p:cNvPr>
                <p:cNvSpPr/>
                <p:nvPr/>
              </p:nvSpPr>
              <p:spPr>
                <a:xfrm rot="5400000"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FB01A3F3-8F54-4275-94E3-8817FEF02135}"/>
              </a:ext>
            </a:extLst>
          </p:cNvPr>
          <p:cNvGrpSpPr/>
          <p:nvPr/>
        </p:nvGrpSpPr>
        <p:grpSpPr>
          <a:xfrm>
            <a:off x="1647917" y="3666453"/>
            <a:ext cx="504040" cy="953734"/>
            <a:chOff x="-1474333" y="446076"/>
            <a:chExt cx="1175657" cy="2224553"/>
          </a:xfrm>
        </p:grpSpPr>
        <p:grpSp>
          <p:nvGrpSpPr>
            <p:cNvPr id="392" name="Group 391">
              <a:extLst>
                <a:ext uri="{FF2B5EF4-FFF2-40B4-BE49-F238E27FC236}">
                  <a16:creationId xmlns:a16="http://schemas.microsoft.com/office/drawing/2014/main" id="{DA17AEC2-3DD7-4799-A5E1-D8EEC604FAE9}"/>
                </a:ext>
              </a:extLst>
            </p:cNvPr>
            <p:cNvGrpSpPr/>
            <p:nvPr/>
          </p:nvGrpSpPr>
          <p:grpSpPr>
            <a:xfrm>
              <a:off x="-1400268" y="446076"/>
              <a:ext cx="880476" cy="801699"/>
              <a:chOff x="-1400268" y="446076"/>
              <a:chExt cx="880476" cy="801699"/>
            </a:xfrm>
          </p:grpSpPr>
          <p:grpSp>
            <p:nvGrpSpPr>
              <p:cNvPr id="402" name="Group 401">
                <a:extLst>
                  <a:ext uri="{FF2B5EF4-FFF2-40B4-BE49-F238E27FC236}">
                    <a16:creationId xmlns:a16="http://schemas.microsoft.com/office/drawing/2014/main" id="{1C7C80AF-3389-4C4E-8B20-272315F6FA92}"/>
                  </a:ext>
                </a:extLst>
              </p:cNvPr>
              <p:cNvGrpSpPr/>
              <p:nvPr/>
            </p:nvGrpSpPr>
            <p:grpSpPr>
              <a:xfrm>
                <a:off x="-1400268" y="446076"/>
                <a:ext cx="762094" cy="670695"/>
                <a:chOff x="-1400268" y="446076"/>
                <a:chExt cx="762094" cy="670695"/>
              </a:xfrm>
            </p:grpSpPr>
            <p:sp>
              <p:nvSpPr>
                <p:cNvPr id="420" name="Rectangle 419">
                  <a:extLst>
                    <a:ext uri="{FF2B5EF4-FFF2-40B4-BE49-F238E27FC236}">
                      <a16:creationId xmlns:a16="http://schemas.microsoft.com/office/drawing/2014/main" id="{2F37CBDC-D9F0-416A-902D-B7556D1E77DC}"/>
                    </a:ext>
                  </a:extLst>
                </p:cNvPr>
                <p:cNvSpPr/>
                <p:nvPr/>
              </p:nvSpPr>
              <p:spPr>
                <a:xfrm>
                  <a:off x="-986517" y="781050"/>
                  <a:ext cx="200025" cy="1261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21" name="Rectangle: Rounded Corners 420">
                  <a:extLst>
                    <a:ext uri="{FF2B5EF4-FFF2-40B4-BE49-F238E27FC236}">
                      <a16:creationId xmlns:a16="http://schemas.microsoft.com/office/drawing/2014/main" id="{EF4BD936-670E-4A7A-8AC4-8E66D5BD977E}"/>
                    </a:ext>
                  </a:extLst>
                </p:cNvPr>
                <p:cNvSpPr/>
                <p:nvPr/>
              </p:nvSpPr>
              <p:spPr>
                <a:xfrm>
                  <a:off x="-1134834" y="907221"/>
                  <a:ext cx="496660" cy="2095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22" name="Rectangle: Rounded Corners 421">
                  <a:extLst>
                    <a:ext uri="{FF2B5EF4-FFF2-40B4-BE49-F238E27FC236}">
                      <a16:creationId xmlns:a16="http://schemas.microsoft.com/office/drawing/2014/main" id="{26E6F84A-87D8-4333-A322-26778CA872EA}"/>
                    </a:ext>
                  </a:extLst>
                </p:cNvPr>
                <p:cNvSpPr/>
                <p:nvPr/>
              </p:nvSpPr>
              <p:spPr>
                <a:xfrm>
                  <a:off x="-1061808" y="702505"/>
                  <a:ext cx="350608" cy="848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23" name="Rectangle: Rounded Corners 16">
                  <a:extLst>
                    <a:ext uri="{FF2B5EF4-FFF2-40B4-BE49-F238E27FC236}">
                      <a16:creationId xmlns:a16="http://schemas.microsoft.com/office/drawing/2014/main" id="{517D8DF0-55EB-4197-A566-D7B01F03A132}"/>
                    </a:ext>
                  </a:extLst>
                </p:cNvPr>
                <p:cNvSpPr/>
                <p:nvPr/>
              </p:nvSpPr>
              <p:spPr>
                <a:xfrm>
                  <a:off x="-1400268" y="446076"/>
                  <a:ext cx="762093" cy="269815"/>
                </a:xfrm>
                <a:custGeom>
                  <a:avLst/>
                  <a:gdLst>
                    <a:gd name="connsiteX0" fmla="*/ 0 w 496660"/>
                    <a:gd name="connsiteY0" fmla="*/ 44968 h 269804"/>
                    <a:gd name="connsiteX1" fmla="*/ 44968 w 496660"/>
                    <a:gd name="connsiteY1" fmla="*/ 0 h 269804"/>
                    <a:gd name="connsiteX2" fmla="*/ 451692 w 496660"/>
                    <a:gd name="connsiteY2" fmla="*/ 0 h 269804"/>
                    <a:gd name="connsiteX3" fmla="*/ 496660 w 496660"/>
                    <a:gd name="connsiteY3" fmla="*/ 44968 h 269804"/>
                    <a:gd name="connsiteX4" fmla="*/ 496660 w 496660"/>
                    <a:gd name="connsiteY4" fmla="*/ 224836 h 269804"/>
                    <a:gd name="connsiteX5" fmla="*/ 451692 w 496660"/>
                    <a:gd name="connsiteY5" fmla="*/ 269804 h 269804"/>
                    <a:gd name="connsiteX6" fmla="*/ 44968 w 496660"/>
                    <a:gd name="connsiteY6" fmla="*/ 269804 h 269804"/>
                    <a:gd name="connsiteX7" fmla="*/ 0 w 496660"/>
                    <a:gd name="connsiteY7" fmla="*/ 224836 h 269804"/>
                    <a:gd name="connsiteX8" fmla="*/ 0 w 496660"/>
                    <a:gd name="connsiteY8" fmla="*/ 44968 h 269804"/>
                    <a:gd name="connsiteX0" fmla="*/ 0 w 758598"/>
                    <a:gd name="connsiteY0" fmla="*/ 23548 h 269815"/>
                    <a:gd name="connsiteX1" fmla="*/ 306906 w 758598"/>
                    <a:gd name="connsiteY1" fmla="*/ 11 h 269815"/>
                    <a:gd name="connsiteX2" fmla="*/ 713630 w 758598"/>
                    <a:gd name="connsiteY2" fmla="*/ 11 h 269815"/>
                    <a:gd name="connsiteX3" fmla="*/ 758598 w 758598"/>
                    <a:gd name="connsiteY3" fmla="*/ 44979 h 269815"/>
                    <a:gd name="connsiteX4" fmla="*/ 758598 w 758598"/>
                    <a:gd name="connsiteY4" fmla="*/ 224847 h 269815"/>
                    <a:gd name="connsiteX5" fmla="*/ 713630 w 758598"/>
                    <a:gd name="connsiteY5" fmla="*/ 269815 h 269815"/>
                    <a:gd name="connsiteX6" fmla="*/ 306906 w 758598"/>
                    <a:gd name="connsiteY6" fmla="*/ 269815 h 269815"/>
                    <a:gd name="connsiteX7" fmla="*/ 261938 w 758598"/>
                    <a:gd name="connsiteY7" fmla="*/ 224847 h 269815"/>
                    <a:gd name="connsiteX8" fmla="*/ 0 w 758598"/>
                    <a:gd name="connsiteY8" fmla="*/ 23548 h 269815"/>
                    <a:gd name="connsiteX0" fmla="*/ 22478 w 781076"/>
                    <a:gd name="connsiteY0" fmla="*/ 23548 h 269815"/>
                    <a:gd name="connsiteX1" fmla="*/ 329384 w 781076"/>
                    <a:gd name="connsiteY1" fmla="*/ 11 h 269815"/>
                    <a:gd name="connsiteX2" fmla="*/ 736108 w 781076"/>
                    <a:gd name="connsiteY2" fmla="*/ 11 h 269815"/>
                    <a:gd name="connsiteX3" fmla="*/ 781076 w 781076"/>
                    <a:gd name="connsiteY3" fmla="*/ 44979 h 269815"/>
                    <a:gd name="connsiteX4" fmla="*/ 781076 w 781076"/>
                    <a:gd name="connsiteY4" fmla="*/ 224847 h 269815"/>
                    <a:gd name="connsiteX5" fmla="*/ 736108 w 781076"/>
                    <a:gd name="connsiteY5" fmla="*/ 269815 h 269815"/>
                    <a:gd name="connsiteX6" fmla="*/ 329384 w 781076"/>
                    <a:gd name="connsiteY6" fmla="*/ 269815 h 269815"/>
                    <a:gd name="connsiteX7" fmla="*/ 284416 w 781076"/>
                    <a:gd name="connsiteY7" fmla="*/ 224847 h 269815"/>
                    <a:gd name="connsiteX8" fmla="*/ 52412 w 781076"/>
                    <a:gd name="connsiteY8" fmla="*/ 68274 h 269815"/>
                    <a:gd name="connsiteX9" fmla="*/ 22478 w 781076"/>
                    <a:gd name="connsiteY9" fmla="*/ 23548 h 269815"/>
                    <a:gd name="connsiteX0" fmla="*/ 33030 w 791628"/>
                    <a:gd name="connsiteY0" fmla="*/ 23548 h 269815"/>
                    <a:gd name="connsiteX1" fmla="*/ 339936 w 791628"/>
                    <a:gd name="connsiteY1" fmla="*/ 11 h 269815"/>
                    <a:gd name="connsiteX2" fmla="*/ 746660 w 791628"/>
                    <a:gd name="connsiteY2" fmla="*/ 11 h 269815"/>
                    <a:gd name="connsiteX3" fmla="*/ 791628 w 791628"/>
                    <a:gd name="connsiteY3" fmla="*/ 44979 h 269815"/>
                    <a:gd name="connsiteX4" fmla="*/ 791628 w 791628"/>
                    <a:gd name="connsiteY4" fmla="*/ 224847 h 269815"/>
                    <a:gd name="connsiteX5" fmla="*/ 746660 w 791628"/>
                    <a:gd name="connsiteY5" fmla="*/ 269815 h 269815"/>
                    <a:gd name="connsiteX6" fmla="*/ 339936 w 791628"/>
                    <a:gd name="connsiteY6" fmla="*/ 269815 h 269815"/>
                    <a:gd name="connsiteX7" fmla="*/ 294968 w 791628"/>
                    <a:gd name="connsiteY7" fmla="*/ 224847 h 269815"/>
                    <a:gd name="connsiteX8" fmla="*/ 34389 w 791628"/>
                    <a:gd name="connsiteY8" fmla="*/ 73037 h 269815"/>
                    <a:gd name="connsiteX9" fmla="*/ 33030 w 791628"/>
                    <a:gd name="connsiteY9" fmla="*/ 23548 h 269815"/>
                    <a:gd name="connsiteX0" fmla="*/ 19832 w 778430"/>
                    <a:gd name="connsiteY0" fmla="*/ 23548 h 269815"/>
                    <a:gd name="connsiteX1" fmla="*/ 326738 w 778430"/>
                    <a:gd name="connsiteY1" fmla="*/ 11 h 269815"/>
                    <a:gd name="connsiteX2" fmla="*/ 733462 w 778430"/>
                    <a:gd name="connsiteY2" fmla="*/ 11 h 269815"/>
                    <a:gd name="connsiteX3" fmla="*/ 778430 w 778430"/>
                    <a:gd name="connsiteY3" fmla="*/ 44979 h 269815"/>
                    <a:gd name="connsiteX4" fmla="*/ 778430 w 778430"/>
                    <a:gd name="connsiteY4" fmla="*/ 224847 h 269815"/>
                    <a:gd name="connsiteX5" fmla="*/ 733462 w 778430"/>
                    <a:gd name="connsiteY5" fmla="*/ 269815 h 269815"/>
                    <a:gd name="connsiteX6" fmla="*/ 326738 w 778430"/>
                    <a:gd name="connsiteY6" fmla="*/ 269815 h 269815"/>
                    <a:gd name="connsiteX7" fmla="*/ 281770 w 778430"/>
                    <a:gd name="connsiteY7" fmla="*/ 224847 h 269815"/>
                    <a:gd name="connsiteX8" fmla="*/ 21191 w 778430"/>
                    <a:gd name="connsiteY8" fmla="*/ 73037 h 269815"/>
                    <a:gd name="connsiteX9" fmla="*/ 19832 w 778430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4343 w 761582"/>
                    <a:gd name="connsiteY8" fmla="*/ 73037 h 269815"/>
                    <a:gd name="connsiteX9" fmla="*/ 2984 w 761582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82925 w 761582"/>
                    <a:gd name="connsiteY8" fmla="*/ 12066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7231 w 761582"/>
                    <a:gd name="connsiteY8" fmla="*/ 10161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0087 w 761582"/>
                    <a:gd name="connsiteY8" fmla="*/ 92087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28181 w 761582"/>
                    <a:gd name="connsiteY8" fmla="*/ 84943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93" h="269815">
                      <a:moveTo>
                        <a:pt x="3495" y="23548"/>
                      </a:moveTo>
                      <a:cubicBezTo>
                        <a:pt x="3495" y="-1287"/>
                        <a:pt x="285566" y="11"/>
                        <a:pt x="310401" y="11"/>
                      </a:cubicBezTo>
                      <a:lnTo>
                        <a:pt x="717125" y="11"/>
                      </a:lnTo>
                      <a:cubicBezTo>
                        <a:pt x="741960" y="11"/>
                        <a:pt x="762093" y="20144"/>
                        <a:pt x="762093" y="44979"/>
                      </a:cubicBezTo>
                      <a:lnTo>
                        <a:pt x="762093" y="224847"/>
                      </a:lnTo>
                      <a:cubicBezTo>
                        <a:pt x="762093" y="249682"/>
                        <a:pt x="741960" y="269815"/>
                        <a:pt x="717125" y="269815"/>
                      </a:cubicBezTo>
                      <a:lnTo>
                        <a:pt x="310401" y="269815"/>
                      </a:lnTo>
                      <a:cubicBezTo>
                        <a:pt x="285566" y="269815"/>
                        <a:pt x="265433" y="249682"/>
                        <a:pt x="265433" y="224847"/>
                      </a:cubicBezTo>
                      <a:cubicBezTo>
                        <a:pt x="256181" y="180938"/>
                        <a:pt x="300697" y="126914"/>
                        <a:pt x="228692" y="84943"/>
                      </a:cubicBezTo>
                      <a:cubicBezTo>
                        <a:pt x="151925" y="50116"/>
                        <a:pt x="15797" y="79698"/>
                        <a:pt x="2473" y="63512"/>
                      </a:cubicBezTo>
                      <a:cubicBezTo>
                        <a:pt x="4061" y="29962"/>
                        <a:pt x="-4567" y="34925"/>
                        <a:pt x="3495" y="2354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403" name="Group 402">
                <a:extLst>
                  <a:ext uri="{FF2B5EF4-FFF2-40B4-BE49-F238E27FC236}">
                    <a16:creationId xmlns:a16="http://schemas.microsoft.com/office/drawing/2014/main" id="{E6B62837-AF3B-496D-A9AD-D40DD726E971}"/>
                  </a:ext>
                </a:extLst>
              </p:cNvPr>
              <p:cNvGrpSpPr/>
              <p:nvPr/>
            </p:nvGrpSpPr>
            <p:grpSpPr>
              <a:xfrm>
                <a:off x="-1253217" y="1038225"/>
                <a:ext cx="733425" cy="209550"/>
                <a:chOff x="-1253217" y="1038225"/>
                <a:chExt cx="733425" cy="209550"/>
              </a:xfrm>
            </p:grpSpPr>
            <p:sp>
              <p:nvSpPr>
                <p:cNvPr id="404" name="Rectangle: Rounded Corners 403">
                  <a:extLst>
                    <a:ext uri="{FF2B5EF4-FFF2-40B4-BE49-F238E27FC236}">
                      <a16:creationId xmlns:a16="http://schemas.microsoft.com/office/drawing/2014/main" id="{F41DABB4-13AA-4430-8836-29768924151A}"/>
                    </a:ext>
                  </a:extLst>
                </p:cNvPr>
                <p:cNvSpPr/>
                <p:nvPr/>
              </p:nvSpPr>
              <p:spPr>
                <a:xfrm>
                  <a:off x="-1253217" y="1038225"/>
                  <a:ext cx="733425" cy="209550"/>
                </a:xfrm>
                <a:prstGeom prst="round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405" name="Group 404">
                  <a:extLst>
                    <a:ext uri="{FF2B5EF4-FFF2-40B4-BE49-F238E27FC236}">
                      <a16:creationId xmlns:a16="http://schemas.microsoft.com/office/drawing/2014/main" id="{81103B46-ED21-477C-8D89-FD67EC59B702}"/>
                    </a:ext>
                  </a:extLst>
                </p:cNvPr>
                <p:cNvGrpSpPr/>
                <p:nvPr/>
              </p:nvGrpSpPr>
              <p:grpSpPr>
                <a:xfrm>
                  <a:off x="-1228430" y="1071509"/>
                  <a:ext cx="676647" cy="169069"/>
                  <a:chOff x="-1228430" y="1071509"/>
                  <a:chExt cx="676647" cy="169069"/>
                </a:xfrm>
              </p:grpSpPr>
              <p:sp>
                <p:nvSpPr>
                  <p:cNvPr id="406" name="Rectangle: Rounded Corners 405">
                    <a:extLst>
                      <a:ext uri="{FF2B5EF4-FFF2-40B4-BE49-F238E27FC236}">
                        <a16:creationId xmlns:a16="http://schemas.microsoft.com/office/drawing/2014/main" id="{6402DC46-0B88-4BEF-9D05-5579F2BA2D1D}"/>
                      </a:ext>
                    </a:extLst>
                  </p:cNvPr>
                  <p:cNvSpPr/>
                  <p:nvPr/>
                </p:nvSpPr>
                <p:spPr>
                  <a:xfrm>
                    <a:off x="-122843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07" name="Rectangle: Rounded Corners 406">
                    <a:extLst>
                      <a:ext uri="{FF2B5EF4-FFF2-40B4-BE49-F238E27FC236}">
                        <a16:creationId xmlns:a16="http://schemas.microsoft.com/office/drawing/2014/main" id="{2B3B2A94-97E3-41D7-B6B2-03D068E81557}"/>
                      </a:ext>
                    </a:extLst>
                  </p:cNvPr>
                  <p:cNvSpPr/>
                  <p:nvPr/>
                </p:nvSpPr>
                <p:spPr>
                  <a:xfrm>
                    <a:off x="-117776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08" name="Rectangle: Rounded Corners 407">
                    <a:extLst>
                      <a:ext uri="{FF2B5EF4-FFF2-40B4-BE49-F238E27FC236}">
                        <a16:creationId xmlns:a16="http://schemas.microsoft.com/office/drawing/2014/main" id="{18C32A61-178E-473E-B27F-43BE870F0499}"/>
                      </a:ext>
                    </a:extLst>
                  </p:cNvPr>
                  <p:cNvSpPr/>
                  <p:nvPr/>
                </p:nvSpPr>
                <p:spPr>
                  <a:xfrm>
                    <a:off x="-112710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09" name="Rectangle: Rounded Corners 408">
                    <a:extLst>
                      <a:ext uri="{FF2B5EF4-FFF2-40B4-BE49-F238E27FC236}">
                        <a16:creationId xmlns:a16="http://schemas.microsoft.com/office/drawing/2014/main" id="{EE5220BC-28BF-429C-B0DD-3BCADDDCE009}"/>
                      </a:ext>
                    </a:extLst>
                  </p:cNvPr>
                  <p:cNvSpPr/>
                  <p:nvPr/>
                </p:nvSpPr>
                <p:spPr>
                  <a:xfrm>
                    <a:off x="-107643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10" name="Rectangle: Rounded Corners 409">
                    <a:extLst>
                      <a:ext uri="{FF2B5EF4-FFF2-40B4-BE49-F238E27FC236}">
                        <a16:creationId xmlns:a16="http://schemas.microsoft.com/office/drawing/2014/main" id="{F3F9D904-00F3-49FF-980A-DDF055D5FC8D}"/>
                      </a:ext>
                    </a:extLst>
                  </p:cNvPr>
                  <p:cNvSpPr/>
                  <p:nvPr/>
                </p:nvSpPr>
                <p:spPr>
                  <a:xfrm>
                    <a:off x="-102577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11" name="Rectangle: Rounded Corners 410">
                    <a:extLst>
                      <a:ext uri="{FF2B5EF4-FFF2-40B4-BE49-F238E27FC236}">
                        <a16:creationId xmlns:a16="http://schemas.microsoft.com/office/drawing/2014/main" id="{302C24BA-3139-48FE-9863-F81EDE4F1FCD}"/>
                      </a:ext>
                    </a:extLst>
                  </p:cNvPr>
                  <p:cNvSpPr/>
                  <p:nvPr/>
                </p:nvSpPr>
                <p:spPr>
                  <a:xfrm>
                    <a:off x="-97510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12" name="Rectangle: Rounded Corners 411">
                    <a:extLst>
                      <a:ext uri="{FF2B5EF4-FFF2-40B4-BE49-F238E27FC236}">
                        <a16:creationId xmlns:a16="http://schemas.microsoft.com/office/drawing/2014/main" id="{38FBC80C-DA60-4A63-BF7B-5D348F8BED67}"/>
                      </a:ext>
                    </a:extLst>
                  </p:cNvPr>
                  <p:cNvSpPr/>
                  <p:nvPr/>
                </p:nvSpPr>
                <p:spPr>
                  <a:xfrm>
                    <a:off x="-92444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13" name="Rectangle: Rounded Corners 412">
                    <a:extLst>
                      <a:ext uri="{FF2B5EF4-FFF2-40B4-BE49-F238E27FC236}">
                        <a16:creationId xmlns:a16="http://schemas.microsoft.com/office/drawing/2014/main" id="{C50CEE2A-A246-40BA-B40D-27EE3E82E4EA}"/>
                      </a:ext>
                    </a:extLst>
                  </p:cNvPr>
                  <p:cNvSpPr/>
                  <p:nvPr/>
                </p:nvSpPr>
                <p:spPr>
                  <a:xfrm>
                    <a:off x="-87377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14" name="Rectangle: Rounded Corners 413">
                    <a:extLst>
                      <a:ext uri="{FF2B5EF4-FFF2-40B4-BE49-F238E27FC236}">
                        <a16:creationId xmlns:a16="http://schemas.microsoft.com/office/drawing/2014/main" id="{56F841B5-B9CF-4C59-A7B9-28BA9ECD2CF7}"/>
                      </a:ext>
                    </a:extLst>
                  </p:cNvPr>
                  <p:cNvSpPr/>
                  <p:nvPr/>
                </p:nvSpPr>
                <p:spPr>
                  <a:xfrm>
                    <a:off x="-82311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15" name="Rectangle: Rounded Corners 414">
                    <a:extLst>
                      <a:ext uri="{FF2B5EF4-FFF2-40B4-BE49-F238E27FC236}">
                        <a16:creationId xmlns:a16="http://schemas.microsoft.com/office/drawing/2014/main" id="{CA496615-0C9B-4588-A7A4-B18F3C45AD6C}"/>
                      </a:ext>
                    </a:extLst>
                  </p:cNvPr>
                  <p:cNvSpPr/>
                  <p:nvPr/>
                </p:nvSpPr>
                <p:spPr>
                  <a:xfrm>
                    <a:off x="-77244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16" name="Rectangle: Rounded Corners 415">
                    <a:extLst>
                      <a:ext uri="{FF2B5EF4-FFF2-40B4-BE49-F238E27FC236}">
                        <a16:creationId xmlns:a16="http://schemas.microsoft.com/office/drawing/2014/main" id="{7AD60FFE-B349-4F58-BE35-761C7C127BFE}"/>
                      </a:ext>
                    </a:extLst>
                  </p:cNvPr>
                  <p:cNvSpPr/>
                  <p:nvPr/>
                </p:nvSpPr>
                <p:spPr>
                  <a:xfrm>
                    <a:off x="-569783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17" name="Rectangle: Rounded Corners 416">
                    <a:extLst>
                      <a:ext uri="{FF2B5EF4-FFF2-40B4-BE49-F238E27FC236}">
                        <a16:creationId xmlns:a16="http://schemas.microsoft.com/office/drawing/2014/main" id="{55F87892-06EE-4359-83FB-84F4B98A3105}"/>
                      </a:ext>
                    </a:extLst>
                  </p:cNvPr>
                  <p:cNvSpPr/>
                  <p:nvPr/>
                </p:nvSpPr>
                <p:spPr>
                  <a:xfrm>
                    <a:off x="-67111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18" name="Rectangle: Rounded Corners 417">
                    <a:extLst>
                      <a:ext uri="{FF2B5EF4-FFF2-40B4-BE49-F238E27FC236}">
                        <a16:creationId xmlns:a16="http://schemas.microsoft.com/office/drawing/2014/main" id="{B4F87E2C-5BD1-4700-8DF8-08C644180580}"/>
                      </a:ext>
                    </a:extLst>
                  </p:cNvPr>
                  <p:cNvSpPr/>
                  <p:nvPr/>
                </p:nvSpPr>
                <p:spPr>
                  <a:xfrm>
                    <a:off x="-72178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19" name="Rectangle: Rounded Corners 418">
                    <a:extLst>
                      <a:ext uri="{FF2B5EF4-FFF2-40B4-BE49-F238E27FC236}">
                        <a16:creationId xmlns:a16="http://schemas.microsoft.com/office/drawing/2014/main" id="{E95729BC-03B8-4135-88CF-92CDF65C25B7}"/>
                      </a:ext>
                    </a:extLst>
                  </p:cNvPr>
                  <p:cNvSpPr/>
                  <p:nvPr/>
                </p:nvSpPr>
                <p:spPr>
                  <a:xfrm>
                    <a:off x="-62045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</p:grpSp>
        <p:grpSp>
          <p:nvGrpSpPr>
            <p:cNvPr id="393" name="Group 392">
              <a:extLst>
                <a:ext uri="{FF2B5EF4-FFF2-40B4-BE49-F238E27FC236}">
                  <a16:creationId xmlns:a16="http://schemas.microsoft.com/office/drawing/2014/main" id="{8E1EAA6A-93EF-4460-AFA8-F0E35CBFD67A}"/>
                </a:ext>
              </a:extLst>
            </p:cNvPr>
            <p:cNvGrpSpPr/>
            <p:nvPr/>
          </p:nvGrpSpPr>
          <p:grpSpPr>
            <a:xfrm>
              <a:off x="-1474333" y="1195316"/>
              <a:ext cx="1175657" cy="1475313"/>
              <a:chOff x="-1474333" y="1195316"/>
              <a:chExt cx="1175657" cy="1475313"/>
            </a:xfrm>
          </p:grpSpPr>
          <p:sp>
            <p:nvSpPr>
              <p:cNvPr id="399" name="Rectangle: Rounded Corners 398">
                <a:extLst>
                  <a:ext uri="{FF2B5EF4-FFF2-40B4-BE49-F238E27FC236}">
                    <a16:creationId xmlns:a16="http://schemas.microsoft.com/office/drawing/2014/main" id="{93D48315-789F-4A81-BD7D-E4C3170348D8}"/>
                  </a:ext>
                </a:extLst>
              </p:cNvPr>
              <p:cNvSpPr/>
              <p:nvPr/>
            </p:nvSpPr>
            <p:spPr>
              <a:xfrm>
                <a:off x="-1474333" y="1195316"/>
                <a:ext cx="1175657" cy="1475313"/>
              </a:xfrm>
              <a:prstGeom prst="roundRect">
                <a:avLst>
                  <a:gd name="adj" fmla="val 829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400" name="Rectangle: Rounded Corners 399">
                <a:extLst>
                  <a:ext uri="{FF2B5EF4-FFF2-40B4-BE49-F238E27FC236}">
                    <a16:creationId xmlns:a16="http://schemas.microsoft.com/office/drawing/2014/main" id="{1D8CC068-B5C5-4F40-8484-4846C65E9F0F}"/>
                  </a:ext>
                </a:extLst>
              </p:cNvPr>
              <p:cNvSpPr/>
              <p:nvPr/>
            </p:nvSpPr>
            <p:spPr>
              <a:xfrm>
                <a:off x="-1422409" y="1247775"/>
                <a:ext cx="1071810" cy="1357696"/>
              </a:xfrm>
              <a:prstGeom prst="roundRect">
                <a:avLst>
                  <a:gd name="adj" fmla="val 829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401" name="Freeform: Shape 400">
                <a:extLst>
                  <a:ext uri="{FF2B5EF4-FFF2-40B4-BE49-F238E27FC236}">
                    <a16:creationId xmlns:a16="http://schemas.microsoft.com/office/drawing/2014/main" id="{BA3C81DD-29A9-4F44-9380-CEEAA1192DE1}"/>
                  </a:ext>
                </a:extLst>
              </p:cNvPr>
              <p:cNvSpPr/>
              <p:nvPr/>
            </p:nvSpPr>
            <p:spPr>
              <a:xfrm>
                <a:off x="-1422410" y="2059705"/>
                <a:ext cx="1077364" cy="545767"/>
              </a:xfrm>
              <a:custGeom>
                <a:avLst/>
                <a:gdLst>
                  <a:gd name="connsiteX0" fmla="*/ 0 w 1071810"/>
                  <a:gd name="connsiteY0" fmla="*/ 0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0 h 751271"/>
                  <a:gd name="connsiteX0" fmla="*/ 0 w 1071810"/>
                  <a:gd name="connsiteY0" fmla="*/ 216614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216614 h 751271"/>
                  <a:gd name="connsiteX0" fmla="*/ 0 w 1077364"/>
                  <a:gd name="connsiteY0" fmla="*/ 11110 h 545767"/>
                  <a:gd name="connsiteX1" fmla="*/ 1077364 w 1077364"/>
                  <a:gd name="connsiteY1" fmla="*/ 0 h 545767"/>
                  <a:gd name="connsiteX2" fmla="*/ 1071810 w 1077364"/>
                  <a:gd name="connsiteY2" fmla="*/ 456860 h 545767"/>
                  <a:gd name="connsiteX3" fmla="*/ 982903 w 1077364"/>
                  <a:gd name="connsiteY3" fmla="*/ 545767 h 545767"/>
                  <a:gd name="connsiteX4" fmla="*/ 88907 w 1077364"/>
                  <a:gd name="connsiteY4" fmla="*/ 545767 h 545767"/>
                  <a:gd name="connsiteX5" fmla="*/ 0 w 1077364"/>
                  <a:gd name="connsiteY5" fmla="*/ 456860 h 545767"/>
                  <a:gd name="connsiteX6" fmla="*/ 0 w 1077364"/>
                  <a:gd name="connsiteY6" fmla="*/ 11110 h 54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7364" h="545767">
                    <a:moveTo>
                      <a:pt x="0" y="11110"/>
                    </a:moveTo>
                    <a:lnTo>
                      <a:pt x="1077364" y="0"/>
                    </a:lnTo>
                    <a:cubicBezTo>
                      <a:pt x="1075513" y="152287"/>
                      <a:pt x="1073661" y="304573"/>
                      <a:pt x="1071810" y="456860"/>
                    </a:cubicBezTo>
                    <a:cubicBezTo>
                      <a:pt x="1071810" y="505962"/>
                      <a:pt x="1032005" y="545767"/>
                      <a:pt x="982903" y="545767"/>
                    </a:cubicBezTo>
                    <a:lnTo>
                      <a:pt x="88907" y="545767"/>
                    </a:lnTo>
                    <a:cubicBezTo>
                      <a:pt x="39805" y="545767"/>
                      <a:pt x="0" y="505962"/>
                      <a:pt x="0" y="456860"/>
                    </a:cubicBezTo>
                    <a:lnTo>
                      <a:pt x="0" y="1111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394" name="Group 393">
              <a:extLst>
                <a:ext uri="{FF2B5EF4-FFF2-40B4-BE49-F238E27FC236}">
                  <a16:creationId xmlns:a16="http://schemas.microsoft.com/office/drawing/2014/main" id="{0C27B01A-8DE1-4B90-872E-1798FE16031F}"/>
                </a:ext>
              </a:extLst>
            </p:cNvPr>
            <p:cNvGrpSpPr/>
            <p:nvPr/>
          </p:nvGrpSpPr>
          <p:grpSpPr>
            <a:xfrm>
              <a:off x="-1091971" y="1727507"/>
              <a:ext cx="410934" cy="410932"/>
              <a:chOff x="-1205592" y="1613885"/>
              <a:chExt cx="638175" cy="638175"/>
            </a:xfrm>
          </p:grpSpPr>
          <p:sp>
            <p:nvSpPr>
              <p:cNvPr id="395" name="Oval 394">
                <a:extLst>
                  <a:ext uri="{FF2B5EF4-FFF2-40B4-BE49-F238E27FC236}">
                    <a16:creationId xmlns:a16="http://schemas.microsoft.com/office/drawing/2014/main" id="{EE1B3FF4-7703-4BEA-8884-3C78743CFD61}"/>
                  </a:ext>
                </a:extLst>
              </p:cNvPr>
              <p:cNvSpPr/>
              <p:nvPr/>
            </p:nvSpPr>
            <p:spPr>
              <a:xfrm>
                <a:off x="-1205592" y="1613885"/>
                <a:ext cx="638175" cy="6381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396" name="Group 395">
                <a:extLst>
                  <a:ext uri="{FF2B5EF4-FFF2-40B4-BE49-F238E27FC236}">
                    <a16:creationId xmlns:a16="http://schemas.microsoft.com/office/drawing/2014/main" id="{DDE1EAB3-F2FD-41A6-9405-8C06144643CC}"/>
                  </a:ext>
                </a:extLst>
              </p:cNvPr>
              <p:cNvGrpSpPr/>
              <p:nvPr/>
            </p:nvGrpSpPr>
            <p:grpSpPr>
              <a:xfrm>
                <a:off x="-1078855" y="1740622"/>
                <a:ext cx="384701" cy="384701"/>
                <a:chOff x="695856" y="572562"/>
                <a:chExt cx="384701" cy="384701"/>
              </a:xfrm>
              <a:solidFill>
                <a:schemeClr val="bg2"/>
              </a:solidFill>
            </p:grpSpPr>
            <p:sp>
              <p:nvSpPr>
                <p:cNvPr id="397" name="Rectangle 396">
                  <a:extLst>
                    <a:ext uri="{FF2B5EF4-FFF2-40B4-BE49-F238E27FC236}">
                      <a16:creationId xmlns:a16="http://schemas.microsoft.com/office/drawing/2014/main" id="{F9353AFF-A0C8-4C65-9180-BCD90D3FFCC7}"/>
                    </a:ext>
                  </a:extLst>
                </p:cNvPr>
                <p:cNvSpPr/>
                <p:nvPr/>
              </p:nvSpPr>
              <p:spPr>
                <a:xfrm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398" name="Rectangle 397">
                  <a:extLst>
                    <a:ext uri="{FF2B5EF4-FFF2-40B4-BE49-F238E27FC236}">
                      <a16:creationId xmlns:a16="http://schemas.microsoft.com/office/drawing/2014/main" id="{42E5B5D2-CD48-4504-AFD3-46145E725DCD}"/>
                    </a:ext>
                  </a:extLst>
                </p:cNvPr>
                <p:cNvSpPr/>
                <p:nvPr/>
              </p:nvSpPr>
              <p:spPr>
                <a:xfrm rot="5400000"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0F1A52D0-CB08-4EAB-B368-0C1B539A793A}"/>
              </a:ext>
            </a:extLst>
          </p:cNvPr>
          <p:cNvGrpSpPr/>
          <p:nvPr/>
        </p:nvGrpSpPr>
        <p:grpSpPr>
          <a:xfrm>
            <a:off x="9021076" y="3457366"/>
            <a:ext cx="605026" cy="1144818"/>
            <a:chOff x="-1474333" y="446076"/>
            <a:chExt cx="1175657" cy="2224553"/>
          </a:xfrm>
        </p:grpSpPr>
        <p:grpSp>
          <p:nvGrpSpPr>
            <p:cNvPr id="425" name="Group 424">
              <a:extLst>
                <a:ext uri="{FF2B5EF4-FFF2-40B4-BE49-F238E27FC236}">
                  <a16:creationId xmlns:a16="http://schemas.microsoft.com/office/drawing/2014/main" id="{1F214E38-5744-4678-8181-C8D29F43050E}"/>
                </a:ext>
              </a:extLst>
            </p:cNvPr>
            <p:cNvGrpSpPr/>
            <p:nvPr/>
          </p:nvGrpSpPr>
          <p:grpSpPr>
            <a:xfrm>
              <a:off x="-1400268" y="446076"/>
              <a:ext cx="880476" cy="801699"/>
              <a:chOff x="-1400268" y="446076"/>
              <a:chExt cx="880476" cy="801699"/>
            </a:xfrm>
          </p:grpSpPr>
          <p:grpSp>
            <p:nvGrpSpPr>
              <p:cNvPr id="435" name="Group 434">
                <a:extLst>
                  <a:ext uri="{FF2B5EF4-FFF2-40B4-BE49-F238E27FC236}">
                    <a16:creationId xmlns:a16="http://schemas.microsoft.com/office/drawing/2014/main" id="{4693DA7F-EFC3-44C3-9ACD-F7310F9A1D12}"/>
                  </a:ext>
                </a:extLst>
              </p:cNvPr>
              <p:cNvGrpSpPr/>
              <p:nvPr/>
            </p:nvGrpSpPr>
            <p:grpSpPr>
              <a:xfrm>
                <a:off x="-1400268" y="446076"/>
                <a:ext cx="762094" cy="670695"/>
                <a:chOff x="-1400268" y="446076"/>
                <a:chExt cx="762094" cy="670695"/>
              </a:xfrm>
            </p:grpSpPr>
            <p:sp>
              <p:nvSpPr>
                <p:cNvPr id="453" name="Rectangle 452">
                  <a:extLst>
                    <a:ext uri="{FF2B5EF4-FFF2-40B4-BE49-F238E27FC236}">
                      <a16:creationId xmlns:a16="http://schemas.microsoft.com/office/drawing/2014/main" id="{CCE30AB3-FDF2-4A0B-A6A6-3111751ADA51}"/>
                    </a:ext>
                  </a:extLst>
                </p:cNvPr>
                <p:cNvSpPr/>
                <p:nvPr/>
              </p:nvSpPr>
              <p:spPr>
                <a:xfrm>
                  <a:off x="-986517" y="781050"/>
                  <a:ext cx="200025" cy="1261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54" name="Rectangle: Rounded Corners 453">
                  <a:extLst>
                    <a:ext uri="{FF2B5EF4-FFF2-40B4-BE49-F238E27FC236}">
                      <a16:creationId xmlns:a16="http://schemas.microsoft.com/office/drawing/2014/main" id="{0E7C4E8A-FC7A-4992-9985-6298E8BD0C58}"/>
                    </a:ext>
                  </a:extLst>
                </p:cNvPr>
                <p:cNvSpPr/>
                <p:nvPr/>
              </p:nvSpPr>
              <p:spPr>
                <a:xfrm>
                  <a:off x="-1134834" y="907221"/>
                  <a:ext cx="496660" cy="2095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55" name="Rectangle: Rounded Corners 454">
                  <a:extLst>
                    <a:ext uri="{FF2B5EF4-FFF2-40B4-BE49-F238E27FC236}">
                      <a16:creationId xmlns:a16="http://schemas.microsoft.com/office/drawing/2014/main" id="{15CD5C90-BEDC-4424-92C7-FDD034DBB2BC}"/>
                    </a:ext>
                  </a:extLst>
                </p:cNvPr>
                <p:cNvSpPr/>
                <p:nvPr/>
              </p:nvSpPr>
              <p:spPr>
                <a:xfrm>
                  <a:off x="-1061808" y="702505"/>
                  <a:ext cx="350608" cy="848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56" name="Rectangle: Rounded Corners 16">
                  <a:extLst>
                    <a:ext uri="{FF2B5EF4-FFF2-40B4-BE49-F238E27FC236}">
                      <a16:creationId xmlns:a16="http://schemas.microsoft.com/office/drawing/2014/main" id="{B96FFFE3-DCC6-4F68-8484-0012F2342493}"/>
                    </a:ext>
                  </a:extLst>
                </p:cNvPr>
                <p:cNvSpPr/>
                <p:nvPr/>
              </p:nvSpPr>
              <p:spPr>
                <a:xfrm>
                  <a:off x="-1400268" y="446076"/>
                  <a:ext cx="762093" cy="269815"/>
                </a:xfrm>
                <a:custGeom>
                  <a:avLst/>
                  <a:gdLst>
                    <a:gd name="connsiteX0" fmla="*/ 0 w 496660"/>
                    <a:gd name="connsiteY0" fmla="*/ 44968 h 269804"/>
                    <a:gd name="connsiteX1" fmla="*/ 44968 w 496660"/>
                    <a:gd name="connsiteY1" fmla="*/ 0 h 269804"/>
                    <a:gd name="connsiteX2" fmla="*/ 451692 w 496660"/>
                    <a:gd name="connsiteY2" fmla="*/ 0 h 269804"/>
                    <a:gd name="connsiteX3" fmla="*/ 496660 w 496660"/>
                    <a:gd name="connsiteY3" fmla="*/ 44968 h 269804"/>
                    <a:gd name="connsiteX4" fmla="*/ 496660 w 496660"/>
                    <a:gd name="connsiteY4" fmla="*/ 224836 h 269804"/>
                    <a:gd name="connsiteX5" fmla="*/ 451692 w 496660"/>
                    <a:gd name="connsiteY5" fmla="*/ 269804 h 269804"/>
                    <a:gd name="connsiteX6" fmla="*/ 44968 w 496660"/>
                    <a:gd name="connsiteY6" fmla="*/ 269804 h 269804"/>
                    <a:gd name="connsiteX7" fmla="*/ 0 w 496660"/>
                    <a:gd name="connsiteY7" fmla="*/ 224836 h 269804"/>
                    <a:gd name="connsiteX8" fmla="*/ 0 w 496660"/>
                    <a:gd name="connsiteY8" fmla="*/ 44968 h 269804"/>
                    <a:gd name="connsiteX0" fmla="*/ 0 w 758598"/>
                    <a:gd name="connsiteY0" fmla="*/ 23548 h 269815"/>
                    <a:gd name="connsiteX1" fmla="*/ 306906 w 758598"/>
                    <a:gd name="connsiteY1" fmla="*/ 11 h 269815"/>
                    <a:gd name="connsiteX2" fmla="*/ 713630 w 758598"/>
                    <a:gd name="connsiteY2" fmla="*/ 11 h 269815"/>
                    <a:gd name="connsiteX3" fmla="*/ 758598 w 758598"/>
                    <a:gd name="connsiteY3" fmla="*/ 44979 h 269815"/>
                    <a:gd name="connsiteX4" fmla="*/ 758598 w 758598"/>
                    <a:gd name="connsiteY4" fmla="*/ 224847 h 269815"/>
                    <a:gd name="connsiteX5" fmla="*/ 713630 w 758598"/>
                    <a:gd name="connsiteY5" fmla="*/ 269815 h 269815"/>
                    <a:gd name="connsiteX6" fmla="*/ 306906 w 758598"/>
                    <a:gd name="connsiteY6" fmla="*/ 269815 h 269815"/>
                    <a:gd name="connsiteX7" fmla="*/ 261938 w 758598"/>
                    <a:gd name="connsiteY7" fmla="*/ 224847 h 269815"/>
                    <a:gd name="connsiteX8" fmla="*/ 0 w 758598"/>
                    <a:gd name="connsiteY8" fmla="*/ 23548 h 269815"/>
                    <a:gd name="connsiteX0" fmla="*/ 22478 w 781076"/>
                    <a:gd name="connsiteY0" fmla="*/ 23548 h 269815"/>
                    <a:gd name="connsiteX1" fmla="*/ 329384 w 781076"/>
                    <a:gd name="connsiteY1" fmla="*/ 11 h 269815"/>
                    <a:gd name="connsiteX2" fmla="*/ 736108 w 781076"/>
                    <a:gd name="connsiteY2" fmla="*/ 11 h 269815"/>
                    <a:gd name="connsiteX3" fmla="*/ 781076 w 781076"/>
                    <a:gd name="connsiteY3" fmla="*/ 44979 h 269815"/>
                    <a:gd name="connsiteX4" fmla="*/ 781076 w 781076"/>
                    <a:gd name="connsiteY4" fmla="*/ 224847 h 269815"/>
                    <a:gd name="connsiteX5" fmla="*/ 736108 w 781076"/>
                    <a:gd name="connsiteY5" fmla="*/ 269815 h 269815"/>
                    <a:gd name="connsiteX6" fmla="*/ 329384 w 781076"/>
                    <a:gd name="connsiteY6" fmla="*/ 269815 h 269815"/>
                    <a:gd name="connsiteX7" fmla="*/ 284416 w 781076"/>
                    <a:gd name="connsiteY7" fmla="*/ 224847 h 269815"/>
                    <a:gd name="connsiteX8" fmla="*/ 52412 w 781076"/>
                    <a:gd name="connsiteY8" fmla="*/ 68274 h 269815"/>
                    <a:gd name="connsiteX9" fmla="*/ 22478 w 781076"/>
                    <a:gd name="connsiteY9" fmla="*/ 23548 h 269815"/>
                    <a:gd name="connsiteX0" fmla="*/ 33030 w 791628"/>
                    <a:gd name="connsiteY0" fmla="*/ 23548 h 269815"/>
                    <a:gd name="connsiteX1" fmla="*/ 339936 w 791628"/>
                    <a:gd name="connsiteY1" fmla="*/ 11 h 269815"/>
                    <a:gd name="connsiteX2" fmla="*/ 746660 w 791628"/>
                    <a:gd name="connsiteY2" fmla="*/ 11 h 269815"/>
                    <a:gd name="connsiteX3" fmla="*/ 791628 w 791628"/>
                    <a:gd name="connsiteY3" fmla="*/ 44979 h 269815"/>
                    <a:gd name="connsiteX4" fmla="*/ 791628 w 791628"/>
                    <a:gd name="connsiteY4" fmla="*/ 224847 h 269815"/>
                    <a:gd name="connsiteX5" fmla="*/ 746660 w 791628"/>
                    <a:gd name="connsiteY5" fmla="*/ 269815 h 269815"/>
                    <a:gd name="connsiteX6" fmla="*/ 339936 w 791628"/>
                    <a:gd name="connsiteY6" fmla="*/ 269815 h 269815"/>
                    <a:gd name="connsiteX7" fmla="*/ 294968 w 791628"/>
                    <a:gd name="connsiteY7" fmla="*/ 224847 h 269815"/>
                    <a:gd name="connsiteX8" fmla="*/ 34389 w 791628"/>
                    <a:gd name="connsiteY8" fmla="*/ 73037 h 269815"/>
                    <a:gd name="connsiteX9" fmla="*/ 33030 w 791628"/>
                    <a:gd name="connsiteY9" fmla="*/ 23548 h 269815"/>
                    <a:gd name="connsiteX0" fmla="*/ 19832 w 778430"/>
                    <a:gd name="connsiteY0" fmla="*/ 23548 h 269815"/>
                    <a:gd name="connsiteX1" fmla="*/ 326738 w 778430"/>
                    <a:gd name="connsiteY1" fmla="*/ 11 h 269815"/>
                    <a:gd name="connsiteX2" fmla="*/ 733462 w 778430"/>
                    <a:gd name="connsiteY2" fmla="*/ 11 h 269815"/>
                    <a:gd name="connsiteX3" fmla="*/ 778430 w 778430"/>
                    <a:gd name="connsiteY3" fmla="*/ 44979 h 269815"/>
                    <a:gd name="connsiteX4" fmla="*/ 778430 w 778430"/>
                    <a:gd name="connsiteY4" fmla="*/ 224847 h 269815"/>
                    <a:gd name="connsiteX5" fmla="*/ 733462 w 778430"/>
                    <a:gd name="connsiteY5" fmla="*/ 269815 h 269815"/>
                    <a:gd name="connsiteX6" fmla="*/ 326738 w 778430"/>
                    <a:gd name="connsiteY6" fmla="*/ 269815 h 269815"/>
                    <a:gd name="connsiteX7" fmla="*/ 281770 w 778430"/>
                    <a:gd name="connsiteY7" fmla="*/ 224847 h 269815"/>
                    <a:gd name="connsiteX8" fmla="*/ 21191 w 778430"/>
                    <a:gd name="connsiteY8" fmla="*/ 73037 h 269815"/>
                    <a:gd name="connsiteX9" fmla="*/ 19832 w 778430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4343 w 761582"/>
                    <a:gd name="connsiteY8" fmla="*/ 73037 h 269815"/>
                    <a:gd name="connsiteX9" fmla="*/ 2984 w 761582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82925 w 761582"/>
                    <a:gd name="connsiteY8" fmla="*/ 12066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7231 w 761582"/>
                    <a:gd name="connsiteY8" fmla="*/ 10161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0087 w 761582"/>
                    <a:gd name="connsiteY8" fmla="*/ 92087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28181 w 761582"/>
                    <a:gd name="connsiteY8" fmla="*/ 84943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93" h="269815">
                      <a:moveTo>
                        <a:pt x="3495" y="23548"/>
                      </a:moveTo>
                      <a:cubicBezTo>
                        <a:pt x="3495" y="-1287"/>
                        <a:pt x="285566" y="11"/>
                        <a:pt x="310401" y="11"/>
                      </a:cubicBezTo>
                      <a:lnTo>
                        <a:pt x="717125" y="11"/>
                      </a:lnTo>
                      <a:cubicBezTo>
                        <a:pt x="741960" y="11"/>
                        <a:pt x="762093" y="20144"/>
                        <a:pt x="762093" y="44979"/>
                      </a:cubicBezTo>
                      <a:lnTo>
                        <a:pt x="762093" y="224847"/>
                      </a:lnTo>
                      <a:cubicBezTo>
                        <a:pt x="762093" y="249682"/>
                        <a:pt x="741960" y="269815"/>
                        <a:pt x="717125" y="269815"/>
                      </a:cubicBezTo>
                      <a:lnTo>
                        <a:pt x="310401" y="269815"/>
                      </a:lnTo>
                      <a:cubicBezTo>
                        <a:pt x="285566" y="269815"/>
                        <a:pt x="265433" y="249682"/>
                        <a:pt x="265433" y="224847"/>
                      </a:cubicBezTo>
                      <a:cubicBezTo>
                        <a:pt x="256181" y="180938"/>
                        <a:pt x="300697" y="126914"/>
                        <a:pt x="228692" y="84943"/>
                      </a:cubicBezTo>
                      <a:cubicBezTo>
                        <a:pt x="151925" y="50116"/>
                        <a:pt x="15797" y="79698"/>
                        <a:pt x="2473" y="63512"/>
                      </a:cubicBezTo>
                      <a:cubicBezTo>
                        <a:pt x="4061" y="29962"/>
                        <a:pt x="-4567" y="34925"/>
                        <a:pt x="3495" y="2354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436" name="Group 435">
                <a:extLst>
                  <a:ext uri="{FF2B5EF4-FFF2-40B4-BE49-F238E27FC236}">
                    <a16:creationId xmlns:a16="http://schemas.microsoft.com/office/drawing/2014/main" id="{6E628E9D-3A83-4E2B-B87F-40A2F3CE3844}"/>
                  </a:ext>
                </a:extLst>
              </p:cNvPr>
              <p:cNvGrpSpPr/>
              <p:nvPr/>
            </p:nvGrpSpPr>
            <p:grpSpPr>
              <a:xfrm>
                <a:off x="-1253217" y="1038225"/>
                <a:ext cx="733425" cy="209550"/>
                <a:chOff x="-1253217" y="1038225"/>
                <a:chExt cx="733425" cy="209550"/>
              </a:xfrm>
            </p:grpSpPr>
            <p:sp>
              <p:nvSpPr>
                <p:cNvPr id="437" name="Rectangle: Rounded Corners 436">
                  <a:extLst>
                    <a:ext uri="{FF2B5EF4-FFF2-40B4-BE49-F238E27FC236}">
                      <a16:creationId xmlns:a16="http://schemas.microsoft.com/office/drawing/2014/main" id="{12FB9B47-C975-4D18-9517-3414614FBFB8}"/>
                    </a:ext>
                  </a:extLst>
                </p:cNvPr>
                <p:cNvSpPr/>
                <p:nvPr/>
              </p:nvSpPr>
              <p:spPr>
                <a:xfrm>
                  <a:off x="-1253217" y="1038225"/>
                  <a:ext cx="733425" cy="209550"/>
                </a:xfrm>
                <a:prstGeom prst="round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438" name="Group 437">
                  <a:extLst>
                    <a:ext uri="{FF2B5EF4-FFF2-40B4-BE49-F238E27FC236}">
                      <a16:creationId xmlns:a16="http://schemas.microsoft.com/office/drawing/2014/main" id="{80AF7D60-71FB-4233-80AE-C5944C1F9EA7}"/>
                    </a:ext>
                  </a:extLst>
                </p:cNvPr>
                <p:cNvGrpSpPr/>
                <p:nvPr/>
              </p:nvGrpSpPr>
              <p:grpSpPr>
                <a:xfrm>
                  <a:off x="-1228430" y="1071509"/>
                  <a:ext cx="676647" cy="169069"/>
                  <a:chOff x="-1228430" y="1071509"/>
                  <a:chExt cx="676647" cy="169069"/>
                </a:xfrm>
              </p:grpSpPr>
              <p:sp>
                <p:nvSpPr>
                  <p:cNvPr id="439" name="Rectangle: Rounded Corners 438">
                    <a:extLst>
                      <a:ext uri="{FF2B5EF4-FFF2-40B4-BE49-F238E27FC236}">
                        <a16:creationId xmlns:a16="http://schemas.microsoft.com/office/drawing/2014/main" id="{AD9F5208-C32B-4435-AA48-76ABD1B524FF}"/>
                      </a:ext>
                    </a:extLst>
                  </p:cNvPr>
                  <p:cNvSpPr/>
                  <p:nvPr/>
                </p:nvSpPr>
                <p:spPr>
                  <a:xfrm>
                    <a:off x="-122843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40" name="Rectangle: Rounded Corners 439">
                    <a:extLst>
                      <a:ext uri="{FF2B5EF4-FFF2-40B4-BE49-F238E27FC236}">
                        <a16:creationId xmlns:a16="http://schemas.microsoft.com/office/drawing/2014/main" id="{8258D5B5-629F-43BF-9FCF-6AC0EB9544EC}"/>
                      </a:ext>
                    </a:extLst>
                  </p:cNvPr>
                  <p:cNvSpPr/>
                  <p:nvPr/>
                </p:nvSpPr>
                <p:spPr>
                  <a:xfrm>
                    <a:off x="-117776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41" name="Rectangle: Rounded Corners 440">
                    <a:extLst>
                      <a:ext uri="{FF2B5EF4-FFF2-40B4-BE49-F238E27FC236}">
                        <a16:creationId xmlns:a16="http://schemas.microsoft.com/office/drawing/2014/main" id="{7AC2FC88-8A9A-4C52-9739-15D6A875F2E7}"/>
                      </a:ext>
                    </a:extLst>
                  </p:cNvPr>
                  <p:cNvSpPr/>
                  <p:nvPr/>
                </p:nvSpPr>
                <p:spPr>
                  <a:xfrm>
                    <a:off x="-112710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42" name="Rectangle: Rounded Corners 441">
                    <a:extLst>
                      <a:ext uri="{FF2B5EF4-FFF2-40B4-BE49-F238E27FC236}">
                        <a16:creationId xmlns:a16="http://schemas.microsoft.com/office/drawing/2014/main" id="{41D1C37C-81F2-4453-B3ED-55C94E8EEE3E}"/>
                      </a:ext>
                    </a:extLst>
                  </p:cNvPr>
                  <p:cNvSpPr/>
                  <p:nvPr/>
                </p:nvSpPr>
                <p:spPr>
                  <a:xfrm>
                    <a:off x="-107643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43" name="Rectangle: Rounded Corners 442">
                    <a:extLst>
                      <a:ext uri="{FF2B5EF4-FFF2-40B4-BE49-F238E27FC236}">
                        <a16:creationId xmlns:a16="http://schemas.microsoft.com/office/drawing/2014/main" id="{84F0613E-8114-472F-BF55-92D1FDAABE7B}"/>
                      </a:ext>
                    </a:extLst>
                  </p:cNvPr>
                  <p:cNvSpPr/>
                  <p:nvPr/>
                </p:nvSpPr>
                <p:spPr>
                  <a:xfrm>
                    <a:off x="-102577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44" name="Rectangle: Rounded Corners 443">
                    <a:extLst>
                      <a:ext uri="{FF2B5EF4-FFF2-40B4-BE49-F238E27FC236}">
                        <a16:creationId xmlns:a16="http://schemas.microsoft.com/office/drawing/2014/main" id="{19D32D11-A23C-4933-B921-742058D0BFB5}"/>
                      </a:ext>
                    </a:extLst>
                  </p:cNvPr>
                  <p:cNvSpPr/>
                  <p:nvPr/>
                </p:nvSpPr>
                <p:spPr>
                  <a:xfrm>
                    <a:off x="-97510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45" name="Rectangle: Rounded Corners 444">
                    <a:extLst>
                      <a:ext uri="{FF2B5EF4-FFF2-40B4-BE49-F238E27FC236}">
                        <a16:creationId xmlns:a16="http://schemas.microsoft.com/office/drawing/2014/main" id="{36D3DEC3-4B28-4A17-9441-685F40D9697A}"/>
                      </a:ext>
                    </a:extLst>
                  </p:cNvPr>
                  <p:cNvSpPr/>
                  <p:nvPr/>
                </p:nvSpPr>
                <p:spPr>
                  <a:xfrm>
                    <a:off x="-92444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46" name="Rectangle: Rounded Corners 445">
                    <a:extLst>
                      <a:ext uri="{FF2B5EF4-FFF2-40B4-BE49-F238E27FC236}">
                        <a16:creationId xmlns:a16="http://schemas.microsoft.com/office/drawing/2014/main" id="{4FBB8B50-BC26-4F75-BEA9-A894F4E3E9BD}"/>
                      </a:ext>
                    </a:extLst>
                  </p:cNvPr>
                  <p:cNvSpPr/>
                  <p:nvPr/>
                </p:nvSpPr>
                <p:spPr>
                  <a:xfrm>
                    <a:off x="-87377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47" name="Rectangle: Rounded Corners 446">
                    <a:extLst>
                      <a:ext uri="{FF2B5EF4-FFF2-40B4-BE49-F238E27FC236}">
                        <a16:creationId xmlns:a16="http://schemas.microsoft.com/office/drawing/2014/main" id="{C695376E-AD6D-4C5F-AE97-10BF2652AEEC}"/>
                      </a:ext>
                    </a:extLst>
                  </p:cNvPr>
                  <p:cNvSpPr/>
                  <p:nvPr/>
                </p:nvSpPr>
                <p:spPr>
                  <a:xfrm>
                    <a:off x="-82311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48" name="Rectangle: Rounded Corners 447">
                    <a:extLst>
                      <a:ext uri="{FF2B5EF4-FFF2-40B4-BE49-F238E27FC236}">
                        <a16:creationId xmlns:a16="http://schemas.microsoft.com/office/drawing/2014/main" id="{BF0E81EF-2E96-4435-87DF-3942BE68606A}"/>
                      </a:ext>
                    </a:extLst>
                  </p:cNvPr>
                  <p:cNvSpPr/>
                  <p:nvPr/>
                </p:nvSpPr>
                <p:spPr>
                  <a:xfrm>
                    <a:off x="-77244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49" name="Rectangle: Rounded Corners 448">
                    <a:extLst>
                      <a:ext uri="{FF2B5EF4-FFF2-40B4-BE49-F238E27FC236}">
                        <a16:creationId xmlns:a16="http://schemas.microsoft.com/office/drawing/2014/main" id="{3A2F6F79-4800-433E-A94A-12D2A622FA2F}"/>
                      </a:ext>
                    </a:extLst>
                  </p:cNvPr>
                  <p:cNvSpPr/>
                  <p:nvPr/>
                </p:nvSpPr>
                <p:spPr>
                  <a:xfrm>
                    <a:off x="-569783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50" name="Rectangle: Rounded Corners 449">
                    <a:extLst>
                      <a:ext uri="{FF2B5EF4-FFF2-40B4-BE49-F238E27FC236}">
                        <a16:creationId xmlns:a16="http://schemas.microsoft.com/office/drawing/2014/main" id="{70C1966F-FC07-4ADC-88F1-8F2ECBACB754}"/>
                      </a:ext>
                    </a:extLst>
                  </p:cNvPr>
                  <p:cNvSpPr/>
                  <p:nvPr/>
                </p:nvSpPr>
                <p:spPr>
                  <a:xfrm>
                    <a:off x="-67111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51" name="Rectangle: Rounded Corners 450">
                    <a:extLst>
                      <a:ext uri="{FF2B5EF4-FFF2-40B4-BE49-F238E27FC236}">
                        <a16:creationId xmlns:a16="http://schemas.microsoft.com/office/drawing/2014/main" id="{0A320759-10A9-49A3-A62F-5810C353BA80}"/>
                      </a:ext>
                    </a:extLst>
                  </p:cNvPr>
                  <p:cNvSpPr/>
                  <p:nvPr/>
                </p:nvSpPr>
                <p:spPr>
                  <a:xfrm>
                    <a:off x="-72178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452" name="Rectangle: Rounded Corners 451">
                    <a:extLst>
                      <a:ext uri="{FF2B5EF4-FFF2-40B4-BE49-F238E27FC236}">
                        <a16:creationId xmlns:a16="http://schemas.microsoft.com/office/drawing/2014/main" id="{DEDDA4E9-A2F3-4ACA-82C8-236B82A1166C}"/>
                      </a:ext>
                    </a:extLst>
                  </p:cNvPr>
                  <p:cNvSpPr/>
                  <p:nvPr/>
                </p:nvSpPr>
                <p:spPr>
                  <a:xfrm>
                    <a:off x="-62045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</p:grpSp>
        <p:grpSp>
          <p:nvGrpSpPr>
            <p:cNvPr id="426" name="Group 425">
              <a:extLst>
                <a:ext uri="{FF2B5EF4-FFF2-40B4-BE49-F238E27FC236}">
                  <a16:creationId xmlns:a16="http://schemas.microsoft.com/office/drawing/2014/main" id="{70CB22FB-776A-46B3-A83C-0873A5D0A100}"/>
                </a:ext>
              </a:extLst>
            </p:cNvPr>
            <p:cNvGrpSpPr/>
            <p:nvPr/>
          </p:nvGrpSpPr>
          <p:grpSpPr>
            <a:xfrm>
              <a:off x="-1474333" y="1195316"/>
              <a:ext cx="1175657" cy="1475313"/>
              <a:chOff x="-1474333" y="1195316"/>
              <a:chExt cx="1175657" cy="1475313"/>
            </a:xfrm>
          </p:grpSpPr>
          <p:sp>
            <p:nvSpPr>
              <p:cNvPr id="432" name="Rectangle: Rounded Corners 431">
                <a:extLst>
                  <a:ext uri="{FF2B5EF4-FFF2-40B4-BE49-F238E27FC236}">
                    <a16:creationId xmlns:a16="http://schemas.microsoft.com/office/drawing/2014/main" id="{28C05425-440D-44D3-B06D-F565349AC8B5}"/>
                  </a:ext>
                </a:extLst>
              </p:cNvPr>
              <p:cNvSpPr/>
              <p:nvPr/>
            </p:nvSpPr>
            <p:spPr>
              <a:xfrm>
                <a:off x="-1474333" y="1195316"/>
                <a:ext cx="1175657" cy="1475313"/>
              </a:xfrm>
              <a:prstGeom prst="roundRect">
                <a:avLst>
                  <a:gd name="adj" fmla="val 829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433" name="Rectangle: Rounded Corners 432">
                <a:extLst>
                  <a:ext uri="{FF2B5EF4-FFF2-40B4-BE49-F238E27FC236}">
                    <a16:creationId xmlns:a16="http://schemas.microsoft.com/office/drawing/2014/main" id="{80823564-6335-460F-89FE-5EB43B2CBBA8}"/>
                  </a:ext>
                </a:extLst>
              </p:cNvPr>
              <p:cNvSpPr/>
              <p:nvPr/>
            </p:nvSpPr>
            <p:spPr>
              <a:xfrm>
                <a:off x="-1422409" y="1247775"/>
                <a:ext cx="1071810" cy="1357696"/>
              </a:xfrm>
              <a:prstGeom prst="roundRect">
                <a:avLst>
                  <a:gd name="adj" fmla="val 829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434" name="Freeform: Shape 433">
                <a:extLst>
                  <a:ext uri="{FF2B5EF4-FFF2-40B4-BE49-F238E27FC236}">
                    <a16:creationId xmlns:a16="http://schemas.microsoft.com/office/drawing/2014/main" id="{F8887427-12E1-4AC6-BB50-E65FFD0D90FC}"/>
                  </a:ext>
                </a:extLst>
              </p:cNvPr>
              <p:cNvSpPr/>
              <p:nvPr/>
            </p:nvSpPr>
            <p:spPr>
              <a:xfrm>
                <a:off x="-1422408" y="1604333"/>
                <a:ext cx="1071809" cy="1001136"/>
              </a:xfrm>
              <a:custGeom>
                <a:avLst/>
                <a:gdLst>
                  <a:gd name="connsiteX0" fmla="*/ 0 w 1071810"/>
                  <a:gd name="connsiteY0" fmla="*/ 0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0 h 751271"/>
                  <a:gd name="connsiteX0" fmla="*/ 0 w 1071810"/>
                  <a:gd name="connsiteY0" fmla="*/ 0 h 1001137"/>
                  <a:gd name="connsiteX1" fmla="*/ 1071810 w 1071810"/>
                  <a:gd name="connsiteY1" fmla="*/ 249866 h 1001137"/>
                  <a:gd name="connsiteX2" fmla="*/ 1071810 w 1071810"/>
                  <a:gd name="connsiteY2" fmla="*/ 912230 h 1001137"/>
                  <a:gd name="connsiteX3" fmla="*/ 982903 w 1071810"/>
                  <a:gd name="connsiteY3" fmla="*/ 1001137 h 1001137"/>
                  <a:gd name="connsiteX4" fmla="*/ 88907 w 1071810"/>
                  <a:gd name="connsiteY4" fmla="*/ 1001137 h 1001137"/>
                  <a:gd name="connsiteX5" fmla="*/ 0 w 1071810"/>
                  <a:gd name="connsiteY5" fmla="*/ 912230 h 1001137"/>
                  <a:gd name="connsiteX6" fmla="*/ 0 w 1071810"/>
                  <a:gd name="connsiteY6" fmla="*/ 0 h 1001137"/>
                  <a:gd name="connsiteX0" fmla="*/ 0 w 1071810"/>
                  <a:gd name="connsiteY0" fmla="*/ 0 h 1001137"/>
                  <a:gd name="connsiteX1" fmla="*/ 1071810 w 1071810"/>
                  <a:gd name="connsiteY1" fmla="*/ 0 h 1001137"/>
                  <a:gd name="connsiteX2" fmla="*/ 1071810 w 1071810"/>
                  <a:gd name="connsiteY2" fmla="*/ 912230 h 1001137"/>
                  <a:gd name="connsiteX3" fmla="*/ 982903 w 1071810"/>
                  <a:gd name="connsiteY3" fmla="*/ 1001137 h 1001137"/>
                  <a:gd name="connsiteX4" fmla="*/ 88907 w 1071810"/>
                  <a:gd name="connsiteY4" fmla="*/ 1001137 h 1001137"/>
                  <a:gd name="connsiteX5" fmla="*/ 0 w 1071810"/>
                  <a:gd name="connsiteY5" fmla="*/ 912230 h 1001137"/>
                  <a:gd name="connsiteX6" fmla="*/ 0 w 1071810"/>
                  <a:gd name="connsiteY6" fmla="*/ 0 h 1001137"/>
                  <a:gd name="connsiteX0" fmla="*/ 0 w 1071810"/>
                  <a:gd name="connsiteY0" fmla="*/ 0 h 1001137"/>
                  <a:gd name="connsiteX1" fmla="*/ 1067181 w 1071810"/>
                  <a:gd name="connsiteY1" fmla="*/ 18509 h 1001137"/>
                  <a:gd name="connsiteX2" fmla="*/ 1071810 w 1071810"/>
                  <a:gd name="connsiteY2" fmla="*/ 912230 h 1001137"/>
                  <a:gd name="connsiteX3" fmla="*/ 982903 w 1071810"/>
                  <a:gd name="connsiteY3" fmla="*/ 1001137 h 1001137"/>
                  <a:gd name="connsiteX4" fmla="*/ 88907 w 1071810"/>
                  <a:gd name="connsiteY4" fmla="*/ 1001137 h 1001137"/>
                  <a:gd name="connsiteX5" fmla="*/ 0 w 1071810"/>
                  <a:gd name="connsiteY5" fmla="*/ 912230 h 1001137"/>
                  <a:gd name="connsiteX6" fmla="*/ 0 w 1071810"/>
                  <a:gd name="connsiteY6" fmla="*/ 0 h 1001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1810" h="1001137">
                    <a:moveTo>
                      <a:pt x="0" y="0"/>
                    </a:moveTo>
                    <a:lnTo>
                      <a:pt x="1067181" y="18509"/>
                    </a:lnTo>
                    <a:lnTo>
                      <a:pt x="1071810" y="912230"/>
                    </a:lnTo>
                    <a:cubicBezTo>
                      <a:pt x="1071810" y="961332"/>
                      <a:pt x="1032005" y="1001137"/>
                      <a:pt x="982903" y="1001137"/>
                    </a:cubicBezTo>
                    <a:lnTo>
                      <a:pt x="88907" y="1001137"/>
                    </a:lnTo>
                    <a:cubicBezTo>
                      <a:pt x="39805" y="1001137"/>
                      <a:pt x="0" y="961332"/>
                      <a:pt x="0" y="91223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427" name="Group 426">
              <a:extLst>
                <a:ext uri="{FF2B5EF4-FFF2-40B4-BE49-F238E27FC236}">
                  <a16:creationId xmlns:a16="http://schemas.microsoft.com/office/drawing/2014/main" id="{1A8A6C4C-4FB0-4C1B-9850-167AE7B8D283}"/>
                </a:ext>
              </a:extLst>
            </p:cNvPr>
            <p:cNvGrpSpPr/>
            <p:nvPr/>
          </p:nvGrpSpPr>
          <p:grpSpPr>
            <a:xfrm>
              <a:off x="-1091971" y="1727507"/>
              <a:ext cx="410934" cy="410932"/>
              <a:chOff x="-1205592" y="1613885"/>
              <a:chExt cx="638175" cy="638175"/>
            </a:xfrm>
          </p:grpSpPr>
          <p:sp>
            <p:nvSpPr>
              <p:cNvPr id="428" name="Oval 427">
                <a:extLst>
                  <a:ext uri="{FF2B5EF4-FFF2-40B4-BE49-F238E27FC236}">
                    <a16:creationId xmlns:a16="http://schemas.microsoft.com/office/drawing/2014/main" id="{CFBA1E34-B2EA-4371-B464-859F109E1491}"/>
                  </a:ext>
                </a:extLst>
              </p:cNvPr>
              <p:cNvSpPr/>
              <p:nvPr/>
            </p:nvSpPr>
            <p:spPr>
              <a:xfrm>
                <a:off x="-1205592" y="1613885"/>
                <a:ext cx="638175" cy="6381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429" name="Group 428">
                <a:extLst>
                  <a:ext uri="{FF2B5EF4-FFF2-40B4-BE49-F238E27FC236}">
                    <a16:creationId xmlns:a16="http://schemas.microsoft.com/office/drawing/2014/main" id="{589BA7CF-7F5F-4305-86CA-7CD2694171D3}"/>
                  </a:ext>
                </a:extLst>
              </p:cNvPr>
              <p:cNvGrpSpPr/>
              <p:nvPr/>
            </p:nvGrpSpPr>
            <p:grpSpPr>
              <a:xfrm>
                <a:off x="-1078855" y="1740622"/>
                <a:ext cx="384701" cy="384701"/>
                <a:chOff x="695856" y="572562"/>
                <a:chExt cx="384701" cy="384701"/>
              </a:xfrm>
              <a:solidFill>
                <a:schemeClr val="bg2"/>
              </a:solidFill>
            </p:grpSpPr>
            <p:sp>
              <p:nvSpPr>
                <p:cNvPr id="430" name="Rectangle 429">
                  <a:extLst>
                    <a:ext uri="{FF2B5EF4-FFF2-40B4-BE49-F238E27FC236}">
                      <a16:creationId xmlns:a16="http://schemas.microsoft.com/office/drawing/2014/main" id="{4B456E8F-DC09-4DBE-913B-73431EDE0B66}"/>
                    </a:ext>
                  </a:extLst>
                </p:cNvPr>
                <p:cNvSpPr/>
                <p:nvPr/>
              </p:nvSpPr>
              <p:spPr>
                <a:xfrm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31" name="Rectangle 430">
                  <a:extLst>
                    <a:ext uri="{FF2B5EF4-FFF2-40B4-BE49-F238E27FC236}">
                      <a16:creationId xmlns:a16="http://schemas.microsoft.com/office/drawing/2014/main" id="{36400664-323A-469F-AA30-B0005FB6B2A5}"/>
                    </a:ext>
                  </a:extLst>
                </p:cNvPr>
                <p:cNvSpPr/>
                <p:nvPr/>
              </p:nvSpPr>
              <p:spPr>
                <a:xfrm rot="5400000"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700E3BF-F9F1-439E-B246-4C753F6A5DA9}"/>
              </a:ext>
            </a:extLst>
          </p:cNvPr>
          <p:cNvGrpSpPr/>
          <p:nvPr/>
        </p:nvGrpSpPr>
        <p:grpSpPr>
          <a:xfrm>
            <a:off x="446088" y="2947060"/>
            <a:ext cx="11413605" cy="460987"/>
            <a:chOff x="446088" y="2968013"/>
            <a:chExt cx="11413605" cy="46098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7D4F289-E0B5-415E-93DA-33FBB303084F}"/>
                </a:ext>
              </a:extLst>
            </p:cNvPr>
            <p:cNvGrpSpPr/>
            <p:nvPr/>
          </p:nvGrpSpPr>
          <p:grpSpPr>
            <a:xfrm>
              <a:off x="446088" y="2968013"/>
              <a:ext cx="11409318" cy="358613"/>
              <a:chOff x="446088" y="2605937"/>
              <a:chExt cx="11409318" cy="657189"/>
            </a:xfrm>
          </p:grpSpPr>
          <p:sp>
            <p:nvSpPr>
              <p:cNvPr id="933" name="Freeform: Shape 932">
                <a:extLst>
                  <a:ext uri="{FF2B5EF4-FFF2-40B4-BE49-F238E27FC236}">
                    <a16:creationId xmlns:a16="http://schemas.microsoft.com/office/drawing/2014/main" id="{B4BC72FC-7DDB-4F99-AFEE-850B0924FF9D}"/>
                  </a:ext>
                </a:extLst>
              </p:cNvPr>
              <p:cNvSpPr/>
              <p:nvPr/>
            </p:nvSpPr>
            <p:spPr>
              <a:xfrm>
                <a:off x="446088" y="2605937"/>
                <a:ext cx="11409318" cy="617296"/>
              </a:xfrm>
              <a:custGeom>
                <a:avLst/>
                <a:gdLst>
                  <a:gd name="connsiteX0" fmla="*/ 0 w 5070157"/>
                  <a:gd name="connsiteY0" fmla="*/ 251460 h 274319"/>
                  <a:gd name="connsiteX1" fmla="*/ 317183 w 5070157"/>
                  <a:gd name="connsiteY1" fmla="*/ 20955 h 274319"/>
                  <a:gd name="connsiteX2" fmla="*/ 4669155 w 5070157"/>
                  <a:gd name="connsiteY2" fmla="*/ 0 h 274319"/>
                  <a:gd name="connsiteX3" fmla="*/ 5070158 w 5070157"/>
                  <a:gd name="connsiteY3" fmla="*/ 274320 h 274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70157" h="274319">
                    <a:moveTo>
                      <a:pt x="0" y="251460"/>
                    </a:moveTo>
                    <a:lnTo>
                      <a:pt x="317183" y="20955"/>
                    </a:lnTo>
                    <a:lnTo>
                      <a:pt x="4669155" y="0"/>
                    </a:lnTo>
                    <a:lnTo>
                      <a:pt x="5070158" y="274320"/>
                    </a:lnTo>
                    <a:close/>
                  </a:path>
                </a:pathLst>
              </a:custGeom>
              <a:solidFill>
                <a:srgbClr val="BF662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934" name="Graphic 13">
                <a:extLst>
                  <a:ext uri="{FF2B5EF4-FFF2-40B4-BE49-F238E27FC236}">
                    <a16:creationId xmlns:a16="http://schemas.microsoft.com/office/drawing/2014/main" id="{3B8F0D04-A219-4DE4-8A8E-A5746F4206AC}"/>
                  </a:ext>
                </a:extLst>
              </p:cNvPr>
              <p:cNvGrpSpPr/>
              <p:nvPr/>
            </p:nvGrpSpPr>
            <p:grpSpPr>
              <a:xfrm>
                <a:off x="819041" y="2655378"/>
                <a:ext cx="10751294" cy="607748"/>
                <a:chOff x="3876675" y="4471098"/>
                <a:chExt cx="4777739" cy="270076"/>
              </a:xfrm>
              <a:solidFill>
                <a:srgbClr val="CD784C"/>
              </a:solidFill>
            </p:grpSpPr>
            <p:sp>
              <p:nvSpPr>
                <p:cNvPr id="948" name="Freeform: Shape 947">
                  <a:extLst>
                    <a:ext uri="{FF2B5EF4-FFF2-40B4-BE49-F238E27FC236}">
                      <a16:creationId xmlns:a16="http://schemas.microsoft.com/office/drawing/2014/main" id="{C910A642-BD23-4CDC-899B-990544C6D262}"/>
                    </a:ext>
                  </a:extLst>
                </p:cNvPr>
                <p:cNvSpPr/>
                <p:nvPr/>
              </p:nvSpPr>
              <p:spPr>
                <a:xfrm>
                  <a:off x="3876675" y="4471098"/>
                  <a:ext cx="4731067" cy="270076"/>
                </a:xfrm>
                <a:custGeom>
                  <a:avLst/>
                  <a:gdLst>
                    <a:gd name="connsiteX0" fmla="*/ 260985 w 4731067"/>
                    <a:gd name="connsiteY0" fmla="*/ 129476 h 270076"/>
                    <a:gd name="connsiteX1" fmla="*/ 1019175 w 4731067"/>
                    <a:gd name="connsiteY1" fmla="*/ 51371 h 270076"/>
                    <a:gd name="connsiteX2" fmla="*/ 3235643 w 4731067"/>
                    <a:gd name="connsiteY2" fmla="*/ 35179 h 270076"/>
                    <a:gd name="connsiteX3" fmla="*/ 4061460 w 4731067"/>
                    <a:gd name="connsiteY3" fmla="*/ 94234 h 270076"/>
                    <a:gd name="connsiteX4" fmla="*/ 4731068 w 4731067"/>
                    <a:gd name="connsiteY4" fmla="*/ 146621 h 270076"/>
                    <a:gd name="connsiteX5" fmla="*/ 4719638 w 4731067"/>
                    <a:gd name="connsiteY5" fmla="*/ 132334 h 270076"/>
                    <a:gd name="connsiteX6" fmla="*/ 4107180 w 4731067"/>
                    <a:gd name="connsiteY6" fmla="*/ 83756 h 270076"/>
                    <a:gd name="connsiteX7" fmla="*/ 3265170 w 4731067"/>
                    <a:gd name="connsiteY7" fmla="*/ 23749 h 270076"/>
                    <a:gd name="connsiteX8" fmla="*/ 993458 w 4731067"/>
                    <a:gd name="connsiteY8" fmla="*/ 40894 h 270076"/>
                    <a:gd name="connsiteX9" fmla="*/ 0 w 4731067"/>
                    <a:gd name="connsiteY9" fmla="*/ 184721 h 270076"/>
                    <a:gd name="connsiteX10" fmla="*/ 952 w 4731067"/>
                    <a:gd name="connsiteY10" fmla="*/ 187579 h 270076"/>
                    <a:gd name="connsiteX11" fmla="*/ 160020 w 4731067"/>
                    <a:gd name="connsiteY11" fmla="*/ 214249 h 270076"/>
                    <a:gd name="connsiteX12" fmla="*/ 1965960 w 4731067"/>
                    <a:gd name="connsiteY12" fmla="*/ 261874 h 270076"/>
                    <a:gd name="connsiteX13" fmla="*/ 3013710 w 4731067"/>
                    <a:gd name="connsiteY13" fmla="*/ 202819 h 270076"/>
                    <a:gd name="connsiteX14" fmla="*/ 3350895 w 4731067"/>
                    <a:gd name="connsiteY14" fmla="*/ 145669 h 270076"/>
                    <a:gd name="connsiteX15" fmla="*/ 3191828 w 4731067"/>
                    <a:gd name="connsiteY15" fmla="*/ 108521 h 270076"/>
                    <a:gd name="connsiteX16" fmla="*/ 1729740 w 4731067"/>
                    <a:gd name="connsiteY16" fmla="*/ 64706 h 270076"/>
                    <a:gd name="connsiteX17" fmla="*/ 540068 w 4731067"/>
                    <a:gd name="connsiteY17" fmla="*/ 132334 h 270076"/>
                    <a:gd name="connsiteX18" fmla="*/ 493395 w 4731067"/>
                    <a:gd name="connsiteY18" fmla="*/ 163766 h 270076"/>
                    <a:gd name="connsiteX19" fmla="*/ 963930 w 4731067"/>
                    <a:gd name="connsiteY19" fmla="*/ 194246 h 270076"/>
                    <a:gd name="connsiteX20" fmla="*/ 1855470 w 4731067"/>
                    <a:gd name="connsiteY20" fmla="*/ 199009 h 270076"/>
                    <a:gd name="connsiteX21" fmla="*/ 2712720 w 4731067"/>
                    <a:gd name="connsiteY21" fmla="*/ 171386 h 270076"/>
                    <a:gd name="connsiteX22" fmla="*/ 3139440 w 4731067"/>
                    <a:gd name="connsiteY22" fmla="*/ 134239 h 270076"/>
                    <a:gd name="connsiteX23" fmla="*/ 3117533 w 4731067"/>
                    <a:gd name="connsiteY23" fmla="*/ 125666 h 270076"/>
                    <a:gd name="connsiteX24" fmla="*/ 1713548 w 4731067"/>
                    <a:gd name="connsiteY24" fmla="*/ 98996 h 270076"/>
                    <a:gd name="connsiteX25" fmla="*/ 975360 w 4731067"/>
                    <a:gd name="connsiteY25" fmla="*/ 147574 h 270076"/>
                    <a:gd name="connsiteX26" fmla="*/ 1007745 w 4731067"/>
                    <a:gd name="connsiteY26" fmla="*/ 155194 h 270076"/>
                    <a:gd name="connsiteX27" fmla="*/ 2205990 w 4731067"/>
                    <a:gd name="connsiteY27" fmla="*/ 154241 h 270076"/>
                    <a:gd name="connsiteX28" fmla="*/ 2329815 w 4731067"/>
                    <a:gd name="connsiteY28" fmla="*/ 132334 h 270076"/>
                    <a:gd name="connsiteX29" fmla="*/ 1383983 w 4731067"/>
                    <a:gd name="connsiteY29" fmla="*/ 128524 h 270076"/>
                    <a:gd name="connsiteX30" fmla="*/ 1381125 w 4731067"/>
                    <a:gd name="connsiteY30" fmla="*/ 128524 h 270076"/>
                    <a:gd name="connsiteX31" fmla="*/ 1320165 w 4731067"/>
                    <a:gd name="connsiteY31" fmla="*/ 139954 h 270076"/>
                    <a:gd name="connsiteX32" fmla="*/ 1527810 w 4731067"/>
                    <a:gd name="connsiteY32" fmla="*/ 147574 h 270076"/>
                    <a:gd name="connsiteX33" fmla="*/ 1877378 w 4731067"/>
                    <a:gd name="connsiteY33" fmla="*/ 145669 h 270076"/>
                    <a:gd name="connsiteX34" fmla="*/ 1918335 w 4731067"/>
                    <a:gd name="connsiteY34" fmla="*/ 139001 h 270076"/>
                    <a:gd name="connsiteX35" fmla="*/ 1918335 w 4731067"/>
                    <a:gd name="connsiteY35" fmla="*/ 139001 h 270076"/>
                    <a:gd name="connsiteX36" fmla="*/ 1879282 w 4731067"/>
                    <a:gd name="connsiteY36" fmla="*/ 133286 h 270076"/>
                    <a:gd name="connsiteX37" fmla="*/ 1467803 w 4731067"/>
                    <a:gd name="connsiteY37" fmla="*/ 135191 h 270076"/>
                    <a:gd name="connsiteX38" fmla="*/ 2224088 w 4731067"/>
                    <a:gd name="connsiteY38" fmla="*/ 132334 h 270076"/>
                    <a:gd name="connsiteX39" fmla="*/ 2253615 w 4731067"/>
                    <a:gd name="connsiteY39" fmla="*/ 136144 h 270076"/>
                    <a:gd name="connsiteX40" fmla="*/ 2180273 w 4731067"/>
                    <a:gd name="connsiteY40" fmla="*/ 142811 h 270076"/>
                    <a:gd name="connsiteX41" fmla="*/ 1058228 w 4731067"/>
                    <a:gd name="connsiteY41" fmla="*/ 144716 h 270076"/>
                    <a:gd name="connsiteX42" fmla="*/ 1719263 w 4731067"/>
                    <a:gd name="connsiteY42" fmla="*/ 109474 h 270076"/>
                    <a:gd name="connsiteX43" fmla="*/ 2500313 w 4731067"/>
                    <a:gd name="connsiteY43" fmla="*/ 113284 h 270076"/>
                    <a:gd name="connsiteX44" fmla="*/ 3056573 w 4731067"/>
                    <a:gd name="connsiteY44" fmla="*/ 133286 h 270076"/>
                    <a:gd name="connsiteX45" fmla="*/ 2681288 w 4731067"/>
                    <a:gd name="connsiteY45" fmla="*/ 159004 h 270076"/>
                    <a:gd name="connsiteX46" fmla="*/ 1852613 w 4731067"/>
                    <a:gd name="connsiteY46" fmla="*/ 184721 h 270076"/>
                    <a:gd name="connsiteX47" fmla="*/ 984885 w 4731067"/>
                    <a:gd name="connsiteY47" fmla="*/ 179959 h 270076"/>
                    <a:gd name="connsiteX48" fmla="*/ 568643 w 4731067"/>
                    <a:gd name="connsiteY48" fmla="*/ 156146 h 270076"/>
                    <a:gd name="connsiteX49" fmla="*/ 603885 w 4731067"/>
                    <a:gd name="connsiteY49" fmla="*/ 135191 h 270076"/>
                    <a:gd name="connsiteX50" fmla="*/ 1731645 w 4731067"/>
                    <a:gd name="connsiteY50" fmla="*/ 72326 h 270076"/>
                    <a:gd name="connsiteX51" fmla="*/ 3135630 w 4731067"/>
                    <a:gd name="connsiteY51" fmla="*/ 113284 h 270076"/>
                    <a:gd name="connsiteX52" fmla="*/ 3270885 w 4731067"/>
                    <a:gd name="connsiteY52" fmla="*/ 142811 h 270076"/>
                    <a:gd name="connsiteX53" fmla="*/ 1953578 w 4731067"/>
                    <a:gd name="connsiteY53" fmla="*/ 245681 h 270076"/>
                    <a:gd name="connsiteX54" fmla="*/ 207645 w 4731067"/>
                    <a:gd name="connsiteY54" fmla="*/ 199961 h 270076"/>
                    <a:gd name="connsiteX55" fmla="*/ 78105 w 4731067"/>
                    <a:gd name="connsiteY55" fmla="*/ 180911 h 270076"/>
                    <a:gd name="connsiteX56" fmla="*/ 260985 w 4731067"/>
                    <a:gd name="connsiteY56" fmla="*/ 129476 h 270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4731067" h="270076">
                      <a:moveTo>
                        <a:pt x="260985" y="129476"/>
                      </a:moveTo>
                      <a:cubicBezTo>
                        <a:pt x="380048" y="108521"/>
                        <a:pt x="608647" y="78041"/>
                        <a:pt x="1019175" y="51371"/>
                      </a:cubicBezTo>
                      <a:cubicBezTo>
                        <a:pt x="1739265" y="4699"/>
                        <a:pt x="2423160" y="-64"/>
                        <a:pt x="3235643" y="35179"/>
                      </a:cubicBezTo>
                      <a:cubicBezTo>
                        <a:pt x="3562350" y="49466"/>
                        <a:pt x="3804285" y="71374"/>
                        <a:pt x="4061460" y="94234"/>
                      </a:cubicBezTo>
                      <a:cubicBezTo>
                        <a:pt x="4265295" y="112331"/>
                        <a:pt x="4473893" y="131381"/>
                        <a:pt x="4731068" y="146621"/>
                      </a:cubicBezTo>
                      <a:cubicBezTo>
                        <a:pt x="4727258" y="141859"/>
                        <a:pt x="4723448" y="137096"/>
                        <a:pt x="4719638" y="132334"/>
                      </a:cubicBezTo>
                      <a:cubicBezTo>
                        <a:pt x="4488180" y="118046"/>
                        <a:pt x="4295775" y="100901"/>
                        <a:pt x="4107180" y="83756"/>
                      </a:cubicBezTo>
                      <a:cubicBezTo>
                        <a:pt x="3846195" y="60896"/>
                        <a:pt x="3599498" y="38036"/>
                        <a:pt x="3265170" y="23749"/>
                      </a:cubicBezTo>
                      <a:cubicBezTo>
                        <a:pt x="2433638" y="-12446"/>
                        <a:pt x="1732598" y="-7684"/>
                        <a:pt x="993458" y="40894"/>
                      </a:cubicBezTo>
                      <a:cubicBezTo>
                        <a:pt x="231458" y="90424"/>
                        <a:pt x="0" y="157099"/>
                        <a:pt x="0" y="184721"/>
                      </a:cubicBezTo>
                      <a:cubicBezTo>
                        <a:pt x="0" y="185674"/>
                        <a:pt x="0" y="186626"/>
                        <a:pt x="952" y="187579"/>
                      </a:cubicBezTo>
                      <a:cubicBezTo>
                        <a:pt x="5715" y="195199"/>
                        <a:pt x="59055" y="203771"/>
                        <a:pt x="160020" y="214249"/>
                      </a:cubicBezTo>
                      <a:cubicBezTo>
                        <a:pt x="483870" y="247586"/>
                        <a:pt x="1231583" y="287591"/>
                        <a:pt x="1965960" y="261874"/>
                      </a:cubicBezTo>
                      <a:cubicBezTo>
                        <a:pt x="2511743" y="242824"/>
                        <a:pt x="2837498" y="219011"/>
                        <a:pt x="3013710" y="202819"/>
                      </a:cubicBezTo>
                      <a:cubicBezTo>
                        <a:pt x="3228023" y="182816"/>
                        <a:pt x="3350895" y="162814"/>
                        <a:pt x="3350895" y="145669"/>
                      </a:cubicBezTo>
                      <a:cubicBezTo>
                        <a:pt x="3350895" y="135191"/>
                        <a:pt x="3290888" y="120904"/>
                        <a:pt x="3191828" y="108521"/>
                      </a:cubicBezTo>
                      <a:cubicBezTo>
                        <a:pt x="3048000" y="89471"/>
                        <a:pt x="2616518" y="48514"/>
                        <a:pt x="1729740" y="64706"/>
                      </a:cubicBezTo>
                      <a:cubicBezTo>
                        <a:pt x="934403" y="79946"/>
                        <a:pt x="643890" y="110426"/>
                        <a:pt x="540068" y="132334"/>
                      </a:cubicBezTo>
                      <a:cubicBezTo>
                        <a:pt x="470535" y="147574"/>
                        <a:pt x="483870" y="159004"/>
                        <a:pt x="493395" y="163766"/>
                      </a:cubicBezTo>
                      <a:cubicBezTo>
                        <a:pt x="527685" y="179959"/>
                        <a:pt x="833438" y="190436"/>
                        <a:pt x="963930" y="194246"/>
                      </a:cubicBezTo>
                      <a:cubicBezTo>
                        <a:pt x="1250633" y="202819"/>
                        <a:pt x="1575435" y="203771"/>
                        <a:pt x="1855470" y="199009"/>
                      </a:cubicBezTo>
                      <a:cubicBezTo>
                        <a:pt x="2145983" y="194246"/>
                        <a:pt x="2458403" y="183769"/>
                        <a:pt x="2712720" y="171386"/>
                      </a:cubicBezTo>
                      <a:cubicBezTo>
                        <a:pt x="2986088" y="158051"/>
                        <a:pt x="3128963" y="145669"/>
                        <a:pt x="3139440" y="134239"/>
                      </a:cubicBezTo>
                      <a:cubicBezTo>
                        <a:pt x="3141345" y="132334"/>
                        <a:pt x="3138488" y="129476"/>
                        <a:pt x="3117533" y="125666"/>
                      </a:cubicBezTo>
                      <a:cubicBezTo>
                        <a:pt x="2989898" y="107569"/>
                        <a:pt x="2058353" y="89471"/>
                        <a:pt x="1713548" y="98996"/>
                      </a:cubicBezTo>
                      <a:cubicBezTo>
                        <a:pt x="1472565" y="105664"/>
                        <a:pt x="975360" y="125666"/>
                        <a:pt x="975360" y="147574"/>
                      </a:cubicBezTo>
                      <a:cubicBezTo>
                        <a:pt x="975360" y="150431"/>
                        <a:pt x="985838" y="153289"/>
                        <a:pt x="1007745" y="155194"/>
                      </a:cubicBezTo>
                      <a:cubicBezTo>
                        <a:pt x="1137285" y="167576"/>
                        <a:pt x="1883093" y="174244"/>
                        <a:pt x="2205990" y="154241"/>
                      </a:cubicBezTo>
                      <a:cubicBezTo>
                        <a:pt x="2338388" y="145669"/>
                        <a:pt x="2340293" y="137096"/>
                        <a:pt x="2329815" y="132334"/>
                      </a:cubicBezTo>
                      <a:cubicBezTo>
                        <a:pt x="2283143" y="111379"/>
                        <a:pt x="1776413" y="105664"/>
                        <a:pt x="1383983" y="128524"/>
                      </a:cubicBezTo>
                      <a:cubicBezTo>
                        <a:pt x="1383030" y="128524"/>
                        <a:pt x="1382078" y="128524"/>
                        <a:pt x="1381125" y="128524"/>
                      </a:cubicBezTo>
                      <a:cubicBezTo>
                        <a:pt x="1363980" y="129476"/>
                        <a:pt x="1311593" y="133286"/>
                        <a:pt x="1320165" y="139954"/>
                      </a:cubicBezTo>
                      <a:cubicBezTo>
                        <a:pt x="1327785" y="145669"/>
                        <a:pt x="1376363" y="147574"/>
                        <a:pt x="1527810" y="147574"/>
                      </a:cubicBezTo>
                      <a:cubicBezTo>
                        <a:pt x="1614488" y="147574"/>
                        <a:pt x="1731645" y="146621"/>
                        <a:pt x="1877378" y="145669"/>
                      </a:cubicBezTo>
                      <a:cubicBezTo>
                        <a:pt x="1899285" y="145669"/>
                        <a:pt x="1917382" y="142811"/>
                        <a:pt x="1918335" y="139001"/>
                      </a:cubicBezTo>
                      <a:cubicBezTo>
                        <a:pt x="1918335" y="139001"/>
                        <a:pt x="1918335" y="139001"/>
                        <a:pt x="1918335" y="139001"/>
                      </a:cubicBezTo>
                      <a:cubicBezTo>
                        <a:pt x="1918335" y="136144"/>
                        <a:pt x="1901190" y="133286"/>
                        <a:pt x="1879282" y="133286"/>
                      </a:cubicBezTo>
                      <a:cubicBezTo>
                        <a:pt x="1657350" y="135191"/>
                        <a:pt x="1535430" y="135191"/>
                        <a:pt x="1467803" y="135191"/>
                      </a:cubicBezTo>
                      <a:cubicBezTo>
                        <a:pt x="1772603" y="119951"/>
                        <a:pt x="2105978" y="122809"/>
                        <a:pt x="2224088" y="132334"/>
                      </a:cubicBezTo>
                      <a:cubicBezTo>
                        <a:pt x="2246948" y="134239"/>
                        <a:pt x="2253615" y="136144"/>
                        <a:pt x="2253615" y="136144"/>
                      </a:cubicBezTo>
                      <a:cubicBezTo>
                        <a:pt x="2253615" y="136144"/>
                        <a:pt x="2245995" y="139001"/>
                        <a:pt x="2180273" y="142811"/>
                      </a:cubicBezTo>
                      <a:cubicBezTo>
                        <a:pt x="1870710" y="161861"/>
                        <a:pt x="1161098" y="153289"/>
                        <a:pt x="1058228" y="144716"/>
                      </a:cubicBezTo>
                      <a:cubicBezTo>
                        <a:pt x="1099185" y="137096"/>
                        <a:pt x="1361123" y="118999"/>
                        <a:pt x="1719263" y="109474"/>
                      </a:cubicBezTo>
                      <a:cubicBezTo>
                        <a:pt x="1872615" y="105664"/>
                        <a:pt x="2179320" y="106616"/>
                        <a:pt x="2500313" y="113284"/>
                      </a:cubicBezTo>
                      <a:cubicBezTo>
                        <a:pt x="2837498" y="119951"/>
                        <a:pt x="3022283" y="128524"/>
                        <a:pt x="3056573" y="133286"/>
                      </a:cubicBezTo>
                      <a:cubicBezTo>
                        <a:pt x="3039428" y="137096"/>
                        <a:pt x="2948940" y="146621"/>
                        <a:pt x="2681288" y="159004"/>
                      </a:cubicBezTo>
                      <a:cubicBezTo>
                        <a:pt x="2434590" y="170434"/>
                        <a:pt x="2131695" y="179959"/>
                        <a:pt x="1852613" y="184721"/>
                      </a:cubicBezTo>
                      <a:cubicBezTo>
                        <a:pt x="1580198" y="189484"/>
                        <a:pt x="1263968" y="187579"/>
                        <a:pt x="984885" y="179959"/>
                      </a:cubicBezTo>
                      <a:cubicBezTo>
                        <a:pt x="689610" y="171386"/>
                        <a:pt x="577215" y="160909"/>
                        <a:pt x="568643" y="156146"/>
                      </a:cubicBezTo>
                      <a:cubicBezTo>
                        <a:pt x="563880" y="154241"/>
                        <a:pt x="553403" y="145669"/>
                        <a:pt x="603885" y="135191"/>
                      </a:cubicBezTo>
                      <a:cubicBezTo>
                        <a:pt x="680085" y="118046"/>
                        <a:pt x="928688" y="87566"/>
                        <a:pt x="1731645" y="72326"/>
                      </a:cubicBezTo>
                      <a:cubicBezTo>
                        <a:pt x="2587943" y="56134"/>
                        <a:pt x="2999423" y="95186"/>
                        <a:pt x="3135630" y="113284"/>
                      </a:cubicBezTo>
                      <a:cubicBezTo>
                        <a:pt x="3228975" y="125666"/>
                        <a:pt x="3269933" y="137096"/>
                        <a:pt x="3270885" y="142811"/>
                      </a:cubicBezTo>
                      <a:cubicBezTo>
                        <a:pt x="3270885" y="160909"/>
                        <a:pt x="2939415" y="211391"/>
                        <a:pt x="1953578" y="245681"/>
                      </a:cubicBezTo>
                      <a:cubicBezTo>
                        <a:pt x="1243965" y="270446"/>
                        <a:pt x="521017" y="231394"/>
                        <a:pt x="207645" y="199961"/>
                      </a:cubicBezTo>
                      <a:cubicBezTo>
                        <a:pt x="104775" y="189484"/>
                        <a:pt x="79058" y="182816"/>
                        <a:pt x="78105" y="180911"/>
                      </a:cubicBezTo>
                      <a:cubicBezTo>
                        <a:pt x="75248" y="178054"/>
                        <a:pt x="106680" y="157099"/>
                        <a:pt x="260985" y="129476"/>
                      </a:cubicBezTo>
                      <a:close/>
                    </a:path>
                  </a:pathLst>
                </a:custGeom>
                <a:solidFill>
                  <a:srgbClr val="CD78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9" name="Freeform: Shape 948">
                  <a:extLst>
                    <a:ext uri="{FF2B5EF4-FFF2-40B4-BE49-F238E27FC236}">
                      <a16:creationId xmlns:a16="http://schemas.microsoft.com/office/drawing/2014/main" id="{E903A1CF-0FD1-4AC6-ADE6-7620810BD6D2}"/>
                    </a:ext>
                  </a:extLst>
                </p:cNvPr>
                <p:cNvSpPr/>
                <p:nvPr/>
              </p:nvSpPr>
              <p:spPr>
                <a:xfrm>
                  <a:off x="6398894" y="4507230"/>
                  <a:ext cx="2255519" cy="160019"/>
                </a:xfrm>
                <a:custGeom>
                  <a:avLst/>
                  <a:gdLst>
                    <a:gd name="connsiteX0" fmla="*/ 2240280 w 2255519"/>
                    <a:gd name="connsiteY0" fmla="*/ 144780 h 160019"/>
                    <a:gd name="connsiteX1" fmla="*/ 1622108 w 2255519"/>
                    <a:gd name="connsiteY1" fmla="*/ 86677 h 160019"/>
                    <a:gd name="connsiteX2" fmla="*/ 47625 w 2255519"/>
                    <a:gd name="connsiteY2" fmla="*/ 0 h 160019"/>
                    <a:gd name="connsiteX3" fmla="*/ 953 w 2255519"/>
                    <a:gd name="connsiteY3" fmla="*/ 5715 h 160019"/>
                    <a:gd name="connsiteX4" fmla="*/ 0 w 2255519"/>
                    <a:gd name="connsiteY4" fmla="*/ 6667 h 160019"/>
                    <a:gd name="connsiteX5" fmla="*/ 32385 w 2255519"/>
                    <a:gd name="connsiteY5" fmla="*/ 12382 h 160019"/>
                    <a:gd name="connsiteX6" fmla="*/ 1573530 w 2255519"/>
                    <a:gd name="connsiteY6" fmla="*/ 97155 h 160019"/>
                    <a:gd name="connsiteX7" fmla="*/ 2255520 w 2255519"/>
                    <a:gd name="connsiteY7" fmla="*/ 160020 h 160019"/>
                    <a:gd name="connsiteX8" fmla="*/ 2240280 w 2255519"/>
                    <a:gd name="connsiteY8" fmla="*/ 144780 h 1600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255519" h="160019">
                      <a:moveTo>
                        <a:pt x="2240280" y="144780"/>
                      </a:moveTo>
                      <a:cubicBezTo>
                        <a:pt x="2009775" y="125730"/>
                        <a:pt x="1802130" y="104775"/>
                        <a:pt x="1622108" y="86677"/>
                      </a:cubicBezTo>
                      <a:cubicBezTo>
                        <a:pt x="897255" y="14288"/>
                        <a:pt x="56198" y="0"/>
                        <a:pt x="47625" y="0"/>
                      </a:cubicBezTo>
                      <a:cubicBezTo>
                        <a:pt x="25718" y="0"/>
                        <a:pt x="5715" y="1905"/>
                        <a:pt x="953" y="5715"/>
                      </a:cubicBezTo>
                      <a:cubicBezTo>
                        <a:pt x="0" y="5715"/>
                        <a:pt x="0" y="6667"/>
                        <a:pt x="0" y="6667"/>
                      </a:cubicBezTo>
                      <a:cubicBezTo>
                        <a:pt x="0" y="9525"/>
                        <a:pt x="13335" y="11430"/>
                        <a:pt x="32385" y="12382"/>
                      </a:cubicBezTo>
                      <a:cubicBezTo>
                        <a:pt x="40958" y="12382"/>
                        <a:pt x="862965" y="25717"/>
                        <a:pt x="1573530" y="97155"/>
                      </a:cubicBezTo>
                      <a:cubicBezTo>
                        <a:pt x="1789748" y="119063"/>
                        <a:pt x="2015490" y="140970"/>
                        <a:pt x="2255520" y="160020"/>
                      </a:cubicBezTo>
                      <a:cubicBezTo>
                        <a:pt x="2250758" y="155257"/>
                        <a:pt x="2245995" y="150495"/>
                        <a:pt x="2240280" y="144780"/>
                      </a:cubicBezTo>
                      <a:close/>
                    </a:path>
                  </a:pathLst>
                </a:custGeom>
                <a:solidFill>
                  <a:srgbClr val="CD78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822939BA-98B8-4C62-8B49-825F3E15FD6C}"/>
                </a:ext>
              </a:extLst>
            </p:cNvPr>
            <p:cNvSpPr/>
            <p:nvPr/>
          </p:nvSpPr>
          <p:spPr>
            <a:xfrm>
              <a:off x="446088" y="3172352"/>
              <a:ext cx="11413605" cy="256648"/>
            </a:xfrm>
            <a:custGeom>
              <a:avLst/>
              <a:gdLst>
                <a:gd name="connsiteX0" fmla="*/ 0 w 5072062"/>
                <a:gd name="connsiteY0" fmla="*/ 45064 h 159363"/>
                <a:gd name="connsiteX1" fmla="*/ 953 w 5072062"/>
                <a:gd name="connsiteY1" fmla="*/ 138409 h 159363"/>
                <a:gd name="connsiteX2" fmla="*/ 5072063 w 5072062"/>
                <a:gd name="connsiteY2" fmla="*/ 159364 h 159363"/>
                <a:gd name="connsiteX3" fmla="*/ 5071110 w 5072062"/>
                <a:gd name="connsiteY3" fmla="*/ 67924 h 159363"/>
                <a:gd name="connsiteX4" fmla="*/ 0 w 5072062"/>
                <a:gd name="connsiteY4" fmla="*/ 45064 h 15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72062" h="159363">
                  <a:moveTo>
                    <a:pt x="0" y="45064"/>
                  </a:moveTo>
                  <a:lnTo>
                    <a:pt x="953" y="138409"/>
                  </a:lnTo>
                  <a:lnTo>
                    <a:pt x="5072063" y="159364"/>
                  </a:lnTo>
                  <a:lnTo>
                    <a:pt x="5071110" y="67924"/>
                  </a:lnTo>
                  <a:cubicBezTo>
                    <a:pt x="5070158" y="67924"/>
                    <a:pt x="1051560" y="-68283"/>
                    <a:pt x="0" y="45064"/>
                  </a:cubicBezTo>
                  <a:close/>
                </a:path>
              </a:pathLst>
            </a:custGeom>
            <a:solidFill>
              <a:srgbClr val="7034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73E98A4-3A04-461F-A3C5-804807E4C0D1}"/>
              </a:ext>
            </a:extLst>
          </p:cNvPr>
          <p:cNvGrpSpPr/>
          <p:nvPr/>
        </p:nvGrpSpPr>
        <p:grpSpPr>
          <a:xfrm>
            <a:off x="9567993" y="2087376"/>
            <a:ext cx="504040" cy="953734"/>
            <a:chOff x="-1474333" y="446076"/>
            <a:chExt cx="1175657" cy="2224553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0BF85490-82DE-4FFA-A867-EBAC892DCD09}"/>
                </a:ext>
              </a:extLst>
            </p:cNvPr>
            <p:cNvGrpSpPr/>
            <p:nvPr/>
          </p:nvGrpSpPr>
          <p:grpSpPr>
            <a:xfrm>
              <a:off x="-1400268" y="446076"/>
              <a:ext cx="880476" cy="801699"/>
              <a:chOff x="-1400268" y="446076"/>
              <a:chExt cx="880476" cy="801699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EAF5A5F-2D58-4A19-BC5D-615B02F07DE4}"/>
                  </a:ext>
                </a:extLst>
              </p:cNvPr>
              <p:cNvGrpSpPr/>
              <p:nvPr/>
            </p:nvGrpSpPr>
            <p:grpSpPr>
              <a:xfrm>
                <a:off x="-1400268" y="446076"/>
                <a:ext cx="762094" cy="670695"/>
                <a:chOff x="-1400268" y="446076"/>
                <a:chExt cx="762094" cy="670695"/>
              </a:xfrm>
            </p:grpSpPr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19FB494E-D397-48F2-9F5D-026053AD587B}"/>
                    </a:ext>
                  </a:extLst>
                </p:cNvPr>
                <p:cNvSpPr/>
                <p:nvPr/>
              </p:nvSpPr>
              <p:spPr>
                <a:xfrm>
                  <a:off x="-986517" y="781050"/>
                  <a:ext cx="200025" cy="1261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91" name="Rectangle: Rounded Corners 90">
                  <a:extLst>
                    <a:ext uri="{FF2B5EF4-FFF2-40B4-BE49-F238E27FC236}">
                      <a16:creationId xmlns:a16="http://schemas.microsoft.com/office/drawing/2014/main" id="{C890FBF8-BC03-4B9C-AF79-51C051CCE90B}"/>
                    </a:ext>
                  </a:extLst>
                </p:cNvPr>
                <p:cNvSpPr/>
                <p:nvPr/>
              </p:nvSpPr>
              <p:spPr>
                <a:xfrm>
                  <a:off x="-1134834" y="907221"/>
                  <a:ext cx="496660" cy="2095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92" name="Rectangle: Rounded Corners 91">
                  <a:extLst>
                    <a:ext uri="{FF2B5EF4-FFF2-40B4-BE49-F238E27FC236}">
                      <a16:creationId xmlns:a16="http://schemas.microsoft.com/office/drawing/2014/main" id="{45594211-F7F9-42CF-9A39-B2FBDDBC565B}"/>
                    </a:ext>
                  </a:extLst>
                </p:cNvPr>
                <p:cNvSpPr/>
                <p:nvPr/>
              </p:nvSpPr>
              <p:spPr>
                <a:xfrm>
                  <a:off x="-1061808" y="702505"/>
                  <a:ext cx="350608" cy="848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93" name="Rectangle: Rounded Corners 16">
                  <a:extLst>
                    <a:ext uri="{FF2B5EF4-FFF2-40B4-BE49-F238E27FC236}">
                      <a16:creationId xmlns:a16="http://schemas.microsoft.com/office/drawing/2014/main" id="{7025EF73-6F34-42A3-84D8-EB89B683664D}"/>
                    </a:ext>
                  </a:extLst>
                </p:cNvPr>
                <p:cNvSpPr/>
                <p:nvPr/>
              </p:nvSpPr>
              <p:spPr>
                <a:xfrm>
                  <a:off x="-1400268" y="446076"/>
                  <a:ext cx="762093" cy="269815"/>
                </a:xfrm>
                <a:custGeom>
                  <a:avLst/>
                  <a:gdLst>
                    <a:gd name="connsiteX0" fmla="*/ 0 w 496660"/>
                    <a:gd name="connsiteY0" fmla="*/ 44968 h 269804"/>
                    <a:gd name="connsiteX1" fmla="*/ 44968 w 496660"/>
                    <a:gd name="connsiteY1" fmla="*/ 0 h 269804"/>
                    <a:gd name="connsiteX2" fmla="*/ 451692 w 496660"/>
                    <a:gd name="connsiteY2" fmla="*/ 0 h 269804"/>
                    <a:gd name="connsiteX3" fmla="*/ 496660 w 496660"/>
                    <a:gd name="connsiteY3" fmla="*/ 44968 h 269804"/>
                    <a:gd name="connsiteX4" fmla="*/ 496660 w 496660"/>
                    <a:gd name="connsiteY4" fmla="*/ 224836 h 269804"/>
                    <a:gd name="connsiteX5" fmla="*/ 451692 w 496660"/>
                    <a:gd name="connsiteY5" fmla="*/ 269804 h 269804"/>
                    <a:gd name="connsiteX6" fmla="*/ 44968 w 496660"/>
                    <a:gd name="connsiteY6" fmla="*/ 269804 h 269804"/>
                    <a:gd name="connsiteX7" fmla="*/ 0 w 496660"/>
                    <a:gd name="connsiteY7" fmla="*/ 224836 h 269804"/>
                    <a:gd name="connsiteX8" fmla="*/ 0 w 496660"/>
                    <a:gd name="connsiteY8" fmla="*/ 44968 h 269804"/>
                    <a:gd name="connsiteX0" fmla="*/ 0 w 758598"/>
                    <a:gd name="connsiteY0" fmla="*/ 23548 h 269815"/>
                    <a:gd name="connsiteX1" fmla="*/ 306906 w 758598"/>
                    <a:gd name="connsiteY1" fmla="*/ 11 h 269815"/>
                    <a:gd name="connsiteX2" fmla="*/ 713630 w 758598"/>
                    <a:gd name="connsiteY2" fmla="*/ 11 h 269815"/>
                    <a:gd name="connsiteX3" fmla="*/ 758598 w 758598"/>
                    <a:gd name="connsiteY3" fmla="*/ 44979 h 269815"/>
                    <a:gd name="connsiteX4" fmla="*/ 758598 w 758598"/>
                    <a:gd name="connsiteY4" fmla="*/ 224847 h 269815"/>
                    <a:gd name="connsiteX5" fmla="*/ 713630 w 758598"/>
                    <a:gd name="connsiteY5" fmla="*/ 269815 h 269815"/>
                    <a:gd name="connsiteX6" fmla="*/ 306906 w 758598"/>
                    <a:gd name="connsiteY6" fmla="*/ 269815 h 269815"/>
                    <a:gd name="connsiteX7" fmla="*/ 261938 w 758598"/>
                    <a:gd name="connsiteY7" fmla="*/ 224847 h 269815"/>
                    <a:gd name="connsiteX8" fmla="*/ 0 w 758598"/>
                    <a:gd name="connsiteY8" fmla="*/ 23548 h 269815"/>
                    <a:gd name="connsiteX0" fmla="*/ 22478 w 781076"/>
                    <a:gd name="connsiteY0" fmla="*/ 23548 h 269815"/>
                    <a:gd name="connsiteX1" fmla="*/ 329384 w 781076"/>
                    <a:gd name="connsiteY1" fmla="*/ 11 h 269815"/>
                    <a:gd name="connsiteX2" fmla="*/ 736108 w 781076"/>
                    <a:gd name="connsiteY2" fmla="*/ 11 h 269815"/>
                    <a:gd name="connsiteX3" fmla="*/ 781076 w 781076"/>
                    <a:gd name="connsiteY3" fmla="*/ 44979 h 269815"/>
                    <a:gd name="connsiteX4" fmla="*/ 781076 w 781076"/>
                    <a:gd name="connsiteY4" fmla="*/ 224847 h 269815"/>
                    <a:gd name="connsiteX5" fmla="*/ 736108 w 781076"/>
                    <a:gd name="connsiteY5" fmla="*/ 269815 h 269815"/>
                    <a:gd name="connsiteX6" fmla="*/ 329384 w 781076"/>
                    <a:gd name="connsiteY6" fmla="*/ 269815 h 269815"/>
                    <a:gd name="connsiteX7" fmla="*/ 284416 w 781076"/>
                    <a:gd name="connsiteY7" fmla="*/ 224847 h 269815"/>
                    <a:gd name="connsiteX8" fmla="*/ 52412 w 781076"/>
                    <a:gd name="connsiteY8" fmla="*/ 68274 h 269815"/>
                    <a:gd name="connsiteX9" fmla="*/ 22478 w 781076"/>
                    <a:gd name="connsiteY9" fmla="*/ 23548 h 269815"/>
                    <a:gd name="connsiteX0" fmla="*/ 33030 w 791628"/>
                    <a:gd name="connsiteY0" fmla="*/ 23548 h 269815"/>
                    <a:gd name="connsiteX1" fmla="*/ 339936 w 791628"/>
                    <a:gd name="connsiteY1" fmla="*/ 11 h 269815"/>
                    <a:gd name="connsiteX2" fmla="*/ 746660 w 791628"/>
                    <a:gd name="connsiteY2" fmla="*/ 11 h 269815"/>
                    <a:gd name="connsiteX3" fmla="*/ 791628 w 791628"/>
                    <a:gd name="connsiteY3" fmla="*/ 44979 h 269815"/>
                    <a:gd name="connsiteX4" fmla="*/ 791628 w 791628"/>
                    <a:gd name="connsiteY4" fmla="*/ 224847 h 269815"/>
                    <a:gd name="connsiteX5" fmla="*/ 746660 w 791628"/>
                    <a:gd name="connsiteY5" fmla="*/ 269815 h 269815"/>
                    <a:gd name="connsiteX6" fmla="*/ 339936 w 791628"/>
                    <a:gd name="connsiteY6" fmla="*/ 269815 h 269815"/>
                    <a:gd name="connsiteX7" fmla="*/ 294968 w 791628"/>
                    <a:gd name="connsiteY7" fmla="*/ 224847 h 269815"/>
                    <a:gd name="connsiteX8" fmla="*/ 34389 w 791628"/>
                    <a:gd name="connsiteY8" fmla="*/ 73037 h 269815"/>
                    <a:gd name="connsiteX9" fmla="*/ 33030 w 791628"/>
                    <a:gd name="connsiteY9" fmla="*/ 23548 h 269815"/>
                    <a:gd name="connsiteX0" fmla="*/ 19832 w 778430"/>
                    <a:gd name="connsiteY0" fmla="*/ 23548 h 269815"/>
                    <a:gd name="connsiteX1" fmla="*/ 326738 w 778430"/>
                    <a:gd name="connsiteY1" fmla="*/ 11 h 269815"/>
                    <a:gd name="connsiteX2" fmla="*/ 733462 w 778430"/>
                    <a:gd name="connsiteY2" fmla="*/ 11 h 269815"/>
                    <a:gd name="connsiteX3" fmla="*/ 778430 w 778430"/>
                    <a:gd name="connsiteY3" fmla="*/ 44979 h 269815"/>
                    <a:gd name="connsiteX4" fmla="*/ 778430 w 778430"/>
                    <a:gd name="connsiteY4" fmla="*/ 224847 h 269815"/>
                    <a:gd name="connsiteX5" fmla="*/ 733462 w 778430"/>
                    <a:gd name="connsiteY5" fmla="*/ 269815 h 269815"/>
                    <a:gd name="connsiteX6" fmla="*/ 326738 w 778430"/>
                    <a:gd name="connsiteY6" fmla="*/ 269815 h 269815"/>
                    <a:gd name="connsiteX7" fmla="*/ 281770 w 778430"/>
                    <a:gd name="connsiteY7" fmla="*/ 224847 h 269815"/>
                    <a:gd name="connsiteX8" fmla="*/ 21191 w 778430"/>
                    <a:gd name="connsiteY8" fmla="*/ 73037 h 269815"/>
                    <a:gd name="connsiteX9" fmla="*/ 19832 w 778430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4343 w 761582"/>
                    <a:gd name="connsiteY8" fmla="*/ 73037 h 269815"/>
                    <a:gd name="connsiteX9" fmla="*/ 2984 w 761582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82925 w 761582"/>
                    <a:gd name="connsiteY8" fmla="*/ 12066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7231 w 761582"/>
                    <a:gd name="connsiteY8" fmla="*/ 10161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0087 w 761582"/>
                    <a:gd name="connsiteY8" fmla="*/ 92087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28181 w 761582"/>
                    <a:gd name="connsiteY8" fmla="*/ 84943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93" h="269815">
                      <a:moveTo>
                        <a:pt x="3495" y="23548"/>
                      </a:moveTo>
                      <a:cubicBezTo>
                        <a:pt x="3495" y="-1287"/>
                        <a:pt x="285566" y="11"/>
                        <a:pt x="310401" y="11"/>
                      </a:cubicBezTo>
                      <a:lnTo>
                        <a:pt x="717125" y="11"/>
                      </a:lnTo>
                      <a:cubicBezTo>
                        <a:pt x="741960" y="11"/>
                        <a:pt x="762093" y="20144"/>
                        <a:pt x="762093" y="44979"/>
                      </a:cubicBezTo>
                      <a:lnTo>
                        <a:pt x="762093" y="224847"/>
                      </a:lnTo>
                      <a:cubicBezTo>
                        <a:pt x="762093" y="249682"/>
                        <a:pt x="741960" y="269815"/>
                        <a:pt x="717125" y="269815"/>
                      </a:cubicBezTo>
                      <a:lnTo>
                        <a:pt x="310401" y="269815"/>
                      </a:lnTo>
                      <a:cubicBezTo>
                        <a:pt x="285566" y="269815"/>
                        <a:pt x="265433" y="249682"/>
                        <a:pt x="265433" y="224847"/>
                      </a:cubicBezTo>
                      <a:cubicBezTo>
                        <a:pt x="256181" y="180938"/>
                        <a:pt x="300697" y="126914"/>
                        <a:pt x="228692" y="84943"/>
                      </a:cubicBezTo>
                      <a:cubicBezTo>
                        <a:pt x="151925" y="50116"/>
                        <a:pt x="15797" y="79698"/>
                        <a:pt x="2473" y="63512"/>
                      </a:cubicBezTo>
                      <a:cubicBezTo>
                        <a:pt x="4061" y="29962"/>
                        <a:pt x="-4567" y="34925"/>
                        <a:pt x="3495" y="2354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948FECC1-7571-41CA-AF16-851939C1EDF1}"/>
                  </a:ext>
                </a:extLst>
              </p:cNvPr>
              <p:cNvGrpSpPr/>
              <p:nvPr/>
            </p:nvGrpSpPr>
            <p:grpSpPr>
              <a:xfrm>
                <a:off x="-1253217" y="1038225"/>
                <a:ext cx="733425" cy="209550"/>
                <a:chOff x="-1253217" y="1038225"/>
                <a:chExt cx="733425" cy="209550"/>
              </a:xfrm>
            </p:grpSpPr>
            <p:sp>
              <p:nvSpPr>
                <p:cNvPr id="74" name="Rectangle: Rounded Corners 73">
                  <a:extLst>
                    <a:ext uri="{FF2B5EF4-FFF2-40B4-BE49-F238E27FC236}">
                      <a16:creationId xmlns:a16="http://schemas.microsoft.com/office/drawing/2014/main" id="{0EA8807A-F67E-43FC-9C51-90A87DE47AC0}"/>
                    </a:ext>
                  </a:extLst>
                </p:cNvPr>
                <p:cNvSpPr/>
                <p:nvPr/>
              </p:nvSpPr>
              <p:spPr>
                <a:xfrm>
                  <a:off x="-1253217" y="1038225"/>
                  <a:ext cx="733425" cy="209550"/>
                </a:xfrm>
                <a:prstGeom prst="round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E70B45F4-CECE-4EF2-8FFE-D0D0DEF4A1F5}"/>
                    </a:ext>
                  </a:extLst>
                </p:cNvPr>
                <p:cNvGrpSpPr/>
                <p:nvPr/>
              </p:nvGrpSpPr>
              <p:grpSpPr>
                <a:xfrm>
                  <a:off x="-1228430" y="1071509"/>
                  <a:ext cx="676647" cy="169069"/>
                  <a:chOff x="-1228430" y="1071509"/>
                  <a:chExt cx="676647" cy="169069"/>
                </a:xfrm>
              </p:grpSpPr>
              <p:sp>
                <p:nvSpPr>
                  <p:cNvPr id="76" name="Rectangle: Rounded Corners 75">
                    <a:extLst>
                      <a:ext uri="{FF2B5EF4-FFF2-40B4-BE49-F238E27FC236}">
                        <a16:creationId xmlns:a16="http://schemas.microsoft.com/office/drawing/2014/main" id="{E51F1AC9-C653-4E16-9E87-C344570FEF2E}"/>
                      </a:ext>
                    </a:extLst>
                  </p:cNvPr>
                  <p:cNvSpPr/>
                  <p:nvPr/>
                </p:nvSpPr>
                <p:spPr>
                  <a:xfrm>
                    <a:off x="-122843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7" name="Rectangle: Rounded Corners 76">
                    <a:extLst>
                      <a:ext uri="{FF2B5EF4-FFF2-40B4-BE49-F238E27FC236}">
                        <a16:creationId xmlns:a16="http://schemas.microsoft.com/office/drawing/2014/main" id="{33562508-3A38-4595-BB6A-DC829D420D33}"/>
                      </a:ext>
                    </a:extLst>
                  </p:cNvPr>
                  <p:cNvSpPr/>
                  <p:nvPr/>
                </p:nvSpPr>
                <p:spPr>
                  <a:xfrm>
                    <a:off x="-117776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8" name="Rectangle: Rounded Corners 77">
                    <a:extLst>
                      <a:ext uri="{FF2B5EF4-FFF2-40B4-BE49-F238E27FC236}">
                        <a16:creationId xmlns:a16="http://schemas.microsoft.com/office/drawing/2014/main" id="{1BC98EA8-AAB9-4DA8-962C-4F63D3C07E46}"/>
                      </a:ext>
                    </a:extLst>
                  </p:cNvPr>
                  <p:cNvSpPr/>
                  <p:nvPr/>
                </p:nvSpPr>
                <p:spPr>
                  <a:xfrm>
                    <a:off x="-112710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9" name="Rectangle: Rounded Corners 78">
                    <a:extLst>
                      <a:ext uri="{FF2B5EF4-FFF2-40B4-BE49-F238E27FC236}">
                        <a16:creationId xmlns:a16="http://schemas.microsoft.com/office/drawing/2014/main" id="{589F7F42-C3D7-4FD2-A230-DD93E0D7D5ED}"/>
                      </a:ext>
                    </a:extLst>
                  </p:cNvPr>
                  <p:cNvSpPr/>
                  <p:nvPr/>
                </p:nvSpPr>
                <p:spPr>
                  <a:xfrm>
                    <a:off x="-107643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0" name="Rectangle: Rounded Corners 79">
                    <a:extLst>
                      <a:ext uri="{FF2B5EF4-FFF2-40B4-BE49-F238E27FC236}">
                        <a16:creationId xmlns:a16="http://schemas.microsoft.com/office/drawing/2014/main" id="{79F5DD3C-C412-4082-947B-A2DBA613B623}"/>
                      </a:ext>
                    </a:extLst>
                  </p:cNvPr>
                  <p:cNvSpPr/>
                  <p:nvPr/>
                </p:nvSpPr>
                <p:spPr>
                  <a:xfrm>
                    <a:off x="-102577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1" name="Rectangle: Rounded Corners 80">
                    <a:extLst>
                      <a:ext uri="{FF2B5EF4-FFF2-40B4-BE49-F238E27FC236}">
                        <a16:creationId xmlns:a16="http://schemas.microsoft.com/office/drawing/2014/main" id="{F80F086E-134D-4B6B-8C2F-1D0CE2BDD4AE}"/>
                      </a:ext>
                    </a:extLst>
                  </p:cNvPr>
                  <p:cNvSpPr/>
                  <p:nvPr/>
                </p:nvSpPr>
                <p:spPr>
                  <a:xfrm>
                    <a:off x="-97510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2" name="Rectangle: Rounded Corners 81">
                    <a:extLst>
                      <a:ext uri="{FF2B5EF4-FFF2-40B4-BE49-F238E27FC236}">
                        <a16:creationId xmlns:a16="http://schemas.microsoft.com/office/drawing/2014/main" id="{B9FB317E-27B8-4FDD-B06D-C25B4B47A8ED}"/>
                      </a:ext>
                    </a:extLst>
                  </p:cNvPr>
                  <p:cNvSpPr/>
                  <p:nvPr/>
                </p:nvSpPr>
                <p:spPr>
                  <a:xfrm>
                    <a:off x="-92444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3" name="Rectangle: Rounded Corners 82">
                    <a:extLst>
                      <a:ext uri="{FF2B5EF4-FFF2-40B4-BE49-F238E27FC236}">
                        <a16:creationId xmlns:a16="http://schemas.microsoft.com/office/drawing/2014/main" id="{8D4ECBB9-9648-4880-8A52-D098E8248A45}"/>
                      </a:ext>
                    </a:extLst>
                  </p:cNvPr>
                  <p:cNvSpPr/>
                  <p:nvPr/>
                </p:nvSpPr>
                <p:spPr>
                  <a:xfrm>
                    <a:off x="-87377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4" name="Rectangle: Rounded Corners 83">
                    <a:extLst>
                      <a:ext uri="{FF2B5EF4-FFF2-40B4-BE49-F238E27FC236}">
                        <a16:creationId xmlns:a16="http://schemas.microsoft.com/office/drawing/2014/main" id="{E7764DD8-1D4D-4B10-9828-99A05AFE895F}"/>
                      </a:ext>
                    </a:extLst>
                  </p:cNvPr>
                  <p:cNvSpPr/>
                  <p:nvPr/>
                </p:nvSpPr>
                <p:spPr>
                  <a:xfrm>
                    <a:off x="-82311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5" name="Rectangle: Rounded Corners 84">
                    <a:extLst>
                      <a:ext uri="{FF2B5EF4-FFF2-40B4-BE49-F238E27FC236}">
                        <a16:creationId xmlns:a16="http://schemas.microsoft.com/office/drawing/2014/main" id="{FC7AC49E-BB32-452C-9AF3-3A27FF73DB07}"/>
                      </a:ext>
                    </a:extLst>
                  </p:cNvPr>
                  <p:cNvSpPr/>
                  <p:nvPr/>
                </p:nvSpPr>
                <p:spPr>
                  <a:xfrm>
                    <a:off x="-77244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6" name="Rectangle: Rounded Corners 85">
                    <a:extLst>
                      <a:ext uri="{FF2B5EF4-FFF2-40B4-BE49-F238E27FC236}">
                        <a16:creationId xmlns:a16="http://schemas.microsoft.com/office/drawing/2014/main" id="{54CC4C2E-9C36-4407-B86B-1865A2AD6078}"/>
                      </a:ext>
                    </a:extLst>
                  </p:cNvPr>
                  <p:cNvSpPr/>
                  <p:nvPr/>
                </p:nvSpPr>
                <p:spPr>
                  <a:xfrm>
                    <a:off x="-569783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7" name="Rectangle: Rounded Corners 86">
                    <a:extLst>
                      <a:ext uri="{FF2B5EF4-FFF2-40B4-BE49-F238E27FC236}">
                        <a16:creationId xmlns:a16="http://schemas.microsoft.com/office/drawing/2014/main" id="{D3705879-B747-4B25-A878-AE254F160A9A}"/>
                      </a:ext>
                    </a:extLst>
                  </p:cNvPr>
                  <p:cNvSpPr/>
                  <p:nvPr/>
                </p:nvSpPr>
                <p:spPr>
                  <a:xfrm>
                    <a:off x="-67111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8" name="Rectangle: Rounded Corners 87">
                    <a:extLst>
                      <a:ext uri="{FF2B5EF4-FFF2-40B4-BE49-F238E27FC236}">
                        <a16:creationId xmlns:a16="http://schemas.microsoft.com/office/drawing/2014/main" id="{DCDDCBE1-D17C-4CE4-B3F4-25FC56547736}"/>
                      </a:ext>
                    </a:extLst>
                  </p:cNvPr>
                  <p:cNvSpPr/>
                  <p:nvPr/>
                </p:nvSpPr>
                <p:spPr>
                  <a:xfrm>
                    <a:off x="-72178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9" name="Rectangle: Rounded Corners 88">
                    <a:extLst>
                      <a:ext uri="{FF2B5EF4-FFF2-40B4-BE49-F238E27FC236}">
                        <a16:creationId xmlns:a16="http://schemas.microsoft.com/office/drawing/2014/main" id="{751A2DEA-11F8-4A83-9D17-B687C862A837}"/>
                      </a:ext>
                    </a:extLst>
                  </p:cNvPr>
                  <p:cNvSpPr/>
                  <p:nvPr/>
                </p:nvSpPr>
                <p:spPr>
                  <a:xfrm>
                    <a:off x="-62045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11A66293-772E-4CC8-B82B-FC25A2A5742F}"/>
                </a:ext>
              </a:extLst>
            </p:cNvPr>
            <p:cNvGrpSpPr/>
            <p:nvPr/>
          </p:nvGrpSpPr>
          <p:grpSpPr>
            <a:xfrm>
              <a:off x="-1474333" y="1195316"/>
              <a:ext cx="1175657" cy="1475313"/>
              <a:chOff x="-1474333" y="1195316"/>
              <a:chExt cx="1175657" cy="1475313"/>
            </a:xfrm>
          </p:grpSpPr>
          <p:sp>
            <p:nvSpPr>
              <p:cNvPr id="69" name="Rectangle: Rounded Corners 68">
                <a:extLst>
                  <a:ext uri="{FF2B5EF4-FFF2-40B4-BE49-F238E27FC236}">
                    <a16:creationId xmlns:a16="http://schemas.microsoft.com/office/drawing/2014/main" id="{0D5AA17E-818C-41D2-B3CF-6C19A15FE218}"/>
                  </a:ext>
                </a:extLst>
              </p:cNvPr>
              <p:cNvSpPr/>
              <p:nvPr/>
            </p:nvSpPr>
            <p:spPr>
              <a:xfrm>
                <a:off x="-1474333" y="1195316"/>
                <a:ext cx="1175657" cy="1475313"/>
              </a:xfrm>
              <a:prstGeom prst="roundRect">
                <a:avLst>
                  <a:gd name="adj" fmla="val 829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0" name="Rectangle: Rounded Corners 69">
                <a:extLst>
                  <a:ext uri="{FF2B5EF4-FFF2-40B4-BE49-F238E27FC236}">
                    <a16:creationId xmlns:a16="http://schemas.microsoft.com/office/drawing/2014/main" id="{D303752F-FB7E-4B09-839A-1684953DF94F}"/>
                  </a:ext>
                </a:extLst>
              </p:cNvPr>
              <p:cNvSpPr/>
              <p:nvPr/>
            </p:nvSpPr>
            <p:spPr>
              <a:xfrm>
                <a:off x="-1422409" y="1247775"/>
                <a:ext cx="1071810" cy="1357696"/>
              </a:xfrm>
              <a:prstGeom prst="roundRect">
                <a:avLst>
                  <a:gd name="adj" fmla="val 829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12DA4D0-E5F1-472C-B2AC-EBF8DC0B9BD7}"/>
                  </a:ext>
                </a:extLst>
              </p:cNvPr>
              <p:cNvSpPr/>
              <p:nvPr/>
            </p:nvSpPr>
            <p:spPr>
              <a:xfrm>
                <a:off x="-1422409" y="1854200"/>
                <a:ext cx="1071810" cy="751271"/>
              </a:xfrm>
              <a:custGeom>
                <a:avLst/>
                <a:gdLst>
                  <a:gd name="connsiteX0" fmla="*/ 0 w 1071810"/>
                  <a:gd name="connsiteY0" fmla="*/ 0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0 h 751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1810" h="751271">
                    <a:moveTo>
                      <a:pt x="0" y="0"/>
                    </a:moveTo>
                    <a:lnTo>
                      <a:pt x="1071810" y="0"/>
                    </a:lnTo>
                    <a:lnTo>
                      <a:pt x="1071810" y="662364"/>
                    </a:lnTo>
                    <a:cubicBezTo>
                      <a:pt x="1071810" y="711466"/>
                      <a:pt x="1032005" y="751271"/>
                      <a:pt x="982903" y="751271"/>
                    </a:cubicBezTo>
                    <a:lnTo>
                      <a:pt x="88907" y="751271"/>
                    </a:lnTo>
                    <a:cubicBezTo>
                      <a:pt x="39805" y="751271"/>
                      <a:pt x="0" y="711466"/>
                      <a:pt x="0" y="66236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3B463F7F-1D7E-4A2F-855A-F600D40C2700}"/>
                </a:ext>
              </a:extLst>
            </p:cNvPr>
            <p:cNvGrpSpPr/>
            <p:nvPr/>
          </p:nvGrpSpPr>
          <p:grpSpPr>
            <a:xfrm>
              <a:off x="-1091971" y="1727507"/>
              <a:ext cx="410934" cy="410932"/>
              <a:chOff x="-1205592" y="1613885"/>
              <a:chExt cx="638175" cy="638175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14D99A38-550D-41BC-966B-AAFD5A6025E9}"/>
                  </a:ext>
                </a:extLst>
              </p:cNvPr>
              <p:cNvSpPr/>
              <p:nvPr/>
            </p:nvSpPr>
            <p:spPr>
              <a:xfrm>
                <a:off x="-1205592" y="1613885"/>
                <a:ext cx="638175" cy="6381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AC81F98B-1A7C-4071-AF2A-6DB6EE621888}"/>
                  </a:ext>
                </a:extLst>
              </p:cNvPr>
              <p:cNvGrpSpPr/>
              <p:nvPr/>
            </p:nvGrpSpPr>
            <p:grpSpPr>
              <a:xfrm>
                <a:off x="-1078855" y="1740622"/>
                <a:ext cx="384701" cy="384701"/>
                <a:chOff x="695856" y="572562"/>
                <a:chExt cx="384701" cy="384701"/>
              </a:xfrm>
              <a:solidFill>
                <a:schemeClr val="bg2"/>
              </a:solidFill>
            </p:grpSpPr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D0247372-0465-4A3D-AC81-32B0B0C16C9C}"/>
                    </a:ext>
                  </a:extLst>
                </p:cNvPr>
                <p:cNvSpPr/>
                <p:nvPr/>
              </p:nvSpPr>
              <p:spPr>
                <a:xfrm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D9239AA5-246C-47CD-8394-853ED6C4C627}"/>
                    </a:ext>
                  </a:extLst>
                </p:cNvPr>
                <p:cNvSpPr/>
                <p:nvPr/>
              </p:nvSpPr>
              <p:spPr>
                <a:xfrm rot="5400000"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593E594B-1DF3-4FA6-8CEF-E25BA0902CA6}"/>
              </a:ext>
            </a:extLst>
          </p:cNvPr>
          <p:cNvGrpSpPr/>
          <p:nvPr/>
        </p:nvGrpSpPr>
        <p:grpSpPr>
          <a:xfrm>
            <a:off x="7676248" y="1936930"/>
            <a:ext cx="605026" cy="1144818"/>
            <a:chOff x="-1474333" y="446076"/>
            <a:chExt cx="1175657" cy="2224553"/>
          </a:xfrm>
        </p:grpSpPr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2C1CE167-6536-4391-83A4-21C0080B1D70}"/>
                </a:ext>
              </a:extLst>
            </p:cNvPr>
            <p:cNvGrpSpPr/>
            <p:nvPr/>
          </p:nvGrpSpPr>
          <p:grpSpPr>
            <a:xfrm>
              <a:off x="-1400268" y="446076"/>
              <a:ext cx="880476" cy="801699"/>
              <a:chOff x="-1400268" y="446076"/>
              <a:chExt cx="880476" cy="801699"/>
            </a:xfrm>
          </p:grpSpPr>
          <p:grpSp>
            <p:nvGrpSpPr>
              <p:cNvPr id="204" name="Group 203">
                <a:extLst>
                  <a:ext uri="{FF2B5EF4-FFF2-40B4-BE49-F238E27FC236}">
                    <a16:creationId xmlns:a16="http://schemas.microsoft.com/office/drawing/2014/main" id="{D761E1E0-523E-4038-8E67-C96B23ADCF36}"/>
                  </a:ext>
                </a:extLst>
              </p:cNvPr>
              <p:cNvGrpSpPr/>
              <p:nvPr/>
            </p:nvGrpSpPr>
            <p:grpSpPr>
              <a:xfrm>
                <a:off x="-1400268" y="446076"/>
                <a:ext cx="762094" cy="670695"/>
                <a:chOff x="-1400268" y="446076"/>
                <a:chExt cx="762094" cy="670695"/>
              </a:xfrm>
            </p:grpSpPr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B0658252-4799-45C0-9E5C-41257E0F18AB}"/>
                    </a:ext>
                  </a:extLst>
                </p:cNvPr>
                <p:cNvSpPr/>
                <p:nvPr/>
              </p:nvSpPr>
              <p:spPr>
                <a:xfrm>
                  <a:off x="-986517" y="781050"/>
                  <a:ext cx="200025" cy="1261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223" name="Rectangle: Rounded Corners 222">
                  <a:extLst>
                    <a:ext uri="{FF2B5EF4-FFF2-40B4-BE49-F238E27FC236}">
                      <a16:creationId xmlns:a16="http://schemas.microsoft.com/office/drawing/2014/main" id="{6F3C209F-CF1A-431D-8A31-EAD435CB881E}"/>
                    </a:ext>
                  </a:extLst>
                </p:cNvPr>
                <p:cNvSpPr/>
                <p:nvPr/>
              </p:nvSpPr>
              <p:spPr>
                <a:xfrm>
                  <a:off x="-1134834" y="907221"/>
                  <a:ext cx="496660" cy="2095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224" name="Rectangle: Rounded Corners 223">
                  <a:extLst>
                    <a:ext uri="{FF2B5EF4-FFF2-40B4-BE49-F238E27FC236}">
                      <a16:creationId xmlns:a16="http://schemas.microsoft.com/office/drawing/2014/main" id="{5DAC8C33-E587-40D7-BF0D-C3AB844E7EB7}"/>
                    </a:ext>
                  </a:extLst>
                </p:cNvPr>
                <p:cNvSpPr/>
                <p:nvPr/>
              </p:nvSpPr>
              <p:spPr>
                <a:xfrm>
                  <a:off x="-1061808" y="702505"/>
                  <a:ext cx="350608" cy="848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225" name="Rectangle: Rounded Corners 16">
                  <a:extLst>
                    <a:ext uri="{FF2B5EF4-FFF2-40B4-BE49-F238E27FC236}">
                      <a16:creationId xmlns:a16="http://schemas.microsoft.com/office/drawing/2014/main" id="{1F026AC1-E9C5-4EC0-A840-437698070984}"/>
                    </a:ext>
                  </a:extLst>
                </p:cNvPr>
                <p:cNvSpPr/>
                <p:nvPr/>
              </p:nvSpPr>
              <p:spPr>
                <a:xfrm>
                  <a:off x="-1400268" y="446076"/>
                  <a:ext cx="762093" cy="269815"/>
                </a:xfrm>
                <a:custGeom>
                  <a:avLst/>
                  <a:gdLst>
                    <a:gd name="connsiteX0" fmla="*/ 0 w 496660"/>
                    <a:gd name="connsiteY0" fmla="*/ 44968 h 269804"/>
                    <a:gd name="connsiteX1" fmla="*/ 44968 w 496660"/>
                    <a:gd name="connsiteY1" fmla="*/ 0 h 269804"/>
                    <a:gd name="connsiteX2" fmla="*/ 451692 w 496660"/>
                    <a:gd name="connsiteY2" fmla="*/ 0 h 269804"/>
                    <a:gd name="connsiteX3" fmla="*/ 496660 w 496660"/>
                    <a:gd name="connsiteY3" fmla="*/ 44968 h 269804"/>
                    <a:gd name="connsiteX4" fmla="*/ 496660 w 496660"/>
                    <a:gd name="connsiteY4" fmla="*/ 224836 h 269804"/>
                    <a:gd name="connsiteX5" fmla="*/ 451692 w 496660"/>
                    <a:gd name="connsiteY5" fmla="*/ 269804 h 269804"/>
                    <a:gd name="connsiteX6" fmla="*/ 44968 w 496660"/>
                    <a:gd name="connsiteY6" fmla="*/ 269804 h 269804"/>
                    <a:gd name="connsiteX7" fmla="*/ 0 w 496660"/>
                    <a:gd name="connsiteY7" fmla="*/ 224836 h 269804"/>
                    <a:gd name="connsiteX8" fmla="*/ 0 w 496660"/>
                    <a:gd name="connsiteY8" fmla="*/ 44968 h 269804"/>
                    <a:gd name="connsiteX0" fmla="*/ 0 w 758598"/>
                    <a:gd name="connsiteY0" fmla="*/ 23548 h 269815"/>
                    <a:gd name="connsiteX1" fmla="*/ 306906 w 758598"/>
                    <a:gd name="connsiteY1" fmla="*/ 11 h 269815"/>
                    <a:gd name="connsiteX2" fmla="*/ 713630 w 758598"/>
                    <a:gd name="connsiteY2" fmla="*/ 11 h 269815"/>
                    <a:gd name="connsiteX3" fmla="*/ 758598 w 758598"/>
                    <a:gd name="connsiteY3" fmla="*/ 44979 h 269815"/>
                    <a:gd name="connsiteX4" fmla="*/ 758598 w 758598"/>
                    <a:gd name="connsiteY4" fmla="*/ 224847 h 269815"/>
                    <a:gd name="connsiteX5" fmla="*/ 713630 w 758598"/>
                    <a:gd name="connsiteY5" fmla="*/ 269815 h 269815"/>
                    <a:gd name="connsiteX6" fmla="*/ 306906 w 758598"/>
                    <a:gd name="connsiteY6" fmla="*/ 269815 h 269815"/>
                    <a:gd name="connsiteX7" fmla="*/ 261938 w 758598"/>
                    <a:gd name="connsiteY7" fmla="*/ 224847 h 269815"/>
                    <a:gd name="connsiteX8" fmla="*/ 0 w 758598"/>
                    <a:gd name="connsiteY8" fmla="*/ 23548 h 269815"/>
                    <a:gd name="connsiteX0" fmla="*/ 22478 w 781076"/>
                    <a:gd name="connsiteY0" fmla="*/ 23548 h 269815"/>
                    <a:gd name="connsiteX1" fmla="*/ 329384 w 781076"/>
                    <a:gd name="connsiteY1" fmla="*/ 11 h 269815"/>
                    <a:gd name="connsiteX2" fmla="*/ 736108 w 781076"/>
                    <a:gd name="connsiteY2" fmla="*/ 11 h 269815"/>
                    <a:gd name="connsiteX3" fmla="*/ 781076 w 781076"/>
                    <a:gd name="connsiteY3" fmla="*/ 44979 h 269815"/>
                    <a:gd name="connsiteX4" fmla="*/ 781076 w 781076"/>
                    <a:gd name="connsiteY4" fmla="*/ 224847 h 269815"/>
                    <a:gd name="connsiteX5" fmla="*/ 736108 w 781076"/>
                    <a:gd name="connsiteY5" fmla="*/ 269815 h 269815"/>
                    <a:gd name="connsiteX6" fmla="*/ 329384 w 781076"/>
                    <a:gd name="connsiteY6" fmla="*/ 269815 h 269815"/>
                    <a:gd name="connsiteX7" fmla="*/ 284416 w 781076"/>
                    <a:gd name="connsiteY7" fmla="*/ 224847 h 269815"/>
                    <a:gd name="connsiteX8" fmla="*/ 52412 w 781076"/>
                    <a:gd name="connsiteY8" fmla="*/ 68274 h 269815"/>
                    <a:gd name="connsiteX9" fmla="*/ 22478 w 781076"/>
                    <a:gd name="connsiteY9" fmla="*/ 23548 h 269815"/>
                    <a:gd name="connsiteX0" fmla="*/ 33030 w 791628"/>
                    <a:gd name="connsiteY0" fmla="*/ 23548 h 269815"/>
                    <a:gd name="connsiteX1" fmla="*/ 339936 w 791628"/>
                    <a:gd name="connsiteY1" fmla="*/ 11 h 269815"/>
                    <a:gd name="connsiteX2" fmla="*/ 746660 w 791628"/>
                    <a:gd name="connsiteY2" fmla="*/ 11 h 269815"/>
                    <a:gd name="connsiteX3" fmla="*/ 791628 w 791628"/>
                    <a:gd name="connsiteY3" fmla="*/ 44979 h 269815"/>
                    <a:gd name="connsiteX4" fmla="*/ 791628 w 791628"/>
                    <a:gd name="connsiteY4" fmla="*/ 224847 h 269815"/>
                    <a:gd name="connsiteX5" fmla="*/ 746660 w 791628"/>
                    <a:gd name="connsiteY5" fmla="*/ 269815 h 269815"/>
                    <a:gd name="connsiteX6" fmla="*/ 339936 w 791628"/>
                    <a:gd name="connsiteY6" fmla="*/ 269815 h 269815"/>
                    <a:gd name="connsiteX7" fmla="*/ 294968 w 791628"/>
                    <a:gd name="connsiteY7" fmla="*/ 224847 h 269815"/>
                    <a:gd name="connsiteX8" fmla="*/ 34389 w 791628"/>
                    <a:gd name="connsiteY8" fmla="*/ 73037 h 269815"/>
                    <a:gd name="connsiteX9" fmla="*/ 33030 w 791628"/>
                    <a:gd name="connsiteY9" fmla="*/ 23548 h 269815"/>
                    <a:gd name="connsiteX0" fmla="*/ 19832 w 778430"/>
                    <a:gd name="connsiteY0" fmla="*/ 23548 h 269815"/>
                    <a:gd name="connsiteX1" fmla="*/ 326738 w 778430"/>
                    <a:gd name="connsiteY1" fmla="*/ 11 h 269815"/>
                    <a:gd name="connsiteX2" fmla="*/ 733462 w 778430"/>
                    <a:gd name="connsiteY2" fmla="*/ 11 h 269815"/>
                    <a:gd name="connsiteX3" fmla="*/ 778430 w 778430"/>
                    <a:gd name="connsiteY3" fmla="*/ 44979 h 269815"/>
                    <a:gd name="connsiteX4" fmla="*/ 778430 w 778430"/>
                    <a:gd name="connsiteY4" fmla="*/ 224847 h 269815"/>
                    <a:gd name="connsiteX5" fmla="*/ 733462 w 778430"/>
                    <a:gd name="connsiteY5" fmla="*/ 269815 h 269815"/>
                    <a:gd name="connsiteX6" fmla="*/ 326738 w 778430"/>
                    <a:gd name="connsiteY6" fmla="*/ 269815 h 269815"/>
                    <a:gd name="connsiteX7" fmla="*/ 281770 w 778430"/>
                    <a:gd name="connsiteY7" fmla="*/ 224847 h 269815"/>
                    <a:gd name="connsiteX8" fmla="*/ 21191 w 778430"/>
                    <a:gd name="connsiteY8" fmla="*/ 73037 h 269815"/>
                    <a:gd name="connsiteX9" fmla="*/ 19832 w 778430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4343 w 761582"/>
                    <a:gd name="connsiteY8" fmla="*/ 73037 h 269815"/>
                    <a:gd name="connsiteX9" fmla="*/ 2984 w 761582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82925 w 761582"/>
                    <a:gd name="connsiteY8" fmla="*/ 12066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7231 w 761582"/>
                    <a:gd name="connsiteY8" fmla="*/ 10161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0087 w 761582"/>
                    <a:gd name="connsiteY8" fmla="*/ 92087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28181 w 761582"/>
                    <a:gd name="connsiteY8" fmla="*/ 84943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93" h="269815">
                      <a:moveTo>
                        <a:pt x="3495" y="23548"/>
                      </a:moveTo>
                      <a:cubicBezTo>
                        <a:pt x="3495" y="-1287"/>
                        <a:pt x="285566" y="11"/>
                        <a:pt x="310401" y="11"/>
                      </a:cubicBezTo>
                      <a:lnTo>
                        <a:pt x="717125" y="11"/>
                      </a:lnTo>
                      <a:cubicBezTo>
                        <a:pt x="741960" y="11"/>
                        <a:pt x="762093" y="20144"/>
                        <a:pt x="762093" y="44979"/>
                      </a:cubicBezTo>
                      <a:lnTo>
                        <a:pt x="762093" y="224847"/>
                      </a:lnTo>
                      <a:cubicBezTo>
                        <a:pt x="762093" y="249682"/>
                        <a:pt x="741960" y="269815"/>
                        <a:pt x="717125" y="269815"/>
                      </a:cubicBezTo>
                      <a:lnTo>
                        <a:pt x="310401" y="269815"/>
                      </a:lnTo>
                      <a:cubicBezTo>
                        <a:pt x="285566" y="269815"/>
                        <a:pt x="265433" y="249682"/>
                        <a:pt x="265433" y="224847"/>
                      </a:cubicBezTo>
                      <a:cubicBezTo>
                        <a:pt x="256181" y="180938"/>
                        <a:pt x="300697" y="126914"/>
                        <a:pt x="228692" y="84943"/>
                      </a:cubicBezTo>
                      <a:cubicBezTo>
                        <a:pt x="151925" y="50116"/>
                        <a:pt x="15797" y="79698"/>
                        <a:pt x="2473" y="63512"/>
                      </a:cubicBezTo>
                      <a:cubicBezTo>
                        <a:pt x="4061" y="29962"/>
                        <a:pt x="-4567" y="34925"/>
                        <a:pt x="3495" y="2354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205" name="Group 204">
                <a:extLst>
                  <a:ext uri="{FF2B5EF4-FFF2-40B4-BE49-F238E27FC236}">
                    <a16:creationId xmlns:a16="http://schemas.microsoft.com/office/drawing/2014/main" id="{DA11BB48-8AD5-4978-BDBE-EE0F07D9D39C}"/>
                  </a:ext>
                </a:extLst>
              </p:cNvPr>
              <p:cNvGrpSpPr/>
              <p:nvPr/>
            </p:nvGrpSpPr>
            <p:grpSpPr>
              <a:xfrm>
                <a:off x="-1253217" y="1038225"/>
                <a:ext cx="733425" cy="209550"/>
                <a:chOff x="-1253217" y="1038225"/>
                <a:chExt cx="733425" cy="209550"/>
              </a:xfrm>
            </p:grpSpPr>
            <p:sp>
              <p:nvSpPr>
                <p:cNvPr id="206" name="Rectangle: Rounded Corners 205">
                  <a:extLst>
                    <a:ext uri="{FF2B5EF4-FFF2-40B4-BE49-F238E27FC236}">
                      <a16:creationId xmlns:a16="http://schemas.microsoft.com/office/drawing/2014/main" id="{753E8DC5-D21D-46F5-834A-00EE4C319ABD}"/>
                    </a:ext>
                  </a:extLst>
                </p:cNvPr>
                <p:cNvSpPr/>
                <p:nvPr/>
              </p:nvSpPr>
              <p:spPr>
                <a:xfrm>
                  <a:off x="-1253217" y="1038225"/>
                  <a:ext cx="733425" cy="209550"/>
                </a:xfrm>
                <a:prstGeom prst="round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207" name="Group 206">
                  <a:extLst>
                    <a:ext uri="{FF2B5EF4-FFF2-40B4-BE49-F238E27FC236}">
                      <a16:creationId xmlns:a16="http://schemas.microsoft.com/office/drawing/2014/main" id="{4F9FBA7D-E6F1-4C7E-A6E1-E57484EBFB38}"/>
                    </a:ext>
                  </a:extLst>
                </p:cNvPr>
                <p:cNvGrpSpPr/>
                <p:nvPr/>
              </p:nvGrpSpPr>
              <p:grpSpPr>
                <a:xfrm>
                  <a:off x="-1228430" y="1071509"/>
                  <a:ext cx="676647" cy="169069"/>
                  <a:chOff x="-1228430" y="1071509"/>
                  <a:chExt cx="676647" cy="169069"/>
                </a:xfrm>
              </p:grpSpPr>
              <p:sp>
                <p:nvSpPr>
                  <p:cNvPr id="208" name="Rectangle: Rounded Corners 207">
                    <a:extLst>
                      <a:ext uri="{FF2B5EF4-FFF2-40B4-BE49-F238E27FC236}">
                        <a16:creationId xmlns:a16="http://schemas.microsoft.com/office/drawing/2014/main" id="{DA9DA4D1-C5D3-4324-B82E-CB19907A2552}"/>
                      </a:ext>
                    </a:extLst>
                  </p:cNvPr>
                  <p:cNvSpPr/>
                  <p:nvPr/>
                </p:nvSpPr>
                <p:spPr>
                  <a:xfrm>
                    <a:off x="-122843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09" name="Rectangle: Rounded Corners 208">
                    <a:extLst>
                      <a:ext uri="{FF2B5EF4-FFF2-40B4-BE49-F238E27FC236}">
                        <a16:creationId xmlns:a16="http://schemas.microsoft.com/office/drawing/2014/main" id="{A678D0EE-4CFA-420E-888C-F6028F63A73E}"/>
                      </a:ext>
                    </a:extLst>
                  </p:cNvPr>
                  <p:cNvSpPr/>
                  <p:nvPr/>
                </p:nvSpPr>
                <p:spPr>
                  <a:xfrm>
                    <a:off x="-117776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10" name="Rectangle: Rounded Corners 209">
                    <a:extLst>
                      <a:ext uri="{FF2B5EF4-FFF2-40B4-BE49-F238E27FC236}">
                        <a16:creationId xmlns:a16="http://schemas.microsoft.com/office/drawing/2014/main" id="{124EF3D2-8C45-4CA1-ADB1-D73B5186AE45}"/>
                      </a:ext>
                    </a:extLst>
                  </p:cNvPr>
                  <p:cNvSpPr/>
                  <p:nvPr/>
                </p:nvSpPr>
                <p:spPr>
                  <a:xfrm>
                    <a:off x="-112710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11" name="Rectangle: Rounded Corners 210">
                    <a:extLst>
                      <a:ext uri="{FF2B5EF4-FFF2-40B4-BE49-F238E27FC236}">
                        <a16:creationId xmlns:a16="http://schemas.microsoft.com/office/drawing/2014/main" id="{089C5878-21AD-4388-AD91-8240898EA080}"/>
                      </a:ext>
                    </a:extLst>
                  </p:cNvPr>
                  <p:cNvSpPr/>
                  <p:nvPr/>
                </p:nvSpPr>
                <p:spPr>
                  <a:xfrm>
                    <a:off x="-107643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12" name="Rectangle: Rounded Corners 211">
                    <a:extLst>
                      <a:ext uri="{FF2B5EF4-FFF2-40B4-BE49-F238E27FC236}">
                        <a16:creationId xmlns:a16="http://schemas.microsoft.com/office/drawing/2014/main" id="{97BFD29C-DE85-4E8C-A02A-A0A24278978C}"/>
                      </a:ext>
                    </a:extLst>
                  </p:cNvPr>
                  <p:cNvSpPr/>
                  <p:nvPr/>
                </p:nvSpPr>
                <p:spPr>
                  <a:xfrm>
                    <a:off x="-102577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13" name="Rectangle: Rounded Corners 212">
                    <a:extLst>
                      <a:ext uri="{FF2B5EF4-FFF2-40B4-BE49-F238E27FC236}">
                        <a16:creationId xmlns:a16="http://schemas.microsoft.com/office/drawing/2014/main" id="{6AD5E757-0C21-4F60-8901-B2B5D11F8B6A}"/>
                      </a:ext>
                    </a:extLst>
                  </p:cNvPr>
                  <p:cNvSpPr/>
                  <p:nvPr/>
                </p:nvSpPr>
                <p:spPr>
                  <a:xfrm>
                    <a:off x="-97510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14" name="Rectangle: Rounded Corners 213">
                    <a:extLst>
                      <a:ext uri="{FF2B5EF4-FFF2-40B4-BE49-F238E27FC236}">
                        <a16:creationId xmlns:a16="http://schemas.microsoft.com/office/drawing/2014/main" id="{0CE37723-7DD6-4D04-B25E-775E2FC62B8A}"/>
                      </a:ext>
                    </a:extLst>
                  </p:cNvPr>
                  <p:cNvSpPr/>
                  <p:nvPr/>
                </p:nvSpPr>
                <p:spPr>
                  <a:xfrm>
                    <a:off x="-92444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15" name="Rectangle: Rounded Corners 214">
                    <a:extLst>
                      <a:ext uri="{FF2B5EF4-FFF2-40B4-BE49-F238E27FC236}">
                        <a16:creationId xmlns:a16="http://schemas.microsoft.com/office/drawing/2014/main" id="{03F4687B-316F-431E-B529-3830E68BE842}"/>
                      </a:ext>
                    </a:extLst>
                  </p:cNvPr>
                  <p:cNvSpPr/>
                  <p:nvPr/>
                </p:nvSpPr>
                <p:spPr>
                  <a:xfrm>
                    <a:off x="-87377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16" name="Rectangle: Rounded Corners 215">
                    <a:extLst>
                      <a:ext uri="{FF2B5EF4-FFF2-40B4-BE49-F238E27FC236}">
                        <a16:creationId xmlns:a16="http://schemas.microsoft.com/office/drawing/2014/main" id="{DA52648E-F285-43A3-85B9-254C2FEA68B3}"/>
                      </a:ext>
                    </a:extLst>
                  </p:cNvPr>
                  <p:cNvSpPr/>
                  <p:nvPr/>
                </p:nvSpPr>
                <p:spPr>
                  <a:xfrm>
                    <a:off x="-82311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17" name="Rectangle: Rounded Corners 216">
                    <a:extLst>
                      <a:ext uri="{FF2B5EF4-FFF2-40B4-BE49-F238E27FC236}">
                        <a16:creationId xmlns:a16="http://schemas.microsoft.com/office/drawing/2014/main" id="{1A00C777-2492-4E03-88BF-AF716B127C1C}"/>
                      </a:ext>
                    </a:extLst>
                  </p:cNvPr>
                  <p:cNvSpPr/>
                  <p:nvPr/>
                </p:nvSpPr>
                <p:spPr>
                  <a:xfrm>
                    <a:off x="-77244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18" name="Rectangle: Rounded Corners 217">
                    <a:extLst>
                      <a:ext uri="{FF2B5EF4-FFF2-40B4-BE49-F238E27FC236}">
                        <a16:creationId xmlns:a16="http://schemas.microsoft.com/office/drawing/2014/main" id="{C486A0C3-8D3A-47C8-A924-7B5DF96BA81E}"/>
                      </a:ext>
                    </a:extLst>
                  </p:cNvPr>
                  <p:cNvSpPr/>
                  <p:nvPr/>
                </p:nvSpPr>
                <p:spPr>
                  <a:xfrm>
                    <a:off x="-569783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19" name="Rectangle: Rounded Corners 218">
                    <a:extLst>
                      <a:ext uri="{FF2B5EF4-FFF2-40B4-BE49-F238E27FC236}">
                        <a16:creationId xmlns:a16="http://schemas.microsoft.com/office/drawing/2014/main" id="{E3683BA9-9620-4828-8D89-D423E12F7A4A}"/>
                      </a:ext>
                    </a:extLst>
                  </p:cNvPr>
                  <p:cNvSpPr/>
                  <p:nvPr/>
                </p:nvSpPr>
                <p:spPr>
                  <a:xfrm>
                    <a:off x="-67111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20" name="Rectangle: Rounded Corners 219">
                    <a:extLst>
                      <a:ext uri="{FF2B5EF4-FFF2-40B4-BE49-F238E27FC236}">
                        <a16:creationId xmlns:a16="http://schemas.microsoft.com/office/drawing/2014/main" id="{4E7BABD6-7A0E-445A-9A0A-5D5369E779E0}"/>
                      </a:ext>
                    </a:extLst>
                  </p:cNvPr>
                  <p:cNvSpPr/>
                  <p:nvPr/>
                </p:nvSpPr>
                <p:spPr>
                  <a:xfrm>
                    <a:off x="-72178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21" name="Rectangle: Rounded Corners 220">
                    <a:extLst>
                      <a:ext uri="{FF2B5EF4-FFF2-40B4-BE49-F238E27FC236}">
                        <a16:creationId xmlns:a16="http://schemas.microsoft.com/office/drawing/2014/main" id="{8B14A58F-04E7-4AC1-9278-A23C0A448239}"/>
                      </a:ext>
                    </a:extLst>
                  </p:cNvPr>
                  <p:cNvSpPr/>
                  <p:nvPr/>
                </p:nvSpPr>
                <p:spPr>
                  <a:xfrm>
                    <a:off x="-62045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</p:grp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825B64D9-15CC-4C1C-B6BC-9056C388C3EB}"/>
                </a:ext>
              </a:extLst>
            </p:cNvPr>
            <p:cNvGrpSpPr/>
            <p:nvPr/>
          </p:nvGrpSpPr>
          <p:grpSpPr>
            <a:xfrm>
              <a:off x="-1474333" y="1195316"/>
              <a:ext cx="1175657" cy="1475313"/>
              <a:chOff x="-1474333" y="1195316"/>
              <a:chExt cx="1175657" cy="1475313"/>
            </a:xfrm>
          </p:grpSpPr>
          <p:sp>
            <p:nvSpPr>
              <p:cNvPr id="201" name="Rectangle: Rounded Corners 200">
                <a:extLst>
                  <a:ext uri="{FF2B5EF4-FFF2-40B4-BE49-F238E27FC236}">
                    <a16:creationId xmlns:a16="http://schemas.microsoft.com/office/drawing/2014/main" id="{88E3489B-2849-47EA-AE2B-E55EE2EA91E6}"/>
                  </a:ext>
                </a:extLst>
              </p:cNvPr>
              <p:cNvSpPr/>
              <p:nvPr/>
            </p:nvSpPr>
            <p:spPr>
              <a:xfrm>
                <a:off x="-1474333" y="1195316"/>
                <a:ext cx="1175657" cy="1475313"/>
              </a:xfrm>
              <a:prstGeom prst="roundRect">
                <a:avLst>
                  <a:gd name="adj" fmla="val 829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02" name="Rectangle: Rounded Corners 201">
                <a:extLst>
                  <a:ext uri="{FF2B5EF4-FFF2-40B4-BE49-F238E27FC236}">
                    <a16:creationId xmlns:a16="http://schemas.microsoft.com/office/drawing/2014/main" id="{FA036294-711C-48F3-8BDE-0D30D678E4C0}"/>
                  </a:ext>
                </a:extLst>
              </p:cNvPr>
              <p:cNvSpPr/>
              <p:nvPr/>
            </p:nvSpPr>
            <p:spPr>
              <a:xfrm>
                <a:off x="-1422409" y="1247775"/>
                <a:ext cx="1071810" cy="1357696"/>
              </a:xfrm>
              <a:prstGeom prst="roundRect">
                <a:avLst>
                  <a:gd name="adj" fmla="val 829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250ADDD2-FD71-4BE1-8239-674E413A6F26}"/>
                  </a:ext>
                </a:extLst>
              </p:cNvPr>
              <p:cNvSpPr/>
              <p:nvPr/>
            </p:nvSpPr>
            <p:spPr>
              <a:xfrm>
                <a:off x="-1422408" y="1576572"/>
                <a:ext cx="1071809" cy="1028898"/>
              </a:xfrm>
              <a:custGeom>
                <a:avLst/>
                <a:gdLst>
                  <a:gd name="connsiteX0" fmla="*/ 0 w 1071810"/>
                  <a:gd name="connsiteY0" fmla="*/ 0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0 h 751271"/>
                  <a:gd name="connsiteX0" fmla="*/ 0 w 1071810"/>
                  <a:gd name="connsiteY0" fmla="*/ 0 h 1028899"/>
                  <a:gd name="connsiteX1" fmla="*/ 1071810 w 1071810"/>
                  <a:gd name="connsiteY1" fmla="*/ 277628 h 1028899"/>
                  <a:gd name="connsiteX2" fmla="*/ 1071810 w 1071810"/>
                  <a:gd name="connsiteY2" fmla="*/ 939992 h 1028899"/>
                  <a:gd name="connsiteX3" fmla="*/ 982903 w 1071810"/>
                  <a:gd name="connsiteY3" fmla="*/ 1028899 h 1028899"/>
                  <a:gd name="connsiteX4" fmla="*/ 88907 w 1071810"/>
                  <a:gd name="connsiteY4" fmla="*/ 1028899 h 1028899"/>
                  <a:gd name="connsiteX5" fmla="*/ 0 w 1071810"/>
                  <a:gd name="connsiteY5" fmla="*/ 939992 h 1028899"/>
                  <a:gd name="connsiteX6" fmla="*/ 0 w 1071810"/>
                  <a:gd name="connsiteY6" fmla="*/ 0 h 1028899"/>
                  <a:gd name="connsiteX0" fmla="*/ 0 w 1071810"/>
                  <a:gd name="connsiteY0" fmla="*/ 0 h 1028899"/>
                  <a:gd name="connsiteX1" fmla="*/ 1071810 w 1071810"/>
                  <a:gd name="connsiteY1" fmla="*/ 24678 h 1028899"/>
                  <a:gd name="connsiteX2" fmla="*/ 1071810 w 1071810"/>
                  <a:gd name="connsiteY2" fmla="*/ 939992 h 1028899"/>
                  <a:gd name="connsiteX3" fmla="*/ 982903 w 1071810"/>
                  <a:gd name="connsiteY3" fmla="*/ 1028899 h 1028899"/>
                  <a:gd name="connsiteX4" fmla="*/ 88907 w 1071810"/>
                  <a:gd name="connsiteY4" fmla="*/ 1028899 h 1028899"/>
                  <a:gd name="connsiteX5" fmla="*/ 0 w 1071810"/>
                  <a:gd name="connsiteY5" fmla="*/ 939992 h 1028899"/>
                  <a:gd name="connsiteX6" fmla="*/ 0 w 1071810"/>
                  <a:gd name="connsiteY6" fmla="*/ 0 h 1028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1810" h="1028899">
                    <a:moveTo>
                      <a:pt x="0" y="0"/>
                    </a:moveTo>
                    <a:lnTo>
                      <a:pt x="1071810" y="24678"/>
                    </a:lnTo>
                    <a:lnTo>
                      <a:pt x="1071810" y="939992"/>
                    </a:lnTo>
                    <a:cubicBezTo>
                      <a:pt x="1071810" y="989094"/>
                      <a:pt x="1032005" y="1028899"/>
                      <a:pt x="982903" y="1028899"/>
                    </a:cubicBezTo>
                    <a:lnTo>
                      <a:pt x="88907" y="1028899"/>
                    </a:lnTo>
                    <a:cubicBezTo>
                      <a:pt x="39805" y="1028899"/>
                      <a:pt x="0" y="989094"/>
                      <a:pt x="0" y="93999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054970FB-B932-4604-A326-7E5C91BC7741}"/>
                </a:ext>
              </a:extLst>
            </p:cNvPr>
            <p:cNvGrpSpPr/>
            <p:nvPr/>
          </p:nvGrpSpPr>
          <p:grpSpPr>
            <a:xfrm>
              <a:off x="-1091971" y="1727507"/>
              <a:ext cx="410934" cy="410932"/>
              <a:chOff x="-1205592" y="1613885"/>
              <a:chExt cx="638175" cy="638175"/>
            </a:xfrm>
          </p:grpSpPr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89360FBB-95E6-4227-962E-2A4E46AE9FB2}"/>
                  </a:ext>
                </a:extLst>
              </p:cNvPr>
              <p:cNvSpPr/>
              <p:nvPr/>
            </p:nvSpPr>
            <p:spPr>
              <a:xfrm>
                <a:off x="-1205592" y="1613885"/>
                <a:ext cx="638175" cy="6381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0351FC6A-60D0-4AFD-8546-0B21C7FCAE26}"/>
                  </a:ext>
                </a:extLst>
              </p:cNvPr>
              <p:cNvGrpSpPr/>
              <p:nvPr/>
            </p:nvGrpSpPr>
            <p:grpSpPr>
              <a:xfrm>
                <a:off x="-1078855" y="1740622"/>
                <a:ext cx="384701" cy="384701"/>
                <a:chOff x="695856" y="572562"/>
                <a:chExt cx="384701" cy="384701"/>
              </a:xfrm>
              <a:solidFill>
                <a:schemeClr val="bg2"/>
              </a:solidFill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F3069F92-4382-4A48-9AAB-B389FBAA26A0}"/>
                    </a:ext>
                  </a:extLst>
                </p:cNvPr>
                <p:cNvSpPr/>
                <p:nvPr/>
              </p:nvSpPr>
              <p:spPr>
                <a:xfrm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A9E25693-4523-4FAA-A096-02F8C07D30B6}"/>
                    </a:ext>
                  </a:extLst>
                </p:cNvPr>
                <p:cNvSpPr/>
                <p:nvPr/>
              </p:nvSpPr>
              <p:spPr>
                <a:xfrm rot="5400000"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  <p:grpSp>
        <p:nvGrpSpPr>
          <p:cNvPr id="490" name="Group 489">
            <a:extLst>
              <a:ext uri="{FF2B5EF4-FFF2-40B4-BE49-F238E27FC236}">
                <a16:creationId xmlns:a16="http://schemas.microsoft.com/office/drawing/2014/main" id="{12019B4E-62BE-4F45-A9EB-3878987CC57A}"/>
              </a:ext>
            </a:extLst>
          </p:cNvPr>
          <p:cNvGrpSpPr/>
          <p:nvPr/>
        </p:nvGrpSpPr>
        <p:grpSpPr>
          <a:xfrm>
            <a:off x="3506178" y="5087977"/>
            <a:ext cx="504040" cy="953734"/>
            <a:chOff x="-1474333" y="446076"/>
            <a:chExt cx="1175657" cy="2224553"/>
          </a:xfrm>
        </p:grpSpPr>
        <p:grpSp>
          <p:nvGrpSpPr>
            <p:cNvPr id="491" name="Group 490">
              <a:extLst>
                <a:ext uri="{FF2B5EF4-FFF2-40B4-BE49-F238E27FC236}">
                  <a16:creationId xmlns:a16="http://schemas.microsoft.com/office/drawing/2014/main" id="{A44D12A1-F7F2-4521-97D6-C54519555A23}"/>
                </a:ext>
              </a:extLst>
            </p:cNvPr>
            <p:cNvGrpSpPr/>
            <p:nvPr/>
          </p:nvGrpSpPr>
          <p:grpSpPr>
            <a:xfrm>
              <a:off x="-1400268" y="446076"/>
              <a:ext cx="880476" cy="801699"/>
              <a:chOff x="-1400268" y="446076"/>
              <a:chExt cx="880476" cy="801699"/>
            </a:xfrm>
          </p:grpSpPr>
          <p:grpSp>
            <p:nvGrpSpPr>
              <p:cNvPr id="501" name="Group 500">
                <a:extLst>
                  <a:ext uri="{FF2B5EF4-FFF2-40B4-BE49-F238E27FC236}">
                    <a16:creationId xmlns:a16="http://schemas.microsoft.com/office/drawing/2014/main" id="{F5A61FD9-78C2-4635-9BF6-0A6A454CFA74}"/>
                  </a:ext>
                </a:extLst>
              </p:cNvPr>
              <p:cNvGrpSpPr/>
              <p:nvPr/>
            </p:nvGrpSpPr>
            <p:grpSpPr>
              <a:xfrm>
                <a:off x="-1400268" y="446076"/>
                <a:ext cx="762094" cy="670695"/>
                <a:chOff x="-1400268" y="446076"/>
                <a:chExt cx="762094" cy="670695"/>
              </a:xfrm>
            </p:grpSpPr>
            <p:sp>
              <p:nvSpPr>
                <p:cNvPr id="519" name="Rectangle 518">
                  <a:extLst>
                    <a:ext uri="{FF2B5EF4-FFF2-40B4-BE49-F238E27FC236}">
                      <a16:creationId xmlns:a16="http://schemas.microsoft.com/office/drawing/2014/main" id="{E33BAB5D-7C9A-4E2B-88D5-B1DF27B77AF2}"/>
                    </a:ext>
                  </a:extLst>
                </p:cNvPr>
                <p:cNvSpPr/>
                <p:nvPr/>
              </p:nvSpPr>
              <p:spPr>
                <a:xfrm>
                  <a:off x="-986517" y="781050"/>
                  <a:ext cx="200025" cy="1261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520" name="Rectangle: Rounded Corners 519">
                  <a:extLst>
                    <a:ext uri="{FF2B5EF4-FFF2-40B4-BE49-F238E27FC236}">
                      <a16:creationId xmlns:a16="http://schemas.microsoft.com/office/drawing/2014/main" id="{51CB14EB-7FF4-4D95-8E6E-4B14DFC8E433}"/>
                    </a:ext>
                  </a:extLst>
                </p:cNvPr>
                <p:cNvSpPr/>
                <p:nvPr/>
              </p:nvSpPr>
              <p:spPr>
                <a:xfrm>
                  <a:off x="-1134834" y="907221"/>
                  <a:ext cx="496660" cy="2095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521" name="Rectangle: Rounded Corners 520">
                  <a:extLst>
                    <a:ext uri="{FF2B5EF4-FFF2-40B4-BE49-F238E27FC236}">
                      <a16:creationId xmlns:a16="http://schemas.microsoft.com/office/drawing/2014/main" id="{9470FF9B-4E12-43AC-9FFF-B0585F6A51C3}"/>
                    </a:ext>
                  </a:extLst>
                </p:cNvPr>
                <p:cNvSpPr/>
                <p:nvPr/>
              </p:nvSpPr>
              <p:spPr>
                <a:xfrm>
                  <a:off x="-1061808" y="702505"/>
                  <a:ext cx="350608" cy="848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522" name="Rectangle: Rounded Corners 16">
                  <a:extLst>
                    <a:ext uri="{FF2B5EF4-FFF2-40B4-BE49-F238E27FC236}">
                      <a16:creationId xmlns:a16="http://schemas.microsoft.com/office/drawing/2014/main" id="{B5B46FF9-8B97-468B-824E-81E3EAD9D523}"/>
                    </a:ext>
                  </a:extLst>
                </p:cNvPr>
                <p:cNvSpPr/>
                <p:nvPr/>
              </p:nvSpPr>
              <p:spPr>
                <a:xfrm>
                  <a:off x="-1400268" y="446076"/>
                  <a:ext cx="762093" cy="269815"/>
                </a:xfrm>
                <a:custGeom>
                  <a:avLst/>
                  <a:gdLst>
                    <a:gd name="connsiteX0" fmla="*/ 0 w 496660"/>
                    <a:gd name="connsiteY0" fmla="*/ 44968 h 269804"/>
                    <a:gd name="connsiteX1" fmla="*/ 44968 w 496660"/>
                    <a:gd name="connsiteY1" fmla="*/ 0 h 269804"/>
                    <a:gd name="connsiteX2" fmla="*/ 451692 w 496660"/>
                    <a:gd name="connsiteY2" fmla="*/ 0 h 269804"/>
                    <a:gd name="connsiteX3" fmla="*/ 496660 w 496660"/>
                    <a:gd name="connsiteY3" fmla="*/ 44968 h 269804"/>
                    <a:gd name="connsiteX4" fmla="*/ 496660 w 496660"/>
                    <a:gd name="connsiteY4" fmla="*/ 224836 h 269804"/>
                    <a:gd name="connsiteX5" fmla="*/ 451692 w 496660"/>
                    <a:gd name="connsiteY5" fmla="*/ 269804 h 269804"/>
                    <a:gd name="connsiteX6" fmla="*/ 44968 w 496660"/>
                    <a:gd name="connsiteY6" fmla="*/ 269804 h 269804"/>
                    <a:gd name="connsiteX7" fmla="*/ 0 w 496660"/>
                    <a:gd name="connsiteY7" fmla="*/ 224836 h 269804"/>
                    <a:gd name="connsiteX8" fmla="*/ 0 w 496660"/>
                    <a:gd name="connsiteY8" fmla="*/ 44968 h 269804"/>
                    <a:gd name="connsiteX0" fmla="*/ 0 w 758598"/>
                    <a:gd name="connsiteY0" fmla="*/ 23548 h 269815"/>
                    <a:gd name="connsiteX1" fmla="*/ 306906 w 758598"/>
                    <a:gd name="connsiteY1" fmla="*/ 11 h 269815"/>
                    <a:gd name="connsiteX2" fmla="*/ 713630 w 758598"/>
                    <a:gd name="connsiteY2" fmla="*/ 11 h 269815"/>
                    <a:gd name="connsiteX3" fmla="*/ 758598 w 758598"/>
                    <a:gd name="connsiteY3" fmla="*/ 44979 h 269815"/>
                    <a:gd name="connsiteX4" fmla="*/ 758598 w 758598"/>
                    <a:gd name="connsiteY4" fmla="*/ 224847 h 269815"/>
                    <a:gd name="connsiteX5" fmla="*/ 713630 w 758598"/>
                    <a:gd name="connsiteY5" fmla="*/ 269815 h 269815"/>
                    <a:gd name="connsiteX6" fmla="*/ 306906 w 758598"/>
                    <a:gd name="connsiteY6" fmla="*/ 269815 h 269815"/>
                    <a:gd name="connsiteX7" fmla="*/ 261938 w 758598"/>
                    <a:gd name="connsiteY7" fmla="*/ 224847 h 269815"/>
                    <a:gd name="connsiteX8" fmla="*/ 0 w 758598"/>
                    <a:gd name="connsiteY8" fmla="*/ 23548 h 269815"/>
                    <a:gd name="connsiteX0" fmla="*/ 22478 w 781076"/>
                    <a:gd name="connsiteY0" fmla="*/ 23548 h 269815"/>
                    <a:gd name="connsiteX1" fmla="*/ 329384 w 781076"/>
                    <a:gd name="connsiteY1" fmla="*/ 11 h 269815"/>
                    <a:gd name="connsiteX2" fmla="*/ 736108 w 781076"/>
                    <a:gd name="connsiteY2" fmla="*/ 11 h 269815"/>
                    <a:gd name="connsiteX3" fmla="*/ 781076 w 781076"/>
                    <a:gd name="connsiteY3" fmla="*/ 44979 h 269815"/>
                    <a:gd name="connsiteX4" fmla="*/ 781076 w 781076"/>
                    <a:gd name="connsiteY4" fmla="*/ 224847 h 269815"/>
                    <a:gd name="connsiteX5" fmla="*/ 736108 w 781076"/>
                    <a:gd name="connsiteY5" fmla="*/ 269815 h 269815"/>
                    <a:gd name="connsiteX6" fmla="*/ 329384 w 781076"/>
                    <a:gd name="connsiteY6" fmla="*/ 269815 h 269815"/>
                    <a:gd name="connsiteX7" fmla="*/ 284416 w 781076"/>
                    <a:gd name="connsiteY7" fmla="*/ 224847 h 269815"/>
                    <a:gd name="connsiteX8" fmla="*/ 52412 w 781076"/>
                    <a:gd name="connsiteY8" fmla="*/ 68274 h 269815"/>
                    <a:gd name="connsiteX9" fmla="*/ 22478 w 781076"/>
                    <a:gd name="connsiteY9" fmla="*/ 23548 h 269815"/>
                    <a:gd name="connsiteX0" fmla="*/ 33030 w 791628"/>
                    <a:gd name="connsiteY0" fmla="*/ 23548 h 269815"/>
                    <a:gd name="connsiteX1" fmla="*/ 339936 w 791628"/>
                    <a:gd name="connsiteY1" fmla="*/ 11 h 269815"/>
                    <a:gd name="connsiteX2" fmla="*/ 746660 w 791628"/>
                    <a:gd name="connsiteY2" fmla="*/ 11 h 269815"/>
                    <a:gd name="connsiteX3" fmla="*/ 791628 w 791628"/>
                    <a:gd name="connsiteY3" fmla="*/ 44979 h 269815"/>
                    <a:gd name="connsiteX4" fmla="*/ 791628 w 791628"/>
                    <a:gd name="connsiteY4" fmla="*/ 224847 h 269815"/>
                    <a:gd name="connsiteX5" fmla="*/ 746660 w 791628"/>
                    <a:gd name="connsiteY5" fmla="*/ 269815 h 269815"/>
                    <a:gd name="connsiteX6" fmla="*/ 339936 w 791628"/>
                    <a:gd name="connsiteY6" fmla="*/ 269815 h 269815"/>
                    <a:gd name="connsiteX7" fmla="*/ 294968 w 791628"/>
                    <a:gd name="connsiteY7" fmla="*/ 224847 h 269815"/>
                    <a:gd name="connsiteX8" fmla="*/ 34389 w 791628"/>
                    <a:gd name="connsiteY8" fmla="*/ 73037 h 269815"/>
                    <a:gd name="connsiteX9" fmla="*/ 33030 w 791628"/>
                    <a:gd name="connsiteY9" fmla="*/ 23548 h 269815"/>
                    <a:gd name="connsiteX0" fmla="*/ 19832 w 778430"/>
                    <a:gd name="connsiteY0" fmla="*/ 23548 h 269815"/>
                    <a:gd name="connsiteX1" fmla="*/ 326738 w 778430"/>
                    <a:gd name="connsiteY1" fmla="*/ 11 h 269815"/>
                    <a:gd name="connsiteX2" fmla="*/ 733462 w 778430"/>
                    <a:gd name="connsiteY2" fmla="*/ 11 h 269815"/>
                    <a:gd name="connsiteX3" fmla="*/ 778430 w 778430"/>
                    <a:gd name="connsiteY3" fmla="*/ 44979 h 269815"/>
                    <a:gd name="connsiteX4" fmla="*/ 778430 w 778430"/>
                    <a:gd name="connsiteY4" fmla="*/ 224847 h 269815"/>
                    <a:gd name="connsiteX5" fmla="*/ 733462 w 778430"/>
                    <a:gd name="connsiteY5" fmla="*/ 269815 h 269815"/>
                    <a:gd name="connsiteX6" fmla="*/ 326738 w 778430"/>
                    <a:gd name="connsiteY6" fmla="*/ 269815 h 269815"/>
                    <a:gd name="connsiteX7" fmla="*/ 281770 w 778430"/>
                    <a:gd name="connsiteY7" fmla="*/ 224847 h 269815"/>
                    <a:gd name="connsiteX8" fmla="*/ 21191 w 778430"/>
                    <a:gd name="connsiteY8" fmla="*/ 73037 h 269815"/>
                    <a:gd name="connsiteX9" fmla="*/ 19832 w 778430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4343 w 761582"/>
                    <a:gd name="connsiteY8" fmla="*/ 73037 h 269815"/>
                    <a:gd name="connsiteX9" fmla="*/ 2984 w 761582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82925 w 761582"/>
                    <a:gd name="connsiteY8" fmla="*/ 12066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7231 w 761582"/>
                    <a:gd name="connsiteY8" fmla="*/ 10161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0087 w 761582"/>
                    <a:gd name="connsiteY8" fmla="*/ 92087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28181 w 761582"/>
                    <a:gd name="connsiteY8" fmla="*/ 84943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93" h="269815">
                      <a:moveTo>
                        <a:pt x="3495" y="23548"/>
                      </a:moveTo>
                      <a:cubicBezTo>
                        <a:pt x="3495" y="-1287"/>
                        <a:pt x="285566" y="11"/>
                        <a:pt x="310401" y="11"/>
                      </a:cubicBezTo>
                      <a:lnTo>
                        <a:pt x="717125" y="11"/>
                      </a:lnTo>
                      <a:cubicBezTo>
                        <a:pt x="741960" y="11"/>
                        <a:pt x="762093" y="20144"/>
                        <a:pt x="762093" y="44979"/>
                      </a:cubicBezTo>
                      <a:lnTo>
                        <a:pt x="762093" y="224847"/>
                      </a:lnTo>
                      <a:cubicBezTo>
                        <a:pt x="762093" y="249682"/>
                        <a:pt x="741960" y="269815"/>
                        <a:pt x="717125" y="269815"/>
                      </a:cubicBezTo>
                      <a:lnTo>
                        <a:pt x="310401" y="269815"/>
                      </a:lnTo>
                      <a:cubicBezTo>
                        <a:pt x="285566" y="269815"/>
                        <a:pt x="265433" y="249682"/>
                        <a:pt x="265433" y="224847"/>
                      </a:cubicBezTo>
                      <a:cubicBezTo>
                        <a:pt x="256181" y="180938"/>
                        <a:pt x="300697" y="126914"/>
                        <a:pt x="228692" y="84943"/>
                      </a:cubicBezTo>
                      <a:cubicBezTo>
                        <a:pt x="151925" y="50116"/>
                        <a:pt x="15797" y="79698"/>
                        <a:pt x="2473" y="63512"/>
                      </a:cubicBezTo>
                      <a:cubicBezTo>
                        <a:pt x="4061" y="29962"/>
                        <a:pt x="-4567" y="34925"/>
                        <a:pt x="3495" y="2354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502" name="Group 501">
                <a:extLst>
                  <a:ext uri="{FF2B5EF4-FFF2-40B4-BE49-F238E27FC236}">
                    <a16:creationId xmlns:a16="http://schemas.microsoft.com/office/drawing/2014/main" id="{35C5559C-BEA4-4D4C-BC15-7AF89155556A}"/>
                  </a:ext>
                </a:extLst>
              </p:cNvPr>
              <p:cNvGrpSpPr/>
              <p:nvPr/>
            </p:nvGrpSpPr>
            <p:grpSpPr>
              <a:xfrm>
                <a:off x="-1253217" y="1038225"/>
                <a:ext cx="733425" cy="209550"/>
                <a:chOff x="-1253217" y="1038225"/>
                <a:chExt cx="733425" cy="209550"/>
              </a:xfrm>
            </p:grpSpPr>
            <p:sp>
              <p:nvSpPr>
                <p:cNvPr id="503" name="Rectangle: Rounded Corners 502">
                  <a:extLst>
                    <a:ext uri="{FF2B5EF4-FFF2-40B4-BE49-F238E27FC236}">
                      <a16:creationId xmlns:a16="http://schemas.microsoft.com/office/drawing/2014/main" id="{EED1A813-5A35-4D37-BAD6-555C1923F28D}"/>
                    </a:ext>
                  </a:extLst>
                </p:cNvPr>
                <p:cNvSpPr/>
                <p:nvPr/>
              </p:nvSpPr>
              <p:spPr>
                <a:xfrm>
                  <a:off x="-1253217" y="1038225"/>
                  <a:ext cx="733425" cy="209550"/>
                </a:xfrm>
                <a:prstGeom prst="round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504" name="Group 503">
                  <a:extLst>
                    <a:ext uri="{FF2B5EF4-FFF2-40B4-BE49-F238E27FC236}">
                      <a16:creationId xmlns:a16="http://schemas.microsoft.com/office/drawing/2014/main" id="{87E14FFC-9F7B-4C95-9DF5-770210D3DA05}"/>
                    </a:ext>
                  </a:extLst>
                </p:cNvPr>
                <p:cNvGrpSpPr/>
                <p:nvPr/>
              </p:nvGrpSpPr>
              <p:grpSpPr>
                <a:xfrm>
                  <a:off x="-1228430" y="1071509"/>
                  <a:ext cx="676647" cy="169069"/>
                  <a:chOff x="-1228430" y="1071509"/>
                  <a:chExt cx="676647" cy="169069"/>
                </a:xfrm>
              </p:grpSpPr>
              <p:sp>
                <p:nvSpPr>
                  <p:cNvPr id="505" name="Rectangle: Rounded Corners 504">
                    <a:extLst>
                      <a:ext uri="{FF2B5EF4-FFF2-40B4-BE49-F238E27FC236}">
                        <a16:creationId xmlns:a16="http://schemas.microsoft.com/office/drawing/2014/main" id="{E2AFE98E-B323-451C-A67F-34C8C5B0AA1C}"/>
                      </a:ext>
                    </a:extLst>
                  </p:cNvPr>
                  <p:cNvSpPr/>
                  <p:nvPr/>
                </p:nvSpPr>
                <p:spPr>
                  <a:xfrm>
                    <a:off x="-122843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06" name="Rectangle: Rounded Corners 505">
                    <a:extLst>
                      <a:ext uri="{FF2B5EF4-FFF2-40B4-BE49-F238E27FC236}">
                        <a16:creationId xmlns:a16="http://schemas.microsoft.com/office/drawing/2014/main" id="{75A582D0-D044-4C25-822B-9DFE3BA13C9D}"/>
                      </a:ext>
                    </a:extLst>
                  </p:cNvPr>
                  <p:cNvSpPr/>
                  <p:nvPr/>
                </p:nvSpPr>
                <p:spPr>
                  <a:xfrm>
                    <a:off x="-117776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07" name="Rectangle: Rounded Corners 506">
                    <a:extLst>
                      <a:ext uri="{FF2B5EF4-FFF2-40B4-BE49-F238E27FC236}">
                        <a16:creationId xmlns:a16="http://schemas.microsoft.com/office/drawing/2014/main" id="{B227A173-623A-4175-BE8E-9717251D35C9}"/>
                      </a:ext>
                    </a:extLst>
                  </p:cNvPr>
                  <p:cNvSpPr/>
                  <p:nvPr/>
                </p:nvSpPr>
                <p:spPr>
                  <a:xfrm>
                    <a:off x="-112710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08" name="Rectangle: Rounded Corners 507">
                    <a:extLst>
                      <a:ext uri="{FF2B5EF4-FFF2-40B4-BE49-F238E27FC236}">
                        <a16:creationId xmlns:a16="http://schemas.microsoft.com/office/drawing/2014/main" id="{0C9F502C-345B-401C-A186-4B1DB05DAD27}"/>
                      </a:ext>
                    </a:extLst>
                  </p:cNvPr>
                  <p:cNvSpPr/>
                  <p:nvPr/>
                </p:nvSpPr>
                <p:spPr>
                  <a:xfrm>
                    <a:off x="-107643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09" name="Rectangle: Rounded Corners 508">
                    <a:extLst>
                      <a:ext uri="{FF2B5EF4-FFF2-40B4-BE49-F238E27FC236}">
                        <a16:creationId xmlns:a16="http://schemas.microsoft.com/office/drawing/2014/main" id="{02F29D6F-8E7D-4357-96D6-B65839913B16}"/>
                      </a:ext>
                    </a:extLst>
                  </p:cNvPr>
                  <p:cNvSpPr/>
                  <p:nvPr/>
                </p:nvSpPr>
                <p:spPr>
                  <a:xfrm>
                    <a:off x="-102577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10" name="Rectangle: Rounded Corners 509">
                    <a:extLst>
                      <a:ext uri="{FF2B5EF4-FFF2-40B4-BE49-F238E27FC236}">
                        <a16:creationId xmlns:a16="http://schemas.microsoft.com/office/drawing/2014/main" id="{CFC26CA1-1637-4403-BE93-4ACFDE204AD4}"/>
                      </a:ext>
                    </a:extLst>
                  </p:cNvPr>
                  <p:cNvSpPr/>
                  <p:nvPr/>
                </p:nvSpPr>
                <p:spPr>
                  <a:xfrm>
                    <a:off x="-97510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11" name="Rectangle: Rounded Corners 510">
                    <a:extLst>
                      <a:ext uri="{FF2B5EF4-FFF2-40B4-BE49-F238E27FC236}">
                        <a16:creationId xmlns:a16="http://schemas.microsoft.com/office/drawing/2014/main" id="{70120342-6C2C-4613-97B4-AA068A6633CA}"/>
                      </a:ext>
                    </a:extLst>
                  </p:cNvPr>
                  <p:cNvSpPr/>
                  <p:nvPr/>
                </p:nvSpPr>
                <p:spPr>
                  <a:xfrm>
                    <a:off x="-92444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12" name="Rectangle: Rounded Corners 511">
                    <a:extLst>
                      <a:ext uri="{FF2B5EF4-FFF2-40B4-BE49-F238E27FC236}">
                        <a16:creationId xmlns:a16="http://schemas.microsoft.com/office/drawing/2014/main" id="{0A99A968-8F62-42CB-B97E-BADFD9470DFD}"/>
                      </a:ext>
                    </a:extLst>
                  </p:cNvPr>
                  <p:cNvSpPr/>
                  <p:nvPr/>
                </p:nvSpPr>
                <p:spPr>
                  <a:xfrm>
                    <a:off x="-87377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13" name="Rectangle: Rounded Corners 512">
                    <a:extLst>
                      <a:ext uri="{FF2B5EF4-FFF2-40B4-BE49-F238E27FC236}">
                        <a16:creationId xmlns:a16="http://schemas.microsoft.com/office/drawing/2014/main" id="{85E0FA35-47A3-4029-A001-4AF68C2C790F}"/>
                      </a:ext>
                    </a:extLst>
                  </p:cNvPr>
                  <p:cNvSpPr/>
                  <p:nvPr/>
                </p:nvSpPr>
                <p:spPr>
                  <a:xfrm>
                    <a:off x="-82311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14" name="Rectangle: Rounded Corners 513">
                    <a:extLst>
                      <a:ext uri="{FF2B5EF4-FFF2-40B4-BE49-F238E27FC236}">
                        <a16:creationId xmlns:a16="http://schemas.microsoft.com/office/drawing/2014/main" id="{427B3BCA-9F60-4667-AA73-728CA605D1AD}"/>
                      </a:ext>
                    </a:extLst>
                  </p:cNvPr>
                  <p:cNvSpPr/>
                  <p:nvPr/>
                </p:nvSpPr>
                <p:spPr>
                  <a:xfrm>
                    <a:off x="-77244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15" name="Rectangle: Rounded Corners 514">
                    <a:extLst>
                      <a:ext uri="{FF2B5EF4-FFF2-40B4-BE49-F238E27FC236}">
                        <a16:creationId xmlns:a16="http://schemas.microsoft.com/office/drawing/2014/main" id="{93216520-3639-485D-8DCB-63A8B86C6B54}"/>
                      </a:ext>
                    </a:extLst>
                  </p:cNvPr>
                  <p:cNvSpPr/>
                  <p:nvPr/>
                </p:nvSpPr>
                <p:spPr>
                  <a:xfrm>
                    <a:off x="-569783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16" name="Rectangle: Rounded Corners 515">
                    <a:extLst>
                      <a:ext uri="{FF2B5EF4-FFF2-40B4-BE49-F238E27FC236}">
                        <a16:creationId xmlns:a16="http://schemas.microsoft.com/office/drawing/2014/main" id="{EF7A225D-2301-4EB4-B0D2-F868CFA90B62}"/>
                      </a:ext>
                    </a:extLst>
                  </p:cNvPr>
                  <p:cNvSpPr/>
                  <p:nvPr/>
                </p:nvSpPr>
                <p:spPr>
                  <a:xfrm>
                    <a:off x="-67111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17" name="Rectangle: Rounded Corners 516">
                    <a:extLst>
                      <a:ext uri="{FF2B5EF4-FFF2-40B4-BE49-F238E27FC236}">
                        <a16:creationId xmlns:a16="http://schemas.microsoft.com/office/drawing/2014/main" id="{D581DB0F-35FB-47E2-9FBB-C386C86BFF7E}"/>
                      </a:ext>
                    </a:extLst>
                  </p:cNvPr>
                  <p:cNvSpPr/>
                  <p:nvPr/>
                </p:nvSpPr>
                <p:spPr>
                  <a:xfrm>
                    <a:off x="-72178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18" name="Rectangle: Rounded Corners 517">
                    <a:extLst>
                      <a:ext uri="{FF2B5EF4-FFF2-40B4-BE49-F238E27FC236}">
                        <a16:creationId xmlns:a16="http://schemas.microsoft.com/office/drawing/2014/main" id="{DF7FE091-803D-4A27-A1B4-FF15FE6312FD}"/>
                      </a:ext>
                    </a:extLst>
                  </p:cNvPr>
                  <p:cNvSpPr/>
                  <p:nvPr/>
                </p:nvSpPr>
                <p:spPr>
                  <a:xfrm>
                    <a:off x="-62045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</p:grpSp>
        <p:grpSp>
          <p:nvGrpSpPr>
            <p:cNvPr id="492" name="Group 491">
              <a:extLst>
                <a:ext uri="{FF2B5EF4-FFF2-40B4-BE49-F238E27FC236}">
                  <a16:creationId xmlns:a16="http://schemas.microsoft.com/office/drawing/2014/main" id="{557DDA16-F05F-49D8-8223-C10CC7342878}"/>
                </a:ext>
              </a:extLst>
            </p:cNvPr>
            <p:cNvGrpSpPr/>
            <p:nvPr/>
          </p:nvGrpSpPr>
          <p:grpSpPr>
            <a:xfrm>
              <a:off x="-1474333" y="1195316"/>
              <a:ext cx="1175657" cy="1475313"/>
              <a:chOff x="-1474333" y="1195316"/>
              <a:chExt cx="1175657" cy="1475313"/>
            </a:xfrm>
          </p:grpSpPr>
          <p:sp>
            <p:nvSpPr>
              <p:cNvPr id="498" name="Rectangle: Rounded Corners 497">
                <a:extLst>
                  <a:ext uri="{FF2B5EF4-FFF2-40B4-BE49-F238E27FC236}">
                    <a16:creationId xmlns:a16="http://schemas.microsoft.com/office/drawing/2014/main" id="{052D24CC-6040-46C7-8939-02417AA9C3B2}"/>
                  </a:ext>
                </a:extLst>
              </p:cNvPr>
              <p:cNvSpPr/>
              <p:nvPr/>
            </p:nvSpPr>
            <p:spPr>
              <a:xfrm>
                <a:off x="-1474333" y="1195316"/>
                <a:ext cx="1175657" cy="1475313"/>
              </a:xfrm>
              <a:prstGeom prst="roundRect">
                <a:avLst>
                  <a:gd name="adj" fmla="val 829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499" name="Rectangle: Rounded Corners 498">
                <a:extLst>
                  <a:ext uri="{FF2B5EF4-FFF2-40B4-BE49-F238E27FC236}">
                    <a16:creationId xmlns:a16="http://schemas.microsoft.com/office/drawing/2014/main" id="{EFE42487-D679-4F97-921B-9062D20FB005}"/>
                  </a:ext>
                </a:extLst>
              </p:cNvPr>
              <p:cNvSpPr/>
              <p:nvPr/>
            </p:nvSpPr>
            <p:spPr>
              <a:xfrm>
                <a:off x="-1422409" y="1247775"/>
                <a:ext cx="1071810" cy="1357696"/>
              </a:xfrm>
              <a:prstGeom prst="roundRect">
                <a:avLst>
                  <a:gd name="adj" fmla="val 829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500" name="Freeform: Shape 499">
                <a:extLst>
                  <a:ext uri="{FF2B5EF4-FFF2-40B4-BE49-F238E27FC236}">
                    <a16:creationId xmlns:a16="http://schemas.microsoft.com/office/drawing/2014/main" id="{463EECA4-BD2E-4E97-940B-BE759A6671EE}"/>
                  </a:ext>
                </a:extLst>
              </p:cNvPr>
              <p:cNvSpPr/>
              <p:nvPr/>
            </p:nvSpPr>
            <p:spPr>
              <a:xfrm>
                <a:off x="-1422410" y="1354325"/>
                <a:ext cx="1082920" cy="1251147"/>
              </a:xfrm>
              <a:custGeom>
                <a:avLst/>
                <a:gdLst>
                  <a:gd name="connsiteX0" fmla="*/ 0 w 1071810"/>
                  <a:gd name="connsiteY0" fmla="*/ 0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0 h 751271"/>
                  <a:gd name="connsiteX0" fmla="*/ 5554 w 1071810"/>
                  <a:gd name="connsiteY0" fmla="*/ 0 h 1251146"/>
                  <a:gd name="connsiteX1" fmla="*/ 1071810 w 1071810"/>
                  <a:gd name="connsiteY1" fmla="*/ 499875 h 1251146"/>
                  <a:gd name="connsiteX2" fmla="*/ 1071810 w 1071810"/>
                  <a:gd name="connsiteY2" fmla="*/ 1162239 h 1251146"/>
                  <a:gd name="connsiteX3" fmla="*/ 982903 w 1071810"/>
                  <a:gd name="connsiteY3" fmla="*/ 1251146 h 1251146"/>
                  <a:gd name="connsiteX4" fmla="*/ 88907 w 1071810"/>
                  <a:gd name="connsiteY4" fmla="*/ 1251146 h 1251146"/>
                  <a:gd name="connsiteX5" fmla="*/ 0 w 1071810"/>
                  <a:gd name="connsiteY5" fmla="*/ 1162239 h 1251146"/>
                  <a:gd name="connsiteX6" fmla="*/ 5554 w 1071810"/>
                  <a:gd name="connsiteY6" fmla="*/ 0 h 1251146"/>
                  <a:gd name="connsiteX0" fmla="*/ 5554 w 1082920"/>
                  <a:gd name="connsiteY0" fmla="*/ 0 h 1251146"/>
                  <a:gd name="connsiteX1" fmla="*/ 1082920 w 1082920"/>
                  <a:gd name="connsiteY1" fmla="*/ 16661 h 1251146"/>
                  <a:gd name="connsiteX2" fmla="*/ 1071810 w 1082920"/>
                  <a:gd name="connsiteY2" fmla="*/ 1162239 h 1251146"/>
                  <a:gd name="connsiteX3" fmla="*/ 982903 w 1082920"/>
                  <a:gd name="connsiteY3" fmla="*/ 1251146 h 1251146"/>
                  <a:gd name="connsiteX4" fmla="*/ 88907 w 1082920"/>
                  <a:gd name="connsiteY4" fmla="*/ 1251146 h 1251146"/>
                  <a:gd name="connsiteX5" fmla="*/ 0 w 1082920"/>
                  <a:gd name="connsiteY5" fmla="*/ 1162239 h 1251146"/>
                  <a:gd name="connsiteX6" fmla="*/ 5554 w 1082920"/>
                  <a:gd name="connsiteY6" fmla="*/ 0 h 1251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2920" h="1251146">
                    <a:moveTo>
                      <a:pt x="5554" y="0"/>
                    </a:moveTo>
                    <a:lnTo>
                      <a:pt x="1082920" y="16661"/>
                    </a:lnTo>
                    <a:lnTo>
                      <a:pt x="1071810" y="1162239"/>
                    </a:lnTo>
                    <a:cubicBezTo>
                      <a:pt x="1071810" y="1211341"/>
                      <a:pt x="1032005" y="1251146"/>
                      <a:pt x="982903" y="1251146"/>
                    </a:cubicBezTo>
                    <a:lnTo>
                      <a:pt x="88907" y="1251146"/>
                    </a:lnTo>
                    <a:cubicBezTo>
                      <a:pt x="39805" y="1251146"/>
                      <a:pt x="0" y="1211341"/>
                      <a:pt x="0" y="1162239"/>
                    </a:cubicBezTo>
                    <a:cubicBezTo>
                      <a:pt x="1851" y="774826"/>
                      <a:pt x="3703" y="387413"/>
                      <a:pt x="5554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493" name="Group 492">
              <a:extLst>
                <a:ext uri="{FF2B5EF4-FFF2-40B4-BE49-F238E27FC236}">
                  <a16:creationId xmlns:a16="http://schemas.microsoft.com/office/drawing/2014/main" id="{EACD7D4F-F3A9-44CB-97BB-6CB86C5110F3}"/>
                </a:ext>
              </a:extLst>
            </p:cNvPr>
            <p:cNvGrpSpPr/>
            <p:nvPr/>
          </p:nvGrpSpPr>
          <p:grpSpPr>
            <a:xfrm>
              <a:off x="-1091971" y="1727507"/>
              <a:ext cx="410934" cy="410932"/>
              <a:chOff x="-1205592" y="1613885"/>
              <a:chExt cx="638175" cy="638175"/>
            </a:xfrm>
          </p:grpSpPr>
          <p:sp>
            <p:nvSpPr>
              <p:cNvPr id="494" name="Oval 493">
                <a:extLst>
                  <a:ext uri="{FF2B5EF4-FFF2-40B4-BE49-F238E27FC236}">
                    <a16:creationId xmlns:a16="http://schemas.microsoft.com/office/drawing/2014/main" id="{754E2E96-31E7-42FE-9897-0EE3A5D8ED86}"/>
                  </a:ext>
                </a:extLst>
              </p:cNvPr>
              <p:cNvSpPr/>
              <p:nvPr/>
            </p:nvSpPr>
            <p:spPr>
              <a:xfrm>
                <a:off x="-1205592" y="1613885"/>
                <a:ext cx="638175" cy="6381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495" name="Group 494">
                <a:extLst>
                  <a:ext uri="{FF2B5EF4-FFF2-40B4-BE49-F238E27FC236}">
                    <a16:creationId xmlns:a16="http://schemas.microsoft.com/office/drawing/2014/main" id="{1AD74613-1F68-46AD-A580-AEB64986AE5A}"/>
                  </a:ext>
                </a:extLst>
              </p:cNvPr>
              <p:cNvGrpSpPr/>
              <p:nvPr/>
            </p:nvGrpSpPr>
            <p:grpSpPr>
              <a:xfrm>
                <a:off x="-1078855" y="1740622"/>
                <a:ext cx="384701" cy="384701"/>
                <a:chOff x="695856" y="572562"/>
                <a:chExt cx="384701" cy="384701"/>
              </a:xfrm>
              <a:solidFill>
                <a:schemeClr val="bg2"/>
              </a:solidFill>
            </p:grpSpPr>
            <p:sp>
              <p:nvSpPr>
                <p:cNvPr id="496" name="Rectangle 495">
                  <a:extLst>
                    <a:ext uri="{FF2B5EF4-FFF2-40B4-BE49-F238E27FC236}">
                      <a16:creationId xmlns:a16="http://schemas.microsoft.com/office/drawing/2014/main" id="{5EAAD481-0970-4D4B-A6F0-7826B0D0DED0}"/>
                    </a:ext>
                  </a:extLst>
                </p:cNvPr>
                <p:cNvSpPr/>
                <p:nvPr/>
              </p:nvSpPr>
              <p:spPr>
                <a:xfrm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97" name="Rectangle 496">
                  <a:extLst>
                    <a:ext uri="{FF2B5EF4-FFF2-40B4-BE49-F238E27FC236}">
                      <a16:creationId xmlns:a16="http://schemas.microsoft.com/office/drawing/2014/main" id="{C50D7524-DF5F-4F3B-988F-AAE099EB05A6}"/>
                    </a:ext>
                  </a:extLst>
                </p:cNvPr>
                <p:cNvSpPr/>
                <p:nvPr/>
              </p:nvSpPr>
              <p:spPr>
                <a:xfrm rot="5400000"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  <p:grpSp>
        <p:nvGrpSpPr>
          <p:cNvPr id="523" name="Group 522">
            <a:extLst>
              <a:ext uri="{FF2B5EF4-FFF2-40B4-BE49-F238E27FC236}">
                <a16:creationId xmlns:a16="http://schemas.microsoft.com/office/drawing/2014/main" id="{5AD98DA0-B367-4C44-8B8E-E41847C4064B}"/>
              </a:ext>
            </a:extLst>
          </p:cNvPr>
          <p:cNvGrpSpPr/>
          <p:nvPr/>
        </p:nvGrpSpPr>
        <p:grpSpPr>
          <a:xfrm>
            <a:off x="10615604" y="5087977"/>
            <a:ext cx="504040" cy="953734"/>
            <a:chOff x="-1474333" y="446076"/>
            <a:chExt cx="1175657" cy="2224553"/>
          </a:xfrm>
        </p:grpSpPr>
        <p:grpSp>
          <p:nvGrpSpPr>
            <p:cNvPr id="524" name="Group 523">
              <a:extLst>
                <a:ext uri="{FF2B5EF4-FFF2-40B4-BE49-F238E27FC236}">
                  <a16:creationId xmlns:a16="http://schemas.microsoft.com/office/drawing/2014/main" id="{891F49ED-D26B-48F9-A188-0D152445FB75}"/>
                </a:ext>
              </a:extLst>
            </p:cNvPr>
            <p:cNvGrpSpPr/>
            <p:nvPr/>
          </p:nvGrpSpPr>
          <p:grpSpPr>
            <a:xfrm>
              <a:off x="-1400268" y="446076"/>
              <a:ext cx="880476" cy="801699"/>
              <a:chOff x="-1400268" y="446076"/>
              <a:chExt cx="880476" cy="801699"/>
            </a:xfrm>
          </p:grpSpPr>
          <p:grpSp>
            <p:nvGrpSpPr>
              <p:cNvPr id="534" name="Group 533">
                <a:extLst>
                  <a:ext uri="{FF2B5EF4-FFF2-40B4-BE49-F238E27FC236}">
                    <a16:creationId xmlns:a16="http://schemas.microsoft.com/office/drawing/2014/main" id="{5883148A-6804-4532-9386-A4FF23B62E43}"/>
                  </a:ext>
                </a:extLst>
              </p:cNvPr>
              <p:cNvGrpSpPr/>
              <p:nvPr/>
            </p:nvGrpSpPr>
            <p:grpSpPr>
              <a:xfrm>
                <a:off x="-1400268" y="446076"/>
                <a:ext cx="762094" cy="670695"/>
                <a:chOff x="-1400268" y="446076"/>
                <a:chExt cx="762094" cy="670695"/>
              </a:xfrm>
            </p:grpSpPr>
            <p:sp>
              <p:nvSpPr>
                <p:cNvPr id="552" name="Rectangle 551">
                  <a:extLst>
                    <a:ext uri="{FF2B5EF4-FFF2-40B4-BE49-F238E27FC236}">
                      <a16:creationId xmlns:a16="http://schemas.microsoft.com/office/drawing/2014/main" id="{6B87C62D-2BC7-4834-8DA0-F5F41DD0EC9A}"/>
                    </a:ext>
                  </a:extLst>
                </p:cNvPr>
                <p:cNvSpPr/>
                <p:nvPr/>
              </p:nvSpPr>
              <p:spPr>
                <a:xfrm>
                  <a:off x="-986517" y="781050"/>
                  <a:ext cx="200025" cy="1261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553" name="Rectangle: Rounded Corners 552">
                  <a:extLst>
                    <a:ext uri="{FF2B5EF4-FFF2-40B4-BE49-F238E27FC236}">
                      <a16:creationId xmlns:a16="http://schemas.microsoft.com/office/drawing/2014/main" id="{E5A217F6-94A9-4C9C-9048-010372F9EB9B}"/>
                    </a:ext>
                  </a:extLst>
                </p:cNvPr>
                <p:cNvSpPr/>
                <p:nvPr/>
              </p:nvSpPr>
              <p:spPr>
                <a:xfrm>
                  <a:off x="-1134834" y="907221"/>
                  <a:ext cx="496660" cy="2095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554" name="Rectangle: Rounded Corners 553">
                  <a:extLst>
                    <a:ext uri="{FF2B5EF4-FFF2-40B4-BE49-F238E27FC236}">
                      <a16:creationId xmlns:a16="http://schemas.microsoft.com/office/drawing/2014/main" id="{C181D451-2A85-4479-ADDA-4E0D13132A96}"/>
                    </a:ext>
                  </a:extLst>
                </p:cNvPr>
                <p:cNvSpPr/>
                <p:nvPr/>
              </p:nvSpPr>
              <p:spPr>
                <a:xfrm>
                  <a:off x="-1061808" y="702505"/>
                  <a:ext cx="350608" cy="848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555" name="Rectangle: Rounded Corners 16">
                  <a:extLst>
                    <a:ext uri="{FF2B5EF4-FFF2-40B4-BE49-F238E27FC236}">
                      <a16:creationId xmlns:a16="http://schemas.microsoft.com/office/drawing/2014/main" id="{BCB4D1FF-1E8E-4CB0-8AC9-DDA7CA77BAFB}"/>
                    </a:ext>
                  </a:extLst>
                </p:cNvPr>
                <p:cNvSpPr/>
                <p:nvPr/>
              </p:nvSpPr>
              <p:spPr>
                <a:xfrm>
                  <a:off x="-1400268" y="446076"/>
                  <a:ext cx="762093" cy="269815"/>
                </a:xfrm>
                <a:custGeom>
                  <a:avLst/>
                  <a:gdLst>
                    <a:gd name="connsiteX0" fmla="*/ 0 w 496660"/>
                    <a:gd name="connsiteY0" fmla="*/ 44968 h 269804"/>
                    <a:gd name="connsiteX1" fmla="*/ 44968 w 496660"/>
                    <a:gd name="connsiteY1" fmla="*/ 0 h 269804"/>
                    <a:gd name="connsiteX2" fmla="*/ 451692 w 496660"/>
                    <a:gd name="connsiteY2" fmla="*/ 0 h 269804"/>
                    <a:gd name="connsiteX3" fmla="*/ 496660 w 496660"/>
                    <a:gd name="connsiteY3" fmla="*/ 44968 h 269804"/>
                    <a:gd name="connsiteX4" fmla="*/ 496660 w 496660"/>
                    <a:gd name="connsiteY4" fmla="*/ 224836 h 269804"/>
                    <a:gd name="connsiteX5" fmla="*/ 451692 w 496660"/>
                    <a:gd name="connsiteY5" fmla="*/ 269804 h 269804"/>
                    <a:gd name="connsiteX6" fmla="*/ 44968 w 496660"/>
                    <a:gd name="connsiteY6" fmla="*/ 269804 h 269804"/>
                    <a:gd name="connsiteX7" fmla="*/ 0 w 496660"/>
                    <a:gd name="connsiteY7" fmla="*/ 224836 h 269804"/>
                    <a:gd name="connsiteX8" fmla="*/ 0 w 496660"/>
                    <a:gd name="connsiteY8" fmla="*/ 44968 h 269804"/>
                    <a:gd name="connsiteX0" fmla="*/ 0 w 758598"/>
                    <a:gd name="connsiteY0" fmla="*/ 23548 h 269815"/>
                    <a:gd name="connsiteX1" fmla="*/ 306906 w 758598"/>
                    <a:gd name="connsiteY1" fmla="*/ 11 h 269815"/>
                    <a:gd name="connsiteX2" fmla="*/ 713630 w 758598"/>
                    <a:gd name="connsiteY2" fmla="*/ 11 h 269815"/>
                    <a:gd name="connsiteX3" fmla="*/ 758598 w 758598"/>
                    <a:gd name="connsiteY3" fmla="*/ 44979 h 269815"/>
                    <a:gd name="connsiteX4" fmla="*/ 758598 w 758598"/>
                    <a:gd name="connsiteY4" fmla="*/ 224847 h 269815"/>
                    <a:gd name="connsiteX5" fmla="*/ 713630 w 758598"/>
                    <a:gd name="connsiteY5" fmla="*/ 269815 h 269815"/>
                    <a:gd name="connsiteX6" fmla="*/ 306906 w 758598"/>
                    <a:gd name="connsiteY6" fmla="*/ 269815 h 269815"/>
                    <a:gd name="connsiteX7" fmla="*/ 261938 w 758598"/>
                    <a:gd name="connsiteY7" fmla="*/ 224847 h 269815"/>
                    <a:gd name="connsiteX8" fmla="*/ 0 w 758598"/>
                    <a:gd name="connsiteY8" fmla="*/ 23548 h 269815"/>
                    <a:gd name="connsiteX0" fmla="*/ 22478 w 781076"/>
                    <a:gd name="connsiteY0" fmla="*/ 23548 h 269815"/>
                    <a:gd name="connsiteX1" fmla="*/ 329384 w 781076"/>
                    <a:gd name="connsiteY1" fmla="*/ 11 h 269815"/>
                    <a:gd name="connsiteX2" fmla="*/ 736108 w 781076"/>
                    <a:gd name="connsiteY2" fmla="*/ 11 h 269815"/>
                    <a:gd name="connsiteX3" fmla="*/ 781076 w 781076"/>
                    <a:gd name="connsiteY3" fmla="*/ 44979 h 269815"/>
                    <a:gd name="connsiteX4" fmla="*/ 781076 w 781076"/>
                    <a:gd name="connsiteY4" fmla="*/ 224847 h 269815"/>
                    <a:gd name="connsiteX5" fmla="*/ 736108 w 781076"/>
                    <a:gd name="connsiteY5" fmla="*/ 269815 h 269815"/>
                    <a:gd name="connsiteX6" fmla="*/ 329384 w 781076"/>
                    <a:gd name="connsiteY6" fmla="*/ 269815 h 269815"/>
                    <a:gd name="connsiteX7" fmla="*/ 284416 w 781076"/>
                    <a:gd name="connsiteY7" fmla="*/ 224847 h 269815"/>
                    <a:gd name="connsiteX8" fmla="*/ 52412 w 781076"/>
                    <a:gd name="connsiteY8" fmla="*/ 68274 h 269815"/>
                    <a:gd name="connsiteX9" fmla="*/ 22478 w 781076"/>
                    <a:gd name="connsiteY9" fmla="*/ 23548 h 269815"/>
                    <a:gd name="connsiteX0" fmla="*/ 33030 w 791628"/>
                    <a:gd name="connsiteY0" fmla="*/ 23548 h 269815"/>
                    <a:gd name="connsiteX1" fmla="*/ 339936 w 791628"/>
                    <a:gd name="connsiteY1" fmla="*/ 11 h 269815"/>
                    <a:gd name="connsiteX2" fmla="*/ 746660 w 791628"/>
                    <a:gd name="connsiteY2" fmla="*/ 11 h 269815"/>
                    <a:gd name="connsiteX3" fmla="*/ 791628 w 791628"/>
                    <a:gd name="connsiteY3" fmla="*/ 44979 h 269815"/>
                    <a:gd name="connsiteX4" fmla="*/ 791628 w 791628"/>
                    <a:gd name="connsiteY4" fmla="*/ 224847 h 269815"/>
                    <a:gd name="connsiteX5" fmla="*/ 746660 w 791628"/>
                    <a:gd name="connsiteY5" fmla="*/ 269815 h 269815"/>
                    <a:gd name="connsiteX6" fmla="*/ 339936 w 791628"/>
                    <a:gd name="connsiteY6" fmla="*/ 269815 h 269815"/>
                    <a:gd name="connsiteX7" fmla="*/ 294968 w 791628"/>
                    <a:gd name="connsiteY7" fmla="*/ 224847 h 269815"/>
                    <a:gd name="connsiteX8" fmla="*/ 34389 w 791628"/>
                    <a:gd name="connsiteY8" fmla="*/ 73037 h 269815"/>
                    <a:gd name="connsiteX9" fmla="*/ 33030 w 791628"/>
                    <a:gd name="connsiteY9" fmla="*/ 23548 h 269815"/>
                    <a:gd name="connsiteX0" fmla="*/ 19832 w 778430"/>
                    <a:gd name="connsiteY0" fmla="*/ 23548 h 269815"/>
                    <a:gd name="connsiteX1" fmla="*/ 326738 w 778430"/>
                    <a:gd name="connsiteY1" fmla="*/ 11 h 269815"/>
                    <a:gd name="connsiteX2" fmla="*/ 733462 w 778430"/>
                    <a:gd name="connsiteY2" fmla="*/ 11 h 269815"/>
                    <a:gd name="connsiteX3" fmla="*/ 778430 w 778430"/>
                    <a:gd name="connsiteY3" fmla="*/ 44979 h 269815"/>
                    <a:gd name="connsiteX4" fmla="*/ 778430 w 778430"/>
                    <a:gd name="connsiteY4" fmla="*/ 224847 h 269815"/>
                    <a:gd name="connsiteX5" fmla="*/ 733462 w 778430"/>
                    <a:gd name="connsiteY5" fmla="*/ 269815 h 269815"/>
                    <a:gd name="connsiteX6" fmla="*/ 326738 w 778430"/>
                    <a:gd name="connsiteY6" fmla="*/ 269815 h 269815"/>
                    <a:gd name="connsiteX7" fmla="*/ 281770 w 778430"/>
                    <a:gd name="connsiteY7" fmla="*/ 224847 h 269815"/>
                    <a:gd name="connsiteX8" fmla="*/ 21191 w 778430"/>
                    <a:gd name="connsiteY8" fmla="*/ 73037 h 269815"/>
                    <a:gd name="connsiteX9" fmla="*/ 19832 w 778430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4343 w 761582"/>
                    <a:gd name="connsiteY8" fmla="*/ 73037 h 269815"/>
                    <a:gd name="connsiteX9" fmla="*/ 2984 w 761582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82925 w 761582"/>
                    <a:gd name="connsiteY8" fmla="*/ 12066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7231 w 761582"/>
                    <a:gd name="connsiteY8" fmla="*/ 10161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0087 w 761582"/>
                    <a:gd name="connsiteY8" fmla="*/ 92087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28181 w 761582"/>
                    <a:gd name="connsiteY8" fmla="*/ 84943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93" h="269815">
                      <a:moveTo>
                        <a:pt x="3495" y="23548"/>
                      </a:moveTo>
                      <a:cubicBezTo>
                        <a:pt x="3495" y="-1287"/>
                        <a:pt x="285566" y="11"/>
                        <a:pt x="310401" y="11"/>
                      </a:cubicBezTo>
                      <a:lnTo>
                        <a:pt x="717125" y="11"/>
                      </a:lnTo>
                      <a:cubicBezTo>
                        <a:pt x="741960" y="11"/>
                        <a:pt x="762093" y="20144"/>
                        <a:pt x="762093" y="44979"/>
                      </a:cubicBezTo>
                      <a:lnTo>
                        <a:pt x="762093" y="224847"/>
                      </a:lnTo>
                      <a:cubicBezTo>
                        <a:pt x="762093" y="249682"/>
                        <a:pt x="741960" y="269815"/>
                        <a:pt x="717125" y="269815"/>
                      </a:cubicBezTo>
                      <a:lnTo>
                        <a:pt x="310401" y="269815"/>
                      </a:lnTo>
                      <a:cubicBezTo>
                        <a:pt x="285566" y="269815"/>
                        <a:pt x="265433" y="249682"/>
                        <a:pt x="265433" y="224847"/>
                      </a:cubicBezTo>
                      <a:cubicBezTo>
                        <a:pt x="256181" y="180938"/>
                        <a:pt x="300697" y="126914"/>
                        <a:pt x="228692" y="84943"/>
                      </a:cubicBezTo>
                      <a:cubicBezTo>
                        <a:pt x="151925" y="50116"/>
                        <a:pt x="15797" y="79698"/>
                        <a:pt x="2473" y="63512"/>
                      </a:cubicBezTo>
                      <a:cubicBezTo>
                        <a:pt x="4061" y="29962"/>
                        <a:pt x="-4567" y="34925"/>
                        <a:pt x="3495" y="2354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535" name="Group 534">
                <a:extLst>
                  <a:ext uri="{FF2B5EF4-FFF2-40B4-BE49-F238E27FC236}">
                    <a16:creationId xmlns:a16="http://schemas.microsoft.com/office/drawing/2014/main" id="{A2597E9D-5E53-478E-A20F-B23703BEDE40}"/>
                  </a:ext>
                </a:extLst>
              </p:cNvPr>
              <p:cNvGrpSpPr/>
              <p:nvPr/>
            </p:nvGrpSpPr>
            <p:grpSpPr>
              <a:xfrm>
                <a:off x="-1253217" y="1038225"/>
                <a:ext cx="733425" cy="209550"/>
                <a:chOff x="-1253217" y="1038225"/>
                <a:chExt cx="733425" cy="209550"/>
              </a:xfrm>
            </p:grpSpPr>
            <p:sp>
              <p:nvSpPr>
                <p:cNvPr id="536" name="Rectangle: Rounded Corners 535">
                  <a:extLst>
                    <a:ext uri="{FF2B5EF4-FFF2-40B4-BE49-F238E27FC236}">
                      <a16:creationId xmlns:a16="http://schemas.microsoft.com/office/drawing/2014/main" id="{531C2EF5-F4DF-4DC2-AC5A-AC3D0FB20E33}"/>
                    </a:ext>
                  </a:extLst>
                </p:cNvPr>
                <p:cNvSpPr/>
                <p:nvPr/>
              </p:nvSpPr>
              <p:spPr>
                <a:xfrm>
                  <a:off x="-1253217" y="1038225"/>
                  <a:ext cx="733425" cy="209550"/>
                </a:xfrm>
                <a:prstGeom prst="round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537" name="Group 536">
                  <a:extLst>
                    <a:ext uri="{FF2B5EF4-FFF2-40B4-BE49-F238E27FC236}">
                      <a16:creationId xmlns:a16="http://schemas.microsoft.com/office/drawing/2014/main" id="{8420D984-6AF4-4CA5-A9F0-F36426E3D912}"/>
                    </a:ext>
                  </a:extLst>
                </p:cNvPr>
                <p:cNvGrpSpPr/>
                <p:nvPr/>
              </p:nvGrpSpPr>
              <p:grpSpPr>
                <a:xfrm>
                  <a:off x="-1228430" y="1071509"/>
                  <a:ext cx="676647" cy="169069"/>
                  <a:chOff x="-1228430" y="1071509"/>
                  <a:chExt cx="676647" cy="169069"/>
                </a:xfrm>
              </p:grpSpPr>
              <p:sp>
                <p:nvSpPr>
                  <p:cNvPr id="538" name="Rectangle: Rounded Corners 537">
                    <a:extLst>
                      <a:ext uri="{FF2B5EF4-FFF2-40B4-BE49-F238E27FC236}">
                        <a16:creationId xmlns:a16="http://schemas.microsoft.com/office/drawing/2014/main" id="{EF369E57-1035-4FAB-89AC-433332C66EC9}"/>
                      </a:ext>
                    </a:extLst>
                  </p:cNvPr>
                  <p:cNvSpPr/>
                  <p:nvPr/>
                </p:nvSpPr>
                <p:spPr>
                  <a:xfrm>
                    <a:off x="-122843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39" name="Rectangle: Rounded Corners 538">
                    <a:extLst>
                      <a:ext uri="{FF2B5EF4-FFF2-40B4-BE49-F238E27FC236}">
                        <a16:creationId xmlns:a16="http://schemas.microsoft.com/office/drawing/2014/main" id="{CD099B86-8339-4C4A-AFDD-5B562E61E592}"/>
                      </a:ext>
                    </a:extLst>
                  </p:cNvPr>
                  <p:cNvSpPr/>
                  <p:nvPr/>
                </p:nvSpPr>
                <p:spPr>
                  <a:xfrm>
                    <a:off x="-117776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40" name="Rectangle: Rounded Corners 539">
                    <a:extLst>
                      <a:ext uri="{FF2B5EF4-FFF2-40B4-BE49-F238E27FC236}">
                        <a16:creationId xmlns:a16="http://schemas.microsoft.com/office/drawing/2014/main" id="{36AE63BD-1D69-4B23-A6B2-98AB46339D8C}"/>
                      </a:ext>
                    </a:extLst>
                  </p:cNvPr>
                  <p:cNvSpPr/>
                  <p:nvPr/>
                </p:nvSpPr>
                <p:spPr>
                  <a:xfrm>
                    <a:off x="-112710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41" name="Rectangle: Rounded Corners 540">
                    <a:extLst>
                      <a:ext uri="{FF2B5EF4-FFF2-40B4-BE49-F238E27FC236}">
                        <a16:creationId xmlns:a16="http://schemas.microsoft.com/office/drawing/2014/main" id="{00C41DEF-1F7E-4607-99C9-DE5B5F6D559B}"/>
                      </a:ext>
                    </a:extLst>
                  </p:cNvPr>
                  <p:cNvSpPr/>
                  <p:nvPr/>
                </p:nvSpPr>
                <p:spPr>
                  <a:xfrm>
                    <a:off x="-107643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42" name="Rectangle: Rounded Corners 541">
                    <a:extLst>
                      <a:ext uri="{FF2B5EF4-FFF2-40B4-BE49-F238E27FC236}">
                        <a16:creationId xmlns:a16="http://schemas.microsoft.com/office/drawing/2014/main" id="{588C434A-A8C7-4505-99A0-B46C74893890}"/>
                      </a:ext>
                    </a:extLst>
                  </p:cNvPr>
                  <p:cNvSpPr/>
                  <p:nvPr/>
                </p:nvSpPr>
                <p:spPr>
                  <a:xfrm>
                    <a:off x="-102577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43" name="Rectangle: Rounded Corners 542">
                    <a:extLst>
                      <a:ext uri="{FF2B5EF4-FFF2-40B4-BE49-F238E27FC236}">
                        <a16:creationId xmlns:a16="http://schemas.microsoft.com/office/drawing/2014/main" id="{4CEE947E-1D47-4A1C-99AD-947461A53F7C}"/>
                      </a:ext>
                    </a:extLst>
                  </p:cNvPr>
                  <p:cNvSpPr/>
                  <p:nvPr/>
                </p:nvSpPr>
                <p:spPr>
                  <a:xfrm>
                    <a:off x="-97510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44" name="Rectangle: Rounded Corners 543">
                    <a:extLst>
                      <a:ext uri="{FF2B5EF4-FFF2-40B4-BE49-F238E27FC236}">
                        <a16:creationId xmlns:a16="http://schemas.microsoft.com/office/drawing/2014/main" id="{0EDC5936-0B00-49AE-AAE7-885724B4E84E}"/>
                      </a:ext>
                    </a:extLst>
                  </p:cNvPr>
                  <p:cNvSpPr/>
                  <p:nvPr/>
                </p:nvSpPr>
                <p:spPr>
                  <a:xfrm>
                    <a:off x="-92444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45" name="Rectangle: Rounded Corners 544">
                    <a:extLst>
                      <a:ext uri="{FF2B5EF4-FFF2-40B4-BE49-F238E27FC236}">
                        <a16:creationId xmlns:a16="http://schemas.microsoft.com/office/drawing/2014/main" id="{96E15790-97A3-4AB8-A608-0D84B86F51EE}"/>
                      </a:ext>
                    </a:extLst>
                  </p:cNvPr>
                  <p:cNvSpPr/>
                  <p:nvPr/>
                </p:nvSpPr>
                <p:spPr>
                  <a:xfrm>
                    <a:off x="-87377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46" name="Rectangle: Rounded Corners 545">
                    <a:extLst>
                      <a:ext uri="{FF2B5EF4-FFF2-40B4-BE49-F238E27FC236}">
                        <a16:creationId xmlns:a16="http://schemas.microsoft.com/office/drawing/2014/main" id="{2737C26B-79FB-463A-B22C-890BA0D1CAD2}"/>
                      </a:ext>
                    </a:extLst>
                  </p:cNvPr>
                  <p:cNvSpPr/>
                  <p:nvPr/>
                </p:nvSpPr>
                <p:spPr>
                  <a:xfrm>
                    <a:off x="-82311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47" name="Rectangle: Rounded Corners 546">
                    <a:extLst>
                      <a:ext uri="{FF2B5EF4-FFF2-40B4-BE49-F238E27FC236}">
                        <a16:creationId xmlns:a16="http://schemas.microsoft.com/office/drawing/2014/main" id="{827E99EE-7473-41B8-BE01-2C42E21EE87D}"/>
                      </a:ext>
                    </a:extLst>
                  </p:cNvPr>
                  <p:cNvSpPr/>
                  <p:nvPr/>
                </p:nvSpPr>
                <p:spPr>
                  <a:xfrm>
                    <a:off x="-77244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48" name="Rectangle: Rounded Corners 547">
                    <a:extLst>
                      <a:ext uri="{FF2B5EF4-FFF2-40B4-BE49-F238E27FC236}">
                        <a16:creationId xmlns:a16="http://schemas.microsoft.com/office/drawing/2014/main" id="{27C9B70B-5AB8-4C09-8C93-BDF7407062D1}"/>
                      </a:ext>
                    </a:extLst>
                  </p:cNvPr>
                  <p:cNvSpPr/>
                  <p:nvPr/>
                </p:nvSpPr>
                <p:spPr>
                  <a:xfrm>
                    <a:off x="-569783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49" name="Rectangle: Rounded Corners 548">
                    <a:extLst>
                      <a:ext uri="{FF2B5EF4-FFF2-40B4-BE49-F238E27FC236}">
                        <a16:creationId xmlns:a16="http://schemas.microsoft.com/office/drawing/2014/main" id="{FC77663E-25FB-437D-AFF6-1F5192207037}"/>
                      </a:ext>
                    </a:extLst>
                  </p:cNvPr>
                  <p:cNvSpPr/>
                  <p:nvPr/>
                </p:nvSpPr>
                <p:spPr>
                  <a:xfrm>
                    <a:off x="-67111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50" name="Rectangle: Rounded Corners 549">
                    <a:extLst>
                      <a:ext uri="{FF2B5EF4-FFF2-40B4-BE49-F238E27FC236}">
                        <a16:creationId xmlns:a16="http://schemas.microsoft.com/office/drawing/2014/main" id="{777A6A1F-98D3-4E31-9D0D-226150BD7121}"/>
                      </a:ext>
                    </a:extLst>
                  </p:cNvPr>
                  <p:cNvSpPr/>
                  <p:nvPr/>
                </p:nvSpPr>
                <p:spPr>
                  <a:xfrm>
                    <a:off x="-72178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51" name="Rectangle: Rounded Corners 550">
                    <a:extLst>
                      <a:ext uri="{FF2B5EF4-FFF2-40B4-BE49-F238E27FC236}">
                        <a16:creationId xmlns:a16="http://schemas.microsoft.com/office/drawing/2014/main" id="{BA87D64E-6E3C-4B01-B3CB-38C6758CCA01}"/>
                      </a:ext>
                    </a:extLst>
                  </p:cNvPr>
                  <p:cNvSpPr/>
                  <p:nvPr/>
                </p:nvSpPr>
                <p:spPr>
                  <a:xfrm>
                    <a:off x="-62045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</p:grpSp>
        <p:grpSp>
          <p:nvGrpSpPr>
            <p:cNvPr id="525" name="Group 524">
              <a:extLst>
                <a:ext uri="{FF2B5EF4-FFF2-40B4-BE49-F238E27FC236}">
                  <a16:creationId xmlns:a16="http://schemas.microsoft.com/office/drawing/2014/main" id="{375EDD2B-CBF7-435F-9EEF-01BEA499FA16}"/>
                </a:ext>
              </a:extLst>
            </p:cNvPr>
            <p:cNvGrpSpPr/>
            <p:nvPr/>
          </p:nvGrpSpPr>
          <p:grpSpPr>
            <a:xfrm>
              <a:off x="-1474333" y="1195316"/>
              <a:ext cx="1175657" cy="1475313"/>
              <a:chOff x="-1474333" y="1195316"/>
              <a:chExt cx="1175657" cy="1475313"/>
            </a:xfrm>
          </p:grpSpPr>
          <p:sp>
            <p:nvSpPr>
              <p:cNvPr id="531" name="Rectangle: Rounded Corners 530">
                <a:extLst>
                  <a:ext uri="{FF2B5EF4-FFF2-40B4-BE49-F238E27FC236}">
                    <a16:creationId xmlns:a16="http://schemas.microsoft.com/office/drawing/2014/main" id="{A35B76B0-6E0E-44AC-94A5-D94B499EC33A}"/>
                  </a:ext>
                </a:extLst>
              </p:cNvPr>
              <p:cNvSpPr/>
              <p:nvPr/>
            </p:nvSpPr>
            <p:spPr>
              <a:xfrm>
                <a:off x="-1474333" y="1195316"/>
                <a:ext cx="1175657" cy="1475313"/>
              </a:xfrm>
              <a:prstGeom prst="roundRect">
                <a:avLst>
                  <a:gd name="adj" fmla="val 829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532" name="Rectangle: Rounded Corners 531">
                <a:extLst>
                  <a:ext uri="{FF2B5EF4-FFF2-40B4-BE49-F238E27FC236}">
                    <a16:creationId xmlns:a16="http://schemas.microsoft.com/office/drawing/2014/main" id="{449EF537-9C70-42D8-9E8F-C731BBCC8446}"/>
                  </a:ext>
                </a:extLst>
              </p:cNvPr>
              <p:cNvSpPr/>
              <p:nvPr/>
            </p:nvSpPr>
            <p:spPr>
              <a:xfrm>
                <a:off x="-1422409" y="1247775"/>
                <a:ext cx="1071810" cy="1357696"/>
              </a:xfrm>
              <a:prstGeom prst="roundRect">
                <a:avLst>
                  <a:gd name="adj" fmla="val 829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533" name="Freeform: Shape 532">
                <a:extLst>
                  <a:ext uri="{FF2B5EF4-FFF2-40B4-BE49-F238E27FC236}">
                    <a16:creationId xmlns:a16="http://schemas.microsoft.com/office/drawing/2014/main" id="{171196BB-F9AF-47A8-B83F-6A0C73FF5E5E}"/>
                  </a:ext>
                </a:extLst>
              </p:cNvPr>
              <p:cNvSpPr/>
              <p:nvPr/>
            </p:nvSpPr>
            <p:spPr>
              <a:xfrm>
                <a:off x="-1422410" y="2259658"/>
                <a:ext cx="1086622" cy="345816"/>
              </a:xfrm>
              <a:custGeom>
                <a:avLst/>
                <a:gdLst>
                  <a:gd name="connsiteX0" fmla="*/ 0 w 1071810"/>
                  <a:gd name="connsiteY0" fmla="*/ 0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0 h 751271"/>
                  <a:gd name="connsiteX0" fmla="*/ 0 w 1077364"/>
                  <a:gd name="connsiteY0" fmla="*/ 405455 h 751271"/>
                  <a:gd name="connsiteX1" fmla="*/ 1077364 w 1077364"/>
                  <a:gd name="connsiteY1" fmla="*/ 0 h 751271"/>
                  <a:gd name="connsiteX2" fmla="*/ 1077364 w 1077364"/>
                  <a:gd name="connsiteY2" fmla="*/ 662364 h 751271"/>
                  <a:gd name="connsiteX3" fmla="*/ 988457 w 1077364"/>
                  <a:gd name="connsiteY3" fmla="*/ 751271 h 751271"/>
                  <a:gd name="connsiteX4" fmla="*/ 94461 w 1077364"/>
                  <a:gd name="connsiteY4" fmla="*/ 751271 h 751271"/>
                  <a:gd name="connsiteX5" fmla="*/ 5554 w 1077364"/>
                  <a:gd name="connsiteY5" fmla="*/ 662364 h 751271"/>
                  <a:gd name="connsiteX6" fmla="*/ 0 w 1077364"/>
                  <a:gd name="connsiteY6" fmla="*/ 405455 h 751271"/>
                  <a:gd name="connsiteX0" fmla="*/ 0 w 1092175"/>
                  <a:gd name="connsiteY0" fmla="*/ 0 h 345816"/>
                  <a:gd name="connsiteX1" fmla="*/ 1092175 w 1092175"/>
                  <a:gd name="connsiteY1" fmla="*/ 1852 h 345816"/>
                  <a:gd name="connsiteX2" fmla="*/ 1077364 w 1092175"/>
                  <a:gd name="connsiteY2" fmla="*/ 256909 h 345816"/>
                  <a:gd name="connsiteX3" fmla="*/ 988457 w 1092175"/>
                  <a:gd name="connsiteY3" fmla="*/ 345816 h 345816"/>
                  <a:gd name="connsiteX4" fmla="*/ 94461 w 1092175"/>
                  <a:gd name="connsiteY4" fmla="*/ 345816 h 345816"/>
                  <a:gd name="connsiteX5" fmla="*/ 5554 w 1092175"/>
                  <a:gd name="connsiteY5" fmla="*/ 256909 h 345816"/>
                  <a:gd name="connsiteX6" fmla="*/ 0 w 1092175"/>
                  <a:gd name="connsiteY6" fmla="*/ 0 h 345816"/>
                  <a:gd name="connsiteX0" fmla="*/ 1852 w 1086621"/>
                  <a:gd name="connsiteY0" fmla="*/ 0 h 345816"/>
                  <a:gd name="connsiteX1" fmla="*/ 1086621 w 1086621"/>
                  <a:gd name="connsiteY1" fmla="*/ 1852 h 345816"/>
                  <a:gd name="connsiteX2" fmla="*/ 1071810 w 1086621"/>
                  <a:gd name="connsiteY2" fmla="*/ 256909 h 345816"/>
                  <a:gd name="connsiteX3" fmla="*/ 982903 w 1086621"/>
                  <a:gd name="connsiteY3" fmla="*/ 345816 h 345816"/>
                  <a:gd name="connsiteX4" fmla="*/ 88907 w 1086621"/>
                  <a:gd name="connsiteY4" fmla="*/ 345816 h 345816"/>
                  <a:gd name="connsiteX5" fmla="*/ 0 w 1086621"/>
                  <a:gd name="connsiteY5" fmla="*/ 256909 h 345816"/>
                  <a:gd name="connsiteX6" fmla="*/ 1852 w 1086621"/>
                  <a:gd name="connsiteY6" fmla="*/ 0 h 34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6621" h="345816">
                    <a:moveTo>
                      <a:pt x="1852" y="0"/>
                    </a:moveTo>
                    <a:lnTo>
                      <a:pt x="1086621" y="1852"/>
                    </a:lnTo>
                    <a:lnTo>
                      <a:pt x="1071810" y="256909"/>
                    </a:lnTo>
                    <a:cubicBezTo>
                      <a:pt x="1071810" y="306011"/>
                      <a:pt x="1032005" y="345816"/>
                      <a:pt x="982903" y="345816"/>
                    </a:cubicBezTo>
                    <a:lnTo>
                      <a:pt x="88907" y="345816"/>
                    </a:lnTo>
                    <a:cubicBezTo>
                      <a:pt x="39805" y="345816"/>
                      <a:pt x="0" y="306011"/>
                      <a:pt x="0" y="256909"/>
                    </a:cubicBezTo>
                    <a:cubicBezTo>
                      <a:pt x="617" y="171273"/>
                      <a:pt x="1235" y="85636"/>
                      <a:pt x="185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526" name="Group 525">
              <a:extLst>
                <a:ext uri="{FF2B5EF4-FFF2-40B4-BE49-F238E27FC236}">
                  <a16:creationId xmlns:a16="http://schemas.microsoft.com/office/drawing/2014/main" id="{BEB8C115-B18D-4472-B945-D3D233A5AC30}"/>
                </a:ext>
              </a:extLst>
            </p:cNvPr>
            <p:cNvGrpSpPr/>
            <p:nvPr/>
          </p:nvGrpSpPr>
          <p:grpSpPr>
            <a:xfrm>
              <a:off x="-1091971" y="1727507"/>
              <a:ext cx="410934" cy="410932"/>
              <a:chOff x="-1205592" y="1613885"/>
              <a:chExt cx="638175" cy="638175"/>
            </a:xfrm>
          </p:grpSpPr>
          <p:sp>
            <p:nvSpPr>
              <p:cNvPr id="527" name="Oval 526">
                <a:extLst>
                  <a:ext uri="{FF2B5EF4-FFF2-40B4-BE49-F238E27FC236}">
                    <a16:creationId xmlns:a16="http://schemas.microsoft.com/office/drawing/2014/main" id="{78BF5840-AE1E-4432-97B7-44B55BE8374E}"/>
                  </a:ext>
                </a:extLst>
              </p:cNvPr>
              <p:cNvSpPr/>
              <p:nvPr/>
            </p:nvSpPr>
            <p:spPr>
              <a:xfrm>
                <a:off x="-1205592" y="1613885"/>
                <a:ext cx="638175" cy="6381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528" name="Group 527">
                <a:extLst>
                  <a:ext uri="{FF2B5EF4-FFF2-40B4-BE49-F238E27FC236}">
                    <a16:creationId xmlns:a16="http://schemas.microsoft.com/office/drawing/2014/main" id="{8EA3919C-F7DA-4F7A-9C3E-048CBB86E4A8}"/>
                  </a:ext>
                </a:extLst>
              </p:cNvPr>
              <p:cNvGrpSpPr/>
              <p:nvPr/>
            </p:nvGrpSpPr>
            <p:grpSpPr>
              <a:xfrm>
                <a:off x="-1078855" y="1740622"/>
                <a:ext cx="384701" cy="384701"/>
                <a:chOff x="695856" y="572562"/>
                <a:chExt cx="384701" cy="384701"/>
              </a:xfrm>
              <a:solidFill>
                <a:schemeClr val="bg2"/>
              </a:solidFill>
            </p:grpSpPr>
            <p:sp>
              <p:nvSpPr>
                <p:cNvPr id="529" name="Rectangle 528">
                  <a:extLst>
                    <a:ext uri="{FF2B5EF4-FFF2-40B4-BE49-F238E27FC236}">
                      <a16:creationId xmlns:a16="http://schemas.microsoft.com/office/drawing/2014/main" id="{B462684B-2493-4C10-994E-02FE398192FF}"/>
                    </a:ext>
                  </a:extLst>
                </p:cNvPr>
                <p:cNvSpPr/>
                <p:nvPr/>
              </p:nvSpPr>
              <p:spPr>
                <a:xfrm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530" name="Rectangle 529">
                  <a:extLst>
                    <a:ext uri="{FF2B5EF4-FFF2-40B4-BE49-F238E27FC236}">
                      <a16:creationId xmlns:a16="http://schemas.microsoft.com/office/drawing/2014/main" id="{76D25937-89C9-4858-AC73-B3B20FCFD953}"/>
                    </a:ext>
                  </a:extLst>
                </p:cNvPr>
                <p:cNvSpPr/>
                <p:nvPr/>
              </p:nvSpPr>
              <p:spPr>
                <a:xfrm rot="5400000"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  <p:grpSp>
        <p:nvGrpSpPr>
          <p:cNvPr id="556" name="Group 555">
            <a:extLst>
              <a:ext uri="{FF2B5EF4-FFF2-40B4-BE49-F238E27FC236}">
                <a16:creationId xmlns:a16="http://schemas.microsoft.com/office/drawing/2014/main" id="{1B203A43-ED12-4780-A486-7B17577C4730}"/>
              </a:ext>
            </a:extLst>
          </p:cNvPr>
          <p:cNvGrpSpPr/>
          <p:nvPr/>
        </p:nvGrpSpPr>
        <p:grpSpPr>
          <a:xfrm>
            <a:off x="4907229" y="4937531"/>
            <a:ext cx="605026" cy="1144818"/>
            <a:chOff x="-1474333" y="446076"/>
            <a:chExt cx="1175657" cy="2224553"/>
          </a:xfrm>
        </p:grpSpPr>
        <p:grpSp>
          <p:nvGrpSpPr>
            <p:cNvPr id="557" name="Group 556">
              <a:extLst>
                <a:ext uri="{FF2B5EF4-FFF2-40B4-BE49-F238E27FC236}">
                  <a16:creationId xmlns:a16="http://schemas.microsoft.com/office/drawing/2014/main" id="{019B7B74-ECE3-42A6-A4F1-65DB453A0A23}"/>
                </a:ext>
              </a:extLst>
            </p:cNvPr>
            <p:cNvGrpSpPr/>
            <p:nvPr/>
          </p:nvGrpSpPr>
          <p:grpSpPr>
            <a:xfrm>
              <a:off x="-1400268" y="446076"/>
              <a:ext cx="880476" cy="801699"/>
              <a:chOff x="-1400268" y="446076"/>
              <a:chExt cx="880476" cy="801699"/>
            </a:xfrm>
          </p:grpSpPr>
          <p:grpSp>
            <p:nvGrpSpPr>
              <p:cNvPr id="567" name="Group 566">
                <a:extLst>
                  <a:ext uri="{FF2B5EF4-FFF2-40B4-BE49-F238E27FC236}">
                    <a16:creationId xmlns:a16="http://schemas.microsoft.com/office/drawing/2014/main" id="{DB027416-A42F-4AB9-8FAA-C12734F20CE9}"/>
                  </a:ext>
                </a:extLst>
              </p:cNvPr>
              <p:cNvGrpSpPr/>
              <p:nvPr/>
            </p:nvGrpSpPr>
            <p:grpSpPr>
              <a:xfrm>
                <a:off x="-1400268" y="446076"/>
                <a:ext cx="762094" cy="670695"/>
                <a:chOff x="-1400268" y="446076"/>
                <a:chExt cx="762094" cy="670695"/>
              </a:xfrm>
            </p:grpSpPr>
            <p:sp>
              <p:nvSpPr>
                <p:cNvPr id="585" name="Rectangle 584">
                  <a:extLst>
                    <a:ext uri="{FF2B5EF4-FFF2-40B4-BE49-F238E27FC236}">
                      <a16:creationId xmlns:a16="http://schemas.microsoft.com/office/drawing/2014/main" id="{43E5EF36-6366-4777-9AEB-334F0199BE07}"/>
                    </a:ext>
                  </a:extLst>
                </p:cNvPr>
                <p:cNvSpPr/>
                <p:nvPr/>
              </p:nvSpPr>
              <p:spPr>
                <a:xfrm>
                  <a:off x="-986517" y="781050"/>
                  <a:ext cx="200025" cy="1261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586" name="Rectangle: Rounded Corners 585">
                  <a:extLst>
                    <a:ext uri="{FF2B5EF4-FFF2-40B4-BE49-F238E27FC236}">
                      <a16:creationId xmlns:a16="http://schemas.microsoft.com/office/drawing/2014/main" id="{E59366B5-D28D-4CDA-97D0-EEE71887AEE8}"/>
                    </a:ext>
                  </a:extLst>
                </p:cNvPr>
                <p:cNvSpPr/>
                <p:nvPr/>
              </p:nvSpPr>
              <p:spPr>
                <a:xfrm>
                  <a:off x="-1134834" y="907221"/>
                  <a:ext cx="496660" cy="2095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587" name="Rectangle: Rounded Corners 586">
                  <a:extLst>
                    <a:ext uri="{FF2B5EF4-FFF2-40B4-BE49-F238E27FC236}">
                      <a16:creationId xmlns:a16="http://schemas.microsoft.com/office/drawing/2014/main" id="{91233C1E-E492-40E6-B3D3-C418D6321602}"/>
                    </a:ext>
                  </a:extLst>
                </p:cNvPr>
                <p:cNvSpPr/>
                <p:nvPr/>
              </p:nvSpPr>
              <p:spPr>
                <a:xfrm>
                  <a:off x="-1061808" y="702505"/>
                  <a:ext cx="350608" cy="848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588" name="Rectangle: Rounded Corners 16">
                  <a:extLst>
                    <a:ext uri="{FF2B5EF4-FFF2-40B4-BE49-F238E27FC236}">
                      <a16:creationId xmlns:a16="http://schemas.microsoft.com/office/drawing/2014/main" id="{09A4A389-104C-4B0E-BF8F-CB6CB8602437}"/>
                    </a:ext>
                  </a:extLst>
                </p:cNvPr>
                <p:cNvSpPr/>
                <p:nvPr/>
              </p:nvSpPr>
              <p:spPr>
                <a:xfrm>
                  <a:off x="-1400268" y="446076"/>
                  <a:ext cx="762093" cy="269815"/>
                </a:xfrm>
                <a:custGeom>
                  <a:avLst/>
                  <a:gdLst>
                    <a:gd name="connsiteX0" fmla="*/ 0 w 496660"/>
                    <a:gd name="connsiteY0" fmla="*/ 44968 h 269804"/>
                    <a:gd name="connsiteX1" fmla="*/ 44968 w 496660"/>
                    <a:gd name="connsiteY1" fmla="*/ 0 h 269804"/>
                    <a:gd name="connsiteX2" fmla="*/ 451692 w 496660"/>
                    <a:gd name="connsiteY2" fmla="*/ 0 h 269804"/>
                    <a:gd name="connsiteX3" fmla="*/ 496660 w 496660"/>
                    <a:gd name="connsiteY3" fmla="*/ 44968 h 269804"/>
                    <a:gd name="connsiteX4" fmla="*/ 496660 w 496660"/>
                    <a:gd name="connsiteY4" fmla="*/ 224836 h 269804"/>
                    <a:gd name="connsiteX5" fmla="*/ 451692 w 496660"/>
                    <a:gd name="connsiteY5" fmla="*/ 269804 h 269804"/>
                    <a:gd name="connsiteX6" fmla="*/ 44968 w 496660"/>
                    <a:gd name="connsiteY6" fmla="*/ 269804 h 269804"/>
                    <a:gd name="connsiteX7" fmla="*/ 0 w 496660"/>
                    <a:gd name="connsiteY7" fmla="*/ 224836 h 269804"/>
                    <a:gd name="connsiteX8" fmla="*/ 0 w 496660"/>
                    <a:gd name="connsiteY8" fmla="*/ 44968 h 269804"/>
                    <a:gd name="connsiteX0" fmla="*/ 0 w 758598"/>
                    <a:gd name="connsiteY0" fmla="*/ 23548 h 269815"/>
                    <a:gd name="connsiteX1" fmla="*/ 306906 w 758598"/>
                    <a:gd name="connsiteY1" fmla="*/ 11 h 269815"/>
                    <a:gd name="connsiteX2" fmla="*/ 713630 w 758598"/>
                    <a:gd name="connsiteY2" fmla="*/ 11 h 269815"/>
                    <a:gd name="connsiteX3" fmla="*/ 758598 w 758598"/>
                    <a:gd name="connsiteY3" fmla="*/ 44979 h 269815"/>
                    <a:gd name="connsiteX4" fmla="*/ 758598 w 758598"/>
                    <a:gd name="connsiteY4" fmla="*/ 224847 h 269815"/>
                    <a:gd name="connsiteX5" fmla="*/ 713630 w 758598"/>
                    <a:gd name="connsiteY5" fmla="*/ 269815 h 269815"/>
                    <a:gd name="connsiteX6" fmla="*/ 306906 w 758598"/>
                    <a:gd name="connsiteY6" fmla="*/ 269815 h 269815"/>
                    <a:gd name="connsiteX7" fmla="*/ 261938 w 758598"/>
                    <a:gd name="connsiteY7" fmla="*/ 224847 h 269815"/>
                    <a:gd name="connsiteX8" fmla="*/ 0 w 758598"/>
                    <a:gd name="connsiteY8" fmla="*/ 23548 h 269815"/>
                    <a:gd name="connsiteX0" fmla="*/ 22478 w 781076"/>
                    <a:gd name="connsiteY0" fmla="*/ 23548 h 269815"/>
                    <a:gd name="connsiteX1" fmla="*/ 329384 w 781076"/>
                    <a:gd name="connsiteY1" fmla="*/ 11 h 269815"/>
                    <a:gd name="connsiteX2" fmla="*/ 736108 w 781076"/>
                    <a:gd name="connsiteY2" fmla="*/ 11 h 269815"/>
                    <a:gd name="connsiteX3" fmla="*/ 781076 w 781076"/>
                    <a:gd name="connsiteY3" fmla="*/ 44979 h 269815"/>
                    <a:gd name="connsiteX4" fmla="*/ 781076 w 781076"/>
                    <a:gd name="connsiteY4" fmla="*/ 224847 h 269815"/>
                    <a:gd name="connsiteX5" fmla="*/ 736108 w 781076"/>
                    <a:gd name="connsiteY5" fmla="*/ 269815 h 269815"/>
                    <a:gd name="connsiteX6" fmla="*/ 329384 w 781076"/>
                    <a:gd name="connsiteY6" fmla="*/ 269815 h 269815"/>
                    <a:gd name="connsiteX7" fmla="*/ 284416 w 781076"/>
                    <a:gd name="connsiteY7" fmla="*/ 224847 h 269815"/>
                    <a:gd name="connsiteX8" fmla="*/ 52412 w 781076"/>
                    <a:gd name="connsiteY8" fmla="*/ 68274 h 269815"/>
                    <a:gd name="connsiteX9" fmla="*/ 22478 w 781076"/>
                    <a:gd name="connsiteY9" fmla="*/ 23548 h 269815"/>
                    <a:gd name="connsiteX0" fmla="*/ 33030 w 791628"/>
                    <a:gd name="connsiteY0" fmla="*/ 23548 h 269815"/>
                    <a:gd name="connsiteX1" fmla="*/ 339936 w 791628"/>
                    <a:gd name="connsiteY1" fmla="*/ 11 h 269815"/>
                    <a:gd name="connsiteX2" fmla="*/ 746660 w 791628"/>
                    <a:gd name="connsiteY2" fmla="*/ 11 h 269815"/>
                    <a:gd name="connsiteX3" fmla="*/ 791628 w 791628"/>
                    <a:gd name="connsiteY3" fmla="*/ 44979 h 269815"/>
                    <a:gd name="connsiteX4" fmla="*/ 791628 w 791628"/>
                    <a:gd name="connsiteY4" fmla="*/ 224847 h 269815"/>
                    <a:gd name="connsiteX5" fmla="*/ 746660 w 791628"/>
                    <a:gd name="connsiteY5" fmla="*/ 269815 h 269815"/>
                    <a:gd name="connsiteX6" fmla="*/ 339936 w 791628"/>
                    <a:gd name="connsiteY6" fmla="*/ 269815 h 269815"/>
                    <a:gd name="connsiteX7" fmla="*/ 294968 w 791628"/>
                    <a:gd name="connsiteY7" fmla="*/ 224847 h 269815"/>
                    <a:gd name="connsiteX8" fmla="*/ 34389 w 791628"/>
                    <a:gd name="connsiteY8" fmla="*/ 73037 h 269815"/>
                    <a:gd name="connsiteX9" fmla="*/ 33030 w 791628"/>
                    <a:gd name="connsiteY9" fmla="*/ 23548 h 269815"/>
                    <a:gd name="connsiteX0" fmla="*/ 19832 w 778430"/>
                    <a:gd name="connsiteY0" fmla="*/ 23548 h 269815"/>
                    <a:gd name="connsiteX1" fmla="*/ 326738 w 778430"/>
                    <a:gd name="connsiteY1" fmla="*/ 11 h 269815"/>
                    <a:gd name="connsiteX2" fmla="*/ 733462 w 778430"/>
                    <a:gd name="connsiteY2" fmla="*/ 11 h 269815"/>
                    <a:gd name="connsiteX3" fmla="*/ 778430 w 778430"/>
                    <a:gd name="connsiteY3" fmla="*/ 44979 h 269815"/>
                    <a:gd name="connsiteX4" fmla="*/ 778430 w 778430"/>
                    <a:gd name="connsiteY4" fmla="*/ 224847 h 269815"/>
                    <a:gd name="connsiteX5" fmla="*/ 733462 w 778430"/>
                    <a:gd name="connsiteY5" fmla="*/ 269815 h 269815"/>
                    <a:gd name="connsiteX6" fmla="*/ 326738 w 778430"/>
                    <a:gd name="connsiteY6" fmla="*/ 269815 h 269815"/>
                    <a:gd name="connsiteX7" fmla="*/ 281770 w 778430"/>
                    <a:gd name="connsiteY7" fmla="*/ 224847 h 269815"/>
                    <a:gd name="connsiteX8" fmla="*/ 21191 w 778430"/>
                    <a:gd name="connsiteY8" fmla="*/ 73037 h 269815"/>
                    <a:gd name="connsiteX9" fmla="*/ 19832 w 778430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4343 w 761582"/>
                    <a:gd name="connsiteY8" fmla="*/ 73037 h 269815"/>
                    <a:gd name="connsiteX9" fmla="*/ 2984 w 761582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82925 w 761582"/>
                    <a:gd name="connsiteY8" fmla="*/ 12066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7231 w 761582"/>
                    <a:gd name="connsiteY8" fmla="*/ 10161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0087 w 761582"/>
                    <a:gd name="connsiteY8" fmla="*/ 92087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28181 w 761582"/>
                    <a:gd name="connsiteY8" fmla="*/ 84943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93" h="269815">
                      <a:moveTo>
                        <a:pt x="3495" y="23548"/>
                      </a:moveTo>
                      <a:cubicBezTo>
                        <a:pt x="3495" y="-1287"/>
                        <a:pt x="285566" y="11"/>
                        <a:pt x="310401" y="11"/>
                      </a:cubicBezTo>
                      <a:lnTo>
                        <a:pt x="717125" y="11"/>
                      </a:lnTo>
                      <a:cubicBezTo>
                        <a:pt x="741960" y="11"/>
                        <a:pt x="762093" y="20144"/>
                        <a:pt x="762093" y="44979"/>
                      </a:cubicBezTo>
                      <a:lnTo>
                        <a:pt x="762093" y="224847"/>
                      </a:lnTo>
                      <a:cubicBezTo>
                        <a:pt x="762093" y="249682"/>
                        <a:pt x="741960" y="269815"/>
                        <a:pt x="717125" y="269815"/>
                      </a:cubicBezTo>
                      <a:lnTo>
                        <a:pt x="310401" y="269815"/>
                      </a:lnTo>
                      <a:cubicBezTo>
                        <a:pt x="285566" y="269815"/>
                        <a:pt x="265433" y="249682"/>
                        <a:pt x="265433" y="224847"/>
                      </a:cubicBezTo>
                      <a:cubicBezTo>
                        <a:pt x="256181" y="180938"/>
                        <a:pt x="300697" y="126914"/>
                        <a:pt x="228692" y="84943"/>
                      </a:cubicBezTo>
                      <a:cubicBezTo>
                        <a:pt x="151925" y="50116"/>
                        <a:pt x="15797" y="79698"/>
                        <a:pt x="2473" y="63512"/>
                      </a:cubicBezTo>
                      <a:cubicBezTo>
                        <a:pt x="4061" y="29962"/>
                        <a:pt x="-4567" y="34925"/>
                        <a:pt x="3495" y="2354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568" name="Group 567">
                <a:extLst>
                  <a:ext uri="{FF2B5EF4-FFF2-40B4-BE49-F238E27FC236}">
                    <a16:creationId xmlns:a16="http://schemas.microsoft.com/office/drawing/2014/main" id="{C7DCF2EC-18C7-4EC5-A8BE-B536425CC8D1}"/>
                  </a:ext>
                </a:extLst>
              </p:cNvPr>
              <p:cNvGrpSpPr/>
              <p:nvPr/>
            </p:nvGrpSpPr>
            <p:grpSpPr>
              <a:xfrm>
                <a:off x="-1253217" y="1038225"/>
                <a:ext cx="733425" cy="209550"/>
                <a:chOff x="-1253217" y="1038225"/>
                <a:chExt cx="733425" cy="209550"/>
              </a:xfrm>
            </p:grpSpPr>
            <p:sp>
              <p:nvSpPr>
                <p:cNvPr id="569" name="Rectangle: Rounded Corners 568">
                  <a:extLst>
                    <a:ext uri="{FF2B5EF4-FFF2-40B4-BE49-F238E27FC236}">
                      <a16:creationId xmlns:a16="http://schemas.microsoft.com/office/drawing/2014/main" id="{20001F88-DD9F-45B1-BC23-50A7DB393121}"/>
                    </a:ext>
                  </a:extLst>
                </p:cNvPr>
                <p:cNvSpPr/>
                <p:nvPr/>
              </p:nvSpPr>
              <p:spPr>
                <a:xfrm>
                  <a:off x="-1253217" y="1038225"/>
                  <a:ext cx="733425" cy="209550"/>
                </a:xfrm>
                <a:prstGeom prst="round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570" name="Group 569">
                  <a:extLst>
                    <a:ext uri="{FF2B5EF4-FFF2-40B4-BE49-F238E27FC236}">
                      <a16:creationId xmlns:a16="http://schemas.microsoft.com/office/drawing/2014/main" id="{C4CAAA73-C424-44B8-B2CF-9F9AF0C30B3E}"/>
                    </a:ext>
                  </a:extLst>
                </p:cNvPr>
                <p:cNvGrpSpPr/>
                <p:nvPr/>
              </p:nvGrpSpPr>
              <p:grpSpPr>
                <a:xfrm>
                  <a:off x="-1228430" y="1071509"/>
                  <a:ext cx="676647" cy="169069"/>
                  <a:chOff x="-1228430" y="1071509"/>
                  <a:chExt cx="676647" cy="169069"/>
                </a:xfrm>
              </p:grpSpPr>
              <p:sp>
                <p:nvSpPr>
                  <p:cNvPr id="571" name="Rectangle: Rounded Corners 570">
                    <a:extLst>
                      <a:ext uri="{FF2B5EF4-FFF2-40B4-BE49-F238E27FC236}">
                        <a16:creationId xmlns:a16="http://schemas.microsoft.com/office/drawing/2014/main" id="{1FC7D706-938B-41DC-B6FB-69E3FAD92995}"/>
                      </a:ext>
                    </a:extLst>
                  </p:cNvPr>
                  <p:cNvSpPr/>
                  <p:nvPr/>
                </p:nvSpPr>
                <p:spPr>
                  <a:xfrm>
                    <a:off x="-122843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72" name="Rectangle: Rounded Corners 571">
                    <a:extLst>
                      <a:ext uri="{FF2B5EF4-FFF2-40B4-BE49-F238E27FC236}">
                        <a16:creationId xmlns:a16="http://schemas.microsoft.com/office/drawing/2014/main" id="{2A7443E3-C8FC-4181-931D-E3566495C5EF}"/>
                      </a:ext>
                    </a:extLst>
                  </p:cNvPr>
                  <p:cNvSpPr/>
                  <p:nvPr/>
                </p:nvSpPr>
                <p:spPr>
                  <a:xfrm>
                    <a:off x="-117776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73" name="Rectangle: Rounded Corners 572">
                    <a:extLst>
                      <a:ext uri="{FF2B5EF4-FFF2-40B4-BE49-F238E27FC236}">
                        <a16:creationId xmlns:a16="http://schemas.microsoft.com/office/drawing/2014/main" id="{CF649F19-AA47-44CD-A7F9-7B9D24EA7114}"/>
                      </a:ext>
                    </a:extLst>
                  </p:cNvPr>
                  <p:cNvSpPr/>
                  <p:nvPr/>
                </p:nvSpPr>
                <p:spPr>
                  <a:xfrm>
                    <a:off x="-112710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74" name="Rectangle: Rounded Corners 573">
                    <a:extLst>
                      <a:ext uri="{FF2B5EF4-FFF2-40B4-BE49-F238E27FC236}">
                        <a16:creationId xmlns:a16="http://schemas.microsoft.com/office/drawing/2014/main" id="{FF04DCB5-4E25-496C-92D7-764DDC213F40}"/>
                      </a:ext>
                    </a:extLst>
                  </p:cNvPr>
                  <p:cNvSpPr/>
                  <p:nvPr/>
                </p:nvSpPr>
                <p:spPr>
                  <a:xfrm>
                    <a:off x="-107643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75" name="Rectangle: Rounded Corners 574">
                    <a:extLst>
                      <a:ext uri="{FF2B5EF4-FFF2-40B4-BE49-F238E27FC236}">
                        <a16:creationId xmlns:a16="http://schemas.microsoft.com/office/drawing/2014/main" id="{ED6BA467-B159-4DAD-A66F-49E8024DF1F0}"/>
                      </a:ext>
                    </a:extLst>
                  </p:cNvPr>
                  <p:cNvSpPr/>
                  <p:nvPr/>
                </p:nvSpPr>
                <p:spPr>
                  <a:xfrm>
                    <a:off x="-102577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76" name="Rectangle: Rounded Corners 575">
                    <a:extLst>
                      <a:ext uri="{FF2B5EF4-FFF2-40B4-BE49-F238E27FC236}">
                        <a16:creationId xmlns:a16="http://schemas.microsoft.com/office/drawing/2014/main" id="{91670D66-C1DC-4A03-AF75-2BB53634FA4D}"/>
                      </a:ext>
                    </a:extLst>
                  </p:cNvPr>
                  <p:cNvSpPr/>
                  <p:nvPr/>
                </p:nvSpPr>
                <p:spPr>
                  <a:xfrm>
                    <a:off x="-97510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77" name="Rectangle: Rounded Corners 576">
                    <a:extLst>
                      <a:ext uri="{FF2B5EF4-FFF2-40B4-BE49-F238E27FC236}">
                        <a16:creationId xmlns:a16="http://schemas.microsoft.com/office/drawing/2014/main" id="{EF7B4077-7B47-41CE-8571-B77430A56FED}"/>
                      </a:ext>
                    </a:extLst>
                  </p:cNvPr>
                  <p:cNvSpPr/>
                  <p:nvPr/>
                </p:nvSpPr>
                <p:spPr>
                  <a:xfrm>
                    <a:off x="-92444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78" name="Rectangle: Rounded Corners 577">
                    <a:extLst>
                      <a:ext uri="{FF2B5EF4-FFF2-40B4-BE49-F238E27FC236}">
                        <a16:creationId xmlns:a16="http://schemas.microsoft.com/office/drawing/2014/main" id="{B8F1F0DE-B33D-447B-B45C-F2C417B82B43}"/>
                      </a:ext>
                    </a:extLst>
                  </p:cNvPr>
                  <p:cNvSpPr/>
                  <p:nvPr/>
                </p:nvSpPr>
                <p:spPr>
                  <a:xfrm>
                    <a:off x="-87377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79" name="Rectangle: Rounded Corners 578">
                    <a:extLst>
                      <a:ext uri="{FF2B5EF4-FFF2-40B4-BE49-F238E27FC236}">
                        <a16:creationId xmlns:a16="http://schemas.microsoft.com/office/drawing/2014/main" id="{7001CA7A-2ABB-49B8-B7DA-B827EB9F9B56}"/>
                      </a:ext>
                    </a:extLst>
                  </p:cNvPr>
                  <p:cNvSpPr/>
                  <p:nvPr/>
                </p:nvSpPr>
                <p:spPr>
                  <a:xfrm>
                    <a:off x="-82311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80" name="Rectangle: Rounded Corners 579">
                    <a:extLst>
                      <a:ext uri="{FF2B5EF4-FFF2-40B4-BE49-F238E27FC236}">
                        <a16:creationId xmlns:a16="http://schemas.microsoft.com/office/drawing/2014/main" id="{FA4DB10E-3807-4BFB-BFEE-4A36C820B38B}"/>
                      </a:ext>
                    </a:extLst>
                  </p:cNvPr>
                  <p:cNvSpPr/>
                  <p:nvPr/>
                </p:nvSpPr>
                <p:spPr>
                  <a:xfrm>
                    <a:off x="-77244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81" name="Rectangle: Rounded Corners 580">
                    <a:extLst>
                      <a:ext uri="{FF2B5EF4-FFF2-40B4-BE49-F238E27FC236}">
                        <a16:creationId xmlns:a16="http://schemas.microsoft.com/office/drawing/2014/main" id="{5E71FC03-8101-448D-AB63-D266182D0EC8}"/>
                      </a:ext>
                    </a:extLst>
                  </p:cNvPr>
                  <p:cNvSpPr/>
                  <p:nvPr/>
                </p:nvSpPr>
                <p:spPr>
                  <a:xfrm>
                    <a:off x="-569783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82" name="Rectangle: Rounded Corners 581">
                    <a:extLst>
                      <a:ext uri="{FF2B5EF4-FFF2-40B4-BE49-F238E27FC236}">
                        <a16:creationId xmlns:a16="http://schemas.microsoft.com/office/drawing/2014/main" id="{5E8446BD-5509-41B1-BA1F-2D0AAC442EF4}"/>
                      </a:ext>
                    </a:extLst>
                  </p:cNvPr>
                  <p:cNvSpPr/>
                  <p:nvPr/>
                </p:nvSpPr>
                <p:spPr>
                  <a:xfrm>
                    <a:off x="-67111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83" name="Rectangle: Rounded Corners 582">
                    <a:extLst>
                      <a:ext uri="{FF2B5EF4-FFF2-40B4-BE49-F238E27FC236}">
                        <a16:creationId xmlns:a16="http://schemas.microsoft.com/office/drawing/2014/main" id="{B07F6C51-305D-4BEE-BFA7-A3D6C05D6454}"/>
                      </a:ext>
                    </a:extLst>
                  </p:cNvPr>
                  <p:cNvSpPr/>
                  <p:nvPr/>
                </p:nvSpPr>
                <p:spPr>
                  <a:xfrm>
                    <a:off x="-72178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584" name="Rectangle: Rounded Corners 583">
                    <a:extLst>
                      <a:ext uri="{FF2B5EF4-FFF2-40B4-BE49-F238E27FC236}">
                        <a16:creationId xmlns:a16="http://schemas.microsoft.com/office/drawing/2014/main" id="{97EF3D6D-4D92-491D-AE4C-E9B8F4B95B79}"/>
                      </a:ext>
                    </a:extLst>
                  </p:cNvPr>
                  <p:cNvSpPr/>
                  <p:nvPr/>
                </p:nvSpPr>
                <p:spPr>
                  <a:xfrm>
                    <a:off x="-62045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</p:grpSp>
        <p:grpSp>
          <p:nvGrpSpPr>
            <p:cNvPr id="558" name="Group 557">
              <a:extLst>
                <a:ext uri="{FF2B5EF4-FFF2-40B4-BE49-F238E27FC236}">
                  <a16:creationId xmlns:a16="http://schemas.microsoft.com/office/drawing/2014/main" id="{F0E6F73E-4D26-4149-9370-7C1D576214A8}"/>
                </a:ext>
              </a:extLst>
            </p:cNvPr>
            <p:cNvGrpSpPr/>
            <p:nvPr/>
          </p:nvGrpSpPr>
          <p:grpSpPr>
            <a:xfrm>
              <a:off x="-1474333" y="1195316"/>
              <a:ext cx="1175657" cy="1475313"/>
              <a:chOff x="-1474333" y="1195316"/>
              <a:chExt cx="1175657" cy="1475313"/>
            </a:xfrm>
          </p:grpSpPr>
          <p:sp>
            <p:nvSpPr>
              <p:cNvPr id="564" name="Rectangle: Rounded Corners 563">
                <a:extLst>
                  <a:ext uri="{FF2B5EF4-FFF2-40B4-BE49-F238E27FC236}">
                    <a16:creationId xmlns:a16="http://schemas.microsoft.com/office/drawing/2014/main" id="{1127050A-721D-4638-BA83-7789EFC97162}"/>
                  </a:ext>
                </a:extLst>
              </p:cNvPr>
              <p:cNvSpPr/>
              <p:nvPr/>
            </p:nvSpPr>
            <p:spPr>
              <a:xfrm>
                <a:off x="-1474333" y="1195316"/>
                <a:ext cx="1175657" cy="1475313"/>
              </a:xfrm>
              <a:prstGeom prst="roundRect">
                <a:avLst>
                  <a:gd name="adj" fmla="val 829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565" name="Rectangle: Rounded Corners 564">
                <a:extLst>
                  <a:ext uri="{FF2B5EF4-FFF2-40B4-BE49-F238E27FC236}">
                    <a16:creationId xmlns:a16="http://schemas.microsoft.com/office/drawing/2014/main" id="{C7EFAEE0-0390-4566-881E-C2DC2602C00F}"/>
                  </a:ext>
                </a:extLst>
              </p:cNvPr>
              <p:cNvSpPr/>
              <p:nvPr/>
            </p:nvSpPr>
            <p:spPr>
              <a:xfrm>
                <a:off x="-1422409" y="1247775"/>
                <a:ext cx="1071810" cy="1357696"/>
              </a:xfrm>
              <a:prstGeom prst="roundRect">
                <a:avLst>
                  <a:gd name="adj" fmla="val 829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566" name="Freeform: Shape 565">
                <a:extLst>
                  <a:ext uri="{FF2B5EF4-FFF2-40B4-BE49-F238E27FC236}">
                    <a16:creationId xmlns:a16="http://schemas.microsoft.com/office/drawing/2014/main" id="{A9C3CCB3-DDFD-4762-AE3F-38E73FBD8F5B}"/>
                  </a:ext>
                </a:extLst>
              </p:cNvPr>
              <p:cNvSpPr/>
              <p:nvPr/>
            </p:nvSpPr>
            <p:spPr>
              <a:xfrm>
                <a:off x="-1422408" y="1675284"/>
                <a:ext cx="1071809" cy="930186"/>
              </a:xfrm>
              <a:custGeom>
                <a:avLst/>
                <a:gdLst>
                  <a:gd name="connsiteX0" fmla="*/ 0 w 1071810"/>
                  <a:gd name="connsiteY0" fmla="*/ 0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0 h 751271"/>
                  <a:gd name="connsiteX0" fmla="*/ 0 w 1071810"/>
                  <a:gd name="connsiteY0" fmla="*/ 0 h 930187"/>
                  <a:gd name="connsiteX1" fmla="*/ 1071810 w 1071810"/>
                  <a:gd name="connsiteY1" fmla="*/ 178916 h 930187"/>
                  <a:gd name="connsiteX2" fmla="*/ 1071810 w 1071810"/>
                  <a:gd name="connsiteY2" fmla="*/ 841280 h 930187"/>
                  <a:gd name="connsiteX3" fmla="*/ 982903 w 1071810"/>
                  <a:gd name="connsiteY3" fmla="*/ 930187 h 930187"/>
                  <a:gd name="connsiteX4" fmla="*/ 88907 w 1071810"/>
                  <a:gd name="connsiteY4" fmla="*/ 930187 h 930187"/>
                  <a:gd name="connsiteX5" fmla="*/ 0 w 1071810"/>
                  <a:gd name="connsiteY5" fmla="*/ 841280 h 930187"/>
                  <a:gd name="connsiteX6" fmla="*/ 0 w 1071810"/>
                  <a:gd name="connsiteY6" fmla="*/ 0 h 930187"/>
                  <a:gd name="connsiteX0" fmla="*/ 0 w 1071810"/>
                  <a:gd name="connsiteY0" fmla="*/ 0 h 930187"/>
                  <a:gd name="connsiteX1" fmla="*/ 1071810 w 1071810"/>
                  <a:gd name="connsiteY1" fmla="*/ 12339 h 930187"/>
                  <a:gd name="connsiteX2" fmla="*/ 1071810 w 1071810"/>
                  <a:gd name="connsiteY2" fmla="*/ 841280 h 930187"/>
                  <a:gd name="connsiteX3" fmla="*/ 982903 w 1071810"/>
                  <a:gd name="connsiteY3" fmla="*/ 930187 h 930187"/>
                  <a:gd name="connsiteX4" fmla="*/ 88907 w 1071810"/>
                  <a:gd name="connsiteY4" fmla="*/ 930187 h 930187"/>
                  <a:gd name="connsiteX5" fmla="*/ 0 w 1071810"/>
                  <a:gd name="connsiteY5" fmla="*/ 841280 h 930187"/>
                  <a:gd name="connsiteX6" fmla="*/ 0 w 1071810"/>
                  <a:gd name="connsiteY6" fmla="*/ 0 h 930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1810" h="930187">
                    <a:moveTo>
                      <a:pt x="0" y="0"/>
                    </a:moveTo>
                    <a:lnTo>
                      <a:pt x="1071810" y="12339"/>
                    </a:lnTo>
                    <a:lnTo>
                      <a:pt x="1071810" y="841280"/>
                    </a:lnTo>
                    <a:cubicBezTo>
                      <a:pt x="1071810" y="890382"/>
                      <a:pt x="1032005" y="930187"/>
                      <a:pt x="982903" y="930187"/>
                    </a:cubicBezTo>
                    <a:lnTo>
                      <a:pt x="88907" y="930187"/>
                    </a:lnTo>
                    <a:cubicBezTo>
                      <a:pt x="39805" y="930187"/>
                      <a:pt x="0" y="890382"/>
                      <a:pt x="0" y="84128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559" name="Group 558">
              <a:extLst>
                <a:ext uri="{FF2B5EF4-FFF2-40B4-BE49-F238E27FC236}">
                  <a16:creationId xmlns:a16="http://schemas.microsoft.com/office/drawing/2014/main" id="{91DA4950-37B1-4AC1-A744-75B7A5045F1F}"/>
                </a:ext>
              </a:extLst>
            </p:cNvPr>
            <p:cNvGrpSpPr/>
            <p:nvPr/>
          </p:nvGrpSpPr>
          <p:grpSpPr>
            <a:xfrm>
              <a:off x="-1091971" y="1727507"/>
              <a:ext cx="410934" cy="410932"/>
              <a:chOff x="-1205592" y="1613885"/>
              <a:chExt cx="638175" cy="638175"/>
            </a:xfrm>
          </p:grpSpPr>
          <p:sp>
            <p:nvSpPr>
              <p:cNvPr id="560" name="Oval 559">
                <a:extLst>
                  <a:ext uri="{FF2B5EF4-FFF2-40B4-BE49-F238E27FC236}">
                    <a16:creationId xmlns:a16="http://schemas.microsoft.com/office/drawing/2014/main" id="{24E28823-D457-4AB0-80F8-59F5D9200E39}"/>
                  </a:ext>
                </a:extLst>
              </p:cNvPr>
              <p:cNvSpPr/>
              <p:nvPr/>
            </p:nvSpPr>
            <p:spPr>
              <a:xfrm>
                <a:off x="-1205592" y="1613885"/>
                <a:ext cx="638175" cy="6381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561" name="Group 560">
                <a:extLst>
                  <a:ext uri="{FF2B5EF4-FFF2-40B4-BE49-F238E27FC236}">
                    <a16:creationId xmlns:a16="http://schemas.microsoft.com/office/drawing/2014/main" id="{C07CF64B-526F-4CD5-8EC7-31677E73815C}"/>
                  </a:ext>
                </a:extLst>
              </p:cNvPr>
              <p:cNvGrpSpPr/>
              <p:nvPr/>
            </p:nvGrpSpPr>
            <p:grpSpPr>
              <a:xfrm>
                <a:off x="-1078855" y="1740622"/>
                <a:ext cx="384701" cy="384701"/>
                <a:chOff x="695856" y="572562"/>
                <a:chExt cx="384701" cy="384701"/>
              </a:xfrm>
              <a:solidFill>
                <a:schemeClr val="bg2"/>
              </a:solidFill>
            </p:grpSpPr>
            <p:sp>
              <p:nvSpPr>
                <p:cNvPr id="562" name="Rectangle 561">
                  <a:extLst>
                    <a:ext uri="{FF2B5EF4-FFF2-40B4-BE49-F238E27FC236}">
                      <a16:creationId xmlns:a16="http://schemas.microsoft.com/office/drawing/2014/main" id="{348977E8-5201-4D72-A68D-3EB436C5BED2}"/>
                    </a:ext>
                  </a:extLst>
                </p:cNvPr>
                <p:cNvSpPr/>
                <p:nvPr/>
              </p:nvSpPr>
              <p:spPr>
                <a:xfrm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563" name="Rectangle 562">
                  <a:extLst>
                    <a:ext uri="{FF2B5EF4-FFF2-40B4-BE49-F238E27FC236}">
                      <a16:creationId xmlns:a16="http://schemas.microsoft.com/office/drawing/2014/main" id="{2A1A8D66-EB37-44B9-9125-79BBE2B0D99E}"/>
                    </a:ext>
                  </a:extLst>
                </p:cNvPr>
                <p:cNvSpPr/>
                <p:nvPr/>
              </p:nvSpPr>
              <p:spPr>
                <a:xfrm rot="5400000"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  <p:grpSp>
        <p:nvGrpSpPr>
          <p:cNvPr id="589" name="Group 588">
            <a:extLst>
              <a:ext uri="{FF2B5EF4-FFF2-40B4-BE49-F238E27FC236}">
                <a16:creationId xmlns:a16="http://schemas.microsoft.com/office/drawing/2014/main" id="{EA96E32C-3C2F-4CE3-B7F9-FB9C92031746}"/>
              </a:ext>
            </a:extLst>
          </p:cNvPr>
          <p:cNvGrpSpPr/>
          <p:nvPr/>
        </p:nvGrpSpPr>
        <p:grpSpPr>
          <a:xfrm>
            <a:off x="2919464" y="4937531"/>
            <a:ext cx="605026" cy="1144818"/>
            <a:chOff x="-1474333" y="446076"/>
            <a:chExt cx="1175657" cy="2224553"/>
          </a:xfrm>
        </p:grpSpPr>
        <p:grpSp>
          <p:nvGrpSpPr>
            <p:cNvPr id="590" name="Group 589">
              <a:extLst>
                <a:ext uri="{FF2B5EF4-FFF2-40B4-BE49-F238E27FC236}">
                  <a16:creationId xmlns:a16="http://schemas.microsoft.com/office/drawing/2014/main" id="{CFB45D2D-CB6B-457C-8D88-B6A2CE7E4A22}"/>
                </a:ext>
              </a:extLst>
            </p:cNvPr>
            <p:cNvGrpSpPr/>
            <p:nvPr/>
          </p:nvGrpSpPr>
          <p:grpSpPr>
            <a:xfrm>
              <a:off x="-1400268" y="446076"/>
              <a:ext cx="880476" cy="801699"/>
              <a:chOff x="-1400268" y="446076"/>
              <a:chExt cx="880476" cy="801699"/>
            </a:xfrm>
          </p:grpSpPr>
          <p:grpSp>
            <p:nvGrpSpPr>
              <p:cNvPr id="600" name="Group 599">
                <a:extLst>
                  <a:ext uri="{FF2B5EF4-FFF2-40B4-BE49-F238E27FC236}">
                    <a16:creationId xmlns:a16="http://schemas.microsoft.com/office/drawing/2014/main" id="{745E5AE9-EF98-4CF5-89C0-4FE763F017BB}"/>
                  </a:ext>
                </a:extLst>
              </p:cNvPr>
              <p:cNvGrpSpPr/>
              <p:nvPr/>
            </p:nvGrpSpPr>
            <p:grpSpPr>
              <a:xfrm>
                <a:off x="-1400268" y="446076"/>
                <a:ext cx="762094" cy="670695"/>
                <a:chOff x="-1400268" y="446076"/>
                <a:chExt cx="762094" cy="670695"/>
              </a:xfrm>
            </p:grpSpPr>
            <p:sp>
              <p:nvSpPr>
                <p:cNvPr id="618" name="Rectangle 617">
                  <a:extLst>
                    <a:ext uri="{FF2B5EF4-FFF2-40B4-BE49-F238E27FC236}">
                      <a16:creationId xmlns:a16="http://schemas.microsoft.com/office/drawing/2014/main" id="{134D2BC0-2574-415C-9E97-A11230F38556}"/>
                    </a:ext>
                  </a:extLst>
                </p:cNvPr>
                <p:cNvSpPr/>
                <p:nvPr/>
              </p:nvSpPr>
              <p:spPr>
                <a:xfrm>
                  <a:off x="-986517" y="781050"/>
                  <a:ext cx="200025" cy="1261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619" name="Rectangle: Rounded Corners 618">
                  <a:extLst>
                    <a:ext uri="{FF2B5EF4-FFF2-40B4-BE49-F238E27FC236}">
                      <a16:creationId xmlns:a16="http://schemas.microsoft.com/office/drawing/2014/main" id="{1D6AAC65-DEF2-427B-97FC-440A70009B66}"/>
                    </a:ext>
                  </a:extLst>
                </p:cNvPr>
                <p:cNvSpPr/>
                <p:nvPr/>
              </p:nvSpPr>
              <p:spPr>
                <a:xfrm>
                  <a:off x="-1134834" y="907221"/>
                  <a:ext cx="496660" cy="2095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620" name="Rectangle: Rounded Corners 619">
                  <a:extLst>
                    <a:ext uri="{FF2B5EF4-FFF2-40B4-BE49-F238E27FC236}">
                      <a16:creationId xmlns:a16="http://schemas.microsoft.com/office/drawing/2014/main" id="{72C89550-67B8-4B44-8F96-2114546EFD0B}"/>
                    </a:ext>
                  </a:extLst>
                </p:cNvPr>
                <p:cNvSpPr/>
                <p:nvPr/>
              </p:nvSpPr>
              <p:spPr>
                <a:xfrm>
                  <a:off x="-1061808" y="702505"/>
                  <a:ext cx="350608" cy="848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621" name="Rectangle: Rounded Corners 16">
                  <a:extLst>
                    <a:ext uri="{FF2B5EF4-FFF2-40B4-BE49-F238E27FC236}">
                      <a16:creationId xmlns:a16="http://schemas.microsoft.com/office/drawing/2014/main" id="{C09D01F3-4849-49C6-8EE5-356A7CA5A73D}"/>
                    </a:ext>
                  </a:extLst>
                </p:cNvPr>
                <p:cNvSpPr/>
                <p:nvPr/>
              </p:nvSpPr>
              <p:spPr>
                <a:xfrm>
                  <a:off x="-1400268" y="446076"/>
                  <a:ext cx="762093" cy="269815"/>
                </a:xfrm>
                <a:custGeom>
                  <a:avLst/>
                  <a:gdLst>
                    <a:gd name="connsiteX0" fmla="*/ 0 w 496660"/>
                    <a:gd name="connsiteY0" fmla="*/ 44968 h 269804"/>
                    <a:gd name="connsiteX1" fmla="*/ 44968 w 496660"/>
                    <a:gd name="connsiteY1" fmla="*/ 0 h 269804"/>
                    <a:gd name="connsiteX2" fmla="*/ 451692 w 496660"/>
                    <a:gd name="connsiteY2" fmla="*/ 0 h 269804"/>
                    <a:gd name="connsiteX3" fmla="*/ 496660 w 496660"/>
                    <a:gd name="connsiteY3" fmla="*/ 44968 h 269804"/>
                    <a:gd name="connsiteX4" fmla="*/ 496660 w 496660"/>
                    <a:gd name="connsiteY4" fmla="*/ 224836 h 269804"/>
                    <a:gd name="connsiteX5" fmla="*/ 451692 w 496660"/>
                    <a:gd name="connsiteY5" fmla="*/ 269804 h 269804"/>
                    <a:gd name="connsiteX6" fmla="*/ 44968 w 496660"/>
                    <a:gd name="connsiteY6" fmla="*/ 269804 h 269804"/>
                    <a:gd name="connsiteX7" fmla="*/ 0 w 496660"/>
                    <a:gd name="connsiteY7" fmla="*/ 224836 h 269804"/>
                    <a:gd name="connsiteX8" fmla="*/ 0 w 496660"/>
                    <a:gd name="connsiteY8" fmla="*/ 44968 h 269804"/>
                    <a:gd name="connsiteX0" fmla="*/ 0 w 758598"/>
                    <a:gd name="connsiteY0" fmla="*/ 23548 h 269815"/>
                    <a:gd name="connsiteX1" fmla="*/ 306906 w 758598"/>
                    <a:gd name="connsiteY1" fmla="*/ 11 h 269815"/>
                    <a:gd name="connsiteX2" fmla="*/ 713630 w 758598"/>
                    <a:gd name="connsiteY2" fmla="*/ 11 h 269815"/>
                    <a:gd name="connsiteX3" fmla="*/ 758598 w 758598"/>
                    <a:gd name="connsiteY3" fmla="*/ 44979 h 269815"/>
                    <a:gd name="connsiteX4" fmla="*/ 758598 w 758598"/>
                    <a:gd name="connsiteY4" fmla="*/ 224847 h 269815"/>
                    <a:gd name="connsiteX5" fmla="*/ 713630 w 758598"/>
                    <a:gd name="connsiteY5" fmla="*/ 269815 h 269815"/>
                    <a:gd name="connsiteX6" fmla="*/ 306906 w 758598"/>
                    <a:gd name="connsiteY6" fmla="*/ 269815 h 269815"/>
                    <a:gd name="connsiteX7" fmla="*/ 261938 w 758598"/>
                    <a:gd name="connsiteY7" fmla="*/ 224847 h 269815"/>
                    <a:gd name="connsiteX8" fmla="*/ 0 w 758598"/>
                    <a:gd name="connsiteY8" fmla="*/ 23548 h 269815"/>
                    <a:gd name="connsiteX0" fmla="*/ 22478 w 781076"/>
                    <a:gd name="connsiteY0" fmla="*/ 23548 h 269815"/>
                    <a:gd name="connsiteX1" fmla="*/ 329384 w 781076"/>
                    <a:gd name="connsiteY1" fmla="*/ 11 h 269815"/>
                    <a:gd name="connsiteX2" fmla="*/ 736108 w 781076"/>
                    <a:gd name="connsiteY2" fmla="*/ 11 h 269815"/>
                    <a:gd name="connsiteX3" fmla="*/ 781076 w 781076"/>
                    <a:gd name="connsiteY3" fmla="*/ 44979 h 269815"/>
                    <a:gd name="connsiteX4" fmla="*/ 781076 w 781076"/>
                    <a:gd name="connsiteY4" fmla="*/ 224847 h 269815"/>
                    <a:gd name="connsiteX5" fmla="*/ 736108 w 781076"/>
                    <a:gd name="connsiteY5" fmla="*/ 269815 h 269815"/>
                    <a:gd name="connsiteX6" fmla="*/ 329384 w 781076"/>
                    <a:gd name="connsiteY6" fmla="*/ 269815 h 269815"/>
                    <a:gd name="connsiteX7" fmla="*/ 284416 w 781076"/>
                    <a:gd name="connsiteY7" fmla="*/ 224847 h 269815"/>
                    <a:gd name="connsiteX8" fmla="*/ 52412 w 781076"/>
                    <a:gd name="connsiteY8" fmla="*/ 68274 h 269815"/>
                    <a:gd name="connsiteX9" fmla="*/ 22478 w 781076"/>
                    <a:gd name="connsiteY9" fmla="*/ 23548 h 269815"/>
                    <a:gd name="connsiteX0" fmla="*/ 33030 w 791628"/>
                    <a:gd name="connsiteY0" fmla="*/ 23548 h 269815"/>
                    <a:gd name="connsiteX1" fmla="*/ 339936 w 791628"/>
                    <a:gd name="connsiteY1" fmla="*/ 11 h 269815"/>
                    <a:gd name="connsiteX2" fmla="*/ 746660 w 791628"/>
                    <a:gd name="connsiteY2" fmla="*/ 11 h 269815"/>
                    <a:gd name="connsiteX3" fmla="*/ 791628 w 791628"/>
                    <a:gd name="connsiteY3" fmla="*/ 44979 h 269815"/>
                    <a:gd name="connsiteX4" fmla="*/ 791628 w 791628"/>
                    <a:gd name="connsiteY4" fmla="*/ 224847 h 269815"/>
                    <a:gd name="connsiteX5" fmla="*/ 746660 w 791628"/>
                    <a:gd name="connsiteY5" fmla="*/ 269815 h 269815"/>
                    <a:gd name="connsiteX6" fmla="*/ 339936 w 791628"/>
                    <a:gd name="connsiteY6" fmla="*/ 269815 h 269815"/>
                    <a:gd name="connsiteX7" fmla="*/ 294968 w 791628"/>
                    <a:gd name="connsiteY7" fmla="*/ 224847 h 269815"/>
                    <a:gd name="connsiteX8" fmla="*/ 34389 w 791628"/>
                    <a:gd name="connsiteY8" fmla="*/ 73037 h 269815"/>
                    <a:gd name="connsiteX9" fmla="*/ 33030 w 791628"/>
                    <a:gd name="connsiteY9" fmla="*/ 23548 h 269815"/>
                    <a:gd name="connsiteX0" fmla="*/ 19832 w 778430"/>
                    <a:gd name="connsiteY0" fmla="*/ 23548 h 269815"/>
                    <a:gd name="connsiteX1" fmla="*/ 326738 w 778430"/>
                    <a:gd name="connsiteY1" fmla="*/ 11 h 269815"/>
                    <a:gd name="connsiteX2" fmla="*/ 733462 w 778430"/>
                    <a:gd name="connsiteY2" fmla="*/ 11 h 269815"/>
                    <a:gd name="connsiteX3" fmla="*/ 778430 w 778430"/>
                    <a:gd name="connsiteY3" fmla="*/ 44979 h 269815"/>
                    <a:gd name="connsiteX4" fmla="*/ 778430 w 778430"/>
                    <a:gd name="connsiteY4" fmla="*/ 224847 h 269815"/>
                    <a:gd name="connsiteX5" fmla="*/ 733462 w 778430"/>
                    <a:gd name="connsiteY5" fmla="*/ 269815 h 269815"/>
                    <a:gd name="connsiteX6" fmla="*/ 326738 w 778430"/>
                    <a:gd name="connsiteY6" fmla="*/ 269815 h 269815"/>
                    <a:gd name="connsiteX7" fmla="*/ 281770 w 778430"/>
                    <a:gd name="connsiteY7" fmla="*/ 224847 h 269815"/>
                    <a:gd name="connsiteX8" fmla="*/ 21191 w 778430"/>
                    <a:gd name="connsiteY8" fmla="*/ 73037 h 269815"/>
                    <a:gd name="connsiteX9" fmla="*/ 19832 w 778430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4343 w 761582"/>
                    <a:gd name="connsiteY8" fmla="*/ 73037 h 269815"/>
                    <a:gd name="connsiteX9" fmla="*/ 2984 w 761582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82925 w 761582"/>
                    <a:gd name="connsiteY8" fmla="*/ 12066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7231 w 761582"/>
                    <a:gd name="connsiteY8" fmla="*/ 10161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0087 w 761582"/>
                    <a:gd name="connsiteY8" fmla="*/ 92087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28181 w 761582"/>
                    <a:gd name="connsiteY8" fmla="*/ 84943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93" h="269815">
                      <a:moveTo>
                        <a:pt x="3495" y="23548"/>
                      </a:moveTo>
                      <a:cubicBezTo>
                        <a:pt x="3495" y="-1287"/>
                        <a:pt x="285566" y="11"/>
                        <a:pt x="310401" y="11"/>
                      </a:cubicBezTo>
                      <a:lnTo>
                        <a:pt x="717125" y="11"/>
                      </a:lnTo>
                      <a:cubicBezTo>
                        <a:pt x="741960" y="11"/>
                        <a:pt x="762093" y="20144"/>
                        <a:pt x="762093" y="44979"/>
                      </a:cubicBezTo>
                      <a:lnTo>
                        <a:pt x="762093" y="224847"/>
                      </a:lnTo>
                      <a:cubicBezTo>
                        <a:pt x="762093" y="249682"/>
                        <a:pt x="741960" y="269815"/>
                        <a:pt x="717125" y="269815"/>
                      </a:cubicBezTo>
                      <a:lnTo>
                        <a:pt x="310401" y="269815"/>
                      </a:lnTo>
                      <a:cubicBezTo>
                        <a:pt x="285566" y="269815"/>
                        <a:pt x="265433" y="249682"/>
                        <a:pt x="265433" y="224847"/>
                      </a:cubicBezTo>
                      <a:cubicBezTo>
                        <a:pt x="256181" y="180938"/>
                        <a:pt x="300697" y="126914"/>
                        <a:pt x="228692" y="84943"/>
                      </a:cubicBezTo>
                      <a:cubicBezTo>
                        <a:pt x="151925" y="50116"/>
                        <a:pt x="15797" y="79698"/>
                        <a:pt x="2473" y="63512"/>
                      </a:cubicBezTo>
                      <a:cubicBezTo>
                        <a:pt x="4061" y="29962"/>
                        <a:pt x="-4567" y="34925"/>
                        <a:pt x="3495" y="2354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601" name="Group 600">
                <a:extLst>
                  <a:ext uri="{FF2B5EF4-FFF2-40B4-BE49-F238E27FC236}">
                    <a16:creationId xmlns:a16="http://schemas.microsoft.com/office/drawing/2014/main" id="{5A2F5352-6F43-4BA4-B7E8-53EDC1CA789A}"/>
                  </a:ext>
                </a:extLst>
              </p:cNvPr>
              <p:cNvGrpSpPr/>
              <p:nvPr/>
            </p:nvGrpSpPr>
            <p:grpSpPr>
              <a:xfrm>
                <a:off x="-1253217" y="1038225"/>
                <a:ext cx="733425" cy="209550"/>
                <a:chOff x="-1253217" y="1038225"/>
                <a:chExt cx="733425" cy="209550"/>
              </a:xfrm>
            </p:grpSpPr>
            <p:sp>
              <p:nvSpPr>
                <p:cNvPr id="602" name="Rectangle: Rounded Corners 601">
                  <a:extLst>
                    <a:ext uri="{FF2B5EF4-FFF2-40B4-BE49-F238E27FC236}">
                      <a16:creationId xmlns:a16="http://schemas.microsoft.com/office/drawing/2014/main" id="{7774284B-DF62-43A0-8D92-B39C35D37BC8}"/>
                    </a:ext>
                  </a:extLst>
                </p:cNvPr>
                <p:cNvSpPr/>
                <p:nvPr/>
              </p:nvSpPr>
              <p:spPr>
                <a:xfrm>
                  <a:off x="-1253217" y="1038225"/>
                  <a:ext cx="733425" cy="209550"/>
                </a:xfrm>
                <a:prstGeom prst="round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603" name="Group 602">
                  <a:extLst>
                    <a:ext uri="{FF2B5EF4-FFF2-40B4-BE49-F238E27FC236}">
                      <a16:creationId xmlns:a16="http://schemas.microsoft.com/office/drawing/2014/main" id="{33A0652E-2552-47DB-A6CD-AB4239F03B68}"/>
                    </a:ext>
                  </a:extLst>
                </p:cNvPr>
                <p:cNvGrpSpPr/>
                <p:nvPr/>
              </p:nvGrpSpPr>
              <p:grpSpPr>
                <a:xfrm>
                  <a:off x="-1228430" y="1071509"/>
                  <a:ext cx="676647" cy="169069"/>
                  <a:chOff x="-1228430" y="1071509"/>
                  <a:chExt cx="676647" cy="169069"/>
                </a:xfrm>
              </p:grpSpPr>
              <p:sp>
                <p:nvSpPr>
                  <p:cNvPr id="604" name="Rectangle: Rounded Corners 603">
                    <a:extLst>
                      <a:ext uri="{FF2B5EF4-FFF2-40B4-BE49-F238E27FC236}">
                        <a16:creationId xmlns:a16="http://schemas.microsoft.com/office/drawing/2014/main" id="{B249BD1A-006E-42B4-8316-F340C01ACAA7}"/>
                      </a:ext>
                    </a:extLst>
                  </p:cNvPr>
                  <p:cNvSpPr/>
                  <p:nvPr/>
                </p:nvSpPr>
                <p:spPr>
                  <a:xfrm>
                    <a:off x="-122843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05" name="Rectangle: Rounded Corners 604">
                    <a:extLst>
                      <a:ext uri="{FF2B5EF4-FFF2-40B4-BE49-F238E27FC236}">
                        <a16:creationId xmlns:a16="http://schemas.microsoft.com/office/drawing/2014/main" id="{8D663A67-422B-43FA-B9FD-F6AB10189FAE}"/>
                      </a:ext>
                    </a:extLst>
                  </p:cNvPr>
                  <p:cNvSpPr/>
                  <p:nvPr/>
                </p:nvSpPr>
                <p:spPr>
                  <a:xfrm>
                    <a:off x="-117776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06" name="Rectangle: Rounded Corners 605">
                    <a:extLst>
                      <a:ext uri="{FF2B5EF4-FFF2-40B4-BE49-F238E27FC236}">
                        <a16:creationId xmlns:a16="http://schemas.microsoft.com/office/drawing/2014/main" id="{2D0EA16C-1E85-46DC-9D48-4F3CB7594785}"/>
                      </a:ext>
                    </a:extLst>
                  </p:cNvPr>
                  <p:cNvSpPr/>
                  <p:nvPr/>
                </p:nvSpPr>
                <p:spPr>
                  <a:xfrm>
                    <a:off x="-112710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07" name="Rectangle: Rounded Corners 606">
                    <a:extLst>
                      <a:ext uri="{FF2B5EF4-FFF2-40B4-BE49-F238E27FC236}">
                        <a16:creationId xmlns:a16="http://schemas.microsoft.com/office/drawing/2014/main" id="{45E3EA3F-A819-4459-B2DB-ABBABD0582D0}"/>
                      </a:ext>
                    </a:extLst>
                  </p:cNvPr>
                  <p:cNvSpPr/>
                  <p:nvPr/>
                </p:nvSpPr>
                <p:spPr>
                  <a:xfrm>
                    <a:off x="-107643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08" name="Rectangle: Rounded Corners 607">
                    <a:extLst>
                      <a:ext uri="{FF2B5EF4-FFF2-40B4-BE49-F238E27FC236}">
                        <a16:creationId xmlns:a16="http://schemas.microsoft.com/office/drawing/2014/main" id="{0C5962BE-C7D4-4F6E-9919-70F563F6BE2C}"/>
                      </a:ext>
                    </a:extLst>
                  </p:cNvPr>
                  <p:cNvSpPr/>
                  <p:nvPr/>
                </p:nvSpPr>
                <p:spPr>
                  <a:xfrm>
                    <a:off x="-102577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09" name="Rectangle: Rounded Corners 608">
                    <a:extLst>
                      <a:ext uri="{FF2B5EF4-FFF2-40B4-BE49-F238E27FC236}">
                        <a16:creationId xmlns:a16="http://schemas.microsoft.com/office/drawing/2014/main" id="{AF3F612C-B02C-404A-8399-C12964FF4FBE}"/>
                      </a:ext>
                    </a:extLst>
                  </p:cNvPr>
                  <p:cNvSpPr/>
                  <p:nvPr/>
                </p:nvSpPr>
                <p:spPr>
                  <a:xfrm>
                    <a:off x="-97510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10" name="Rectangle: Rounded Corners 609">
                    <a:extLst>
                      <a:ext uri="{FF2B5EF4-FFF2-40B4-BE49-F238E27FC236}">
                        <a16:creationId xmlns:a16="http://schemas.microsoft.com/office/drawing/2014/main" id="{30B2A17A-8018-433F-B561-C0DFB4BA7AA0}"/>
                      </a:ext>
                    </a:extLst>
                  </p:cNvPr>
                  <p:cNvSpPr/>
                  <p:nvPr/>
                </p:nvSpPr>
                <p:spPr>
                  <a:xfrm>
                    <a:off x="-92444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11" name="Rectangle: Rounded Corners 610">
                    <a:extLst>
                      <a:ext uri="{FF2B5EF4-FFF2-40B4-BE49-F238E27FC236}">
                        <a16:creationId xmlns:a16="http://schemas.microsoft.com/office/drawing/2014/main" id="{90123228-6FC8-44DD-9096-3308BCC4E57E}"/>
                      </a:ext>
                    </a:extLst>
                  </p:cNvPr>
                  <p:cNvSpPr/>
                  <p:nvPr/>
                </p:nvSpPr>
                <p:spPr>
                  <a:xfrm>
                    <a:off x="-87377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12" name="Rectangle: Rounded Corners 611">
                    <a:extLst>
                      <a:ext uri="{FF2B5EF4-FFF2-40B4-BE49-F238E27FC236}">
                        <a16:creationId xmlns:a16="http://schemas.microsoft.com/office/drawing/2014/main" id="{B9CABD9C-6E76-4F9B-9BEC-047049688BF8}"/>
                      </a:ext>
                    </a:extLst>
                  </p:cNvPr>
                  <p:cNvSpPr/>
                  <p:nvPr/>
                </p:nvSpPr>
                <p:spPr>
                  <a:xfrm>
                    <a:off x="-82311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13" name="Rectangle: Rounded Corners 612">
                    <a:extLst>
                      <a:ext uri="{FF2B5EF4-FFF2-40B4-BE49-F238E27FC236}">
                        <a16:creationId xmlns:a16="http://schemas.microsoft.com/office/drawing/2014/main" id="{2A9DFC57-5938-4AD1-8E5C-A02E9A63D91C}"/>
                      </a:ext>
                    </a:extLst>
                  </p:cNvPr>
                  <p:cNvSpPr/>
                  <p:nvPr/>
                </p:nvSpPr>
                <p:spPr>
                  <a:xfrm>
                    <a:off x="-77244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14" name="Rectangle: Rounded Corners 613">
                    <a:extLst>
                      <a:ext uri="{FF2B5EF4-FFF2-40B4-BE49-F238E27FC236}">
                        <a16:creationId xmlns:a16="http://schemas.microsoft.com/office/drawing/2014/main" id="{CB6F2719-EE7D-41B5-9E27-F3F6C51B73EF}"/>
                      </a:ext>
                    </a:extLst>
                  </p:cNvPr>
                  <p:cNvSpPr/>
                  <p:nvPr/>
                </p:nvSpPr>
                <p:spPr>
                  <a:xfrm>
                    <a:off x="-569783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15" name="Rectangle: Rounded Corners 614">
                    <a:extLst>
                      <a:ext uri="{FF2B5EF4-FFF2-40B4-BE49-F238E27FC236}">
                        <a16:creationId xmlns:a16="http://schemas.microsoft.com/office/drawing/2014/main" id="{AFDC02C9-34B3-4DCE-B894-FB2F7E436546}"/>
                      </a:ext>
                    </a:extLst>
                  </p:cNvPr>
                  <p:cNvSpPr/>
                  <p:nvPr/>
                </p:nvSpPr>
                <p:spPr>
                  <a:xfrm>
                    <a:off x="-67111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16" name="Rectangle: Rounded Corners 615">
                    <a:extLst>
                      <a:ext uri="{FF2B5EF4-FFF2-40B4-BE49-F238E27FC236}">
                        <a16:creationId xmlns:a16="http://schemas.microsoft.com/office/drawing/2014/main" id="{DCC0D9A8-5183-41FB-86CE-9CCECB342AD3}"/>
                      </a:ext>
                    </a:extLst>
                  </p:cNvPr>
                  <p:cNvSpPr/>
                  <p:nvPr/>
                </p:nvSpPr>
                <p:spPr>
                  <a:xfrm>
                    <a:off x="-72178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17" name="Rectangle: Rounded Corners 616">
                    <a:extLst>
                      <a:ext uri="{FF2B5EF4-FFF2-40B4-BE49-F238E27FC236}">
                        <a16:creationId xmlns:a16="http://schemas.microsoft.com/office/drawing/2014/main" id="{BC14B1DB-3CB8-48F7-84B0-85EB42D446B0}"/>
                      </a:ext>
                    </a:extLst>
                  </p:cNvPr>
                  <p:cNvSpPr/>
                  <p:nvPr/>
                </p:nvSpPr>
                <p:spPr>
                  <a:xfrm>
                    <a:off x="-62045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</p:grpSp>
        <p:grpSp>
          <p:nvGrpSpPr>
            <p:cNvPr id="591" name="Group 590">
              <a:extLst>
                <a:ext uri="{FF2B5EF4-FFF2-40B4-BE49-F238E27FC236}">
                  <a16:creationId xmlns:a16="http://schemas.microsoft.com/office/drawing/2014/main" id="{037D0DBA-7ABA-4FCD-A30D-7FB027CF057B}"/>
                </a:ext>
              </a:extLst>
            </p:cNvPr>
            <p:cNvGrpSpPr/>
            <p:nvPr/>
          </p:nvGrpSpPr>
          <p:grpSpPr>
            <a:xfrm>
              <a:off x="-1474333" y="1195316"/>
              <a:ext cx="1175657" cy="1475313"/>
              <a:chOff x="-1474333" y="1195316"/>
              <a:chExt cx="1175657" cy="1475313"/>
            </a:xfrm>
          </p:grpSpPr>
          <p:sp>
            <p:nvSpPr>
              <p:cNvPr id="597" name="Rectangle: Rounded Corners 596">
                <a:extLst>
                  <a:ext uri="{FF2B5EF4-FFF2-40B4-BE49-F238E27FC236}">
                    <a16:creationId xmlns:a16="http://schemas.microsoft.com/office/drawing/2014/main" id="{2C3A5786-1E27-4C6D-B8E4-13945F57F7B4}"/>
                  </a:ext>
                </a:extLst>
              </p:cNvPr>
              <p:cNvSpPr/>
              <p:nvPr/>
            </p:nvSpPr>
            <p:spPr>
              <a:xfrm>
                <a:off x="-1474333" y="1195316"/>
                <a:ext cx="1175657" cy="1475313"/>
              </a:xfrm>
              <a:prstGeom prst="roundRect">
                <a:avLst>
                  <a:gd name="adj" fmla="val 829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598" name="Rectangle: Rounded Corners 597">
                <a:extLst>
                  <a:ext uri="{FF2B5EF4-FFF2-40B4-BE49-F238E27FC236}">
                    <a16:creationId xmlns:a16="http://schemas.microsoft.com/office/drawing/2014/main" id="{3A3CEFC8-91D9-43D5-8737-581BAE0AF7A5}"/>
                  </a:ext>
                </a:extLst>
              </p:cNvPr>
              <p:cNvSpPr/>
              <p:nvPr/>
            </p:nvSpPr>
            <p:spPr>
              <a:xfrm>
                <a:off x="-1422409" y="1247775"/>
                <a:ext cx="1071810" cy="1357696"/>
              </a:xfrm>
              <a:prstGeom prst="roundRect">
                <a:avLst>
                  <a:gd name="adj" fmla="val 829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599" name="Freeform: Shape 598">
                <a:extLst>
                  <a:ext uri="{FF2B5EF4-FFF2-40B4-BE49-F238E27FC236}">
                    <a16:creationId xmlns:a16="http://schemas.microsoft.com/office/drawing/2014/main" id="{93D0B405-C7D5-4CC4-9946-005BBA0D14E5}"/>
                  </a:ext>
                </a:extLst>
              </p:cNvPr>
              <p:cNvSpPr/>
              <p:nvPr/>
            </p:nvSpPr>
            <p:spPr>
              <a:xfrm>
                <a:off x="-1422408" y="2150335"/>
                <a:ext cx="1071809" cy="455134"/>
              </a:xfrm>
              <a:custGeom>
                <a:avLst/>
                <a:gdLst>
                  <a:gd name="connsiteX0" fmla="*/ 0 w 1071810"/>
                  <a:gd name="connsiteY0" fmla="*/ 0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0 h 751271"/>
                  <a:gd name="connsiteX0" fmla="*/ 4627 w 1071810"/>
                  <a:gd name="connsiteY0" fmla="*/ 296136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4627 w 1071810"/>
                  <a:gd name="connsiteY6" fmla="*/ 296136 h 751271"/>
                  <a:gd name="connsiteX0" fmla="*/ 4627 w 1071810"/>
                  <a:gd name="connsiteY0" fmla="*/ 9253 h 464388"/>
                  <a:gd name="connsiteX1" fmla="*/ 1071810 w 1071810"/>
                  <a:gd name="connsiteY1" fmla="*/ 0 h 464388"/>
                  <a:gd name="connsiteX2" fmla="*/ 1071810 w 1071810"/>
                  <a:gd name="connsiteY2" fmla="*/ 375481 h 464388"/>
                  <a:gd name="connsiteX3" fmla="*/ 982903 w 1071810"/>
                  <a:gd name="connsiteY3" fmla="*/ 464388 h 464388"/>
                  <a:gd name="connsiteX4" fmla="*/ 88907 w 1071810"/>
                  <a:gd name="connsiteY4" fmla="*/ 464388 h 464388"/>
                  <a:gd name="connsiteX5" fmla="*/ 0 w 1071810"/>
                  <a:gd name="connsiteY5" fmla="*/ 375481 h 464388"/>
                  <a:gd name="connsiteX6" fmla="*/ 4627 w 1071810"/>
                  <a:gd name="connsiteY6" fmla="*/ 9253 h 464388"/>
                  <a:gd name="connsiteX0" fmla="*/ 4627 w 1071810"/>
                  <a:gd name="connsiteY0" fmla="*/ 0 h 455135"/>
                  <a:gd name="connsiteX1" fmla="*/ 1071810 w 1071810"/>
                  <a:gd name="connsiteY1" fmla="*/ 4629 h 455135"/>
                  <a:gd name="connsiteX2" fmla="*/ 1071810 w 1071810"/>
                  <a:gd name="connsiteY2" fmla="*/ 366228 h 455135"/>
                  <a:gd name="connsiteX3" fmla="*/ 982903 w 1071810"/>
                  <a:gd name="connsiteY3" fmla="*/ 455135 h 455135"/>
                  <a:gd name="connsiteX4" fmla="*/ 88907 w 1071810"/>
                  <a:gd name="connsiteY4" fmla="*/ 455135 h 455135"/>
                  <a:gd name="connsiteX5" fmla="*/ 0 w 1071810"/>
                  <a:gd name="connsiteY5" fmla="*/ 366228 h 455135"/>
                  <a:gd name="connsiteX6" fmla="*/ 4627 w 1071810"/>
                  <a:gd name="connsiteY6" fmla="*/ 0 h 455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1810" h="455135">
                    <a:moveTo>
                      <a:pt x="4627" y="0"/>
                    </a:moveTo>
                    <a:lnTo>
                      <a:pt x="1071810" y="4629"/>
                    </a:lnTo>
                    <a:lnTo>
                      <a:pt x="1071810" y="366228"/>
                    </a:lnTo>
                    <a:cubicBezTo>
                      <a:pt x="1071810" y="415330"/>
                      <a:pt x="1032005" y="455135"/>
                      <a:pt x="982903" y="455135"/>
                    </a:cubicBezTo>
                    <a:lnTo>
                      <a:pt x="88907" y="455135"/>
                    </a:lnTo>
                    <a:cubicBezTo>
                      <a:pt x="39805" y="455135"/>
                      <a:pt x="0" y="415330"/>
                      <a:pt x="0" y="366228"/>
                    </a:cubicBezTo>
                    <a:cubicBezTo>
                      <a:pt x="1542" y="244152"/>
                      <a:pt x="3085" y="122076"/>
                      <a:pt x="462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592" name="Group 591">
              <a:extLst>
                <a:ext uri="{FF2B5EF4-FFF2-40B4-BE49-F238E27FC236}">
                  <a16:creationId xmlns:a16="http://schemas.microsoft.com/office/drawing/2014/main" id="{05DDEF59-DC47-4C11-BE47-6EBADC13684D}"/>
                </a:ext>
              </a:extLst>
            </p:cNvPr>
            <p:cNvGrpSpPr/>
            <p:nvPr/>
          </p:nvGrpSpPr>
          <p:grpSpPr>
            <a:xfrm>
              <a:off x="-1091971" y="1727507"/>
              <a:ext cx="410934" cy="410932"/>
              <a:chOff x="-1205592" y="1613885"/>
              <a:chExt cx="638175" cy="638175"/>
            </a:xfrm>
          </p:grpSpPr>
          <p:sp>
            <p:nvSpPr>
              <p:cNvPr id="593" name="Oval 592">
                <a:extLst>
                  <a:ext uri="{FF2B5EF4-FFF2-40B4-BE49-F238E27FC236}">
                    <a16:creationId xmlns:a16="http://schemas.microsoft.com/office/drawing/2014/main" id="{BE1331E9-7877-4EED-AF37-720A781EB157}"/>
                  </a:ext>
                </a:extLst>
              </p:cNvPr>
              <p:cNvSpPr/>
              <p:nvPr/>
            </p:nvSpPr>
            <p:spPr>
              <a:xfrm>
                <a:off x="-1205592" y="1613885"/>
                <a:ext cx="638175" cy="6381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594" name="Group 593">
                <a:extLst>
                  <a:ext uri="{FF2B5EF4-FFF2-40B4-BE49-F238E27FC236}">
                    <a16:creationId xmlns:a16="http://schemas.microsoft.com/office/drawing/2014/main" id="{1D59D831-0F5A-4EAE-A117-880838E31803}"/>
                  </a:ext>
                </a:extLst>
              </p:cNvPr>
              <p:cNvGrpSpPr/>
              <p:nvPr/>
            </p:nvGrpSpPr>
            <p:grpSpPr>
              <a:xfrm>
                <a:off x="-1078855" y="1740622"/>
                <a:ext cx="384701" cy="384701"/>
                <a:chOff x="695856" y="572562"/>
                <a:chExt cx="384701" cy="384701"/>
              </a:xfrm>
              <a:solidFill>
                <a:schemeClr val="bg2"/>
              </a:solidFill>
            </p:grpSpPr>
            <p:sp>
              <p:nvSpPr>
                <p:cNvPr id="595" name="Rectangle 594">
                  <a:extLst>
                    <a:ext uri="{FF2B5EF4-FFF2-40B4-BE49-F238E27FC236}">
                      <a16:creationId xmlns:a16="http://schemas.microsoft.com/office/drawing/2014/main" id="{87F3806F-8909-4CB6-8B71-B82D7CDE157E}"/>
                    </a:ext>
                  </a:extLst>
                </p:cNvPr>
                <p:cNvSpPr/>
                <p:nvPr/>
              </p:nvSpPr>
              <p:spPr>
                <a:xfrm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596" name="Rectangle 595">
                  <a:extLst>
                    <a:ext uri="{FF2B5EF4-FFF2-40B4-BE49-F238E27FC236}">
                      <a16:creationId xmlns:a16="http://schemas.microsoft.com/office/drawing/2014/main" id="{DCF69FFD-2031-4974-90BB-111F14CA936A}"/>
                    </a:ext>
                  </a:extLst>
                </p:cNvPr>
                <p:cNvSpPr/>
                <p:nvPr/>
              </p:nvSpPr>
              <p:spPr>
                <a:xfrm rot="5400000"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  <p:grpSp>
        <p:nvGrpSpPr>
          <p:cNvPr id="622" name="Group 621">
            <a:extLst>
              <a:ext uri="{FF2B5EF4-FFF2-40B4-BE49-F238E27FC236}">
                <a16:creationId xmlns:a16="http://schemas.microsoft.com/office/drawing/2014/main" id="{25FFE154-8F7C-4C7C-8FA2-AB825299BA34}"/>
              </a:ext>
            </a:extLst>
          </p:cNvPr>
          <p:cNvGrpSpPr/>
          <p:nvPr/>
        </p:nvGrpSpPr>
        <p:grpSpPr>
          <a:xfrm>
            <a:off x="1237560" y="5146618"/>
            <a:ext cx="504040" cy="953734"/>
            <a:chOff x="-1474333" y="446076"/>
            <a:chExt cx="1175657" cy="2224553"/>
          </a:xfrm>
        </p:grpSpPr>
        <p:grpSp>
          <p:nvGrpSpPr>
            <p:cNvPr id="623" name="Group 622">
              <a:extLst>
                <a:ext uri="{FF2B5EF4-FFF2-40B4-BE49-F238E27FC236}">
                  <a16:creationId xmlns:a16="http://schemas.microsoft.com/office/drawing/2014/main" id="{43EBF7DD-150B-4D5E-A342-852FDD8E2412}"/>
                </a:ext>
              </a:extLst>
            </p:cNvPr>
            <p:cNvGrpSpPr/>
            <p:nvPr/>
          </p:nvGrpSpPr>
          <p:grpSpPr>
            <a:xfrm>
              <a:off x="-1400268" y="446076"/>
              <a:ext cx="880476" cy="801699"/>
              <a:chOff x="-1400268" y="446076"/>
              <a:chExt cx="880476" cy="801699"/>
            </a:xfrm>
          </p:grpSpPr>
          <p:grpSp>
            <p:nvGrpSpPr>
              <p:cNvPr id="633" name="Group 632">
                <a:extLst>
                  <a:ext uri="{FF2B5EF4-FFF2-40B4-BE49-F238E27FC236}">
                    <a16:creationId xmlns:a16="http://schemas.microsoft.com/office/drawing/2014/main" id="{F82132B9-80C5-4778-BA9E-BFC000901B91}"/>
                  </a:ext>
                </a:extLst>
              </p:cNvPr>
              <p:cNvGrpSpPr/>
              <p:nvPr/>
            </p:nvGrpSpPr>
            <p:grpSpPr>
              <a:xfrm>
                <a:off x="-1400268" y="446076"/>
                <a:ext cx="762094" cy="670695"/>
                <a:chOff x="-1400268" y="446076"/>
                <a:chExt cx="762094" cy="670695"/>
              </a:xfrm>
            </p:grpSpPr>
            <p:sp>
              <p:nvSpPr>
                <p:cNvPr id="651" name="Rectangle 650">
                  <a:extLst>
                    <a:ext uri="{FF2B5EF4-FFF2-40B4-BE49-F238E27FC236}">
                      <a16:creationId xmlns:a16="http://schemas.microsoft.com/office/drawing/2014/main" id="{541D8202-5791-4967-8591-2B2A61AB8DA4}"/>
                    </a:ext>
                  </a:extLst>
                </p:cNvPr>
                <p:cNvSpPr/>
                <p:nvPr/>
              </p:nvSpPr>
              <p:spPr>
                <a:xfrm>
                  <a:off x="-986517" y="781050"/>
                  <a:ext cx="200025" cy="1261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652" name="Rectangle: Rounded Corners 651">
                  <a:extLst>
                    <a:ext uri="{FF2B5EF4-FFF2-40B4-BE49-F238E27FC236}">
                      <a16:creationId xmlns:a16="http://schemas.microsoft.com/office/drawing/2014/main" id="{FDB00E4F-4F8D-4987-B408-4FABCBF4C75D}"/>
                    </a:ext>
                  </a:extLst>
                </p:cNvPr>
                <p:cNvSpPr/>
                <p:nvPr/>
              </p:nvSpPr>
              <p:spPr>
                <a:xfrm>
                  <a:off x="-1134834" y="907221"/>
                  <a:ext cx="496660" cy="2095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653" name="Rectangle: Rounded Corners 652">
                  <a:extLst>
                    <a:ext uri="{FF2B5EF4-FFF2-40B4-BE49-F238E27FC236}">
                      <a16:creationId xmlns:a16="http://schemas.microsoft.com/office/drawing/2014/main" id="{C06416E7-B1C4-4A73-BC3E-F0DAEC3BBD58}"/>
                    </a:ext>
                  </a:extLst>
                </p:cNvPr>
                <p:cNvSpPr/>
                <p:nvPr/>
              </p:nvSpPr>
              <p:spPr>
                <a:xfrm>
                  <a:off x="-1061808" y="702505"/>
                  <a:ext cx="350608" cy="848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654" name="Rectangle: Rounded Corners 16">
                  <a:extLst>
                    <a:ext uri="{FF2B5EF4-FFF2-40B4-BE49-F238E27FC236}">
                      <a16:creationId xmlns:a16="http://schemas.microsoft.com/office/drawing/2014/main" id="{35A00D2D-512B-4AC1-B3D9-48EC5FAED98F}"/>
                    </a:ext>
                  </a:extLst>
                </p:cNvPr>
                <p:cNvSpPr/>
                <p:nvPr/>
              </p:nvSpPr>
              <p:spPr>
                <a:xfrm>
                  <a:off x="-1400268" y="446076"/>
                  <a:ext cx="762093" cy="269815"/>
                </a:xfrm>
                <a:custGeom>
                  <a:avLst/>
                  <a:gdLst>
                    <a:gd name="connsiteX0" fmla="*/ 0 w 496660"/>
                    <a:gd name="connsiteY0" fmla="*/ 44968 h 269804"/>
                    <a:gd name="connsiteX1" fmla="*/ 44968 w 496660"/>
                    <a:gd name="connsiteY1" fmla="*/ 0 h 269804"/>
                    <a:gd name="connsiteX2" fmla="*/ 451692 w 496660"/>
                    <a:gd name="connsiteY2" fmla="*/ 0 h 269804"/>
                    <a:gd name="connsiteX3" fmla="*/ 496660 w 496660"/>
                    <a:gd name="connsiteY3" fmla="*/ 44968 h 269804"/>
                    <a:gd name="connsiteX4" fmla="*/ 496660 w 496660"/>
                    <a:gd name="connsiteY4" fmla="*/ 224836 h 269804"/>
                    <a:gd name="connsiteX5" fmla="*/ 451692 w 496660"/>
                    <a:gd name="connsiteY5" fmla="*/ 269804 h 269804"/>
                    <a:gd name="connsiteX6" fmla="*/ 44968 w 496660"/>
                    <a:gd name="connsiteY6" fmla="*/ 269804 h 269804"/>
                    <a:gd name="connsiteX7" fmla="*/ 0 w 496660"/>
                    <a:gd name="connsiteY7" fmla="*/ 224836 h 269804"/>
                    <a:gd name="connsiteX8" fmla="*/ 0 w 496660"/>
                    <a:gd name="connsiteY8" fmla="*/ 44968 h 269804"/>
                    <a:gd name="connsiteX0" fmla="*/ 0 w 758598"/>
                    <a:gd name="connsiteY0" fmla="*/ 23548 h 269815"/>
                    <a:gd name="connsiteX1" fmla="*/ 306906 w 758598"/>
                    <a:gd name="connsiteY1" fmla="*/ 11 h 269815"/>
                    <a:gd name="connsiteX2" fmla="*/ 713630 w 758598"/>
                    <a:gd name="connsiteY2" fmla="*/ 11 h 269815"/>
                    <a:gd name="connsiteX3" fmla="*/ 758598 w 758598"/>
                    <a:gd name="connsiteY3" fmla="*/ 44979 h 269815"/>
                    <a:gd name="connsiteX4" fmla="*/ 758598 w 758598"/>
                    <a:gd name="connsiteY4" fmla="*/ 224847 h 269815"/>
                    <a:gd name="connsiteX5" fmla="*/ 713630 w 758598"/>
                    <a:gd name="connsiteY5" fmla="*/ 269815 h 269815"/>
                    <a:gd name="connsiteX6" fmla="*/ 306906 w 758598"/>
                    <a:gd name="connsiteY6" fmla="*/ 269815 h 269815"/>
                    <a:gd name="connsiteX7" fmla="*/ 261938 w 758598"/>
                    <a:gd name="connsiteY7" fmla="*/ 224847 h 269815"/>
                    <a:gd name="connsiteX8" fmla="*/ 0 w 758598"/>
                    <a:gd name="connsiteY8" fmla="*/ 23548 h 269815"/>
                    <a:gd name="connsiteX0" fmla="*/ 22478 w 781076"/>
                    <a:gd name="connsiteY0" fmla="*/ 23548 h 269815"/>
                    <a:gd name="connsiteX1" fmla="*/ 329384 w 781076"/>
                    <a:gd name="connsiteY1" fmla="*/ 11 h 269815"/>
                    <a:gd name="connsiteX2" fmla="*/ 736108 w 781076"/>
                    <a:gd name="connsiteY2" fmla="*/ 11 h 269815"/>
                    <a:gd name="connsiteX3" fmla="*/ 781076 w 781076"/>
                    <a:gd name="connsiteY3" fmla="*/ 44979 h 269815"/>
                    <a:gd name="connsiteX4" fmla="*/ 781076 w 781076"/>
                    <a:gd name="connsiteY4" fmla="*/ 224847 h 269815"/>
                    <a:gd name="connsiteX5" fmla="*/ 736108 w 781076"/>
                    <a:gd name="connsiteY5" fmla="*/ 269815 h 269815"/>
                    <a:gd name="connsiteX6" fmla="*/ 329384 w 781076"/>
                    <a:gd name="connsiteY6" fmla="*/ 269815 h 269815"/>
                    <a:gd name="connsiteX7" fmla="*/ 284416 w 781076"/>
                    <a:gd name="connsiteY7" fmla="*/ 224847 h 269815"/>
                    <a:gd name="connsiteX8" fmla="*/ 52412 w 781076"/>
                    <a:gd name="connsiteY8" fmla="*/ 68274 h 269815"/>
                    <a:gd name="connsiteX9" fmla="*/ 22478 w 781076"/>
                    <a:gd name="connsiteY9" fmla="*/ 23548 h 269815"/>
                    <a:gd name="connsiteX0" fmla="*/ 33030 w 791628"/>
                    <a:gd name="connsiteY0" fmla="*/ 23548 h 269815"/>
                    <a:gd name="connsiteX1" fmla="*/ 339936 w 791628"/>
                    <a:gd name="connsiteY1" fmla="*/ 11 h 269815"/>
                    <a:gd name="connsiteX2" fmla="*/ 746660 w 791628"/>
                    <a:gd name="connsiteY2" fmla="*/ 11 h 269815"/>
                    <a:gd name="connsiteX3" fmla="*/ 791628 w 791628"/>
                    <a:gd name="connsiteY3" fmla="*/ 44979 h 269815"/>
                    <a:gd name="connsiteX4" fmla="*/ 791628 w 791628"/>
                    <a:gd name="connsiteY4" fmla="*/ 224847 h 269815"/>
                    <a:gd name="connsiteX5" fmla="*/ 746660 w 791628"/>
                    <a:gd name="connsiteY5" fmla="*/ 269815 h 269815"/>
                    <a:gd name="connsiteX6" fmla="*/ 339936 w 791628"/>
                    <a:gd name="connsiteY6" fmla="*/ 269815 h 269815"/>
                    <a:gd name="connsiteX7" fmla="*/ 294968 w 791628"/>
                    <a:gd name="connsiteY7" fmla="*/ 224847 h 269815"/>
                    <a:gd name="connsiteX8" fmla="*/ 34389 w 791628"/>
                    <a:gd name="connsiteY8" fmla="*/ 73037 h 269815"/>
                    <a:gd name="connsiteX9" fmla="*/ 33030 w 791628"/>
                    <a:gd name="connsiteY9" fmla="*/ 23548 h 269815"/>
                    <a:gd name="connsiteX0" fmla="*/ 19832 w 778430"/>
                    <a:gd name="connsiteY0" fmla="*/ 23548 h 269815"/>
                    <a:gd name="connsiteX1" fmla="*/ 326738 w 778430"/>
                    <a:gd name="connsiteY1" fmla="*/ 11 h 269815"/>
                    <a:gd name="connsiteX2" fmla="*/ 733462 w 778430"/>
                    <a:gd name="connsiteY2" fmla="*/ 11 h 269815"/>
                    <a:gd name="connsiteX3" fmla="*/ 778430 w 778430"/>
                    <a:gd name="connsiteY3" fmla="*/ 44979 h 269815"/>
                    <a:gd name="connsiteX4" fmla="*/ 778430 w 778430"/>
                    <a:gd name="connsiteY4" fmla="*/ 224847 h 269815"/>
                    <a:gd name="connsiteX5" fmla="*/ 733462 w 778430"/>
                    <a:gd name="connsiteY5" fmla="*/ 269815 h 269815"/>
                    <a:gd name="connsiteX6" fmla="*/ 326738 w 778430"/>
                    <a:gd name="connsiteY6" fmla="*/ 269815 h 269815"/>
                    <a:gd name="connsiteX7" fmla="*/ 281770 w 778430"/>
                    <a:gd name="connsiteY7" fmla="*/ 224847 h 269815"/>
                    <a:gd name="connsiteX8" fmla="*/ 21191 w 778430"/>
                    <a:gd name="connsiteY8" fmla="*/ 73037 h 269815"/>
                    <a:gd name="connsiteX9" fmla="*/ 19832 w 778430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4343 w 761582"/>
                    <a:gd name="connsiteY8" fmla="*/ 73037 h 269815"/>
                    <a:gd name="connsiteX9" fmla="*/ 2984 w 761582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82925 w 761582"/>
                    <a:gd name="connsiteY8" fmla="*/ 12066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7231 w 761582"/>
                    <a:gd name="connsiteY8" fmla="*/ 10161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0087 w 761582"/>
                    <a:gd name="connsiteY8" fmla="*/ 92087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28181 w 761582"/>
                    <a:gd name="connsiteY8" fmla="*/ 84943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93" h="269815">
                      <a:moveTo>
                        <a:pt x="3495" y="23548"/>
                      </a:moveTo>
                      <a:cubicBezTo>
                        <a:pt x="3495" y="-1287"/>
                        <a:pt x="285566" y="11"/>
                        <a:pt x="310401" y="11"/>
                      </a:cubicBezTo>
                      <a:lnTo>
                        <a:pt x="717125" y="11"/>
                      </a:lnTo>
                      <a:cubicBezTo>
                        <a:pt x="741960" y="11"/>
                        <a:pt x="762093" y="20144"/>
                        <a:pt x="762093" y="44979"/>
                      </a:cubicBezTo>
                      <a:lnTo>
                        <a:pt x="762093" y="224847"/>
                      </a:lnTo>
                      <a:cubicBezTo>
                        <a:pt x="762093" y="249682"/>
                        <a:pt x="741960" y="269815"/>
                        <a:pt x="717125" y="269815"/>
                      </a:cubicBezTo>
                      <a:lnTo>
                        <a:pt x="310401" y="269815"/>
                      </a:lnTo>
                      <a:cubicBezTo>
                        <a:pt x="285566" y="269815"/>
                        <a:pt x="265433" y="249682"/>
                        <a:pt x="265433" y="224847"/>
                      </a:cubicBezTo>
                      <a:cubicBezTo>
                        <a:pt x="256181" y="180938"/>
                        <a:pt x="300697" y="126914"/>
                        <a:pt x="228692" y="84943"/>
                      </a:cubicBezTo>
                      <a:cubicBezTo>
                        <a:pt x="151925" y="50116"/>
                        <a:pt x="15797" y="79698"/>
                        <a:pt x="2473" y="63512"/>
                      </a:cubicBezTo>
                      <a:cubicBezTo>
                        <a:pt x="4061" y="29962"/>
                        <a:pt x="-4567" y="34925"/>
                        <a:pt x="3495" y="2354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634" name="Group 633">
                <a:extLst>
                  <a:ext uri="{FF2B5EF4-FFF2-40B4-BE49-F238E27FC236}">
                    <a16:creationId xmlns:a16="http://schemas.microsoft.com/office/drawing/2014/main" id="{8EE20BF3-9A64-424F-AFFD-733AD5F0BD11}"/>
                  </a:ext>
                </a:extLst>
              </p:cNvPr>
              <p:cNvGrpSpPr/>
              <p:nvPr/>
            </p:nvGrpSpPr>
            <p:grpSpPr>
              <a:xfrm>
                <a:off x="-1253217" y="1038225"/>
                <a:ext cx="733425" cy="209550"/>
                <a:chOff x="-1253217" y="1038225"/>
                <a:chExt cx="733425" cy="209550"/>
              </a:xfrm>
            </p:grpSpPr>
            <p:sp>
              <p:nvSpPr>
                <p:cNvPr id="635" name="Rectangle: Rounded Corners 634">
                  <a:extLst>
                    <a:ext uri="{FF2B5EF4-FFF2-40B4-BE49-F238E27FC236}">
                      <a16:creationId xmlns:a16="http://schemas.microsoft.com/office/drawing/2014/main" id="{6F7985A0-DE86-4588-A2E2-3A07A057407F}"/>
                    </a:ext>
                  </a:extLst>
                </p:cNvPr>
                <p:cNvSpPr/>
                <p:nvPr/>
              </p:nvSpPr>
              <p:spPr>
                <a:xfrm>
                  <a:off x="-1253217" y="1038225"/>
                  <a:ext cx="733425" cy="209550"/>
                </a:xfrm>
                <a:prstGeom prst="round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636" name="Group 635">
                  <a:extLst>
                    <a:ext uri="{FF2B5EF4-FFF2-40B4-BE49-F238E27FC236}">
                      <a16:creationId xmlns:a16="http://schemas.microsoft.com/office/drawing/2014/main" id="{96854648-BDA2-4F25-9C6F-4A4625A5D316}"/>
                    </a:ext>
                  </a:extLst>
                </p:cNvPr>
                <p:cNvGrpSpPr/>
                <p:nvPr/>
              </p:nvGrpSpPr>
              <p:grpSpPr>
                <a:xfrm>
                  <a:off x="-1228430" y="1071509"/>
                  <a:ext cx="676647" cy="169069"/>
                  <a:chOff x="-1228430" y="1071509"/>
                  <a:chExt cx="676647" cy="169069"/>
                </a:xfrm>
              </p:grpSpPr>
              <p:sp>
                <p:nvSpPr>
                  <p:cNvPr id="637" name="Rectangle: Rounded Corners 636">
                    <a:extLst>
                      <a:ext uri="{FF2B5EF4-FFF2-40B4-BE49-F238E27FC236}">
                        <a16:creationId xmlns:a16="http://schemas.microsoft.com/office/drawing/2014/main" id="{EFF70519-83DF-4C6F-B7BA-14B6B2A785F5}"/>
                      </a:ext>
                    </a:extLst>
                  </p:cNvPr>
                  <p:cNvSpPr/>
                  <p:nvPr/>
                </p:nvSpPr>
                <p:spPr>
                  <a:xfrm>
                    <a:off x="-122843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38" name="Rectangle: Rounded Corners 637">
                    <a:extLst>
                      <a:ext uri="{FF2B5EF4-FFF2-40B4-BE49-F238E27FC236}">
                        <a16:creationId xmlns:a16="http://schemas.microsoft.com/office/drawing/2014/main" id="{C85CD8DF-B504-4D32-8DDF-AFC1C492C837}"/>
                      </a:ext>
                    </a:extLst>
                  </p:cNvPr>
                  <p:cNvSpPr/>
                  <p:nvPr/>
                </p:nvSpPr>
                <p:spPr>
                  <a:xfrm>
                    <a:off x="-117776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39" name="Rectangle: Rounded Corners 638">
                    <a:extLst>
                      <a:ext uri="{FF2B5EF4-FFF2-40B4-BE49-F238E27FC236}">
                        <a16:creationId xmlns:a16="http://schemas.microsoft.com/office/drawing/2014/main" id="{0C349D5A-234F-4920-9C79-B2FB826303F2}"/>
                      </a:ext>
                    </a:extLst>
                  </p:cNvPr>
                  <p:cNvSpPr/>
                  <p:nvPr/>
                </p:nvSpPr>
                <p:spPr>
                  <a:xfrm>
                    <a:off x="-112710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40" name="Rectangle: Rounded Corners 639">
                    <a:extLst>
                      <a:ext uri="{FF2B5EF4-FFF2-40B4-BE49-F238E27FC236}">
                        <a16:creationId xmlns:a16="http://schemas.microsoft.com/office/drawing/2014/main" id="{800FBE7E-E171-4B5F-8BAB-B01E86E2FAFC}"/>
                      </a:ext>
                    </a:extLst>
                  </p:cNvPr>
                  <p:cNvSpPr/>
                  <p:nvPr/>
                </p:nvSpPr>
                <p:spPr>
                  <a:xfrm>
                    <a:off x="-107643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41" name="Rectangle: Rounded Corners 640">
                    <a:extLst>
                      <a:ext uri="{FF2B5EF4-FFF2-40B4-BE49-F238E27FC236}">
                        <a16:creationId xmlns:a16="http://schemas.microsoft.com/office/drawing/2014/main" id="{F62B81FC-0B93-45F5-A3A5-3F3A251FA996}"/>
                      </a:ext>
                    </a:extLst>
                  </p:cNvPr>
                  <p:cNvSpPr/>
                  <p:nvPr/>
                </p:nvSpPr>
                <p:spPr>
                  <a:xfrm>
                    <a:off x="-102577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42" name="Rectangle: Rounded Corners 641">
                    <a:extLst>
                      <a:ext uri="{FF2B5EF4-FFF2-40B4-BE49-F238E27FC236}">
                        <a16:creationId xmlns:a16="http://schemas.microsoft.com/office/drawing/2014/main" id="{139C2C29-08E4-4C6B-9951-1570E4B84C04}"/>
                      </a:ext>
                    </a:extLst>
                  </p:cNvPr>
                  <p:cNvSpPr/>
                  <p:nvPr/>
                </p:nvSpPr>
                <p:spPr>
                  <a:xfrm>
                    <a:off x="-97510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43" name="Rectangle: Rounded Corners 642">
                    <a:extLst>
                      <a:ext uri="{FF2B5EF4-FFF2-40B4-BE49-F238E27FC236}">
                        <a16:creationId xmlns:a16="http://schemas.microsoft.com/office/drawing/2014/main" id="{853A9D2F-469E-4EED-89FD-A6D613C38B43}"/>
                      </a:ext>
                    </a:extLst>
                  </p:cNvPr>
                  <p:cNvSpPr/>
                  <p:nvPr/>
                </p:nvSpPr>
                <p:spPr>
                  <a:xfrm>
                    <a:off x="-92444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44" name="Rectangle: Rounded Corners 643">
                    <a:extLst>
                      <a:ext uri="{FF2B5EF4-FFF2-40B4-BE49-F238E27FC236}">
                        <a16:creationId xmlns:a16="http://schemas.microsoft.com/office/drawing/2014/main" id="{C4AAEC6A-64DE-4687-AFD7-A3456DC02D4D}"/>
                      </a:ext>
                    </a:extLst>
                  </p:cNvPr>
                  <p:cNvSpPr/>
                  <p:nvPr/>
                </p:nvSpPr>
                <p:spPr>
                  <a:xfrm>
                    <a:off x="-87377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45" name="Rectangle: Rounded Corners 644">
                    <a:extLst>
                      <a:ext uri="{FF2B5EF4-FFF2-40B4-BE49-F238E27FC236}">
                        <a16:creationId xmlns:a16="http://schemas.microsoft.com/office/drawing/2014/main" id="{A9F0453A-4796-43D7-8D9A-D05AF7C7B1BB}"/>
                      </a:ext>
                    </a:extLst>
                  </p:cNvPr>
                  <p:cNvSpPr/>
                  <p:nvPr/>
                </p:nvSpPr>
                <p:spPr>
                  <a:xfrm>
                    <a:off x="-82311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46" name="Rectangle: Rounded Corners 645">
                    <a:extLst>
                      <a:ext uri="{FF2B5EF4-FFF2-40B4-BE49-F238E27FC236}">
                        <a16:creationId xmlns:a16="http://schemas.microsoft.com/office/drawing/2014/main" id="{EE83331E-B07F-40AA-AE10-F8C96F8E813B}"/>
                      </a:ext>
                    </a:extLst>
                  </p:cNvPr>
                  <p:cNvSpPr/>
                  <p:nvPr/>
                </p:nvSpPr>
                <p:spPr>
                  <a:xfrm>
                    <a:off x="-77244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47" name="Rectangle: Rounded Corners 646">
                    <a:extLst>
                      <a:ext uri="{FF2B5EF4-FFF2-40B4-BE49-F238E27FC236}">
                        <a16:creationId xmlns:a16="http://schemas.microsoft.com/office/drawing/2014/main" id="{716D86DC-55D2-4CBE-B158-13A61E413564}"/>
                      </a:ext>
                    </a:extLst>
                  </p:cNvPr>
                  <p:cNvSpPr/>
                  <p:nvPr/>
                </p:nvSpPr>
                <p:spPr>
                  <a:xfrm>
                    <a:off x="-569783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48" name="Rectangle: Rounded Corners 647">
                    <a:extLst>
                      <a:ext uri="{FF2B5EF4-FFF2-40B4-BE49-F238E27FC236}">
                        <a16:creationId xmlns:a16="http://schemas.microsoft.com/office/drawing/2014/main" id="{AA4C41D8-937D-449E-8897-ECEA7E106181}"/>
                      </a:ext>
                    </a:extLst>
                  </p:cNvPr>
                  <p:cNvSpPr/>
                  <p:nvPr/>
                </p:nvSpPr>
                <p:spPr>
                  <a:xfrm>
                    <a:off x="-67111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49" name="Rectangle: Rounded Corners 648">
                    <a:extLst>
                      <a:ext uri="{FF2B5EF4-FFF2-40B4-BE49-F238E27FC236}">
                        <a16:creationId xmlns:a16="http://schemas.microsoft.com/office/drawing/2014/main" id="{5BD99F6B-A12A-484C-A7BB-F44F57ED71E6}"/>
                      </a:ext>
                    </a:extLst>
                  </p:cNvPr>
                  <p:cNvSpPr/>
                  <p:nvPr/>
                </p:nvSpPr>
                <p:spPr>
                  <a:xfrm>
                    <a:off x="-72178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50" name="Rectangle: Rounded Corners 649">
                    <a:extLst>
                      <a:ext uri="{FF2B5EF4-FFF2-40B4-BE49-F238E27FC236}">
                        <a16:creationId xmlns:a16="http://schemas.microsoft.com/office/drawing/2014/main" id="{F6E01974-A2A2-4C2D-B2C3-F7E5FEEA6A3F}"/>
                      </a:ext>
                    </a:extLst>
                  </p:cNvPr>
                  <p:cNvSpPr/>
                  <p:nvPr/>
                </p:nvSpPr>
                <p:spPr>
                  <a:xfrm>
                    <a:off x="-62045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</p:grpSp>
        <p:grpSp>
          <p:nvGrpSpPr>
            <p:cNvPr id="624" name="Group 623">
              <a:extLst>
                <a:ext uri="{FF2B5EF4-FFF2-40B4-BE49-F238E27FC236}">
                  <a16:creationId xmlns:a16="http://schemas.microsoft.com/office/drawing/2014/main" id="{6FEEF5E0-788E-4603-A0DE-2CBDE2C89515}"/>
                </a:ext>
              </a:extLst>
            </p:cNvPr>
            <p:cNvGrpSpPr/>
            <p:nvPr/>
          </p:nvGrpSpPr>
          <p:grpSpPr>
            <a:xfrm>
              <a:off x="-1474333" y="1195316"/>
              <a:ext cx="1175657" cy="1475313"/>
              <a:chOff x="-1474333" y="1195316"/>
              <a:chExt cx="1175657" cy="1475313"/>
            </a:xfrm>
          </p:grpSpPr>
          <p:sp>
            <p:nvSpPr>
              <p:cNvPr id="630" name="Rectangle: Rounded Corners 629">
                <a:extLst>
                  <a:ext uri="{FF2B5EF4-FFF2-40B4-BE49-F238E27FC236}">
                    <a16:creationId xmlns:a16="http://schemas.microsoft.com/office/drawing/2014/main" id="{CF2A2425-96AC-42F9-B4B0-686575F0E201}"/>
                  </a:ext>
                </a:extLst>
              </p:cNvPr>
              <p:cNvSpPr/>
              <p:nvPr/>
            </p:nvSpPr>
            <p:spPr>
              <a:xfrm>
                <a:off x="-1474333" y="1195316"/>
                <a:ext cx="1175657" cy="1475313"/>
              </a:xfrm>
              <a:prstGeom prst="roundRect">
                <a:avLst>
                  <a:gd name="adj" fmla="val 829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631" name="Rectangle: Rounded Corners 630">
                <a:extLst>
                  <a:ext uri="{FF2B5EF4-FFF2-40B4-BE49-F238E27FC236}">
                    <a16:creationId xmlns:a16="http://schemas.microsoft.com/office/drawing/2014/main" id="{49824774-035F-4482-ACDC-6671CB51F0C0}"/>
                  </a:ext>
                </a:extLst>
              </p:cNvPr>
              <p:cNvSpPr/>
              <p:nvPr/>
            </p:nvSpPr>
            <p:spPr>
              <a:xfrm>
                <a:off x="-1422409" y="1247775"/>
                <a:ext cx="1071810" cy="1357696"/>
              </a:xfrm>
              <a:prstGeom prst="roundRect">
                <a:avLst>
                  <a:gd name="adj" fmla="val 829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632" name="Freeform: Shape 631">
                <a:extLst>
                  <a:ext uri="{FF2B5EF4-FFF2-40B4-BE49-F238E27FC236}">
                    <a16:creationId xmlns:a16="http://schemas.microsoft.com/office/drawing/2014/main" id="{5B45980C-FB8C-40B5-B075-05653BECED8E}"/>
                  </a:ext>
                </a:extLst>
              </p:cNvPr>
              <p:cNvSpPr/>
              <p:nvPr/>
            </p:nvSpPr>
            <p:spPr>
              <a:xfrm>
                <a:off x="-1422409" y="1854200"/>
                <a:ext cx="1071810" cy="751271"/>
              </a:xfrm>
              <a:custGeom>
                <a:avLst/>
                <a:gdLst>
                  <a:gd name="connsiteX0" fmla="*/ 0 w 1071810"/>
                  <a:gd name="connsiteY0" fmla="*/ 0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0 h 751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1810" h="751271">
                    <a:moveTo>
                      <a:pt x="0" y="0"/>
                    </a:moveTo>
                    <a:lnTo>
                      <a:pt x="1071810" y="0"/>
                    </a:lnTo>
                    <a:lnTo>
                      <a:pt x="1071810" y="662364"/>
                    </a:lnTo>
                    <a:cubicBezTo>
                      <a:pt x="1071810" y="711466"/>
                      <a:pt x="1032005" y="751271"/>
                      <a:pt x="982903" y="751271"/>
                    </a:cubicBezTo>
                    <a:lnTo>
                      <a:pt x="88907" y="751271"/>
                    </a:lnTo>
                    <a:cubicBezTo>
                      <a:pt x="39805" y="751271"/>
                      <a:pt x="0" y="711466"/>
                      <a:pt x="0" y="66236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625" name="Group 624">
              <a:extLst>
                <a:ext uri="{FF2B5EF4-FFF2-40B4-BE49-F238E27FC236}">
                  <a16:creationId xmlns:a16="http://schemas.microsoft.com/office/drawing/2014/main" id="{0CB9021B-9BA8-4AED-96C4-CDAAF06B7D60}"/>
                </a:ext>
              </a:extLst>
            </p:cNvPr>
            <p:cNvGrpSpPr/>
            <p:nvPr/>
          </p:nvGrpSpPr>
          <p:grpSpPr>
            <a:xfrm>
              <a:off x="-1091971" y="1727507"/>
              <a:ext cx="410934" cy="410932"/>
              <a:chOff x="-1205592" y="1613885"/>
              <a:chExt cx="638175" cy="638175"/>
            </a:xfrm>
          </p:grpSpPr>
          <p:sp>
            <p:nvSpPr>
              <p:cNvPr id="626" name="Oval 625">
                <a:extLst>
                  <a:ext uri="{FF2B5EF4-FFF2-40B4-BE49-F238E27FC236}">
                    <a16:creationId xmlns:a16="http://schemas.microsoft.com/office/drawing/2014/main" id="{76209C73-75A6-4140-B8DA-35024A049D75}"/>
                  </a:ext>
                </a:extLst>
              </p:cNvPr>
              <p:cNvSpPr/>
              <p:nvPr/>
            </p:nvSpPr>
            <p:spPr>
              <a:xfrm>
                <a:off x="-1205592" y="1613885"/>
                <a:ext cx="638175" cy="6381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627" name="Group 626">
                <a:extLst>
                  <a:ext uri="{FF2B5EF4-FFF2-40B4-BE49-F238E27FC236}">
                    <a16:creationId xmlns:a16="http://schemas.microsoft.com/office/drawing/2014/main" id="{B2B164EA-00E3-4C8D-854B-B9CBA0FEC395}"/>
                  </a:ext>
                </a:extLst>
              </p:cNvPr>
              <p:cNvGrpSpPr/>
              <p:nvPr/>
            </p:nvGrpSpPr>
            <p:grpSpPr>
              <a:xfrm>
                <a:off x="-1078855" y="1740622"/>
                <a:ext cx="384701" cy="384701"/>
                <a:chOff x="695856" y="572562"/>
                <a:chExt cx="384701" cy="384701"/>
              </a:xfrm>
              <a:solidFill>
                <a:schemeClr val="bg2"/>
              </a:solidFill>
            </p:grpSpPr>
            <p:sp>
              <p:nvSpPr>
                <p:cNvPr id="628" name="Rectangle 627">
                  <a:extLst>
                    <a:ext uri="{FF2B5EF4-FFF2-40B4-BE49-F238E27FC236}">
                      <a16:creationId xmlns:a16="http://schemas.microsoft.com/office/drawing/2014/main" id="{B054225F-B4A0-478D-8D86-085663C66261}"/>
                    </a:ext>
                  </a:extLst>
                </p:cNvPr>
                <p:cNvSpPr/>
                <p:nvPr/>
              </p:nvSpPr>
              <p:spPr>
                <a:xfrm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629" name="Rectangle 628">
                  <a:extLst>
                    <a:ext uri="{FF2B5EF4-FFF2-40B4-BE49-F238E27FC236}">
                      <a16:creationId xmlns:a16="http://schemas.microsoft.com/office/drawing/2014/main" id="{54688E1A-C279-49C2-9CFE-D611BC1C46C3}"/>
                    </a:ext>
                  </a:extLst>
                </p:cNvPr>
                <p:cNvSpPr/>
                <p:nvPr/>
              </p:nvSpPr>
              <p:spPr>
                <a:xfrm rot="5400000"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  <p:grpSp>
        <p:nvGrpSpPr>
          <p:cNvPr id="655" name="Group 654">
            <a:extLst>
              <a:ext uri="{FF2B5EF4-FFF2-40B4-BE49-F238E27FC236}">
                <a16:creationId xmlns:a16="http://schemas.microsoft.com/office/drawing/2014/main" id="{D0DCB1E0-4FC5-4B59-A867-46D87966AD7C}"/>
              </a:ext>
            </a:extLst>
          </p:cNvPr>
          <p:cNvGrpSpPr/>
          <p:nvPr/>
        </p:nvGrpSpPr>
        <p:grpSpPr>
          <a:xfrm>
            <a:off x="9465425" y="4937531"/>
            <a:ext cx="605026" cy="1144818"/>
            <a:chOff x="-1474333" y="446076"/>
            <a:chExt cx="1175657" cy="2224553"/>
          </a:xfrm>
        </p:grpSpPr>
        <p:grpSp>
          <p:nvGrpSpPr>
            <p:cNvPr id="656" name="Group 655">
              <a:extLst>
                <a:ext uri="{FF2B5EF4-FFF2-40B4-BE49-F238E27FC236}">
                  <a16:creationId xmlns:a16="http://schemas.microsoft.com/office/drawing/2014/main" id="{56D8DE32-A613-462A-A647-02395CC6CEF1}"/>
                </a:ext>
              </a:extLst>
            </p:cNvPr>
            <p:cNvGrpSpPr/>
            <p:nvPr/>
          </p:nvGrpSpPr>
          <p:grpSpPr>
            <a:xfrm>
              <a:off x="-1400268" y="446076"/>
              <a:ext cx="880476" cy="801699"/>
              <a:chOff x="-1400268" y="446076"/>
              <a:chExt cx="880476" cy="801699"/>
            </a:xfrm>
          </p:grpSpPr>
          <p:grpSp>
            <p:nvGrpSpPr>
              <p:cNvPr id="666" name="Group 665">
                <a:extLst>
                  <a:ext uri="{FF2B5EF4-FFF2-40B4-BE49-F238E27FC236}">
                    <a16:creationId xmlns:a16="http://schemas.microsoft.com/office/drawing/2014/main" id="{DF1013E9-23F8-4CE6-861E-7B95C7F813B7}"/>
                  </a:ext>
                </a:extLst>
              </p:cNvPr>
              <p:cNvGrpSpPr/>
              <p:nvPr/>
            </p:nvGrpSpPr>
            <p:grpSpPr>
              <a:xfrm>
                <a:off x="-1400268" y="446076"/>
                <a:ext cx="762094" cy="670695"/>
                <a:chOff x="-1400268" y="446076"/>
                <a:chExt cx="762094" cy="670695"/>
              </a:xfrm>
            </p:grpSpPr>
            <p:sp>
              <p:nvSpPr>
                <p:cNvPr id="684" name="Rectangle 683">
                  <a:extLst>
                    <a:ext uri="{FF2B5EF4-FFF2-40B4-BE49-F238E27FC236}">
                      <a16:creationId xmlns:a16="http://schemas.microsoft.com/office/drawing/2014/main" id="{37766FCF-D9F3-431D-B3D7-B8AD3E94FAEE}"/>
                    </a:ext>
                  </a:extLst>
                </p:cNvPr>
                <p:cNvSpPr/>
                <p:nvPr/>
              </p:nvSpPr>
              <p:spPr>
                <a:xfrm>
                  <a:off x="-986517" y="781050"/>
                  <a:ext cx="200025" cy="1261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685" name="Rectangle: Rounded Corners 684">
                  <a:extLst>
                    <a:ext uri="{FF2B5EF4-FFF2-40B4-BE49-F238E27FC236}">
                      <a16:creationId xmlns:a16="http://schemas.microsoft.com/office/drawing/2014/main" id="{47ED3E0F-85C3-4778-A669-F5C04C4FDC53}"/>
                    </a:ext>
                  </a:extLst>
                </p:cNvPr>
                <p:cNvSpPr/>
                <p:nvPr/>
              </p:nvSpPr>
              <p:spPr>
                <a:xfrm>
                  <a:off x="-1134834" y="907221"/>
                  <a:ext cx="496660" cy="2095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686" name="Rectangle: Rounded Corners 685">
                  <a:extLst>
                    <a:ext uri="{FF2B5EF4-FFF2-40B4-BE49-F238E27FC236}">
                      <a16:creationId xmlns:a16="http://schemas.microsoft.com/office/drawing/2014/main" id="{84A74F5C-8971-4162-A467-1DD47958A6A3}"/>
                    </a:ext>
                  </a:extLst>
                </p:cNvPr>
                <p:cNvSpPr/>
                <p:nvPr/>
              </p:nvSpPr>
              <p:spPr>
                <a:xfrm>
                  <a:off x="-1061808" y="702505"/>
                  <a:ext cx="350608" cy="848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687" name="Rectangle: Rounded Corners 16">
                  <a:extLst>
                    <a:ext uri="{FF2B5EF4-FFF2-40B4-BE49-F238E27FC236}">
                      <a16:creationId xmlns:a16="http://schemas.microsoft.com/office/drawing/2014/main" id="{04966688-A331-4931-A310-B22703E63202}"/>
                    </a:ext>
                  </a:extLst>
                </p:cNvPr>
                <p:cNvSpPr/>
                <p:nvPr/>
              </p:nvSpPr>
              <p:spPr>
                <a:xfrm>
                  <a:off x="-1400268" y="446076"/>
                  <a:ext cx="762093" cy="269815"/>
                </a:xfrm>
                <a:custGeom>
                  <a:avLst/>
                  <a:gdLst>
                    <a:gd name="connsiteX0" fmla="*/ 0 w 496660"/>
                    <a:gd name="connsiteY0" fmla="*/ 44968 h 269804"/>
                    <a:gd name="connsiteX1" fmla="*/ 44968 w 496660"/>
                    <a:gd name="connsiteY1" fmla="*/ 0 h 269804"/>
                    <a:gd name="connsiteX2" fmla="*/ 451692 w 496660"/>
                    <a:gd name="connsiteY2" fmla="*/ 0 h 269804"/>
                    <a:gd name="connsiteX3" fmla="*/ 496660 w 496660"/>
                    <a:gd name="connsiteY3" fmla="*/ 44968 h 269804"/>
                    <a:gd name="connsiteX4" fmla="*/ 496660 w 496660"/>
                    <a:gd name="connsiteY4" fmla="*/ 224836 h 269804"/>
                    <a:gd name="connsiteX5" fmla="*/ 451692 w 496660"/>
                    <a:gd name="connsiteY5" fmla="*/ 269804 h 269804"/>
                    <a:gd name="connsiteX6" fmla="*/ 44968 w 496660"/>
                    <a:gd name="connsiteY6" fmla="*/ 269804 h 269804"/>
                    <a:gd name="connsiteX7" fmla="*/ 0 w 496660"/>
                    <a:gd name="connsiteY7" fmla="*/ 224836 h 269804"/>
                    <a:gd name="connsiteX8" fmla="*/ 0 w 496660"/>
                    <a:gd name="connsiteY8" fmla="*/ 44968 h 269804"/>
                    <a:gd name="connsiteX0" fmla="*/ 0 w 758598"/>
                    <a:gd name="connsiteY0" fmla="*/ 23548 h 269815"/>
                    <a:gd name="connsiteX1" fmla="*/ 306906 w 758598"/>
                    <a:gd name="connsiteY1" fmla="*/ 11 h 269815"/>
                    <a:gd name="connsiteX2" fmla="*/ 713630 w 758598"/>
                    <a:gd name="connsiteY2" fmla="*/ 11 h 269815"/>
                    <a:gd name="connsiteX3" fmla="*/ 758598 w 758598"/>
                    <a:gd name="connsiteY3" fmla="*/ 44979 h 269815"/>
                    <a:gd name="connsiteX4" fmla="*/ 758598 w 758598"/>
                    <a:gd name="connsiteY4" fmla="*/ 224847 h 269815"/>
                    <a:gd name="connsiteX5" fmla="*/ 713630 w 758598"/>
                    <a:gd name="connsiteY5" fmla="*/ 269815 h 269815"/>
                    <a:gd name="connsiteX6" fmla="*/ 306906 w 758598"/>
                    <a:gd name="connsiteY6" fmla="*/ 269815 h 269815"/>
                    <a:gd name="connsiteX7" fmla="*/ 261938 w 758598"/>
                    <a:gd name="connsiteY7" fmla="*/ 224847 h 269815"/>
                    <a:gd name="connsiteX8" fmla="*/ 0 w 758598"/>
                    <a:gd name="connsiteY8" fmla="*/ 23548 h 269815"/>
                    <a:gd name="connsiteX0" fmla="*/ 22478 w 781076"/>
                    <a:gd name="connsiteY0" fmla="*/ 23548 h 269815"/>
                    <a:gd name="connsiteX1" fmla="*/ 329384 w 781076"/>
                    <a:gd name="connsiteY1" fmla="*/ 11 h 269815"/>
                    <a:gd name="connsiteX2" fmla="*/ 736108 w 781076"/>
                    <a:gd name="connsiteY2" fmla="*/ 11 h 269815"/>
                    <a:gd name="connsiteX3" fmla="*/ 781076 w 781076"/>
                    <a:gd name="connsiteY3" fmla="*/ 44979 h 269815"/>
                    <a:gd name="connsiteX4" fmla="*/ 781076 w 781076"/>
                    <a:gd name="connsiteY4" fmla="*/ 224847 h 269815"/>
                    <a:gd name="connsiteX5" fmla="*/ 736108 w 781076"/>
                    <a:gd name="connsiteY5" fmla="*/ 269815 h 269815"/>
                    <a:gd name="connsiteX6" fmla="*/ 329384 w 781076"/>
                    <a:gd name="connsiteY6" fmla="*/ 269815 h 269815"/>
                    <a:gd name="connsiteX7" fmla="*/ 284416 w 781076"/>
                    <a:gd name="connsiteY7" fmla="*/ 224847 h 269815"/>
                    <a:gd name="connsiteX8" fmla="*/ 52412 w 781076"/>
                    <a:gd name="connsiteY8" fmla="*/ 68274 h 269815"/>
                    <a:gd name="connsiteX9" fmla="*/ 22478 w 781076"/>
                    <a:gd name="connsiteY9" fmla="*/ 23548 h 269815"/>
                    <a:gd name="connsiteX0" fmla="*/ 33030 w 791628"/>
                    <a:gd name="connsiteY0" fmla="*/ 23548 h 269815"/>
                    <a:gd name="connsiteX1" fmla="*/ 339936 w 791628"/>
                    <a:gd name="connsiteY1" fmla="*/ 11 h 269815"/>
                    <a:gd name="connsiteX2" fmla="*/ 746660 w 791628"/>
                    <a:gd name="connsiteY2" fmla="*/ 11 h 269815"/>
                    <a:gd name="connsiteX3" fmla="*/ 791628 w 791628"/>
                    <a:gd name="connsiteY3" fmla="*/ 44979 h 269815"/>
                    <a:gd name="connsiteX4" fmla="*/ 791628 w 791628"/>
                    <a:gd name="connsiteY4" fmla="*/ 224847 h 269815"/>
                    <a:gd name="connsiteX5" fmla="*/ 746660 w 791628"/>
                    <a:gd name="connsiteY5" fmla="*/ 269815 h 269815"/>
                    <a:gd name="connsiteX6" fmla="*/ 339936 w 791628"/>
                    <a:gd name="connsiteY6" fmla="*/ 269815 h 269815"/>
                    <a:gd name="connsiteX7" fmla="*/ 294968 w 791628"/>
                    <a:gd name="connsiteY7" fmla="*/ 224847 h 269815"/>
                    <a:gd name="connsiteX8" fmla="*/ 34389 w 791628"/>
                    <a:gd name="connsiteY8" fmla="*/ 73037 h 269815"/>
                    <a:gd name="connsiteX9" fmla="*/ 33030 w 791628"/>
                    <a:gd name="connsiteY9" fmla="*/ 23548 h 269815"/>
                    <a:gd name="connsiteX0" fmla="*/ 19832 w 778430"/>
                    <a:gd name="connsiteY0" fmla="*/ 23548 h 269815"/>
                    <a:gd name="connsiteX1" fmla="*/ 326738 w 778430"/>
                    <a:gd name="connsiteY1" fmla="*/ 11 h 269815"/>
                    <a:gd name="connsiteX2" fmla="*/ 733462 w 778430"/>
                    <a:gd name="connsiteY2" fmla="*/ 11 h 269815"/>
                    <a:gd name="connsiteX3" fmla="*/ 778430 w 778430"/>
                    <a:gd name="connsiteY3" fmla="*/ 44979 h 269815"/>
                    <a:gd name="connsiteX4" fmla="*/ 778430 w 778430"/>
                    <a:gd name="connsiteY4" fmla="*/ 224847 h 269815"/>
                    <a:gd name="connsiteX5" fmla="*/ 733462 w 778430"/>
                    <a:gd name="connsiteY5" fmla="*/ 269815 h 269815"/>
                    <a:gd name="connsiteX6" fmla="*/ 326738 w 778430"/>
                    <a:gd name="connsiteY6" fmla="*/ 269815 h 269815"/>
                    <a:gd name="connsiteX7" fmla="*/ 281770 w 778430"/>
                    <a:gd name="connsiteY7" fmla="*/ 224847 h 269815"/>
                    <a:gd name="connsiteX8" fmla="*/ 21191 w 778430"/>
                    <a:gd name="connsiteY8" fmla="*/ 73037 h 269815"/>
                    <a:gd name="connsiteX9" fmla="*/ 19832 w 778430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4343 w 761582"/>
                    <a:gd name="connsiteY8" fmla="*/ 73037 h 269815"/>
                    <a:gd name="connsiteX9" fmla="*/ 2984 w 761582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82925 w 761582"/>
                    <a:gd name="connsiteY8" fmla="*/ 12066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7231 w 761582"/>
                    <a:gd name="connsiteY8" fmla="*/ 10161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0087 w 761582"/>
                    <a:gd name="connsiteY8" fmla="*/ 92087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28181 w 761582"/>
                    <a:gd name="connsiteY8" fmla="*/ 84943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93" h="269815">
                      <a:moveTo>
                        <a:pt x="3495" y="23548"/>
                      </a:moveTo>
                      <a:cubicBezTo>
                        <a:pt x="3495" y="-1287"/>
                        <a:pt x="285566" y="11"/>
                        <a:pt x="310401" y="11"/>
                      </a:cubicBezTo>
                      <a:lnTo>
                        <a:pt x="717125" y="11"/>
                      </a:lnTo>
                      <a:cubicBezTo>
                        <a:pt x="741960" y="11"/>
                        <a:pt x="762093" y="20144"/>
                        <a:pt x="762093" y="44979"/>
                      </a:cubicBezTo>
                      <a:lnTo>
                        <a:pt x="762093" y="224847"/>
                      </a:lnTo>
                      <a:cubicBezTo>
                        <a:pt x="762093" y="249682"/>
                        <a:pt x="741960" y="269815"/>
                        <a:pt x="717125" y="269815"/>
                      </a:cubicBezTo>
                      <a:lnTo>
                        <a:pt x="310401" y="269815"/>
                      </a:lnTo>
                      <a:cubicBezTo>
                        <a:pt x="285566" y="269815"/>
                        <a:pt x="265433" y="249682"/>
                        <a:pt x="265433" y="224847"/>
                      </a:cubicBezTo>
                      <a:cubicBezTo>
                        <a:pt x="256181" y="180938"/>
                        <a:pt x="300697" y="126914"/>
                        <a:pt x="228692" y="84943"/>
                      </a:cubicBezTo>
                      <a:cubicBezTo>
                        <a:pt x="151925" y="50116"/>
                        <a:pt x="15797" y="79698"/>
                        <a:pt x="2473" y="63512"/>
                      </a:cubicBezTo>
                      <a:cubicBezTo>
                        <a:pt x="4061" y="29962"/>
                        <a:pt x="-4567" y="34925"/>
                        <a:pt x="3495" y="2354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667" name="Group 666">
                <a:extLst>
                  <a:ext uri="{FF2B5EF4-FFF2-40B4-BE49-F238E27FC236}">
                    <a16:creationId xmlns:a16="http://schemas.microsoft.com/office/drawing/2014/main" id="{1D044D16-356B-4D2F-903E-0E7F83042D08}"/>
                  </a:ext>
                </a:extLst>
              </p:cNvPr>
              <p:cNvGrpSpPr/>
              <p:nvPr/>
            </p:nvGrpSpPr>
            <p:grpSpPr>
              <a:xfrm>
                <a:off x="-1253217" y="1038225"/>
                <a:ext cx="733425" cy="209550"/>
                <a:chOff x="-1253217" y="1038225"/>
                <a:chExt cx="733425" cy="209550"/>
              </a:xfrm>
            </p:grpSpPr>
            <p:sp>
              <p:nvSpPr>
                <p:cNvPr id="668" name="Rectangle: Rounded Corners 667">
                  <a:extLst>
                    <a:ext uri="{FF2B5EF4-FFF2-40B4-BE49-F238E27FC236}">
                      <a16:creationId xmlns:a16="http://schemas.microsoft.com/office/drawing/2014/main" id="{2E5F380B-200F-410A-9165-6B8C44F1681B}"/>
                    </a:ext>
                  </a:extLst>
                </p:cNvPr>
                <p:cNvSpPr/>
                <p:nvPr/>
              </p:nvSpPr>
              <p:spPr>
                <a:xfrm>
                  <a:off x="-1253217" y="1038225"/>
                  <a:ext cx="733425" cy="209550"/>
                </a:xfrm>
                <a:prstGeom prst="round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669" name="Group 668">
                  <a:extLst>
                    <a:ext uri="{FF2B5EF4-FFF2-40B4-BE49-F238E27FC236}">
                      <a16:creationId xmlns:a16="http://schemas.microsoft.com/office/drawing/2014/main" id="{F53352FC-E922-4DE9-BF9E-D2CC58DCD590}"/>
                    </a:ext>
                  </a:extLst>
                </p:cNvPr>
                <p:cNvGrpSpPr/>
                <p:nvPr/>
              </p:nvGrpSpPr>
              <p:grpSpPr>
                <a:xfrm>
                  <a:off x="-1228430" y="1071509"/>
                  <a:ext cx="676647" cy="169069"/>
                  <a:chOff x="-1228430" y="1071509"/>
                  <a:chExt cx="676647" cy="169069"/>
                </a:xfrm>
              </p:grpSpPr>
              <p:sp>
                <p:nvSpPr>
                  <p:cNvPr id="670" name="Rectangle: Rounded Corners 669">
                    <a:extLst>
                      <a:ext uri="{FF2B5EF4-FFF2-40B4-BE49-F238E27FC236}">
                        <a16:creationId xmlns:a16="http://schemas.microsoft.com/office/drawing/2014/main" id="{B4044CB2-06EB-4072-B977-C6E19B35F3FC}"/>
                      </a:ext>
                    </a:extLst>
                  </p:cNvPr>
                  <p:cNvSpPr/>
                  <p:nvPr/>
                </p:nvSpPr>
                <p:spPr>
                  <a:xfrm>
                    <a:off x="-122843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71" name="Rectangle: Rounded Corners 670">
                    <a:extLst>
                      <a:ext uri="{FF2B5EF4-FFF2-40B4-BE49-F238E27FC236}">
                        <a16:creationId xmlns:a16="http://schemas.microsoft.com/office/drawing/2014/main" id="{A33CC6EA-A95A-4504-864B-0736B953BFDA}"/>
                      </a:ext>
                    </a:extLst>
                  </p:cNvPr>
                  <p:cNvSpPr/>
                  <p:nvPr/>
                </p:nvSpPr>
                <p:spPr>
                  <a:xfrm>
                    <a:off x="-117776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72" name="Rectangle: Rounded Corners 671">
                    <a:extLst>
                      <a:ext uri="{FF2B5EF4-FFF2-40B4-BE49-F238E27FC236}">
                        <a16:creationId xmlns:a16="http://schemas.microsoft.com/office/drawing/2014/main" id="{E6C060D6-8FD3-4DCA-88F5-54E1C4DEA8BB}"/>
                      </a:ext>
                    </a:extLst>
                  </p:cNvPr>
                  <p:cNvSpPr/>
                  <p:nvPr/>
                </p:nvSpPr>
                <p:spPr>
                  <a:xfrm>
                    <a:off x="-112710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73" name="Rectangle: Rounded Corners 672">
                    <a:extLst>
                      <a:ext uri="{FF2B5EF4-FFF2-40B4-BE49-F238E27FC236}">
                        <a16:creationId xmlns:a16="http://schemas.microsoft.com/office/drawing/2014/main" id="{C9A49903-931B-4052-A433-5D5FDD4E5052}"/>
                      </a:ext>
                    </a:extLst>
                  </p:cNvPr>
                  <p:cNvSpPr/>
                  <p:nvPr/>
                </p:nvSpPr>
                <p:spPr>
                  <a:xfrm>
                    <a:off x="-107643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74" name="Rectangle: Rounded Corners 673">
                    <a:extLst>
                      <a:ext uri="{FF2B5EF4-FFF2-40B4-BE49-F238E27FC236}">
                        <a16:creationId xmlns:a16="http://schemas.microsoft.com/office/drawing/2014/main" id="{E0546488-4B02-4326-9097-BFA6D8C68765}"/>
                      </a:ext>
                    </a:extLst>
                  </p:cNvPr>
                  <p:cNvSpPr/>
                  <p:nvPr/>
                </p:nvSpPr>
                <p:spPr>
                  <a:xfrm>
                    <a:off x="-102577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75" name="Rectangle: Rounded Corners 674">
                    <a:extLst>
                      <a:ext uri="{FF2B5EF4-FFF2-40B4-BE49-F238E27FC236}">
                        <a16:creationId xmlns:a16="http://schemas.microsoft.com/office/drawing/2014/main" id="{A30763AC-E5CE-43ED-9747-C814C9F34300}"/>
                      </a:ext>
                    </a:extLst>
                  </p:cNvPr>
                  <p:cNvSpPr/>
                  <p:nvPr/>
                </p:nvSpPr>
                <p:spPr>
                  <a:xfrm>
                    <a:off x="-97510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76" name="Rectangle: Rounded Corners 675">
                    <a:extLst>
                      <a:ext uri="{FF2B5EF4-FFF2-40B4-BE49-F238E27FC236}">
                        <a16:creationId xmlns:a16="http://schemas.microsoft.com/office/drawing/2014/main" id="{1550D35D-6499-4A03-8435-EE35FC345DF1}"/>
                      </a:ext>
                    </a:extLst>
                  </p:cNvPr>
                  <p:cNvSpPr/>
                  <p:nvPr/>
                </p:nvSpPr>
                <p:spPr>
                  <a:xfrm>
                    <a:off x="-92444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77" name="Rectangle: Rounded Corners 676">
                    <a:extLst>
                      <a:ext uri="{FF2B5EF4-FFF2-40B4-BE49-F238E27FC236}">
                        <a16:creationId xmlns:a16="http://schemas.microsoft.com/office/drawing/2014/main" id="{14EF72CD-B9B7-4407-8469-1C44450400C9}"/>
                      </a:ext>
                    </a:extLst>
                  </p:cNvPr>
                  <p:cNvSpPr/>
                  <p:nvPr/>
                </p:nvSpPr>
                <p:spPr>
                  <a:xfrm>
                    <a:off x="-87377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78" name="Rectangle: Rounded Corners 677">
                    <a:extLst>
                      <a:ext uri="{FF2B5EF4-FFF2-40B4-BE49-F238E27FC236}">
                        <a16:creationId xmlns:a16="http://schemas.microsoft.com/office/drawing/2014/main" id="{9E5F906C-7BFB-4596-8073-B6FF656CFA5A}"/>
                      </a:ext>
                    </a:extLst>
                  </p:cNvPr>
                  <p:cNvSpPr/>
                  <p:nvPr/>
                </p:nvSpPr>
                <p:spPr>
                  <a:xfrm>
                    <a:off x="-82311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79" name="Rectangle: Rounded Corners 678">
                    <a:extLst>
                      <a:ext uri="{FF2B5EF4-FFF2-40B4-BE49-F238E27FC236}">
                        <a16:creationId xmlns:a16="http://schemas.microsoft.com/office/drawing/2014/main" id="{7378087B-3345-4D79-9622-1897E5931401}"/>
                      </a:ext>
                    </a:extLst>
                  </p:cNvPr>
                  <p:cNvSpPr/>
                  <p:nvPr/>
                </p:nvSpPr>
                <p:spPr>
                  <a:xfrm>
                    <a:off x="-77244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80" name="Rectangle: Rounded Corners 679">
                    <a:extLst>
                      <a:ext uri="{FF2B5EF4-FFF2-40B4-BE49-F238E27FC236}">
                        <a16:creationId xmlns:a16="http://schemas.microsoft.com/office/drawing/2014/main" id="{DC95449B-BE24-41D2-B684-2A1BA17F7374}"/>
                      </a:ext>
                    </a:extLst>
                  </p:cNvPr>
                  <p:cNvSpPr/>
                  <p:nvPr/>
                </p:nvSpPr>
                <p:spPr>
                  <a:xfrm>
                    <a:off x="-569783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81" name="Rectangle: Rounded Corners 680">
                    <a:extLst>
                      <a:ext uri="{FF2B5EF4-FFF2-40B4-BE49-F238E27FC236}">
                        <a16:creationId xmlns:a16="http://schemas.microsoft.com/office/drawing/2014/main" id="{4B747B06-4F80-480F-BFD0-E5EAE4F74D8C}"/>
                      </a:ext>
                    </a:extLst>
                  </p:cNvPr>
                  <p:cNvSpPr/>
                  <p:nvPr/>
                </p:nvSpPr>
                <p:spPr>
                  <a:xfrm>
                    <a:off x="-67111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82" name="Rectangle: Rounded Corners 681">
                    <a:extLst>
                      <a:ext uri="{FF2B5EF4-FFF2-40B4-BE49-F238E27FC236}">
                        <a16:creationId xmlns:a16="http://schemas.microsoft.com/office/drawing/2014/main" id="{92B9E8FD-FD28-45BC-9013-9AC6766227D7}"/>
                      </a:ext>
                    </a:extLst>
                  </p:cNvPr>
                  <p:cNvSpPr/>
                  <p:nvPr/>
                </p:nvSpPr>
                <p:spPr>
                  <a:xfrm>
                    <a:off x="-72178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83" name="Rectangle: Rounded Corners 682">
                    <a:extLst>
                      <a:ext uri="{FF2B5EF4-FFF2-40B4-BE49-F238E27FC236}">
                        <a16:creationId xmlns:a16="http://schemas.microsoft.com/office/drawing/2014/main" id="{E8377129-35EA-44AC-AC22-5C4A8C49ACE4}"/>
                      </a:ext>
                    </a:extLst>
                  </p:cNvPr>
                  <p:cNvSpPr/>
                  <p:nvPr/>
                </p:nvSpPr>
                <p:spPr>
                  <a:xfrm>
                    <a:off x="-62045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</p:grpSp>
        <p:grpSp>
          <p:nvGrpSpPr>
            <p:cNvPr id="657" name="Group 656">
              <a:extLst>
                <a:ext uri="{FF2B5EF4-FFF2-40B4-BE49-F238E27FC236}">
                  <a16:creationId xmlns:a16="http://schemas.microsoft.com/office/drawing/2014/main" id="{3DECF4A9-7119-4485-B623-FC21CC36902C}"/>
                </a:ext>
              </a:extLst>
            </p:cNvPr>
            <p:cNvGrpSpPr/>
            <p:nvPr/>
          </p:nvGrpSpPr>
          <p:grpSpPr>
            <a:xfrm>
              <a:off x="-1474333" y="1195316"/>
              <a:ext cx="1175657" cy="1475313"/>
              <a:chOff x="-1474333" y="1195316"/>
              <a:chExt cx="1175657" cy="1475313"/>
            </a:xfrm>
          </p:grpSpPr>
          <p:sp>
            <p:nvSpPr>
              <p:cNvPr id="663" name="Rectangle: Rounded Corners 662">
                <a:extLst>
                  <a:ext uri="{FF2B5EF4-FFF2-40B4-BE49-F238E27FC236}">
                    <a16:creationId xmlns:a16="http://schemas.microsoft.com/office/drawing/2014/main" id="{9B2B67B3-4F29-4E83-B260-59DEBBBAB0D5}"/>
                  </a:ext>
                </a:extLst>
              </p:cNvPr>
              <p:cNvSpPr/>
              <p:nvPr/>
            </p:nvSpPr>
            <p:spPr>
              <a:xfrm>
                <a:off x="-1474333" y="1195316"/>
                <a:ext cx="1175657" cy="1475313"/>
              </a:xfrm>
              <a:prstGeom prst="roundRect">
                <a:avLst>
                  <a:gd name="adj" fmla="val 829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664" name="Rectangle: Rounded Corners 663">
                <a:extLst>
                  <a:ext uri="{FF2B5EF4-FFF2-40B4-BE49-F238E27FC236}">
                    <a16:creationId xmlns:a16="http://schemas.microsoft.com/office/drawing/2014/main" id="{E44CED3D-356C-47B5-B63A-1FAE66446F2B}"/>
                  </a:ext>
                </a:extLst>
              </p:cNvPr>
              <p:cNvSpPr/>
              <p:nvPr/>
            </p:nvSpPr>
            <p:spPr>
              <a:xfrm>
                <a:off x="-1422409" y="1247775"/>
                <a:ext cx="1071810" cy="1357696"/>
              </a:xfrm>
              <a:prstGeom prst="roundRect">
                <a:avLst>
                  <a:gd name="adj" fmla="val 829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665" name="Freeform: Shape 664">
                <a:extLst>
                  <a:ext uri="{FF2B5EF4-FFF2-40B4-BE49-F238E27FC236}">
                    <a16:creationId xmlns:a16="http://schemas.microsoft.com/office/drawing/2014/main" id="{12A0F4A0-0C9A-447E-8793-37E9C1C15D95}"/>
                  </a:ext>
                </a:extLst>
              </p:cNvPr>
              <p:cNvSpPr/>
              <p:nvPr/>
            </p:nvSpPr>
            <p:spPr>
              <a:xfrm>
                <a:off x="-1422409" y="1854200"/>
                <a:ext cx="1071810" cy="751271"/>
              </a:xfrm>
              <a:custGeom>
                <a:avLst/>
                <a:gdLst>
                  <a:gd name="connsiteX0" fmla="*/ 0 w 1071810"/>
                  <a:gd name="connsiteY0" fmla="*/ 0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0 h 751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1810" h="751271">
                    <a:moveTo>
                      <a:pt x="0" y="0"/>
                    </a:moveTo>
                    <a:lnTo>
                      <a:pt x="1071810" y="0"/>
                    </a:lnTo>
                    <a:lnTo>
                      <a:pt x="1071810" y="662364"/>
                    </a:lnTo>
                    <a:cubicBezTo>
                      <a:pt x="1071810" y="711466"/>
                      <a:pt x="1032005" y="751271"/>
                      <a:pt x="982903" y="751271"/>
                    </a:cubicBezTo>
                    <a:lnTo>
                      <a:pt x="88907" y="751271"/>
                    </a:lnTo>
                    <a:cubicBezTo>
                      <a:pt x="39805" y="751271"/>
                      <a:pt x="0" y="711466"/>
                      <a:pt x="0" y="66236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658" name="Group 657">
              <a:extLst>
                <a:ext uri="{FF2B5EF4-FFF2-40B4-BE49-F238E27FC236}">
                  <a16:creationId xmlns:a16="http://schemas.microsoft.com/office/drawing/2014/main" id="{D46ADD4B-016E-42B5-B6E4-F2BF63804279}"/>
                </a:ext>
              </a:extLst>
            </p:cNvPr>
            <p:cNvGrpSpPr/>
            <p:nvPr/>
          </p:nvGrpSpPr>
          <p:grpSpPr>
            <a:xfrm>
              <a:off x="-1091971" y="1727507"/>
              <a:ext cx="410934" cy="410932"/>
              <a:chOff x="-1205592" y="1613885"/>
              <a:chExt cx="638175" cy="638175"/>
            </a:xfrm>
          </p:grpSpPr>
          <p:sp>
            <p:nvSpPr>
              <p:cNvPr id="659" name="Oval 658">
                <a:extLst>
                  <a:ext uri="{FF2B5EF4-FFF2-40B4-BE49-F238E27FC236}">
                    <a16:creationId xmlns:a16="http://schemas.microsoft.com/office/drawing/2014/main" id="{FA2705FE-324E-4293-A0BA-D305880DA6EF}"/>
                  </a:ext>
                </a:extLst>
              </p:cNvPr>
              <p:cNvSpPr/>
              <p:nvPr/>
            </p:nvSpPr>
            <p:spPr>
              <a:xfrm>
                <a:off x="-1205592" y="1613885"/>
                <a:ext cx="638175" cy="6381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660" name="Group 659">
                <a:extLst>
                  <a:ext uri="{FF2B5EF4-FFF2-40B4-BE49-F238E27FC236}">
                    <a16:creationId xmlns:a16="http://schemas.microsoft.com/office/drawing/2014/main" id="{83B74A02-2467-4107-B43E-4F8152FCD950}"/>
                  </a:ext>
                </a:extLst>
              </p:cNvPr>
              <p:cNvGrpSpPr/>
              <p:nvPr/>
            </p:nvGrpSpPr>
            <p:grpSpPr>
              <a:xfrm>
                <a:off x="-1078855" y="1740622"/>
                <a:ext cx="384701" cy="384701"/>
                <a:chOff x="695856" y="572562"/>
                <a:chExt cx="384701" cy="384701"/>
              </a:xfrm>
              <a:solidFill>
                <a:schemeClr val="bg2"/>
              </a:solidFill>
            </p:grpSpPr>
            <p:sp>
              <p:nvSpPr>
                <p:cNvPr id="661" name="Rectangle 660">
                  <a:extLst>
                    <a:ext uri="{FF2B5EF4-FFF2-40B4-BE49-F238E27FC236}">
                      <a16:creationId xmlns:a16="http://schemas.microsoft.com/office/drawing/2014/main" id="{27A303B4-39A5-4F17-862A-21809A3161D0}"/>
                    </a:ext>
                  </a:extLst>
                </p:cNvPr>
                <p:cNvSpPr/>
                <p:nvPr/>
              </p:nvSpPr>
              <p:spPr>
                <a:xfrm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662" name="Rectangle 661">
                  <a:extLst>
                    <a:ext uri="{FF2B5EF4-FFF2-40B4-BE49-F238E27FC236}">
                      <a16:creationId xmlns:a16="http://schemas.microsoft.com/office/drawing/2014/main" id="{845CE640-DBA0-4EC0-99A4-F35BA3A19508}"/>
                    </a:ext>
                  </a:extLst>
                </p:cNvPr>
                <p:cNvSpPr/>
                <p:nvPr/>
              </p:nvSpPr>
              <p:spPr>
                <a:xfrm rot="5400000"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  <p:grpSp>
        <p:nvGrpSpPr>
          <p:cNvPr id="688" name="Group 687">
            <a:extLst>
              <a:ext uri="{FF2B5EF4-FFF2-40B4-BE49-F238E27FC236}">
                <a16:creationId xmlns:a16="http://schemas.microsoft.com/office/drawing/2014/main" id="{EBDE3ED3-78ED-423A-BD6D-4E4DA9D3EB9D}"/>
              </a:ext>
            </a:extLst>
          </p:cNvPr>
          <p:cNvGrpSpPr/>
          <p:nvPr/>
        </p:nvGrpSpPr>
        <p:grpSpPr>
          <a:xfrm>
            <a:off x="5822888" y="5087977"/>
            <a:ext cx="504040" cy="953734"/>
            <a:chOff x="-1474333" y="446076"/>
            <a:chExt cx="1175657" cy="2224553"/>
          </a:xfrm>
        </p:grpSpPr>
        <p:grpSp>
          <p:nvGrpSpPr>
            <p:cNvPr id="689" name="Group 688">
              <a:extLst>
                <a:ext uri="{FF2B5EF4-FFF2-40B4-BE49-F238E27FC236}">
                  <a16:creationId xmlns:a16="http://schemas.microsoft.com/office/drawing/2014/main" id="{CE100B5B-D7AD-463E-A542-BB0038316090}"/>
                </a:ext>
              </a:extLst>
            </p:cNvPr>
            <p:cNvGrpSpPr/>
            <p:nvPr/>
          </p:nvGrpSpPr>
          <p:grpSpPr>
            <a:xfrm>
              <a:off x="-1400268" y="446076"/>
              <a:ext cx="880476" cy="801699"/>
              <a:chOff x="-1400268" y="446076"/>
              <a:chExt cx="880476" cy="801699"/>
            </a:xfrm>
          </p:grpSpPr>
          <p:grpSp>
            <p:nvGrpSpPr>
              <p:cNvPr id="699" name="Group 698">
                <a:extLst>
                  <a:ext uri="{FF2B5EF4-FFF2-40B4-BE49-F238E27FC236}">
                    <a16:creationId xmlns:a16="http://schemas.microsoft.com/office/drawing/2014/main" id="{3F1A1E3C-D721-4A29-AD5B-D6C94D518FFF}"/>
                  </a:ext>
                </a:extLst>
              </p:cNvPr>
              <p:cNvGrpSpPr/>
              <p:nvPr/>
            </p:nvGrpSpPr>
            <p:grpSpPr>
              <a:xfrm>
                <a:off x="-1400268" y="446076"/>
                <a:ext cx="762094" cy="670695"/>
                <a:chOff x="-1400268" y="446076"/>
                <a:chExt cx="762094" cy="670695"/>
              </a:xfrm>
            </p:grpSpPr>
            <p:sp>
              <p:nvSpPr>
                <p:cNvPr id="717" name="Rectangle 716">
                  <a:extLst>
                    <a:ext uri="{FF2B5EF4-FFF2-40B4-BE49-F238E27FC236}">
                      <a16:creationId xmlns:a16="http://schemas.microsoft.com/office/drawing/2014/main" id="{A1AB4B28-36B7-4A6C-8D4D-B26258E05383}"/>
                    </a:ext>
                  </a:extLst>
                </p:cNvPr>
                <p:cNvSpPr/>
                <p:nvPr/>
              </p:nvSpPr>
              <p:spPr>
                <a:xfrm>
                  <a:off x="-986517" y="781050"/>
                  <a:ext cx="200025" cy="1261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718" name="Rectangle: Rounded Corners 717">
                  <a:extLst>
                    <a:ext uri="{FF2B5EF4-FFF2-40B4-BE49-F238E27FC236}">
                      <a16:creationId xmlns:a16="http://schemas.microsoft.com/office/drawing/2014/main" id="{C8648F04-4398-4244-8816-33A616B98655}"/>
                    </a:ext>
                  </a:extLst>
                </p:cNvPr>
                <p:cNvSpPr/>
                <p:nvPr/>
              </p:nvSpPr>
              <p:spPr>
                <a:xfrm>
                  <a:off x="-1134834" y="907221"/>
                  <a:ext cx="496660" cy="2095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719" name="Rectangle: Rounded Corners 718">
                  <a:extLst>
                    <a:ext uri="{FF2B5EF4-FFF2-40B4-BE49-F238E27FC236}">
                      <a16:creationId xmlns:a16="http://schemas.microsoft.com/office/drawing/2014/main" id="{C9748B86-2445-4767-884B-55B71BAB1050}"/>
                    </a:ext>
                  </a:extLst>
                </p:cNvPr>
                <p:cNvSpPr/>
                <p:nvPr/>
              </p:nvSpPr>
              <p:spPr>
                <a:xfrm>
                  <a:off x="-1061808" y="702505"/>
                  <a:ext cx="350608" cy="848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720" name="Rectangle: Rounded Corners 16">
                  <a:extLst>
                    <a:ext uri="{FF2B5EF4-FFF2-40B4-BE49-F238E27FC236}">
                      <a16:creationId xmlns:a16="http://schemas.microsoft.com/office/drawing/2014/main" id="{F4FD72BB-59B7-4F17-B1BE-075F4940DD0C}"/>
                    </a:ext>
                  </a:extLst>
                </p:cNvPr>
                <p:cNvSpPr/>
                <p:nvPr/>
              </p:nvSpPr>
              <p:spPr>
                <a:xfrm>
                  <a:off x="-1400268" y="446076"/>
                  <a:ext cx="762093" cy="269815"/>
                </a:xfrm>
                <a:custGeom>
                  <a:avLst/>
                  <a:gdLst>
                    <a:gd name="connsiteX0" fmla="*/ 0 w 496660"/>
                    <a:gd name="connsiteY0" fmla="*/ 44968 h 269804"/>
                    <a:gd name="connsiteX1" fmla="*/ 44968 w 496660"/>
                    <a:gd name="connsiteY1" fmla="*/ 0 h 269804"/>
                    <a:gd name="connsiteX2" fmla="*/ 451692 w 496660"/>
                    <a:gd name="connsiteY2" fmla="*/ 0 h 269804"/>
                    <a:gd name="connsiteX3" fmla="*/ 496660 w 496660"/>
                    <a:gd name="connsiteY3" fmla="*/ 44968 h 269804"/>
                    <a:gd name="connsiteX4" fmla="*/ 496660 w 496660"/>
                    <a:gd name="connsiteY4" fmla="*/ 224836 h 269804"/>
                    <a:gd name="connsiteX5" fmla="*/ 451692 w 496660"/>
                    <a:gd name="connsiteY5" fmla="*/ 269804 h 269804"/>
                    <a:gd name="connsiteX6" fmla="*/ 44968 w 496660"/>
                    <a:gd name="connsiteY6" fmla="*/ 269804 h 269804"/>
                    <a:gd name="connsiteX7" fmla="*/ 0 w 496660"/>
                    <a:gd name="connsiteY7" fmla="*/ 224836 h 269804"/>
                    <a:gd name="connsiteX8" fmla="*/ 0 w 496660"/>
                    <a:gd name="connsiteY8" fmla="*/ 44968 h 269804"/>
                    <a:gd name="connsiteX0" fmla="*/ 0 w 758598"/>
                    <a:gd name="connsiteY0" fmla="*/ 23548 h 269815"/>
                    <a:gd name="connsiteX1" fmla="*/ 306906 w 758598"/>
                    <a:gd name="connsiteY1" fmla="*/ 11 h 269815"/>
                    <a:gd name="connsiteX2" fmla="*/ 713630 w 758598"/>
                    <a:gd name="connsiteY2" fmla="*/ 11 h 269815"/>
                    <a:gd name="connsiteX3" fmla="*/ 758598 w 758598"/>
                    <a:gd name="connsiteY3" fmla="*/ 44979 h 269815"/>
                    <a:gd name="connsiteX4" fmla="*/ 758598 w 758598"/>
                    <a:gd name="connsiteY4" fmla="*/ 224847 h 269815"/>
                    <a:gd name="connsiteX5" fmla="*/ 713630 w 758598"/>
                    <a:gd name="connsiteY5" fmla="*/ 269815 h 269815"/>
                    <a:gd name="connsiteX6" fmla="*/ 306906 w 758598"/>
                    <a:gd name="connsiteY6" fmla="*/ 269815 h 269815"/>
                    <a:gd name="connsiteX7" fmla="*/ 261938 w 758598"/>
                    <a:gd name="connsiteY7" fmla="*/ 224847 h 269815"/>
                    <a:gd name="connsiteX8" fmla="*/ 0 w 758598"/>
                    <a:gd name="connsiteY8" fmla="*/ 23548 h 269815"/>
                    <a:gd name="connsiteX0" fmla="*/ 22478 w 781076"/>
                    <a:gd name="connsiteY0" fmla="*/ 23548 h 269815"/>
                    <a:gd name="connsiteX1" fmla="*/ 329384 w 781076"/>
                    <a:gd name="connsiteY1" fmla="*/ 11 h 269815"/>
                    <a:gd name="connsiteX2" fmla="*/ 736108 w 781076"/>
                    <a:gd name="connsiteY2" fmla="*/ 11 h 269815"/>
                    <a:gd name="connsiteX3" fmla="*/ 781076 w 781076"/>
                    <a:gd name="connsiteY3" fmla="*/ 44979 h 269815"/>
                    <a:gd name="connsiteX4" fmla="*/ 781076 w 781076"/>
                    <a:gd name="connsiteY4" fmla="*/ 224847 h 269815"/>
                    <a:gd name="connsiteX5" fmla="*/ 736108 w 781076"/>
                    <a:gd name="connsiteY5" fmla="*/ 269815 h 269815"/>
                    <a:gd name="connsiteX6" fmla="*/ 329384 w 781076"/>
                    <a:gd name="connsiteY6" fmla="*/ 269815 h 269815"/>
                    <a:gd name="connsiteX7" fmla="*/ 284416 w 781076"/>
                    <a:gd name="connsiteY7" fmla="*/ 224847 h 269815"/>
                    <a:gd name="connsiteX8" fmla="*/ 52412 w 781076"/>
                    <a:gd name="connsiteY8" fmla="*/ 68274 h 269815"/>
                    <a:gd name="connsiteX9" fmla="*/ 22478 w 781076"/>
                    <a:gd name="connsiteY9" fmla="*/ 23548 h 269815"/>
                    <a:gd name="connsiteX0" fmla="*/ 33030 w 791628"/>
                    <a:gd name="connsiteY0" fmla="*/ 23548 h 269815"/>
                    <a:gd name="connsiteX1" fmla="*/ 339936 w 791628"/>
                    <a:gd name="connsiteY1" fmla="*/ 11 h 269815"/>
                    <a:gd name="connsiteX2" fmla="*/ 746660 w 791628"/>
                    <a:gd name="connsiteY2" fmla="*/ 11 h 269815"/>
                    <a:gd name="connsiteX3" fmla="*/ 791628 w 791628"/>
                    <a:gd name="connsiteY3" fmla="*/ 44979 h 269815"/>
                    <a:gd name="connsiteX4" fmla="*/ 791628 w 791628"/>
                    <a:gd name="connsiteY4" fmla="*/ 224847 h 269815"/>
                    <a:gd name="connsiteX5" fmla="*/ 746660 w 791628"/>
                    <a:gd name="connsiteY5" fmla="*/ 269815 h 269815"/>
                    <a:gd name="connsiteX6" fmla="*/ 339936 w 791628"/>
                    <a:gd name="connsiteY6" fmla="*/ 269815 h 269815"/>
                    <a:gd name="connsiteX7" fmla="*/ 294968 w 791628"/>
                    <a:gd name="connsiteY7" fmla="*/ 224847 h 269815"/>
                    <a:gd name="connsiteX8" fmla="*/ 34389 w 791628"/>
                    <a:gd name="connsiteY8" fmla="*/ 73037 h 269815"/>
                    <a:gd name="connsiteX9" fmla="*/ 33030 w 791628"/>
                    <a:gd name="connsiteY9" fmla="*/ 23548 h 269815"/>
                    <a:gd name="connsiteX0" fmla="*/ 19832 w 778430"/>
                    <a:gd name="connsiteY0" fmla="*/ 23548 h 269815"/>
                    <a:gd name="connsiteX1" fmla="*/ 326738 w 778430"/>
                    <a:gd name="connsiteY1" fmla="*/ 11 h 269815"/>
                    <a:gd name="connsiteX2" fmla="*/ 733462 w 778430"/>
                    <a:gd name="connsiteY2" fmla="*/ 11 h 269815"/>
                    <a:gd name="connsiteX3" fmla="*/ 778430 w 778430"/>
                    <a:gd name="connsiteY3" fmla="*/ 44979 h 269815"/>
                    <a:gd name="connsiteX4" fmla="*/ 778430 w 778430"/>
                    <a:gd name="connsiteY4" fmla="*/ 224847 h 269815"/>
                    <a:gd name="connsiteX5" fmla="*/ 733462 w 778430"/>
                    <a:gd name="connsiteY5" fmla="*/ 269815 h 269815"/>
                    <a:gd name="connsiteX6" fmla="*/ 326738 w 778430"/>
                    <a:gd name="connsiteY6" fmla="*/ 269815 h 269815"/>
                    <a:gd name="connsiteX7" fmla="*/ 281770 w 778430"/>
                    <a:gd name="connsiteY7" fmla="*/ 224847 h 269815"/>
                    <a:gd name="connsiteX8" fmla="*/ 21191 w 778430"/>
                    <a:gd name="connsiteY8" fmla="*/ 73037 h 269815"/>
                    <a:gd name="connsiteX9" fmla="*/ 19832 w 778430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4343 w 761582"/>
                    <a:gd name="connsiteY8" fmla="*/ 73037 h 269815"/>
                    <a:gd name="connsiteX9" fmla="*/ 2984 w 761582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82925 w 761582"/>
                    <a:gd name="connsiteY8" fmla="*/ 12066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7231 w 761582"/>
                    <a:gd name="connsiteY8" fmla="*/ 10161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0087 w 761582"/>
                    <a:gd name="connsiteY8" fmla="*/ 92087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28181 w 761582"/>
                    <a:gd name="connsiteY8" fmla="*/ 84943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93" h="269815">
                      <a:moveTo>
                        <a:pt x="3495" y="23548"/>
                      </a:moveTo>
                      <a:cubicBezTo>
                        <a:pt x="3495" y="-1287"/>
                        <a:pt x="285566" y="11"/>
                        <a:pt x="310401" y="11"/>
                      </a:cubicBezTo>
                      <a:lnTo>
                        <a:pt x="717125" y="11"/>
                      </a:lnTo>
                      <a:cubicBezTo>
                        <a:pt x="741960" y="11"/>
                        <a:pt x="762093" y="20144"/>
                        <a:pt x="762093" y="44979"/>
                      </a:cubicBezTo>
                      <a:lnTo>
                        <a:pt x="762093" y="224847"/>
                      </a:lnTo>
                      <a:cubicBezTo>
                        <a:pt x="762093" y="249682"/>
                        <a:pt x="741960" y="269815"/>
                        <a:pt x="717125" y="269815"/>
                      </a:cubicBezTo>
                      <a:lnTo>
                        <a:pt x="310401" y="269815"/>
                      </a:lnTo>
                      <a:cubicBezTo>
                        <a:pt x="285566" y="269815"/>
                        <a:pt x="265433" y="249682"/>
                        <a:pt x="265433" y="224847"/>
                      </a:cubicBezTo>
                      <a:cubicBezTo>
                        <a:pt x="256181" y="180938"/>
                        <a:pt x="300697" y="126914"/>
                        <a:pt x="228692" y="84943"/>
                      </a:cubicBezTo>
                      <a:cubicBezTo>
                        <a:pt x="151925" y="50116"/>
                        <a:pt x="15797" y="79698"/>
                        <a:pt x="2473" y="63512"/>
                      </a:cubicBezTo>
                      <a:cubicBezTo>
                        <a:pt x="4061" y="29962"/>
                        <a:pt x="-4567" y="34925"/>
                        <a:pt x="3495" y="2354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700" name="Group 699">
                <a:extLst>
                  <a:ext uri="{FF2B5EF4-FFF2-40B4-BE49-F238E27FC236}">
                    <a16:creationId xmlns:a16="http://schemas.microsoft.com/office/drawing/2014/main" id="{676A95CD-1B7E-41A6-93F3-CB6474AAE0D4}"/>
                  </a:ext>
                </a:extLst>
              </p:cNvPr>
              <p:cNvGrpSpPr/>
              <p:nvPr/>
            </p:nvGrpSpPr>
            <p:grpSpPr>
              <a:xfrm>
                <a:off x="-1253217" y="1038225"/>
                <a:ext cx="733425" cy="209550"/>
                <a:chOff x="-1253217" y="1038225"/>
                <a:chExt cx="733425" cy="209550"/>
              </a:xfrm>
            </p:grpSpPr>
            <p:sp>
              <p:nvSpPr>
                <p:cNvPr id="701" name="Rectangle: Rounded Corners 700">
                  <a:extLst>
                    <a:ext uri="{FF2B5EF4-FFF2-40B4-BE49-F238E27FC236}">
                      <a16:creationId xmlns:a16="http://schemas.microsoft.com/office/drawing/2014/main" id="{33A2AFC4-5AFA-418E-8230-7A91B591B7DE}"/>
                    </a:ext>
                  </a:extLst>
                </p:cNvPr>
                <p:cNvSpPr/>
                <p:nvPr/>
              </p:nvSpPr>
              <p:spPr>
                <a:xfrm>
                  <a:off x="-1253217" y="1038225"/>
                  <a:ext cx="733425" cy="209550"/>
                </a:xfrm>
                <a:prstGeom prst="round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702" name="Group 701">
                  <a:extLst>
                    <a:ext uri="{FF2B5EF4-FFF2-40B4-BE49-F238E27FC236}">
                      <a16:creationId xmlns:a16="http://schemas.microsoft.com/office/drawing/2014/main" id="{854B0C60-446E-4E6C-8D6E-BA9CA40FB284}"/>
                    </a:ext>
                  </a:extLst>
                </p:cNvPr>
                <p:cNvGrpSpPr/>
                <p:nvPr/>
              </p:nvGrpSpPr>
              <p:grpSpPr>
                <a:xfrm>
                  <a:off x="-1228430" y="1071509"/>
                  <a:ext cx="676647" cy="169069"/>
                  <a:chOff x="-1228430" y="1071509"/>
                  <a:chExt cx="676647" cy="169069"/>
                </a:xfrm>
              </p:grpSpPr>
              <p:sp>
                <p:nvSpPr>
                  <p:cNvPr id="703" name="Rectangle: Rounded Corners 702">
                    <a:extLst>
                      <a:ext uri="{FF2B5EF4-FFF2-40B4-BE49-F238E27FC236}">
                        <a16:creationId xmlns:a16="http://schemas.microsoft.com/office/drawing/2014/main" id="{F492AC7B-D9C8-4372-8495-DFFF321311B4}"/>
                      </a:ext>
                    </a:extLst>
                  </p:cNvPr>
                  <p:cNvSpPr/>
                  <p:nvPr/>
                </p:nvSpPr>
                <p:spPr>
                  <a:xfrm>
                    <a:off x="-122843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04" name="Rectangle: Rounded Corners 703">
                    <a:extLst>
                      <a:ext uri="{FF2B5EF4-FFF2-40B4-BE49-F238E27FC236}">
                        <a16:creationId xmlns:a16="http://schemas.microsoft.com/office/drawing/2014/main" id="{66B8C932-12AD-4F0D-85BB-892E999CD0BD}"/>
                      </a:ext>
                    </a:extLst>
                  </p:cNvPr>
                  <p:cNvSpPr/>
                  <p:nvPr/>
                </p:nvSpPr>
                <p:spPr>
                  <a:xfrm>
                    <a:off x="-117776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05" name="Rectangle: Rounded Corners 704">
                    <a:extLst>
                      <a:ext uri="{FF2B5EF4-FFF2-40B4-BE49-F238E27FC236}">
                        <a16:creationId xmlns:a16="http://schemas.microsoft.com/office/drawing/2014/main" id="{2C9E64E0-5AF5-445C-877D-11A2A7134E25}"/>
                      </a:ext>
                    </a:extLst>
                  </p:cNvPr>
                  <p:cNvSpPr/>
                  <p:nvPr/>
                </p:nvSpPr>
                <p:spPr>
                  <a:xfrm>
                    <a:off x="-112710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06" name="Rectangle: Rounded Corners 705">
                    <a:extLst>
                      <a:ext uri="{FF2B5EF4-FFF2-40B4-BE49-F238E27FC236}">
                        <a16:creationId xmlns:a16="http://schemas.microsoft.com/office/drawing/2014/main" id="{7F1C879F-E1EB-4A1D-8EC6-BC7CAD40CDF5}"/>
                      </a:ext>
                    </a:extLst>
                  </p:cNvPr>
                  <p:cNvSpPr/>
                  <p:nvPr/>
                </p:nvSpPr>
                <p:spPr>
                  <a:xfrm>
                    <a:off x="-107643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07" name="Rectangle: Rounded Corners 706">
                    <a:extLst>
                      <a:ext uri="{FF2B5EF4-FFF2-40B4-BE49-F238E27FC236}">
                        <a16:creationId xmlns:a16="http://schemas.microsoft.com/office/drawing/2014/main" id="{92F03A8D-18D0-4192-B71C-AAFFB927BC5F}"/>
                      </a:ext>
                    </a:extLst>
                  </p:cNvPr>
                  <p:cNvSpPr/>
                  <p:nvPr/>
                </p:nvSpPr>
                <p:spPr>
                  <a:xfrm>
                    <a:off x="-102577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08" name="Rectangle: Rounded Corners 707">
                    <a:extLst>
                      <a:ext uri="{FF2B5EF4-FFF2-40B4-BE49-F238E27FC236}">
                        <a16:creationId xmlns:a16="http://schemas.microsoft.com/office/drawing/2014/main" id="{A01BB78E-A0C2-455C-88E6-9FDCA298D513}"/>
                      </a:ext>
                    </a:extLst>
                  </p:cNvPr>
                  <p:cNvSpPr/>
                  <p:nvPr/>
                </p:nvSpPr>
                <p:spPr>
                  <a:xfrm>
                    <a:off x="-97510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09" name="Rectangle: Rounded Corners 708">
                    <a:extLst>
                      <a:ext uri="{FF2B5EF4-FFF2-40B4-BE49-F238E27FC236}">
                        <a16:creationId xmlns:a16="http://schemas.microsoft.com/office/drawing/2014/main" id="{5831CA3D-B0B2-4D6B-B46E-C15C7BBFB556}"/>
                      </a:ext>
                    </a:extLst>
                  </p:cNvPr>
                  <p:cNvSpPr/>
                  <p:nvPr/>
                </p:nvSpPr>
                <p:spPr>
                  <a:xfrm>
                    <a:off x="-92444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10" name="Rectangle: Rounded Corners 709">
                    <a:extLst>
                      <a:ext uri="{FF2B5EF4-FFF2-40B4-BE49-F238E27FC236}">
                        <a16:creationId xmlns:a16="http://schemas.microsoft.com/office/drawing/2014/main" id="{477958E1-23BC-4F6F-A13F-93128A266340}"/>
                      </a:ext>
                    </a:extLst>
                  </p:cNvPr>
                  <p:cNvSpPr/>
                  <p:nvPr/>
                </p:nvSpPr>
                <p:spPr>
                  <a:xfrm>
                    <a:off x="-87377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11" name="Rectangle: Rounded Corners 710">
                    <a:extLst>
                      <a:ext uri="{FF2B5EF4-FFF2-40B4-BE49-F238E27FC236}">
                        <a16:creationId xmlns:a16="http://schemas.microsoft.com/office/drawing/2014/main" id="{E92F1BE4-6CB9-4AD9-B72A-0BED52A7FAE3}"/>
                      </a:ext>
                    </a:extLst>
                  </p:cNvPr>
                  <p:cNvSpPr/>
                  <p:nvPr/>
                </p:nvSpPr>
                <p:spPr>
                  <a:xfrm>
                    <a:off x="-82311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12" name="Rectangle: Rounded Corners 711">
                    <a:extLst>
                      <a:ext uri="{FF2B5EF4-FFF2-40B4-BE49-F238E27FC236}">
                        <a16:creationId xmlns:a16="http://schemas.microsoft.com/office/drawing/2014/main" id="{0E31EFAC-EC7A-47C7-A0D5-5B5351B0DD70}"/>
                      </a:ext>
                    </a:extLst>
                  </p:cNvPr>
                  <p:cNvSpPr/>
                  <p:nvPr/>
                </p:nvSpPr>
                <p:spPr>
                  <a:xfrm>
                    <a:off x="-77244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13" name="Rectangle: Rounded Corners 712">
                    <a:extLst>
                      <a:ext uri="{FF2B5EF4-FFF2-40B4-BE49-F238E27FC236}">
                        <a16:creationId xmlns:a16="http://schemas.microsoft.com/office/drawing/2014/main" id="{2C4BC9C4-D44D-421B-BCE8-31451524FD37}"/>
                      </a:ext>
                    </a:extLst>
                  </p:cNvPr>
                  <p:cNvSpPr/>
                  <p:nvPr/>
                </p:nvSpPr>
                <p:spPr>
                  <a:xfrm>
                    <a:off x="-569783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14" name="Rectangle: Rounded Corners 713">
                    <a:extLst>
                      <a:ext uri="{FF2B5EF4-FFF2-40B4-BE49-F238E27FC236}">
                        <a16:creationId xmlns:a16="http://schemas.microsoft.com/office/drawing/2014/main" id="{8180C022-BA37-4A91-874C-B0D02842A7F7}"/>
                      </a:ext>
                    </a:extLst>
                  </p:cNvPr>
                  <p:cNvSpPr/>
                  <p:nvPr/>
                </p:nvSpPr>
                <p:spPr>
                  <a:xfrm>
                    <a:off x="-67111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15" name="Rectangle: Rounded Corners 714">
                    <a:extLst>
                      <a:ext uri="{FF2B5EF4-FFF2-40B4-BE49-F238E27FC236}">
                        <a16:creationId xmlns:a16="http://schemas.microsoft.com/office/drawing/2014/main" id="{E5B1D7B5-6B08-4E99-8FBC-B113A0FADC3B}"/>
                      </a:ext>
                    </a:extLst>
                  </p:cNvPr>
                  <p:cNvSpPr/>
                  <p:nvPr/>
                </p:nvSpPr>
                <p:spPr>
                  <a:xfrm>
                    <a:off x="-72178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16" name="Rectangle: Rounded Corners 715">
                    <a:extLst>
                      <a:ext uri="{FF2B5EF4-FFF2-40B4-BE49-F238E27FC236}">
                        <a16:creationId xmlns:a16="http://schemas.microsoft.com/office/drawing/2014/main" id="{C081BFE3-17EF-4C78-B585-A38A9375813E}"/>
                      </a:ext>
                    </a:extLst>
                  </p:cNvPr>
                  <p:cNvSpPr/>
                  <p:nvPr/>
                </p:nvSpPr>
                <p:spPr>
                  <a:xfrm>
                    <a:off x="-62045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</p:grpSp>
        <p:grpSp>
          <p:nvGrpSpPr>
            <p:cNvPr id="690" name="Group 689">
              <a:extLst>
                <a:ext uri="{FF2B5EF4-FFF2-40B4-BE49-F238E27FC236}">
                  <a16:creationId xmlns:a16="http://schemas.microsoft.com/office/drawing/2014/main" id="{F6AD37C8-8B76-4095-935D-3E7E2E3DD832}"/>
                </a:ext>
              </a:extLst>
            </p:cNvPr>
            <p:cNvGrpSpPr/>
            <p:nvPr/>
          </p:nvGrpSpPr>
          <p:grpSpPr>
            <a:xfrm>
              <a:off x="-1474333" y="1195316"/>
              <a:ext cx="1175657" cy="1475313"/>
              <a:chOff x="-1474333" y="1195316"/>
              <a:chExt cx="1175657" cy="1475313"/>
            </a:xfrm>
          </p:grpSpPr>
          <p:sp>
            <p:nvSpPr>
              <p:cNvPr id="696" name="Rectangle: Rounded Corners 695">
                <a:extLst>
                  <a:ext uri="{FF2B5EF4-FFF2-40B4-BE49-F238E27FC236}">
                    <a16:creationId xmlns:a16="http://schemas.microsoft.com/office/drawing/2014/main" id="{80E8E822-BD60-4A62-B403-4D92A526FB03}"/>
                  </a:ext>
                </a:extLst>
              </p:cNvPr>
              <p:cNvSpPr/>
              <p:nvPr/>
            </p:nvSpPr>
            <p:spPr>
              <a:xfrm>
                <a:off x="-1474333" y="1195316"/>
                <a:ext cx="1175657" cy="1475313"/>
              </a:xfrm>
              <a:prstGeom prst="roundRect">
                <a:avLst>
                  <a:gd name="adj" fmla="val 829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697" name="Rectangle: Rounded Corners 696">
                <a:extLst>
                  <a:ext uri="{FF2B5EF4-FFF2-40B4-BE49-F238E27FC236}">
                    <a16:creationId xmlns:a16="http://schemas.microsoft.com/office/drawing/2014/main" id="{1512417D-34CB-403F-8099-B8384BE148B2}"/>
                  </a:ext>
                </a:extLst>
              </p:cNvPr>
              <p:cNvSpPr/>
              <p:nvPr/>
            </p:nvSpPr>
            <p:spPr>
              <a:xfrm>
                <a:off x="-1422409" y="1247775"/>
                <a:ext cx="1071810" cy="1357696"/>
              </a:xfrm>
              <a:prstGeom prst="roundRect">
                <a:avLst>
                  <a:gd name="adj" fmla="val 829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698" name="Freeform: Shape 697">
                <a:extLst>
                  <a:ext uri="{FF2B5EF4-FFF2-40B4-BE49-F238E27FC236}">
                    <a16:creationId xmlns:a16="http://schemas.microsoft.com/office/drawing/2014/main" id="{61288A09-5DB5-44F8-8991-549F1F187B27}"/>
                  </a:ext>
                </a:extLst>
              </p:cNvPr>
              <p:cNvSpPr/>
              <p:nvPr/>
            </p:nvSpPr>
            <p:spPr>
              <a:xfrm>
                <a:off x="-1422410" y="1513544"/>
                <a:ext cx="1079216" cy="1091928"/>
              </a:xfrm>
              <a:custGeom>
                <a:avLst/>
                <a:gdLst>
                  <a:gd name="connsiteX0" fmla="*/ 0 w 1071810"/>
                  <a:gd name="connsiteY0" fmla="*/ 0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0 h 751271"/>
                  <a:gd name="connsiteX0" fmla="*/ 0 w 1071810"/>
                  <a:gd name="connsiteY0" fmla="*/ 0 h 1091928"/>
                  <a:gd name="connsiteX1" fmla="*/ 1071810 w 1071810"/>
                  <a:gd name="connsiteY1" fmla="*/ 340657 h 1091928"/>
                  <a:gd name="connsiteX2" fmla="*/ 1071810 w 1071810"/>
                  <a:gd name="connsiteY2" fmla="*/ 1003021 h 1091928"/>
                  <a:gd name="connsiteX3" fmla="*/ 982903 w 1071810"/>
                  <a:gd name="connsiteY3" fmla="*/ 1091928 h 1091928"/>
                  <a:gd name="connsiteX4" fmla="*/ 88907 w 1071810"/>
                  <a:gd name="connsiteY4" fmla="*/ 1091928 h 1091928"/>
                  <a:gd name="connsiteX5" fmla="*/ 0 w 1071810"/>
                  <a:gd name="connsiteY5" fmla="*/ 1003021 h 1091928"/>
                  <a:gd name="connsiteX6" fmla="*/ 0 w 1071810"/>
                  <a:gd name="connsiteY6" fmla="*/ 0 h 1091928"/>
                  <a:gd name="connsiteX0" fmla="*/ 0 w 1079216"/>
                  <a:gd name="connsiteY0" fmla="*/ 0 h 1091928"/>
                  <a:gd name="connsiteX1" fmla="*/ 1079216 w 1079216"/>
                  <a:gd name="connsiteY1" fmla="*/ 37028 h 1091928"/>
                  <a:gd name="connsiteX2" fmla="*/ 1071810 w 1079216"/>
                  <a:gd name="connsiteY2" fmla="*/ 1003021 h 1091928"/>
                  <a:gd name="connsiteX3" fmla="*/ 982903 w 1079216"/>
                  <a:gd name="connsiteY3" fmla="*/ 1091928 h 1091928"/>
                  <a:gd name="connsiteX4" fmla="*/ 88907 w 1079216"/>
                  <a:gd name="connsiteY4" fmla="*/ 1091928 h 1091928"/>
                  <a:gd name="connsiteX5" fmla="*/ 0 w 1079216"/>
                  <a:gd name="connsiteY5" fmla="*/ 1003021 h 1091928"/>
                  <a:gd name="connsiteX6" fmla="*/ 0 w 1079216"/>
                  <a:gd name="connsiteY6" fmla="*/ 0 h 1091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9216" h="1091928">
                    <a:moveTo>
                      <a:pt x="0" y="0"/>
                    </a:moveTo>
                    <a:lnTo>
                      <a:pt x="1079216" y="37028"/>
                    </a:lnTo>
                    <a:cubicBezTo>
                      <a:pt x="1076747" y="359026"/>
                      <a:pt x="1074279" y="681023"/>
                      <a:pt x="1071810" y="1003021"/>
                    </a:cubicBezTo>
                    <a:cubicBezTo>
                      <a:pt x="1071810" y="1052123"/>
                      <a:pt x="1032005" y="1091928"/>
                      <a:pt x="982903" y="1091928"/>
                    </a:cubicBezTo>
                    <a:lnTo>
                      <a:pt x="88907" y="1091928"/>
                    </a:lnTo>
                    <a:cubicBezTo>
                      <a:pt x="39805" y="1091928"/>
                      <a:pt x="0" y="1052123"/>
                      <a:pt x="0" y="100302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691" name="Group 690">
              <a:extLst>
                <a:ext uri="{FF2B5EF4-FFF2-40B4-BE49-F238E27FC236}">
                  <a16:creationId xmlns:a16="http://schemas.microsoft.com/office/drawing/2014/main" id="{EDF275CD-6DC2-4298-BCEA-3BD7BC6D1551}"/>
                </a:ext>
              </a:extLst>
            </p:cNvPr>
            <p:cNvGrpSpPr/>
            <p:nvPr/>
          </p:nvGrpSpPr>
          <p:grpSpPr>
            <a:xfrm>
              <a:off x="-1091971" y="1727507"/>
              <a:ext cx="410934" cy="410932"/>
              <a:chOff x="-1205592" y="1613885"/>
              <a:chExt cx="638175" cy="638175"/>
            </a:xfrm>
          </p:grpSpPr>
          <p:sp>
            <p:nvSpPr>
              <p:cNvPr id="692" name="Oval 691">
                <a:extLst>
                  <a:ext uri="{FF2B5EF4-FFF2-40B4-BE49-F238E27FC236}">
                    <a16:creationId xmlns:a16="http://schemas.microsoft.com/office/drawing/2014/main" id="{BD882E5E-356F-4AD6-93A1-4E330D4046C4}"/>
                  </a:ext>
                </a:extLst>
              </p:cNvPr>
              <p:cNvSpPr/>
              <p:nvPr/>
            </p:nvSpPr>
            <p:spPr>
              <a:xfrm>
                <a:off x="-1205592" y="1613885"/>
                <a:ext cx="638175" cy="6381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693" name="Group 692">
                <a:extLst>
                  <a:ext uri="{FF2B5EF4-FFF2-40B4-BE49-F238E27FC236}">
                    <a16:creationId xmlns:a16="http://schemas.microsoft.com/office/drawing/2014/main" id="{22713C65-3D59-4E56-8AD5-D4E929FCB78B}"/>
                  </a:ext>
                </a:extLst>
              </p:cNvPr>
              <p:cNvGrpSpPr/>
              <p:nvPr/>
            </p:nvGrpSpPr>
            <p:grpSpPr>
              <a:xfrm>
                <a:off x="-1078855" y="1740622"/>
                <a:ext cx="384701" cy="384701"/>
                <a:chOff x="695856" y="572562"/>
                <a:chExt cx="384701" cy="384701"/>
              </a:xfrm>
              <a:solidFill>
                <a:schemeClr val="bg2"/>
              </a:solidFill>
            </p:grpSpPr>
            <p:sp>
              <p:nvSpPr>
                <p:cNvPr id="694" name="Rectangle 693">
                  <a:extLst>
                    <a:ext uri="{FF2B5EF4-FFF2-40B4-BE49-F238E27FC236}">
                      <a16:creationId xmlns:a16="http://schemas.microsoft.com/office/drawing/2014/main" id="{182520CF-1ECE-4BBD-8CC3-D76A12CD8254}"/>
                    </a:ext>
                  </a:extLst>
                </p:cNvPr>
                <p:cNvSpPr/>
                <p:nvPr/>
              </p:nvSpPr>
              <p:spPr>
                <a:xfrm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695" name="Rectangle 694">
                  <a:extLst>
                    <a:ext uri="{FF2B5EF4-FFF2-40B4-BE49-F238E27FC236}">
                      <a16:creationId xmlns:a16="http://schemas.microsoft.com/office/drawing/2014/main" id="{07098439-AB53-483B-8894-38D33DD83617}"/>
                    </a:ext>
                  </a:extLst>
                </p:cNvPr>
                <p:cNvSpPr/>
                <p:nvPr/>
              </p:nvSpPr>
              <p:spPr>
                <a:xfrm rot="5400000"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  <p:grpSp>
        <p:nvGrpSpPr>
          <p:cNvPr id="721" name="Group 720">
            <a:extLst>
              <a:ext uri="{FF2B5EF4-FFF2-40B4-BE49-F238E27FC236}">
                <a16:creationId xmlns:a16="http://schemas.microsoft.com/office/drawing/2014/main" id="{13E58F73-A708-4316-A55A-BD4A8A46C4BC}"/>
              </a:ext>
            </a:extLst>
          </p:cNvPr>
          <p:cNvGrpSpPr/>
          <p:nvPr/>
        </p:nvGrpSpPr>
        <p:grpSpPr>
          <a:xfrm>
            <a:off x="7442567" y="5087977"/>
            <a:ext cx="504040" cy="953734"/>
            <a:chOff x="-1474333" y="446076"/>
            <a:chExt cx="1175657" cy="2224553"/>
          </a:xfrm>
        </p:grpSpPr>
        <p:grpSp>
          <p:nvGrpSpPr>
            <p:cNvPr id="722" name="Group 721">
              <a:extLst>
                <a:ext uri="{FF2B5EF4-FFF2-40B4-BE49-F238E27FC236}">
                  <a16:creationId xmlns:a16="http://schemas.microsoft.com/office/drawing/2014/main" id="{D7318F7E-AA86-4C1C-A2C0-700F73A52B54}"/>
                </a:ext>
              </a:extLst>
            </p:cNvPr>
            <p:cNvGrpSpPr/>
            <p:nvPr/>
          </p:nvGrpSpPr>
          <p:grpSpPr>
            <a:xfrm>
              <a:off x="-1400268" y="446076"/>
              <a:ext cx="880476" cy="801699"/>
              <a:chOff x="-1400268" y="446076"/>
              <a:chExt cx="880476" cy="801699"/>
            </a:xfrm>
          </p:grpSpPr>
          <p:grpSp>
            <p:nvGrpSpPr>
              <p:cNvPr id="732" name="Group 731">
                <a:extLst>
                  <a:ext uri="{FF2B5EF4-FFF2-40B4-BE49-F238E27FC236}">
                    <a16:creationId xmlns:a16="http://schemas.microsoft.com/office/drawing/2014/main" id="{284052D4-B4FA-43B1-A73A-567A4C9E7AE9}"/>
                  </a:ext>
                </a:extLst>
              </p:cNvPr>
              <p:cNvGrpSpPr/>
              <p:nvPr/>
            </p:nvGrpSpPr>
            <p:grpSpPr>
              <a:xfrm>
                <a:off x="-1400268" y="446076"/>
                <a:ext cx="762094" cy="670695"/>
                <a:chOff x="-1400268" y="446076"/>
                <a:chExt cx="762094" cy="670695"/>
              </a:xfrm>
            </p:grpSpPr>
            <p:sp>
              <p:nvSpPr>
                <p:cNvPr id="750" name="Rectangle 749">
                  <a:extLst>
                    <a:ext uri="{FF2B5EF4-FFF2-40B4-BE49-F238E27FC236}">
                      <a16:creationId xmlns:a16="http://schemas.microsoft.com/office/drawing/2014/main" id="{7CF8C8CB-6767-4388-8BCE-B50BAE735C05}"/>
                    </a:ext>
                  </a:extLst>
                </p:cNvPr>
                <p:cNvSpPr/>
                <p:nvPr/>
              </p:nvSpPr>
              <p:spPr>
                <a:xfrm>
                  <a:off x="-986517" y="781050"/>
                  <a:ext cx="200025" cy="1261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751" name="Rectangle: Rounded Corners 750">
                  <a:extLst>
                    <a:ext uri="{FF2B5EF4-FFF2-40B4-BE49-F238E27FC236}">
                      <a16:creationId xmlns:a16="http://schemas.microsoft.com/office/drawing/2014/main" id="{F999F210-3DC1-47E1-921A-71B232470039}"/>
                    </a:ext>
                  </a:extLst>
                </p:cNvPr>
                <p:cNvSpPr/>
                <p:nvPr/>
              </p:nvSpPr>
              <p:spPr>
                <a:xfrm>
                  <a:off x="-1134834" y="907221"/>
                  <a:ext cx="496660" cy="2095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752" name="Rectangle: Rounded Corners 751">
                  <a:extLst>
                    <a:ext uri="{FF2B5EF4-FFF2-40B4-BE49-F238E27FC236}">
                      <a16:creationId xmlns:a16="http://schemas.microsoft.com/office/drawing/2014/main" id="{3D97E08B-DE91-4057-BF0E-47F29A3DAF43}"/>
                    </a:ext>
                  </a:extLst>
                </p:cNvPr>
                <p:cNvSpPr/>
                <p:nvPr/>
              </p:nvSpPr>
              <p:spPr>
                <a:xfrm>
                  <a:off x="-1061808" y="702505"/>
                  <a:ext cx="350608" cy="848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753" name="Rectangle: Rounded Corners 16">
                  <a:extLst>
                    <a:ext uri="{FF2B5EF4-FFF2-40B4-BE49-F238E27FC236}">
                      <a16:creationId xmlns:a16="http://schemas.microsoft.com/office/drawing/2014/main" id="{9E95C49E-255A-4554-BCE9-BB90245F4FBF}"/>
                    </a:ext>
                  </a:extLst>
                </p:cNvPr>
                <p:cNvSpPr/>
                <p:nvPr/>
              </p:nvSpPr>
              <p:spPr>
                <a:xfrm>
                  <a:off x="-1400268" y="446076"/>
                  <a:ext cx="762093" cy="269815"/>
                </a:xfrm>
                <a:custGeom>
                  <a:avLst/>
                  <a:gdLst>
                    <a:gd name="connsiteX0" fmla="*/ 0 w 496660"/>
                    <a:gd name="connsiteY0" fmla="*/ 44968 h 269804"/>
                    <a:gd name="connsiteX1" fmla="*/ 44968 w 496660"/>
                    <a:gd name="connsiteY1" fmla="*/ 0 h 269804"/>
                    <a:gd name="connsiteX2" fmla="*/ 451692 w 496660"/>
                    <a:gd name="connsiteY2" fmla="*/ 0 h 269804"/>
                    <a:gd name="connsiteX3" fmla="*/ 496660 w 496660"/>
                    <a:gd name="connsiteY3" fmla="*/ 44968 h 269804"/>
                    <a:gd name="connsiteX4" fmla="*/ 496660 w 496660"/>
                    <a:gd name="connsiteY4" fmla="*/ 224836 h 269804"/>
                    <a:gd name="connsiteX5" fmla="*/ 451692 w 496660"/>
                    <a:gd name="connsiteY5" fmla="*/ 269804 h 269804"/>
                    <a:gd name="connsiteX6" fmla="*/ 44968 w 496660"/>
                    <a:gd name="connsiteY6" fmla="*/ 269804 h 269804"/>
                    <a:gd name="connsiteX7" fmla="*/ 0 w 496660"/>
                    <a:gd name="connsiteY7" fmla="*/ 224836 h 269804"/>
                    <a:gd name="connsiteX8" fmla="*/ 0 w 496660"/>
                    <a:gd name="connsiteY8" fmla="*/ 44968 h 269804"/>
                    <a:gd name="connsiteX0" fmla="*/ 0 w 758598"/>
                    <a:gd name="connsiteY0" fmla="*/ 23548 h 269815"/>
                    <a:gd name="connsiteX1" fmla="*/ 306906 w 758598"/>
                    <a:gd name="connsiteY1" fmla="*/ 11 h 269815"/>
                    <a:gd name="connsiteX2" fmla="*/ 713630 w 758598"/>
                    <a:gd name="connsiteY2" fmla="*/ 11 h 269815"/>
                    <a:gd name="connsiteX3" fmla="*/ 758598 w 758598"/>
                    <a:gd name="connsiteY3" fmla="*/ 44979 h 269815"/>
                    <a:gd name="connsiteX4" fmla="*/ 758598 w 758598"/>
                    <a:gd name="connsiteY4" fmla="*/ 224847 h 269815"/>
                    <a:gd name="connsiteX5" fmla="*/ 713630 w 758598"/>
                    <a:gd name="connsiteY5" fmla="*/ 269815 h 269815"/>
                    <a:gd name="connsiteX6" fmla="*/ 306906 w 758598"/>
                    <a:gd name="connsiteY6" fmla="*/ 269815 h 269815"/>
                    <a:gd name="connsiteX7" fmla="*/ 261938 w 758598"/>
                    <a:gd name="connsiteY7" fmla="*/ 224847 h 269815"/>
                    <a:gd name="connsiteX8" fmla="*/ 0 w 758598"/>
                    <a:gd name="connsiteY8" fmla="*/ 23548 h 269815"/>
                    <a:gd name="connsiteX0" fmla="*/ 22478 w 781076"/>
                    <a:gd name="connsiteY0" fmla="*/ 23548 h 269815"/>
                    <a:gd name="connsiteX1" fmla="*/ 329384 w 781076"/>
                    <a:gd name="connsiteY1" fmla="*/ 11 h 269815"/>
                    <a:gd name="connsiteX2" fmla="*/ 736108 w 781076"/>
                    <a:gd name="connsiteY2" fmla="*/ 11 h 269815"/>
                    <a:gd name="connsiteX3" fmla="*/ 781076 w 781076"/>
                    <a:gd name="connsiteY3" fmla="*/ 44979 h 269815"/>
                    <a:gd name="connsiteX4" fmla="*/ 781076 w 781076"/>
                    <a:gd name="connsiteY4" fmla="*/ 224847 h 269815"/>
                    <a:gd name="connsiteX5" fmla="*/ 736108 w 781076"/>
                    <a:gd name="connsiteY5" fmla="*/ 269815 h 269815"/>
                    <a:gd name="connsiteX6" fmla="*/ 329384 w 781076"/>
                    <a:gd name="connsiteY6" fmla="*/ 269815 h 269815"/>
                    <a:gd name="connsiteX7" fmla="*/ 284416 w 781076"/>
                    <a:gd name="connsiteY7" fmla="*/ 224847 h 269815"/>
                    <a:gd name="connsiteX8" fmla="*/ 52412 w 781076"/>
                    <a:gd name="connsiteY8" fmla="*/ 68274 h 269815"/>
                    <a:gd name="connsiteX9" fmla="*/ 22478 w 781076"/>
                    <a:gd name="connsiteY9" fmla="*/ 23548 h 269815"/>
                    <a:gd name="connsiteX0" fmla="*/ 33030 w 791628"/>
                    <a:gd name="connsiteY0" fmla="*/ 23548 h 269815"/>
                    <a:gd name="connsiteX1" fmla="*/ 339936 w 791628"/>
                    <a:gd name="connsiteY1" fmla="*/ 11 h 269815"/>
                    <a:gd name="connsiteX2" fmla="*/ 746660 w 791628"/>
                    <a:gd name="connsiteY2" fmla="*/ 11 h 269815"/>
                    <a:gd name="connsiteX3" fmla="*/ 791628 w 791628"/>
                    <a:gd name="connsiteY3" fmla="*/ 44979 h 269815"/>
                    <a:gd name="connsiteX4" fmla="*/ 791628 w 791628"/>
                    <a:gd name="connsiteY4" fmla="*/ 224847 h 269815"/>
                    <a:gd name="connsiteX5" fmla="*/ 746660 w 791628"/>
                    <a:gd name="connsiteY5" fmla="*/ 269815 h 269815"/>
                    <a:gd name="connsiteX6" fmla="*/ 339936 w 791628"/>
                    <a:gd name="connsiteY6" fmla="*/ 269815 h 269815"/>
                    <a:gd name="connsiteX7" fmla="*/ 294968 w 791628"/>
                    <a:gd name="connsiteY7" fmla="*/ 224847 h 269815"/>
                    <a:gd name="connsiteX8" fmla="*/ 34389 w 791628"/>
                    <a:gd name="connsiteY8" fmla="*/ 73037 h 269815"/>
                    <a:gd name="connsiteX9" fmla="*/ 33030 w 791628"/>
                    <a:gd name="connsiteY9" fmla="*/ 23548 h 269815"/>
                    <a:gd name="connsiteX0" fmla="*/ 19832 w 778430"/>
                    <a:gd name="connsiteY0" fmla="*/ 23548 h 269815"/>
                    <a:gd name="connsiteX1" fmla="*/ 326738 w 778430"/>
                    <a:gd name="connsiteY1" fmla="*/ 11 h 269815"/>
                    <a:gd name="connsiteX2" fmla="*/ 733462 w 778430"/>
                    <a:gd name="connsiteY2" fmla="*/ 11 h 269815"/>
                    <a:gd name="connsiteX3" fmla="*/ 778430 w 778430"/>
                    <a:gd name="connsiteY3" fmla="*/ 44979 h 269815"/>
                    <a:gd name="connsiteX4" fmla="*/ 778430 w 778430"/>
                    <a:gd name="connsiteY4" fmla="*/ 224847 h 269815"/>
                    <a:gd name="connsiteX5" fmla="*/ 733462 w 778430"/>
                    <a:gd name="connsiteY5" fmla="*/ 269815 h 269815"/>
                    <a:gd name="connsiteX6" fmla="*/ 326738 w 778430"/>
                    <a:gd name="connsiteY6" fmla="*/ 269815 h 269815"/>
                    <a:gd name="connsiteX7" fmla="*/ 281770 w 778430"/>
                    <a:gd name="connsiteY7" fmla="*/ 224847 h 269815"/>
                    <a:gd name="connsiteX8" fmla="*/ 21191 w 778430"/>
                    <a:gd name="connsiteY8" fmla="*/ 73037 h 269815"/>
                    <a:gd name="connsiteX9" fmla="*/ 19832 w 778430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4343 w 761582"/>
                    <a:gd name="connsiteY8" fmla="*/ 73037 h 269815"/>
                    <a:gd name="connsiteX9" fmla="*/ 2984 w 761582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82925 w 761582"/>
                    <a:gd name="connsiteY8" fmla="*/ 12066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7231 w 761582"/>
                    <a:gd name="connsiteY8" fmla="*/ 10161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0087 w 761582"/>
                    <a:gd name="connsiteY8" fmla="*/ 92087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28181 w 761582"/>
                    <a:gd name="connsiteY8" fmla="*/ 84943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93" h="269815">
                      <a:moveTo>
                        <a:pt x="3495" y="23548"/>
                      </a:moveTo>
                      <a:cubicBezTo>
                        <a:pt x="3495" y="-1287"/>
                        <a:pt x="285566" y="11"/>
                        <a:pt x="310401" y="11"/>
                      </a:cubicBezTo>
                      <a:lnTo>
                        <a:pt x="717125" y="11"/>
                      </a:lnTo>
                      <a:cubicBezTo>
                        <a:pt x="741960" y="11"/>
                        <a:pt x="762093" y="20144"/>
                        <a:pt x="762093" y="44979"/>
                      </a:cubicBezTo>
                      <a:lnTo>
                        <a:pt x="762093" y="224847"/>
                      </a:lnTo>
                      <a:cubicBezTo>
                        <a:pt x="762093" y="249682"/>
                        <a:pt x="741960" y="269815"/>
                        <a:pt x="717125" y="269815"/>
                      </a:cubicBezTo>
                      <a:lnTo>
                        <a:pt x="310401" y="269815"/>
                      </a:lnTo>
                      <a:cubicBezTo>
                        <a:pt x="285566" y="269815"/>
                        <a:pt x="265433" y="249682"/>
                        <a:pt x="265433" y="224847"/>
                      </a:cubicBezTo>
                      <a:cubicBezTo>
                        <a:pt x="256181" y="180938"/>
                        <a:pt x="300697" y="126914"/>
                        <a:pt x="228692" y="84943"/>
                      </a:cubicBezTo>
                      <a:cubicBezTo>
                        <a:pt x="151925" y="50116"/>
                        <a:pt x="15797" y="79698"/>
                        <a:pt x="2473" y="63512"/>
                      </a:cubicBezTo>
                      <a:cubicBezTo>
                        <a:pt x="4061" y="29962"/>
                        <a:pt x="-4567" y="34925"/>
                        <a:pt x="3495" y="2354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733" name="Group 732">
                <a:extLst>
                  <a:ext uri="{FF2B5EF4-FFF2-40B4-BE49-F238E27FC236}">
                    <a16:creationId xmlns:a16="http://schemas.microsoft.com/office/drawing/2014/main" id="{552D4C59-AA93-49B6-8F91-6E4632628E9A}"/>
                  </a:ext>
                </a:extLst>
              </p:cNvPr>
              <p:cNvGrpSpPr/>
              <p:nvPr/>
            </p:nvGrpSpPr>
            <p:grpSpPr>
              <a:xfrm>
                <a:off x="-1253217" y="1038225"/>
                <a:ext cx="733425" cy="209550"/>
                <a:chOff x="-1253217" y="1038225"/>
                <a:chExt cx="733425" cy="209550"/>
              </a:xfrm>
            </p:grpSpPr>
            <p:sp>
              <p:nvSpPr>
                <p:cNvPr id="734" name="Rectangle: Rounded Corners 733">
                  <a:extLst>
                    <a:ext uri="{FF2B5EF4-FFF2-40B4-BE49-F238E27FC236}">
                      <a16:creationId xmlns:a16="http://schemas.microsoft.com/office/drawing/2014/main" id="{D2CFA755-824F-45F3-AEAE-9BC93E9D5F6D}"/>
                    </a:ext>
                  </a:extLst>
                </p:cNvPr>
                <p:cNvSpPr/>
                <p:nvPr/>
              </p:nvSpPr>
              <p:spPr>
                <a:xfrm>
                  <a:off x="-1253217" y="1038225"/>
                  <a:ext cx="733425" cy="209550"/>
                </a:xfrm>
                <a:prstGeom prst="round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735" name="Group 734">
                  <a:extLst>
                    <a:ext uri="{FF2B5EF4-FFF2-40B4-BE49-F238E27FC236}">
                      <a16:creationId xmlns:a16="http://schemas.microsoft.com/office/drawing/2014/main" id="{2ACA1649-62D5-42AB-A6B3-15A4C29FA350}"/>
                    </a:ext>
                  </a:extLst>
                </p:cNvPr>
                <p:cNvGrpSpPr/>
                <p:nvPr/>
              </p:nvGrpSpPr>
              <p:grpSpPr>
                <a:xfrm>
                  <a:off x="-1228430" y="1071509"/>
                  <a:ext cx="676647" cy="169069"/>
                  <a:chOff x="-1228430" y="1071509"/>
                  <a:chExt cx="676647" cy="169069"/>
                </a:xfrm>
              </p:grpSpPr>
              <p:sp>
                <p:nvSpPr>
                  <p:cNvPr id="736" name="Rectangle: Rounded Corners 735">
                    <a:extLst>
                      <a:ext uri="{FF2B5EF4-FFF2-40B4-BE49-F238E27FC236}">
                        <a16:creationId xmlns:a16="http://schemas.microsoft.com/office/drawing/2014/main" id="{5C3DE3CB-61E1-4485-9A7D-94DF53AC8543}"/>
                      </a:ext>
                    </a:extLst>
                  </p:cNvPr>
                  <p:cNvSpPr/>
                  <p:nvPr/>
                </p:nvSpPr>
                <p:spPr>
                  <a:xfrm>
                    <a:off x="-122843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37" name="Rectangle: Rounded Corners 736">
                    <a:extLst>
                      <a:ext uri="{FF2B5EF4-FFF2-40B4-BE49-F238E27FC236}">
                        <a16:creationId xmlns:a16="http://schemas.microsoft.com/office/drawing/2014/main" id="{E082CB09-520A-4960-893A-37F2ED8B0E0F}"/>
                      </a:ext>
                    </a:extLst>
                  </p:cNvPr>
                  <p:cNvSpPr/>
                  <p:nvPr/>
                </p:nvSpPr>
                <p:spPr>
                  <a:xfrm>
                    <a:off x="-117776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38" name="Rectangle: Rounded Corners 737">
                    <a:extLst>
                      <a:ext uri="{FF2B5EF4-FFF2-40B4-BE49-F238E27FC236}">
                        <a16:creationId xmlns:a16="http://schemas.microsoft.com/office/drawing/2014/main" id="{DE43F19E-2710-4F80-A342-3ABE624E5C15}"/>
                      </a:ext>
                    </a:extLst>
                  </p:cNvPr>
                  <p:cNvSpPr/>
                  <p:nvPr/>
                </p:nvSpPr>
                <p:spPr>
                  <a:xfrm>
                    <a:off x="-112710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39" name="Rectangle: Rounded Corners 738">
                    <a:extLst>
                      <a:ext uri="{FF2B5EF4-FFF2-40B4-BE49-F238E27FC236}">
                        <a16:creationId xmlns:a16="http://schemas.microsoft.com/office/drawing/2014/main" id="{D83C54C3-1277-46E3-98AC-745C0CD9F4B7}"/>
                      </a:ext>
                    </a:extLst>
                  </p:cNvPr>
                  <p:cNvSpPr/>
                  <p:nvPr/>
                </p:nvSpPr>
                <p:spPr>
                  <a:xfrm>
                    <a:off x="-107643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40" name="Rectangle: Rounded Corners 739">
                    <a:extLst>
                      <a:ext uri="{FF2B5EF4-FFF2-40B4-BE49-F238E27FC236}">
                        <a16:creationId xmlns:a16="http://schemas.microsoft.com/office/drawing/2014/main" id="{5184ABAD-1A00-4D68-B9FA-D5F0765D15EE}"/>
                      </a:ext>
                    </a:extLst>
                  </p:cNvPr>
                  <p:cNvSpPr/>
                  <p:nvPr/>
                </p:nvSpPr>
                <p:spPr>
                  <a:xfrm>
                    <a:off x="-102577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41" name="Rectangle: Rounded Corners 740">
                    <a:extLst>
                      <a:ext uri="{FF2B5EF4-FFF2-40B4-BE49-F238E27FC236}">
                        <a16:creationId xmlns:a16="http://schemas.microsoft.com/office/drawing/2014/main" id="{FA612FA8-80DD-468D-A3F9-7F08AD2F0E3E}"/>
                      </a:ext>
                    </a:extLst>
                  </p:cNvPr>
                  <p:cNvSpPr/>
                  <p:nvPr/>
                </p:nvSpPr>
                <p:spPr>
                  <a:xfrm>
                    <a:off x="-97510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42" name="Rectangle: Rounded Corners 741">
                    <a:extLst>
                      <a:ext uri="{FF2B5EF4-FFF2-40B4-BE49-F238E27FC236}">
                        <a16:creationId xmlns:a16="http://schemas.microsoft.com/office/drawing/2014/main" id="{E5085D3E-AC69-4147-B464-A3C2D3B485AB}"/>
                      </a:ext>
                    </a:extLst>
                  </p:cNvPr>
                  <p:cNvSpPr/>
                  <p:nvPr/>
                </p:nvSpPr>
                <p:spPr>
                  <a:xfrm>
                    <a:off x="-92444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43" name="Rectangle: Rounded Corners 742">
                    <a:extLst>
                      <a:ext uri="{FF2B5EF4-FFF2-40B4-BE49-F238E27FC236}">
                        <a16:creationId xmlns:a16="http://schemas.microsoft.com/office/drawing/2014/main" id="{0D8B5A7F-328C-4B12-8725-E0E58DE0D5B0}"/>
                      </a:ext>
                    </a:extLst>
                  </p:cNvPr>
                  <p:cNvSpPr/>
                  <p:nvPr/>
                </p:nvSpPr>
                <p:spPr>
                  <a:xfrm>
                    <a:off x="-87377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44" name="Rectangle: Rounded Corners 743">
                    <a:extLst>
                      <a:ext uri="{FF2B5EF4-FFF2-40B4-BE49-F238E27FC236}">
                        <a16:creationId xmlns:a16="http://schemas.microsoft.com/office/drawing/2014/main" id="{8B4BB8F8-7BDA-4F0C-A19D-86CE8925C6FB}"/>
                      </a:ext>
                    </a:extLst>
                  </p:cNvPr>
                  <p:cNvSpPr/>
                  <p:nvPr/>
                </p:nvSpPr>
                <p:spPr>
                  <a:xfrm>
                    <a:off x="-82311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45" name="Rectangle: Rounded Corners 744">
                    <a:extLst>
                      <a:ext uri="{FF2B5EF4-FFF2-40B4-BE49-F238E27FC236}">
                        <a16:creationId xmlns:a16="http://schemas.microsoft.com/office/drawing/2014/main" id="{AEEF53F7-E8F5-4EF6-A9B3-E463951D32D7}"/>
                      </a:ext>
                    </a:extLst>
                  </p:cNvPr>
                  <p:cNvSpPr/>
                  <p:nvPr/>
                </p:nvSpPr>
                <p:spPr>
                  <a:xfrm>
                    <a:off x="-77244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46" name="Rectangle: Rounded Corners 745">
                    <a:extLst>
                      <a:ext uri="{FF2B5EF4-FFF2-40B4-BE49-F238E27FC236}">
                        <a16:creationId xmlns:a16="http://schemas.microsoft.com/office/drawing/2014/main" id="{A2687269-8165-4B02-B7ED-236D9FD07D73}"/>
                      </a:ext>
                    </a:extLst>
                  </p:cNvPr>
                  <p:cNvSpPr/>
                  <p:nvPr/>
                </p:nvSpPr>
                <p:spPr>
                  <a:xfrm>
                    <a:off x="-569783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47" name="Rectangle: Rounded Corners 746">
                    <a:extLst>
                      <a:ext uri="{FF2B5EF4-FFF2-40B4-BE49-F238E27FC236}">
                        <a16:creationId xmlns:a16="http://schemas.microsoft.com/office/drawing/2014/main" id="{F6214052-EB37-4FCB-9BCF-79D1143C3841}"/>
                      </a:ext>
                    </a:extLst>
                  </p:cNvPr>
                  <p:cNvSpPr/>
                  <p:nvPr/>
                </p:nvSpPr>
                <p:spPr>
                  <a:xfrm>
                    <a:off x="-67111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48" name="Rectangle: Rounded Corners 747">
                    <a:extLst>
                      <a:ext uri="{FF2B5EF4-FFF2-40B4-BE49-F238E27FC236}">
                        <a16:creationId xmlns:a16="http://schemas.microsoft.com/office/drawing/2014/main" id="{53841080-1E5D-4E3B-9377-F3A440732217}"/>
                      </a:ext>
                    </a:extLst>
                  </p:cNvPr>
                  <p:cNvSpPr/>
                  <p:nvPr/>
                </p:nvSpPr>
                <p:spPr>
                  <a:xfrm>
                    <a:off x="-72178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49" name="Rectangle: Rounded Corners 748">
                    <a:extLst>
                      <a:ext uri="{FF2B5EF4-FFF2-40B4-BE49-F238E27FC236}">
                        <a16:creationId xmlns:a16="http://schemas.microsoft.com/office/drawing/2014/main" id="{50FC3EAB-6BF7-439D-999F-472517B46469}"/>
                      </a:ext>
                    </a:extLst>
                  </p:cNvPr>
                  <p:cNvSpPr/>
                  <p:nvPr/>
                </p:nvSpPr>
                <p:spPr>
                  <a:xfrm>
                    <a:off x="-62045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</p:grpSp>
        <p:grpSp>
          <p:nvGrpSpPr>
            <p:cNvPr id="723" name="Group 722">
              <a:extLst>
                <a:ext uri="{FF2B5EF4-FFF2-40B4-BE49-F238E27FC236}">
                  <a16:creationId xmlns:a16="http://schemas.microsoft.com/office/drawing/2014/main" id="{44935E3B-E8E0-46E9-9EF8-720D76604CC9}"/>
                </a:ext>
              </a:extLst>
            </p:cNvPr>
            <p:cNvGrpSpPr/>
            <p:nvPr/>
          </p:nvGrpSpPr>
          <p:grpSpPr>
            <a:xfrm>
              <a:off x="-1474333" y="1195316"/>
              <a:ext cx="1175657" cy="1475313"/>
              <a:chOff x="-1474333" y="1195316"/>
              <a:chExt cx="1175657" cy="1475313"/>
            </a:xfrm>
          </p:grpSpPr>
          <p:sp>
            <p:nvSpPr>
              <p:cNvPr id="729" name="Rectangle: Rounded Corners 728">
                <a:extLst>
                  <a:ext uri="{FF2B5EF4-FFF2-40B4-BE49-F238E27FC236}">
                    <a16:creationId xmlns:a16="http://schemas.microsoft.com/office/drawing/2014/main" id="{8F9E05CB-23F8-4E1D-92D2-28FEF5C3EA44}"/>
                  </a:ext>
                </a:extLst>
              </p:cNvPr>
              <p:cNvSpPr/>
              <p:nvPr/>
            </p:nvSpPr>
            <p:spPr>
              <a:xfrm>
                <a:off x="-1474333" y="1195316"/>
                <a:ext cx="1175657" cy="1475313"/>
              </a:xfrm>
              <a:prstGeom prst="roundRect">
                <a:avLst>
                  <a:gd name="adj" fmla="val 829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30" name="Rectangle: Rounded Corners 729">
                <a:extLst>
                  <a:ext uri="{FF2B5EF4-FFF2-40B4-BE49-F238E27FC236}">
                    <a16:creationId xmlns:a16="http://schemas.microsoft.com/office/drawing/2014/main" id="{1D921933-8615-4B3F-A30F-40030678C576}"/>
                  </a:ext>
                </a:extLst>
              </p:cNvPr>
              <p:cNvSpPr/>
              <p:nvPr/>
            </p:nvSpPr>
            <p:spPr>
              <a:xfrm>
                <a:off x="-1422409" y="1247775"/>
                <a:ext cx="1071810" cy="1357696"/>
              </a:xfrm>
              <a:prstGeom prst="roundRect">
                <a:avLst>
                  <a:gd name="adj" fmla="val 829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31" name="Freeform: Shape 730">
                <a:extLst>
                  <a:ext uri="{FF2B5EF4-FFF2-40B4-BE49-F238E27FC236}">
                    <a16:creationId xmlns:a16="http://schemas.microsoft.com/office/drawing/2014/main" id="{DB85BBF6-B8DD-4333-82DE-761D67828394}"/>
                  </a:ext>
                </a:extLst>
              </p:cNvPr>
              <p:cNvSpPr/>
              <p:nvPr/>
            </p:nvSpPr>
            <p:spPr>
              <a:xfrm>
                <a:off x="-1422410" y="1535760"/>
                <a:ext cx="1071811" cy="1069711"/>
              </a:xfrm>
              <a:custGeom>
                <a:avLst/>
                <a:gdLst>
                  <a:gd name="connsiteX0" fmla="*/ 0 w 1071810"/>
                  <a:gd name="connsiteY0" fmla="*/ 0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0 h 751271"/>
                  <a:gd name="connsiteX0" fmla="*/ 0 w 1071810"/>
                  <a:gd name="connsiteY0" fmla="*/ 0 h 1069711"/>
                  <a:gd name="connsiteX1" fmla="*/ 1071810 w 1071810"/>
                  <a:gd name="connsiteY1" fmla="*/ 318440 h 1069711"/>
                  <a:gd name="connsiteX2" fmla="*/ 1071810 w 1071810"/>
                  <a:gd name="connsiteY2" fmla="*/ 980804 h 1069711"/>
                  <a:gd name="connsiteX3" fmla="*/ 982903 w 1071810"/>
                  <a:gd name="connsiteY3" fmla="*/ 1069711 h 1069711"/>
                  <a:gd name="connsiteX4" fmla="*/ 88907 w 1071810"/>
                  <a:gd name="connsiteY4" fmla="*/ 1069711 h 1069711"/>
                  <a:gd name="connsiteX5" fmla="*/ 0 w 1071810"/>
                  <a:gd name="connsiteY5" fmla="*/ 980804 h 1069711"/>
                  <a:gd name="connsiteX6" fmla="*/ 0 w 1071810"/>
                  <a:gd name="connsiteY6" fmla="*/ 0 h 1069711"/>
                  <a:gd name="connsiteX0" fmla="*/ 0 w 1071810"/>
                  <a:gd name="connsiteY0" fmla="*/ 0 h 1069711"/>
                  <a:gd name="connsiteX1" fmla="*/ 1071810 w 1071810"/>
                  <a:gd name="connsiteY1" fmla="*/ 14811 h 1069711"/>
                  <a:gd name="connsiteX2" fmla="*/ 1071810 w 1071810"/>
                  <a:gd name="connsiteY2" fmla="*/ 980804 h 1069711"/>
                  <a:gd name="connsiteX3" fmla="*/ 982903 w 1071810"/>
                  <a:gd name="connsiteY3" fmla="*/ 1069711 h 1069711"/>
                  <a:gd name="connsiteX4" fmla="*/ 88907 w 1071810"/>
                  <a:gd name="connsiteY4" fmla="*/ 1069711 h 1069711"/>
                  <a:gd name="connsiteX5" fmla="*/ 0 w 1071810"/>
                  <a:gd name="connsiteY5" fmla="*/ 980804 h 1069711"/>
                  <a:gd name="connsiteX6" fmla="*/ 0 w 1071810"/>
                  <a:gd name="connsiteY6" fmla="*/ 0 h 1069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1810" h="1069711">
                    <a:moveTo>
                      <a:pt x="0" y="0"/>
                    </a:moveTo>
                    <a:lnTo>
                      <a:pt x="1071810" y="14811"/>
                    </a:lnTo>
                    <a:lnTo>
                      <a:pt x="1071810" y="980804"/>
                    </a:lnTo>
                    <a:cubicBezTo>
                      <a:pt x="1071810" y="1029906"/>
                      <a:pt x="1032005" y="1069711"/>
                      <a:pt x="982903" y="1069711"/>
                    </a:cubicBezTo>
                    <a:lnTo>
                      <a:pt x="88907" y="1069711"/>
                    </a:lnTo>
                    <a:cubicBezTo>
                      <a:pt x="39805" y="1069711"/>
                      <a:pt x="0" y="1029906"/>
                      <a:pt x="0" y="98080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724" name="Group 723">
              <a:extLst>
                <a:ext uri="{FF2B5EF4-FFF2-40B4-BE49-F238E27FC236}">
                  <a16:creationId xmlns:a16="http://schemas.microsoft.com/office/drawing/2014/main" id="{00AA1F64-6185-42AE-8022-E5210471E2DE}"/>
                </a:ext>
              </a:extLst>
            </p:cNvPr>
            <p:cNvGrpSpPr/>
            <p:nvPr/>
          </p:nvGrpSpPr>
          <p:grpSpPr>
            <a:xfrm>
              <a:off x="-1091971" y="1727507"/>
              <a:ext cx="410934" cy="410932"/>
              <a:chOff x="-1205592" y="1613885"/>
              <a:chExt cx="638175" cy="638175"/>
            </a:xfrm>
          </p:grpSpPr>
          <p:sp>
            <p:nvSpPr>
              <p:cNvPr id="725" name="Oval 724">
                <a:extLst>
                  <a:ext uri="{FF2B5EF4-FFF2-40B4-BE49-F238E27FC236}">
                    <a16:creationId xmlns:a16="http://schemas.microsoft.com/office/drawing/2014/main" id="{6F662DB1-9854-4E19-9AB8-D9B8B01CB50D}"/>
                  </a:ext>
                </a:extLst>
              </p:cNvPr>
              <p:cNvSpPr/>
              <p:nvPr/>
            </p:nvSpPr>
            <p:spPr>
              <a:xfrm>
                <a:off x="-1205592" y="1613885"/>
                <a:ext cx="638175" cy="6381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726" name="Group 725">
                <a:extLst>
                  <a:ext uri="{FF2B5EF4-FFF2-40B4-BE49-F238E27FC236}">
                    <a16:creationId xmlns:a16="http://schemas.microsoft.com/office/drawing/2014/main" id="{62BA5DC3-F6CE-46E4-A57F-0DCB180D5137}"/>
                  </a:ext>
                </a:extLst>
              </p:cNvPr>
              <p:cNvGrpSpPr/>
              <p:nvPr/>
            </p:nvGrpSpPr>
            <p:grpSpPr>
              <a:xfrm>
                <a:off x="-1078855" y="1740622"/>
                <a:ext cx="384701" cy="384701"/>
                <a:chOff x="695856" y="572562"/>
                <a:chExt cx="384701" cy="384701"/>
              </a:xfrm>
              <a:solidFill>
                <a:schemeClr val="bg2"/>
              </a:solidFill>
            </p:grpSpPr>
            <p:sp>
              <p:nvSpPr>
                <p:cNvPr id="727" name="Rectangle 726">
                  <a:extLst>
                    <a:ext uri="{FF2B5EF4-FFF2-40B4-BE49-F238E27FC236}">
                      <a16:creationId xmlns:a16="http://schemas.microsoft.com/office/drawing/2014/main" id="{791F1B44-721E-4156-993F-DDF7498A29DA}"/>
                    </a:ext>
                  </a:extLst>
                </p:cNvPr>
                <p:cNvSpPr/>
                <p:nvPr/>
              </p:nvSpPr>
              <p:spPr>
                <a:xfrm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728" name="Rectangle 727">
                  <a:extLst>
                    <a:ext uri="{FF2B5EF4-FFF2-40B4-BE49-F238E27FC236}">
                      <a16:creationId xmlns:a16="http://schemas.microsoft.com/office/drawing/2014/main" id="{275062FE-BFA7-43BB-9FDD-A05B8CF8F1DB}"/>
                    </a:ext>
                  </a:extLst>
                </p:cNvPr>
                <p:cNvSpPr/>
                <p:nvPr/>
              </p:nvSpPr>
              <p:spPr>
                <a:xfrm rot="5400000"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  <p:grpSp>
        <p:nvGrpSpPr>
          <p:cNvPr id="754" name="Group 753">
            <a:extLst>
              <a:ext uri="{FF2B5EF4-FFF2-40B4-BE49-F238E27FC236}">
                <a16:creationId xmlns:a16="http://schemas.microsoft.com/office/drawing/2014/main" id="{F49AFD52-7602-4435-9971-22BE529DC412}"/>
              </a:ext>
            </a:extLst>
          </p:cNvPr>
          <p:cNvGrpSpPr/>
          <p:nvPr/>
        </p:nvGrpSpPr>
        <p:grpSpPr>
          <a:xfrm>
            <a:off x="7831147" y="4937531"/>
            <a:ext cx="605026" cy="1144818"/>
            <a:chOff x="-1474333" y="446076"/>
            <a:chExt cx="1175657" cy="2224553"/>
          </a:xfrm>
        </p:grpSpPr>
        <p:grpSp>
          <p:nvGrpSpPr>
            <p:cNvPr id="755" name="Group 754">
              <a:extLst>
                <a:ext uri="{FF2B5EF4-FFF2-40B4-BE49-F238E27FC236}">
                  <a16:creationId xmlns:a16="http://schemas.microsoft.com/office/drawing/2014/main" id="{6AB8DD40-C99D-4272-8835-8079E0E293B2}"/>
                </a:ext>
              </a:extLst>
            </p:cNvPr>
            <p:cNvGrpSpPr/>
            <p:nvPr/>
          </p:nvGrpSpPr>
          <p:grpSpPr>
            <a:xfrm>
              <a:off x="-1400268" y="446076"/>
              <a:ext cx="880476" cy="801699"/>
              <a:chOff x="-1400268" y="446076"/>
              <a:chExt cx="880476" cy="801699"/>
            </a:xfrm>
          </p:grpSpPr>
          <p:grpSp>
            <p:nvGrpSpPr>
              <p:cNvPr id="765" name="Group 764">
                <a:extLst>
                  <a:ext uri="{FF2B5EF4-FFF2-40B4-BE49-F238E27FC236}">
                    <a16:creationId xmlns:a16="http://schemas.microsoft.com/office/drawing/2014/main" id="{C831225F-CFD4-45C7-B242-6F01B73B5C96}"/>
                  </a:ext>
                </a:extLst>
              </p:cNvPr>
              <p:cNvGrpSpPr/>
              <p:nvPr/>
            </p:nvGrpSpPr>
            <p:grpSpPr>
              <a:xfrm>
                <a:off x="-1400268" y="446076"/>
                <a:ext cx="762094" cy="670695"/>
                <a:chOff x="-1400268" y="446076"/>
                <a:chExt cx="762094" cy="670695"/>
              </a:xfrm>
            </p:grpSpPr>
            <p:sp>
              <p:nvSpPr>
                <p:cNvPr id="783" name="Rectangle 782">
                  <a:extLst>
                    <a:ext uri="{FF2B5EF4-FFF2-40B4-BE49-F238E27FC236}">
                      <a16:creationId xmlns:a16="http://schemas.microsoft.com/office/drawing/2014/main" id="{5967D2B6-68A5-4980-A3A5-9A0A14ED7652}"/>
                    </a:ext>
                  </a:extLst>
                </p:cNvPr>
                <p:cNvSpPr/>
                <p:nvPr/>
              </p:nvSpPr>
              <p:spPr>
                <a:xfrm>
                  <a:off x="-986517" y="781050"/>
                  <a:ext cx="200025" cy="1261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784" name="Rectangle: Rounded Corners 783">
                  <a:extLst>
                    <a:ext uri="{FF2B5EF4-FFF2-40B4-BE49-F238E27FC236}">
                      <a16:creationId xmlns:a16="http://schemas.microsoft.com/office/drawing/2014/main" id="{7F204C0F-D13E-4C6A-9A43-1C254D82730F}"/>
                    </a:ext>
                  </a:extLst>
                </p:cNvPr>
                <p:cNvSpPr/>
                <p:nvPr/>
              </p:nvSpPr>
              <p:spPr>
                <a:xfrm>
                  <a:off x="-1134834" y="907221"/>
                  <a:ext cx="496660" cy="2095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785" name="Rectangle: Rounded Corners 784">
                  <a:extLst>
                    <a:ext uri="{FF2B5EF4-FFF2-40B4-BE49-F238E27FC236}">
                      <a16:creationId xmlns:a16="http://schemas.microsoft.com/office/drawing/2014/main" id="{BC304448-5B4D-42B1-A4E1-153AFDA7B215}"/>
                    </a:ext>
                  </a:extLst>
                </p:cNvPr>
                <p:cNvSpPr/>
                <p:nvPr/>
              </p:nvSpPr>
              <p:spPr>
                <a:xfrm>
                  <a:off x="-1061808" y="702505"/>
                  <a:ext cx="350608" cy="848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786" name="Rectangle: Rounded Corners 16">
                  <a:extLst>
                    <a:ext uri="{FF2B5EF4-FFF2-40B4-BE49-F238E27FC236}">
                      <a16:creationId xmlns:a16="http://schemas.microsoft.com/office/drawing/2014/main" id="{8E649983-A009-4AEB-BA64-D1DC67903279}"/>
                    </a:ext>
                  </a:extLst>
                </p:cNvPr>
                <p:cNvSpPr/>
                <p:nvPr/>
              </p:nvSpPr>
              <p:spPr>
                <a:xfrm>
                  <a:off x="-1400268" y="446076"/>
                  <a:ext cx="762093" cy="269815"/>
                </a:xfrm>
                <a:custGeom>
                  <a:avLst/>
                  <a:gdLst>
                    <a:gd name="connsiteX0" fmla="*/ 0 w 496660"/>
                    <a:gd name="connsiteY0" fmla="*/ 44968 h 269804"/>
                    <a:gd name="connsiteX1" fmla="*/ 44968 w 496660"/>
                    <a:gd name="connsiteY1" fmla="*/ 0 h 269804"/>
                    <a:gd name="connsiteX2" fmla="*/ 451692 w 496660"/>
                    <a:gd name="connsiteY2" fmla="*/ 0 h 269804"/>
                    <a:gd name="connsiteX3" fmla="*/ 496660 w 496660"/>
                    <a:gd name="connsiteY3" fmla="*/ 44968 h 269804"/>
                    <a:gd name="connsiteX4" fmla="*/ 496660 w 496660"/>
                    <a:gd name="connsiteY4" fmla="*/ 224836 h 269804"/>
                    <a:gd name="connsiteX5" fmla="*/ 451692 w 496660"/>
                    <a:gd name="connsiteY5" fmla="*/ 269804 h 269804"/>
                    <a:gd name="connsiteX6" fmla="*/ 44968 w 496660"/>
                    <a:gd name="connsiteY6" fmla="*/ 269804 h 269804"/>
                    <a:gd name="connsiteX7" fmla="*/ 0 w 496660"/>
                    <a:gd name="connsiteY7" fmla="*/ 224836 h 269804"/>
                    <a:gd name="connsiteX8" fmla="*/ 0 w 496660"/>
                    <a:gd name="connsiteY8" fmla="*/ 44968 h 269804"/>
                    <a:gd name="connsiteX0" fmla="*/ 0 w 758598"/>
                    <a:gd name="connsiteY0" fmla="*/ 23548 h 269815"/>
                    <a:gd name="connsiteX1" fmla="*/ 306906 w 758598"/>
                    <a:gd name="connsiteY1" fmla="*/ 11 h 269815"/>
                    <a:gd name="connsiteX2" fmla="*/ 713630 w 758598"/>
                    <a:gd name="connsiteY2" fmla="*/ 11 h 269815"/>
                    <a:gd name="connsiteX3" fmla="*/ 758598 w 758598"/>
                    <a:gd name="connsiteY3" fmla="*/ 44979 h 269815"/>
                    <a:gd name="connsiteX4" fmla="*/ 758598 w 758598"/>
                    <a:gd name="connsiteY4" fmla="*/ 224847 h 269815"/>
                    <a:gd name="connsiteX5" fmla="*/ 713630 w 758598"/>
                    <a:gd name="connsiteY5" fmla="*/ 269815 h 269815"/>
                    <a:gd name="connsiteX6" fmla="*/ 306906 w 758598"/>
                    <a:gd name="connsiteY6" fmla="*/ 269815 h 269815"/>
                    <a:gd name="connsiteX7" fmla="*/ 261938 w 758598"/>
                    <a:gd name="connsiteY7" fmla="*/ 224847 h 269815"/>
                    <a:gd name="connsiteX8" fmla="*/ 0 w 758598"/>
                    <a:gd name="connsiteY8" fmla="*/ 23548 h 269815"/>
                    <a:gd name="connsiteX0" fmla="*/ 22478 w 781076"/>
                    <a:gd name="connsiteY0" fmla="*/ 23548 h 269815"/>
                    <a:gd name="connsiteX1" fmla="*/ 329384 w 781076"/>
                    <a:gd name="connsiteY1" fmla="*/ 11 h 269815"/>
                    <a:gd name="connsiteX2" fmla="*/ 736108 w 781076"/>
                    <a:gd name="connsiteY2" fmla="*/ 11 h 269815"/>
                    <a:gd name="connsiteX3" fmla="*/ 781076 w 781076"/>
                    <a:gd name="connsiteY3" fmla="*/ 44979 h 269815"/>
                    <a:gd name="connsiteX4" fmla="*/ 781076 w 781076"/>
                    <a:gd name="connsiteY4" fmla="*/ 224847 h 269815"/>
                    <a:gd name="connsiteX5" fmla="*/ 736108 w 781076"/>
                    <a:gd name="connsiteY5" fmla="*/ 269815 h 269815"/>
                    <a:gd name="connsiteX6" fmla="*/ 329384 w 781076"/>
                    <a:gd name="connsiteY6" fmla="*/ 269815 h 269815"/>
                    <a:gd name="connsiteX7" fmla="*/ 284416 w 781076"/>
                    <a:gd name="connsiteY7" fmla="*/ 224847 h 269815"/>
                    <a:gd name="connsiteX8" fmla="*/ 52412 w 781076"/>
                    <a:gd name="connsiteY8" fmla="*/ 68274 h 269815"/>
                    <a:gd name="connsiteX9" fmla="*/ 22478 w 781076"/>
                    <a:gd name="connsiteY9" fmla="*/ 23548 h 269815"/>
                    <a:gd name="connsiteX0" fmla="*/ 33030 w 791628"/>
                    <a:gd name="connsiteY0" fmla="*/ 23548 h 269815"/>
                    <a:gd name="connsiteX1" fmla="*/ 339936 w 791628"/>
                    <a:gd name="connsiteY1" fmla="*/ 11 h 269815"/>
                    <a:gd name="connsiteX2" fmla="*/ 746660 w 791628"/>
                    <a:gd name="connsiteY2" fmla="*/ 11 h 269815"/>
                    <a:gd name="connsiteX3" fmla="*/ 791628 w 791628"/>
                    <a:gd name="connsiteY3" fmla="*/ 44979 h 269815"/>
                    <a:gd name="connsiteX4" fmla="*/ 791628 w 791628"/>
                    <a:gd name="connsiteY4" fmla="*/ 224847 h 269815"/>
                    <a:gd name="connsiteX5" fmla="*/ 746660 w 791628"/>
                    <a:gd name="connsiteY5" fmla="*/ 269815 h 269815"/>
                    <a:gd name="connsiteX6" fmla="*/ 339936 w 791628"/>
                    <a:gd name="connsiteY6" fmla="*/ 269815 h 269815"/>
                    <a:gd name="connsiteX7" fmla="*/ 294968 w 791628"/>
                    <a:gd name="connsiteY7" fmla="*/ 224847 h 269815"/>
                    <a:gd name="connsiteX8" fmla="*/ 34389 w 791628"/>
                    <a:gd name="connsiteY8" fmla="*/ 73037 h 269815"/>
                    <a:gd name="connsiteX9" fmla="*/ 33030 w 791628"/>
                    <a:gd name="connsiteY9" fmla="*/ 23548 h 269815"/>
                    <a:gd name="connsiteX0" fmla="*/ 19832 w 778430"/>
                    <a:gd name="connsiteY0" fmla="*/ 23548 h 269815"/>
                    <a:gd name="connsiteX1" fmla="*/ 326738 w 778430"/>
                    <a:gd name="connsiteY1" fmla="*/ 11 h 269815"/>
                    <a:gd name="connsiteX2" fmla="*/ 733462 w 778430"/>
                    <a:gd name="connsiteY2" fmla="*/ 11 h 269815"/>
                    <a:gd name="connsiteX3" fmla="*/ 778430 w 778430"/>
                    <a:gd name="connsiteY3" fmla="*/ 44979 h 269815"/>
                    <a:gd name="connsiteX4" fmla="*/ 778430 w 778430"/>
                    <a:gd name="connsiteY4" fmla="*/ 224847 h 269815"/>
                    <a:gd name="connsiteX5" fmla="*/ 733462 w 778430"/>
                    <a:gd name="connsiteY5" fmla="*/ 269815 h 269815"/>
                    <a:gd name="connsiteX6" fmla="*/ 326738 w 778430"/>
                    <a:gd name="connsiteY6" fmla="*/ 269815 h 269815"/>
                    <a:gd name="connsiteX7" fmla="*/ 281770 w 778430"/>
                    <a:gd name="connsiteY7" fmla="*/ 224847 h 269815"/>
                    <a:gd name="connsiteX8" fmla="*/ 21191 w 778430"/>
                    <a:gd name="connsiteY8" fmla="*/ 73037 h 269815"/>
                    <a:gd name="connsiteX9" fmla="*/ 19832 w 778430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4343 w 761582"/>
                    <a:gd name="connsiteY8" fmla="*/ 73037 h 269815"/>
                    <a:gd name="connsiteX9" fmla="*/ 2984 w 761582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82925 w 761582"/>
                    <a:gd name="connsiteY8" fmla="*/ 12066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7231 w 761582"/>
                    <a:gd name="connsiteY8" fmla="*/ 10161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0087 w 761582"/>
                    <a:gd name="connsiteY8" fmla="*/ 92087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28181 w 761582"/>
                    <a:gd name="connsiteY8" fmla="*/ 84943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93" h="269815">
                      <a:moveTo>
                        <a:pt x="3495" y="23548"/>
                      </a:moveTo>
                      <a:cubicBezTo>
                        <a:pt x="3495" y="-1287"/>
                        <a:pt x="285566" y="11"/>
                        <a:pt x="310401" y="11"/>
                      </a:cubicBezTo>
                      <a:lnTo>
                        <a:pt x="717125" y="11"/>
                      </a:lnTo>
                      <a:cubicBezTo>
                        <a:pt x="741960" y="11"/>
                        <a:pt x="762093" y="20144"/>
                        <a:pt x="762093" y="44979"/>
                      </a:cubicBezTo>
                      <a:lnTo>
                        <a:pt x="762093" y="224847"/>
                      </a:lnTo>
                      <a:cubicBezTo>
                        <a:pt x="762093" y="249682"/>
                        <a:pt x="741960" y="269815"/>
                        <a:pt x="717125" y="269815"/>
                      </a:cubicBezTo>
                      <a:lnTo>
                        <a:pt x="310401" y="269815"/>
                      </a:lnTo>
                      <a:cubicBezTo>
                        <a:pt x="285566" y="269815"/>
                        <a:pt x="265433" y="249682"/>
                        <a:pt x="265433" y="224847"/>
                      </a:cubicBezTo>
                      <a:cubicBezTo>
                        <a:pt x="256181" y="180938"/>
                        <a:pt x="300697" y="126914"/>
                        <a:pt x="228692" y="84943"/>
                      </a:cubicBezTo>
                      <a:cubicBezTo>
                        <a:pt x="151925" y="50116"/>
                        <a:pt x="15797" y="79698"/>
                        <a:pt x="2473" y="63512"/>
                      </a:cubicBezTo>
                      <a:cubicBezTo>
                        <a:pt x="4061" y="29962"/>
                        <a:pt x="-4567" y="34925"/>
                        <a:pt x="3495" y="2354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766" name="Group 765">
                <a:extLst>
                  <a:ext uri="{FF2B5EF4-FFF2-40B4-BE49-F238E27FC236}">
                    <a16:creationId xmlns:a16="http://schemas.microsoft.com/office/drawing/2014/main" id="{99D9DF15-D3A9-4FC0-B4D8-54C77537EA72}"/>
                  </a:ext>
                </a:extLst>
              </p:cNvPr>
              <p:cNvGrpSpPr/>
              <p:nvPr/>
            </p:nvGrpSpPr>
            <p:grpSpPr>
              <a:xfrm>
                <a:off x="-1253217" y="1038225"/>
                <a:ext cx="733425" cy="209550"/>
                <a:chOff x="-1253217" y="1038225"/>
                <a:chExt cx="733425" cy="209550"/>
              </a:xfrm>
            </p:grpSpPr>
            <p:sp>
              <p:nvSpPr>
                <p:cNvPr id="767" name="Rectangle: Rounded Corners 766">
                  <a:extLst>
                    <a:ext uri="{FF2B5EF4-FFF2-40B4-BE49-F238E27FC236}">
                      <a16:creationId xmlns:a16="http://schemas.microsoft.com/office/drawing/2014/main" id="{4B9ECA19-FA50-401B-B146-74DDC59A9EB3}"/>
                    </a:ext>
                  </a:extLst>
                </p:cNvPr>
                <p:cNvSpPr/>
                <p:nvPr/>
              </p:nvSpPr>
              <p:spPr>
                <a:xfrm>
                  <a:off x="-1253217" y="1038225"/>
                  <a:ext cx="733425" cy="209550"/>
                </a:xfrm>
                <a:prstGeom prst="round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768" name="Group 767">
                  <a:extLst>
                    <a:ext uri="{FF2B5EF4-FFF2-40B4-BE49-F238E27FC236}">
                      <a16:creationId xmlns:a16="http://schemas.microsoft.com/office/drawing/2014/main" id="{605EB176-93B3-4E07-AFC2-3D43E671AC8C}"/>
                    </a:ext>
                  </a:extLst>
                </p:cNvPr>
                <p:cNvGrpSpPr/>
                <p:nvPr/>
              </p:nvGrpSpPr>
              <p:grpSpPr>
                <a:xfrm>
                  <a:off x="-1228430" y="1071509"/>
                  <a:ext cx="676647" cy="169069"/>
                  <a:chOff x="-1228430" y="1071509"/>
                  <a:chExt cx="676647" cy="169069"/>
                </a:xfrm>
              </p:grpSpPr>
              <p:sp>
                <p:nvSpPr>
                  <p:cNvPr id="769" name="Rectangle: Rounded Corners 768">
                    <a:extLst>
                      <a:ext uri="{FF2B5EF4-FFF2-40B4-BE49-F238E27FC236}">
                        <a16:creationId xmlns:a16="http://schemas.microsoft.com/office/drawing/2014/main" id="{1765B5FE-C537-41A4-81AD-51BF17533900}"/>
                      </a:ext>
                    </a:extLst>
                  </p:cNvPr>
                  <p:cNvSpPr/>
                  <p:nvPr/>
                </p:nvSpPr>
                <p:spPr>
                  <a:xfrm>
                    <a:off x="-122843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70" name="Rectangle: Rounded Corners 769">
                    <a:extLst>
                      <a:ext uri="{FF2B5EF4-FFF2-40B4-BE49-F238E27FC236}">
                        <a16:creationId xmlns:a16="http://schemas.microsoft.com/office/drawing/2014/main" id="{31D1557E-A809-44F0-A172-3C5C065F50EC}"/>
                      </a:ext>
                    </a:extLst>
                  </p:cNvPr>
                  <p:cNvSpPr/>
                  <p:nvPr/>
                </p:nvSpPr>
                <p:spPr>
                  <a:xfrm>
                    <a:off x="-117776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71" name="Rectangle: Rounded Corners 770">
                    <a:extLst>
                      <a:ext uri="{FF2B5EF4-FFF2-40B4-BE49-F238E27FC236}">
                        <a16:creationId xmlns:a16="http://schemas.microsoft.com/office/drawing/2014/main" id="{3525E322-B653-41ED-847D-BA79C1896E2F}"/>
                      </a:ext>
                    </a:extLst>
                  </p:cNvPr>
                  <p:cNvSpPr/>
                  <p:nvPr/>
                </p:nvSpPr>
                <p:spPr>
                  <a:xfrm>
                    <a:off x="-112710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72" name="Rectangle: Rounded Corners 771">
                    <a:extLst>
                      <a:ext uri="{FF2B5EF4-FFF2-40B4-BE49-F238E27FC236}">
                        <a16:creationId xmlns:a16="http://schemas.microsoft.com/office/drawing/2014/main" id="{E94EDBE5-785A-4910-A69A-0DAE2B308840}"/>
                      </a:ext>
                    </a:extLst>
                  </p:cNvPr>
                  <p:cNvSpPr/>
                  <p:nvPr/>
                </p:nvSpPr>
                <p:spPr>
                  <a:xfrm>
                    <a:off x="-107643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73" name="Rectangle: Rounded Corners 772">
                    <a:extLst>
                      <a:ext uri="{FF2B5EF4-FFF2-40B4-BE49-F238E27FC236}">
                        <a16:creationId xmlns:a16="http://schemas.microsoft.com/office/drawing/2014/main" id="{411503F2-A971-445F-9A80-D4FAC65E638D}"/>
                      </a:ext>
                    </a:extLst>
                  </p:cNvPr>
                  <p:cNvSpPr/>
                  <p:nvPr/>
                </p:nvSpPr>
                <p:spPr>
                  <a:xfrm>
                    <a:off x="-102577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74" name="Rectangle: Rounded Corners 773">
                    <a:extLst>
                      <a:ext uri="{FF2B5EF4-FFF2-40B4-BE49-F238E27FC236}">
                        <a16:creationId xmlns:a16="http://schemas.microsoft.com/office/drawing/2014/main" id="{EA105068-C344-498B-8B77-EE79C52329CC}"/>
                      </a:ext>
                    </a:extLst>
                  </p:cNvPr>
                  <p:cNvSpPr/>
                  <p:nvPr/>
                </p:nvSpPr>
                <p:spPr>
                  <a:xfrm>
                    <a:off x="-97510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75" name="Rectangle: Rounded Corners 774">
                    <a:extLst>
                      <a:ext uri="{FF2B5EF4-FFF2-40B4-BE49-F238E27FC236}">
                        <a16:creationId xmlns:a16="http://schemas.microsoft.com/office/drawing/2014/main" id="{C7D8A98C-688E-4221-B873-BF146315C031}"/>
                      </a:ext>
                    </a:extLst>
                  </p:cNvPr>
                  <p:cNvSpPr/>
                  <p:nvPr/>
                </p:nvSpPr>
                <p:spPr>
                  <a:xfrm>
                    <a:off x="-92444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76" name="Rectangle: Rounded Corners 775">
                    <a:extLst>
                      <a:ext uri="{FF2B5EF4-FFF2-40B4-BE49-F238E27FC236}">
                        <a16:creationId xmlns:a16="http://schemas.microsoft.com/office/drawing/2014/main" id="{97B1D9D2-ECBF-40CD-9D08-AD320903B8C8}"/>
                      </a:ext>
                    </a:extLst>
                  </p:cNvPr>
                  <p:cNvSpPr/>
                  <p:nvPr/>
                </p:nvSpPr>
                <p:spPr>
                  <a:xfrm>
                    <a:off x="-87377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77" name="Rectangle: Rounded Corners 776">
                    <a:extLst>
                      <a:ext uri="{FF2B5EF4-FFF2-40B4-BE49-F238E27FC236}">
                        <a16:creationId xmlns:a16="http://schemas.microsoft.com/office/drawing/2014/main" id="{A0261412-66C3-4FD2-9328-D937C587B2F0}"/>
                      </a:ext>
                    </a:extLst>
                  </p:cNvPr>
                  <p:cNvSpPr/>
                  <p:nvPr/>
                </p:nvSpPr>
                <p:spPr>
                  <a:xfrm>
                    <a:off x="-82311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78" name="Rectangle: Rounded Corners 777">
                    <a:extLst>
                      <a:ext uri="{FF2B5EF4-FFF2-40B4-BE49-F238E27FC236}">
                        <a16:creationId xmlns:a16="http://schemas.microsoft.com/office/drawing/2014/main" id="{46CC0D84-39B2-4B67-90BD-A5BCD36839D6}"/>
                      </a:ext>
                    </a:extLst>
                  </p:cNvPr>
                  <p:cNvSpPr/>
                  <p:nvPr/>
                </p:nvSpPr>
                <p:spPr>
                  <a:xfrm>
                    <a:off x="-77244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79" name="Rectangle: Rounded Corners 778">
                    <a:extLst>
                      <a:ext uri="{FF2B5EF4-FFF2-40B4-BE49-F238E27FC236}">
                        <a16:creationId xmlns:a16="http://schemas.microsoft.com/office/drawing/2014/main" id="{C34DA2CC-5B59-459E-94B7-D48DAA24B7B8}"/>
                      </a:ext>
                    </a:extLst>
                  </p:cNvPr>
                  <p:cNvSpPr/>
                  <p:nvPr/>
                </p:nvSpPr>
                <p:spPr>
                  <a:xfrm>
                    <a:off x="-569783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80" name="Rectangle: Rounded Corners 779">
                    <a:extLst>
                      <a:ext uri="{FF2B5EF4-FFF2-40B4-BE49-F238E27FC236}">
                        <a16:creationId xmlns:a16="http://schemas.microsoft.com/office/drawing/2014/main" id="{DA1E22A5-3C41-4C7B-8C6A-41F7FC9BA16C}"/>
                      </a:ext>
                    </a:extLst>
                  </p:cNvPr>
                  <p:cNvSpPr/>
                  <p:nvPr/>
                </p:nvSpPr>
                <p:spPr>
                  <a:xfrm>
                    <a:off x="-67111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81" name="Rectangle: Rounded Corners 780">
                    <a:extLst>
                      <a:ext uri="{FF2B5EF4-FFF2-40B4-BE49-F238E27FC236}">
                        <a16:creationId xmlns:a16="http://schemas.microsoft.com/office/drawing/2014/main" id="{227DE128-5201-472D-9396-DDA3A1D598E0}"/>
                      </a:ext>
                    </a:extLst>
                  </p:cNvPr>
                  <p:cNvSpPr/>
                  <p:nvPr/>
                </p:nvSpPr>
                <p:spPr>
                  <a:xfrm>
                    <a:off x="-72178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82" name="Rectangle: Rounded Corners 781">
                    <a:extLst>
                      <a:ext uri="{FF2B5EF4-FFF2-40B4-BE49-F238E27FC236}">
                        <a16:creationId xmlns:a16="http://schemas.microsoft.com/office/drawing/2014/main" id="{4727EB52-0391-43BE-9CB6-A0B2B21E61B2}"/>
                      </a:ext>
                    </a:extLst>
                  </p:cNvPr>
                  <p:cNvSpPr/>
                  <p:nvPr/>
                </p:nvSpPr>
                <p:spPr>
                  <a:xfrm>
                    <a:off x="-62045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</p:grpSp>
        <p:grpSp>
          <p:nvGrpSpPr>
            <p:cNvPr id="756" name="Group 755">
              <a:extLst>
                <a:ext uri="{FF2B5EF4-FFF2-40B4-BE49-F238E27FC236}">
                  <a16:creationId xmlns:a16="http://schemas.microsoft.com/office/drawing/2014/main" id="{CC83DE73-C32E-499E-806A-0EC3B0645FB6}"/>
                </a:ext>
              </a:extLst>
            </p:cNvPr>
            <p:cNvGrpSpPr/>
            <p:nvPr/>
          </p:nvGrpSpPr>
          <p:grpSpPr>
            <a:xfrm>
              <a:off x="-1474333" y="1195316"/>
              <a:ext cx="1175657" cy="1475313"/>
              <a:chOff x="-1474333" y="1195316"/>
              <a:chExt cx="1175657" cy="1475313"/>
            </a:xfrm>
          </p:grpSpPr>
          <p:sp>
            <p:nvSpPr>
              <p:cNvPr id="762" name="Rectangle: Rounded Corners 761">
                <a:extLst>
                  <a:ext uri="{FF2B5EF4-FFF2-40B4-BE49-F238E27FC236}">
                    <a16:creationId xmlns:a16="http://schemas.microsoft.com/office/drawing/2014/main" id="{6D6575B2-C22A-4772-B076-FCEE7C220858}"/>
                  </a:ext>
                </a:extLst>
              </p:cNvPr>
              <p:cNvSpPr/>
              <p:nvPr/>
            </p:nvSpPr>
            <p:spPr>
              <a:xfrm>
                <a:off x="-1474333" y="1195316"/>
                <a:ext cx="1175657" cy="1475313"/>
              </a:xfrm>
              <a:prstGeom prst="roundRect">
                <a:avLst>
                  <a:gd name="adj" fmla="val 829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63" name="Rectangle: Rounded Corners 762">
                <a:extLst>
                  <a:ext uri="{FF2B5EF4-FFF2-40B4-BE49-F238E27FC236}">
                    <a16:creationId xmlns:a16="http://schemas.microsoft.com/office/drawing/2014/main" id="{BADDDC6A-002F-451F-A471-80A706CEFEC8}"/>
                  </a:ext>
                </a:extLst>
              </p:cNvPr>
              <p:cNvSpPr/>
              <p:nvPr/>
            </p:nvSpPr>
            <p:spPr>
              <a:xfrm>
                <a:off x="-1422409" y="1247775"/>
                <a:ext cx="1071810" cy="1357696"/>
              </a:xfrm>
              <a:prstGeom prst="roundRect">
                <a:avLst>
                  <a:gd name="adj" fmla="val 829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64" name="Freeform: Shape 763">
                <a:extLst>
                  <a:ext uri="{FF2B5EF4-FFF2-40B4-BE49-F238E27FC236}">
                    <a16:creationId xmlns:a16="http://schemas.microsoft.com/office/drawing/2014/main" id="{8F786FA0-EB1A-4181-9BA1-54FCD1C3EFF4}"/>
                  </a:ext>
                </a:extLst>
              </p:cNvPr>
              <p:cNvSpPr/>
              <p:nvPr/>
            </p:nvSpPr>
            <p:spPr>
              <a:xfrm>
                <a:off x="-1428578" y="2397115"/>
                <a:ext cx="1077979" cy="208354"/>
              </a:xfrm>
              <a:custGeom>
                <a:avLst/>
                <a:gdLst>
                  <a:gd name="connsiteX0" fmla="*/ 0 w 1071810"/>
                  <a:gd name="connsiteY0" fmla="*/ 0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0 h 751271"/>
                  <a:gd name="connsiteX0" fmla="*/ 0 w 1077980"/>
                  <a:gd name="connsiteY0" fmla="*/ 542917 h 751271"/>
                  <a:gd name="connsiteX1" fmla="*/ 1077980 w 1077980"/>
                  <a:gd name="connsiteY1" fmla="*/ 0 h 751271"/>
                  <a:gd name="connsiteX2" fmla="*/ 1077980 w 1077980"/>
                  <a:gd name="connsiteY2" fmla="*/ 662364 h 751271"/>
                  <a:gd name="connsiteX3" fmla="*/ 989073 w 1077980"/>
                  <a:gd name="connsiteY3" fmla="*/ 751271 h 751271"/>
                  <a:gd name="connsiteX4" fmla="*/ 95077 w 1077980"/>
                  <a:gd name="connsiteY4" fmla="*/ 751271 h 751271"/>
                  <a:gd name="connsiteX5" fmla="*/ 6170 w 1077980"/>
                  <a:gd name="connsiteY5" fmla="*/ 662364 h 751271"/>
                  <a:gd name="connsiteX6" fmla="*/ 0 w 1077980"/>
                  <a:gd name="connsiteY6" fmla="*/ 542917 h 751271"/>
                  <a:gd name="connsiteX0" fmla="*/ 0 w 1077980"/>
                  <a:gd name="connsiteY0" fmla="*/ 0 h 208354"/>
                  <a:gd name="connsiteX1" fmla="*/ 1071810 w 1077980"/>
                  <a:gd name="connsiteY1" fmla="*/ 6169 h 208354"/>
                  <a:gd name="connsiteX2" fmla="*/ 1077980 w 1077980"/>
                  <a:gd name="connsiteY2" fmla="*/ 119447 h 208354"/>
                  <a:gd name="connsiteX3" fmla="*/ 989073 w 1077980"/>
                  <a:gd name="connsiteY3" fmla="*/ 208354 h 208354"/>
                  <a:gd name="connsiteX4" fmla="*/ 95077 w 1077980"/>
                  <a:gd name="connsiteY4" fmla="*/ 208354 h 208354"/>
                  <a:gd name="connsiteX5" fmla="*/ 6170 w 1077980"/>
                  <a:gd name="connsiteY5" fmla="*/ 119447 h 208354"/>
                  <a:gd name="connsiteX6" fmla="*/ 0 w 1077980"/>
                  <a:gd name="connsiteY6" fmla="*/ 0 h 208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7980" h="208354">
                    <a:moveTo>
                      <a:pt x="0" y="0"/>
                    </a:moveTo>
                    <a:lnTo>
                      <a:pt x="1071810" y="6169"/>
                    </a:lnTo>
                    <a:lnTo>
                      <a:pt x="1077980" y="119447"/>
                    </a:lnTo>
                    <a:cubicBezTo>
                      <a:pt x="1077980" y="168549"/>
                      <a:pt x="1038175" y="208354"/>
                      <a:pt x="989073" y="208354"/>
                    </a:cubicBezTo>
                    <a:lnTo>
                      <a:pt x="95077" y="208354"/>
                    </a:lnTo>
                    <a:cubicBezTo>
                      <a:pt x="45975" y="208354"/>
                      <a:pt x="6170" y="168549"/>
                      <a:pt x="6170" y="11944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757" name="Group 756">
              <a:extLst>
                <a:ext uri="{FF2B5EF4-FFF2-40B4-BE49-F238E27FC236}">
                  <a16:creationId xmlns:a16="http://schemas.microsoft.com/office/drawing/2014/main" id="{55CC66E0-85FC-41FC-85FD-59371D2EC801}"/>
                </a:ext>
              </a:extLst>
            </p:cNvPr>
            <p:cNvGrpSpPr/>
            <p:nvPr/>
          </p:nvGrpSpPr>
          <p:grpSpPr>
            <a:xfrm>
              <a:off x="-1091971" y="1727507"/>
              <a:ext cx="410934" cy="410932"/>
              <a:chOff x="-1205592" y="1613885"/>
              <a:chExt cx="638175" cy="638175"/>
            </a:xfrm>
          </p:grpSpPr>
          <p:sp>
            <p:nvSpPr>
              <p:cNvPr id="758" name="Oval 757">
                <a:extLst>
                  <a:ext uri="{FF2B5EF4-FFF2-40B4-BE49-F238E27FC236}">
                    <a16:creationId xmlns:a16="http://schemas.microsoft.com/office/drawing/2014/main" id="{E6CB632D-063F-42B4-AA7F-BFB6299CAF21}"/>
                  </a:ext>
                </a:extLst>
              </p:cNvPr>
              <p:cNvSpPr/>
              <p:nvPr/>
            </p:nvSpPr>
            <p:spPr>
              <a:xfrm>
                <a:off x="-1205592" y="1613885"/>
                <a:ext cx="638175" cy="6381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759" name="Group 758">
                <a:extLst>
                  <a:ext uri="{FF2B5EF4-FFF2-40B4-BE49-F238E27FC236}">
                    <a16:creationId xmlns:a16="http://schemas.microsoft.com/office/drawing/2014/main" id="{258D2DCD-8A53-42E0-A099-272B66A74AC7}"/>
                  </a:ext>
                </a:extLst>
              </p:cNvPr>
              <p:cNvGrpSpPr/>
              <p:nvPr/>
            </p:nvGrpSpPr>
            <p:grpSpPr>
              <a:xfrm>
                <a:off x="-1078855" y="1740622"/>
                <a:ext cx="384701" cy="384701"/>
                <a:chOff x="695856" y="572562"/>
                <a:chExt cx="384701" cy="384701"/>
              </a:xfrm>
              <a:solidFill>
                <a:schemeClr val="bg2"/>
              </a:solidFill>
            </p:grpSpPr>
            <p:sp>
              <p:nvSpPr>
                <p:cNvPr id="760" name="Rectangle 759">
                  <a:extLst>
                    <a:ext uri="{FF2B5EF4-FFF2-40B4-BE49-F238E27FC236}">
                      <a16:creationId xmlns:a16="http://schemas.microsoft.com/office/drawing/2014/main" id="{34259D41-73A7-44E3-8233-DF01A4BCE778}"/>
                    </a:ext>
                  </a:extLst>
                </p:cNvPr>
                <p:cNvSpPr/>
                <p:nvPr/>
              </p:nvSpPr>
              <p:spPr>
                <a:xfrm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761" name="Rectangle 760">
                  <a:extLst>
                    <a:ext uri="{FF2B5EF4-FFF2-40B4-BE49-F238E27FC236}">
                      <a16:creationId xmlns:a16="http://schemas.microsoft.com/office/drawing/2014/main" id="{40AF008A-1DC4-4739-9795-21613474AB94}"/>
                    </a:ext>
                  </a:extLst>
                </p:cNvPr>
                <p:cNvSpPr/>
                <p:nvPr/>
              </p:nvSpPr>
              <p:spPr>
                <a:xfrm rot="5400000"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C50422C-8112-4ED7-9F02-3BA7DFB018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1541" y="2144307"/>
            <a:ext cx="506012" cy="9571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5A8300-5D37-497B-A2AB-D7E8EE9657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9609" y="1936266"/>
            <a:ext cx="603556" cy="11461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F0B58B-8B4D-4996-971A-6B3AF4FB48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3712" y="2085666"/>
            <a:ext cx="506012" cy="9571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F54B8E-97E0-46A0-BE68-1BED281699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2738" y="1936266"/>
            <a:ext cx="603556" cy="1146147"/>
          </a:xfrm>
          <a:prstGeom prst="rect">
            <a:avLst/>
          </a:prstGeom>
        </p:spPr>
      </p:pic>
      <p:grpSp>
        <p:nvGrpSpPr>
          <p:cNvPr id="226" name="Group 225">
            <a:extLst>
              <a:ext uri="{FF2B5EF4-FFF2-40B4-BE49-F238E27FC236}">
                <a16:creationId xmlns:a16="http://schemas.microsoft.com/office/drawing/2014/main" id="{C49F1539-FD52-42F8-97BB-FB3F4F7FE822}"/>
              </a:ext>
            </a:extLst>
          </p:cNvPr>
          <p:cNvGrpSpPr/>
          <p:nvPr/>
        </p:nvGrpSpPr>
        <p:grpSpPr>
          <a:xfrm>
            <a:off x="6612935" y="2087376"/>
            <a:ext cx="504040" cy="953734"/>
            <a:chOff x="-1474333" y="446076"/>
            <a:chExt cx="1175657" cy="2224553"/>
          </a:xfrm>
        </p:grpSpPr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C6F95CBC-D67A-43A0-BEC1-BB39EF093CED}"/>
                </a:ext>
              </a:extLst>
            </p:cNvPr>
            <p:cNvGrpSpPr/>
            <p:nvPr/>
          </p:nvGrpSpPr>
          <p:grpSpPr>
            <a:xfrm>
              <a:off x="-1400268" y="446076"/>
              <a:ext cx="880476" cy="801699"/>
              <a:chOff x="-1400268" y="446076"/>
              <a:chExt cx="880476" cy="801699"/>
            </a:xfrm>
          </p:grpSpPr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C195F4B5-D9CD-408C-92BF-C6F25066CF28}"/>
                  </a:ext>
                </a:extLst>
              </p:cNvPr>
              <p:cNvGrpSpPr/>
              <p:nvPr/>
            </p:nvGrpSpPr>
            <p:grpSpPr>
              <a:xfrm>
                <a:off x="-1400268" y="446076"/>
                <a:ext cx="762094" cy="670695"/>
                <a:chOff x="-1400268" y="446076"/>
                <a:chExt cx="762094" cy="670695"/>
              </a:xfrm>
            </p:grpSpPr>
            <p:sp>
              <p:nvSpPr>
                <p:cNvPr id="255" name="Rectangle 254">
                  <a:extLst>
                    <a:ext uri="{FF2B5EF4-FFF2-40B4-BE49-F238E27FC236}">
                      <a16:creationId xmlns:a16="http://schemas.microsoft.com/office/drawing/2014/main" id="{0B581F62-E506-4AE6-A20C-FC89BE7F2397}"/>
                    </a:ext>
                  </a:extLst>
                </p:cNvPr>
                <p:cNvSpPr/>
                <p:nvPr/>
              </p:nvSpPr>
              <p:spPr>
                <a:xfrm>
                  <a:off x="-986517" y="781050"/>
                  <a:ext cx="200025" cy="1261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256" name="Rectangle: Rounded Corners 255">
                  <a:extLst>
                    <a:ext uri="{FF2B5EF4-FFF2-40B4-BE49-F238E27FC236}">
                      <a16:creationId xmlns:a16="http://schemas.microsoft.com/office/drawing/2014/main" id="{FE53AD5F-20BA-421B-8EA6-0B7E580AD224}"/>
                    </a:ext>
                  </a:extLst>
                </p:cNvPr>
                <p:cNvSpPr/>
                <p:nvPr/>
              </p:nvSpPr>
              <p:spPr>
                <a:xfrm>
                  <a:off x="-1134834" y="907221"/>
                  <a:ext cx="496660" cy="2095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257" name="Rectangle: Rounded Corners 256">
                  <a:extLst>
                    <a:ext uri="{FF2B5EF4-FFF2-40B4-BE49-F238E27FC236}">
                      <a16:creationId xmlns:a16="http://schemas.microsoft.com/office/drawing/2014/main" id="{88D2438A-A89F-4C70-B3A7-6976570ACF87}"/>
                    </a:ext>
                  </a:extLst>
                </p:cNvPr>
                <p:cNvSpPr/>
                <p:nvPr/>
              </p:nvSpPr>
              <p:spPr>
                <a:xfrm>
                  <a:off x="-1061808" y="702505"/>
                  <a:ext cx="350608" cy="848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258" name="Rectangle: Rounded Corners 16">
                  <a:extLst>
                    <a:ext uri="{FF2B5EF4-FFF2-40B4-BE49-F238E27FC236}">
                      <a16:creationId xmlns:a16="http://schemas.microsoft.com/office/drawing/2014/main" id="{38595D79-737D-4133-8678-29B748ABE34D}"/>
                    </a:ext>
                  </a:extLst>
                </p:cNvPr>
                <p:cNvSpPr/>
                <p:nvPr/>
              </p:nvSpPr>
              <p:spPr>
                <a:xfrm>
                  <a:off x="-1400268" y="446076"/>
                  <a:ext cx="762093" cy="269815"/>
                </a:xfrm>
                <a:custGeom>
                  <a:avLst/>
                  <a:gdLst>
                    <a:gd name="connsiteX0" fmla="*/ 0 w 496660"/>
                    <a:gd name="connsiteY0" fmla="*/ 44968 h 269804"/>
                    <a:gd name="connsiteX1" fmla="*/ 44968 w 496660"/>
                    <a:gd name="connsiteY1" fmla="*/ 0 h 269804"/>
                    <a:gd name="connsiteX2" fmla="*/ 451692 w 496660"/>
                    <a:gd name="connsiteY2" fmla="*/ 0 h 269804"/>
                    <a:gd name="connsiteX3" fmla="*/ 496660 w 496660"/>
                    <a:gd name="connsiteY3" fmla="*/ 44968 h 269804"/>
                    <a:gd name="connsiteX4" fmla="*/ 496660 w 496660"/>
                    <a:gd name="connsiteY4" fmla="*/ 224836 h 269804"/>
                    <a:gd name="connsiteX5" fmla="*/ 451692 w 496660"/>
                    <a:gd name="connsiteY5" fmla="*/ 269804 h 269804"/>
                    <a:gd name="connsiteX6" fmla="*/ 44968 w 496660"/>
                    <a:gd name="connsiteY6" fmla="*/ 269804 h 269804"/>
                    <a:gd name="connsiteX7" fmla="*/ 0 w 496660"/>
                    <a:gd name="connsiteY7" fmla="*/ 224836 h 269804"/>
                    <a:gd name="connsiteX8" fmla="*/ 0 w 496660"/>
                    <a:gd name="connsiteY8" fmla="*/ 44968 h 269804"/>
                    <a:gd name="connsiteX0" fmla="*/ 0 w 758598"/>
                    <a:gd name="connsiteY0" fmla="*/ 23548 h 269815"/>
                    <a:gd name="connsiteX1" fmla="*/ 306906 w 758598"/>
                    <a:gd name="connsiteY1" fmla="*/ 11 h 269815"/>
                    <a:gd name="connsiteX2" fmla="*/ 713630 w 758598"/>
                    <a:gd name="connsiteY2" fmla="*/ 11 h 269815"/>
                    <a:gd name="connsiteX3" fmla="*/ 758598 w 758598"/>
                    <a:gd name="connsiteY3" fmla="*/ 44979 h 269815"/>
                    <a:gd name="connsiteX4" fmla="*/ 758598 w 758598"/>
                    <a:gd name="connsiteY4" fmla="*/ 224847 h 269815"/>
                    <a:gd name="connsiteX5" fmla="*/ 713630 w 758598"/>
                    <a:gd name="connsiteY5" fmla="*/ 269815 h 269815"/>
                    <a:gd name="connsiteX6" fmla="*/ 306906 w 758598"/>
                    <a:gd name="connsiteY6" fmla="*/ 269815 h 269815"/>
                    <a:gd name="connsiteX7" fmla="*/ 261938 w 758598"/>
                    <a:gd name="connsiteY7" fmla="*/ 224847 h 269815"/>
                    <a:gd name="connsiteX8" fmla="*/ 0 w 758598"/>
                    <a:gd name="connsiteY8" fmla="*/ 23548 h 269815"/>
                    <a:gd name="connsiteX0" fmla="*/ 22478 w 781076"/>
                    <a:gd name="connsiteY0" fmla="*/ 23548 h 269815"/>
                    <a:gd name="connsiteX1" fmla="*/ 329384 w 781076"/>
                    <a:gd name="connsiteY1" fmla="*/ 11 h 269815"/>
                    <a:gd name="connsiteX2" fmla="*/ 736108 w 781076"/>
                    <a:gd name="connsiteY2" fmla="*/ 11 h 269815"/>
                    <a:gd name="connsiteX3" fmla="*/ 781076 w 781076"/>
                    <a:gd name="connsiteY3" fmla="*/ 44979 h 269815"/>
                    <a:gd name="connsiteX4" fmla="*/ 781076 w 781076"/>
                    <a:gd name="connsiteY4" fmla="*/ 224847 h 269815"/>
                    <a:gd name="connsiteX5" fmla="*/ 736108 w 781076"/>
                    <a:gd name="connsiteY5" fmla="*/ 269815 h 269815"/>
                    <a:gd name="connsiteX6" fmla="*/ 329384 w 781076"/>
                    <a:gd name="connsiteY6" fmla="*/ 269815 h 269815"/>
                    <a:gd name="connsiteX7" fmla="*/ 284416 w 781076"/>
                    <a:gd name="connsiteY7" fmla="*/ 224847 h 269815"/>
                    <a:gd name="connsiteX8" fmla="*/ 52412 w 781076"/>
                    <a:gd name="connsiteY8" fmla="*/ 68274 h 269815"/>
                    <a:gd name="connsiteX9" fmla="*/ 22478 w 781076"/>
                    <a:gd name="connsiteY9" fmla="*/ 23548 h 269815"/>
                    <a:gd name="connsiteX0" fmla="*/ 33030 w 791628"/>
                    <a:gd name="connsiteY0" fmla="*/ 23548 h 269815"/>
                    <a:gd name="connsiteX1" fmla="*/ 339936 w 791628"/>
                    <a:gd name="connsiteY1" fmla="*/ 11 h 269815"/>
                    <a:gd name="connsiteX2" fmla="*/ 746660 w 791628"/>
                    <a:gd name="connsiteY2" fmla="*/ 11 h 269815"/>
                    <a:gd name="connsiteX3" fmla="*/ 791628 w 791628"/>
                    <a:gd name="connsiteY3" fmla="*/ 44979 h 269815"/>
                    <a:gd name="connsiteX4" fmla="*/ 791628 w 791628"/>
                    <a:gd name="connsiteY4" fmla="*/ 224847 h 269815"/>
                    <a:gd name="connsiteX5" fmla="*/ 746660 w 791628"/>
                    <a:gd name="connsiteY5" fmla="*/ 269815 h 269815"/>
                    <a:gd name="connsiteX6" fmla="*/ 339936 w 791628"/>
                    <a:gd name="connsiteY6" fmla="*/ 269815 h 269815"/>
                    <a:gd name="connsiteX7" fmla="*/ 294968 w 791628"/>
                    <a:gd name="connsiteY7" fmla="*/ 224847 h 269815"/>
                    <a:gd name="connsiteX8" fmla="*/ 34389 w 791628"/>
                    <a:gd name="connsiteY8" fmla="*/ 73037 h 269815"/>
                    <a:gd name="connsiteX9" fmla="*/ 33030 w 791628"/>
                    <a:gd name="connsiteY9" fmla="*/ 23548 h 269815"/>
                    <a:gd name="connsiteX0" fmla="*/ 19832 w 778430"/>
                    <a:gd name="connsiteY0" fmla="*/ 23548 h 269815"/>
                    <a:gd name="connsiteX1" fmla="*/ 326738 w 778430"/>
                    <a:gd name="connsiteY1" fmla="*/ 11 h 269815"/>
                    <a:gd name="connsiteX2" fmla="*/ 733462 w 778430"/>
                    <a:gd name="connsiteY2" fmla="*/ 11 h 269815"/>
                    <a:gd name="connsiteX3" fmla="*/ 778430 w 778430"/>
                    <a:gd name="connsiteY3" fmla="*/ 44979 h 269815"/>
                    <a:gd name="connsiteX4" fmla="*/ 778430 w 778430"/>
                    <a:gd name="connsiteY4" fmla="*/ 224847 h 269815"/>
                    <a:gd name="connsiteX5" fmla="*/ 733462 w 778430"/>
                    <a:gd name="connsiteY5" fmla="*/ 269815 h 269815"/>
                    <a:gd name="connsiteX6" fmla="*/ 326738 w 778430"/>
                    <a:gd name="connsiteY6" fmla="*/ 269815 h 269815"/>
                    <a:gd name="connsiteX7" fmla="*/ 281770 w 778430"/>
                    <a:gd name="connsiteY7" fmla="*/ 224847 h 269815"/>
                    <a:gd name="connsiteX8" fmla="*/ 21191 w 778430"/>
                    <a:gd name="connsiteY8" fmla="*/ 73037 h 269815"/>
                    <a:gd name="connsiteX9" fmla="*/ 19832 w 778430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4343 w 761582"/>
                    <a:gd name="connsiteY8" fmla="*/ 73037 h 269815"/>
                    <a:gd name="connsiteX9" fmla="*/ 2984 w 761582"/>
                    <a:gd name="connsiteY9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82925 w 761582"/>
                    <a:gd name="connsiteY8" fmla="*/ 12066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7231 w 761582"/>
                    <a:gd name="connsiteY8" fmla="*/ 101612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40087 w 761582"/>
                    <a:gd name="connsiteY8" fmla="*/ 92087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2984 w 761582"/>
                    <a:gd name="connsiteY0" fmla="*/ 23548 h 269815"/>
                    <a:gd name="connsiteX1" fmla="*/ 309890 w 761582"/>
                    <a:gd name="connsiteY1" fmla="*/ 11 h 269815"/>
                    <a:gd name="connsiteX2" fmla="*/ 716614 w 761582"/>
                    <a:gd name="connsiteY2" fmla="*/ 11 h 269815"/>
                    <a:gd name="connsiteX3" fmla="*/ 761582 w 761582"/>
                    <a:gd name="connsiteY3" fmla="*/ 44979 h 269815"/>
                    <a:gd name="connsiteX4" fmla="*/ 761582 w 761582"/>
                    <a:gd name="connsiteY4" fmla="*/ 224847 h 269815"/>
                    <a:gd name="connsiteX5" fmla="*/ 716614 w 761582"/>
                    <a:gd name="connsiteY5" fmla="*/ 269815 h 269815"/>
                    <a:gd name="connsiteX6" fmla="*/ 309890 w 761582"/>
                    <a:gd name="connsiteY6" fmla="*/ 269815 h 269815"/>
                    <a:gd name="connsiteX7" fmla="*/ 264922 w 761582"/>
                    <a:gd name="connsiteY7" fmla="*/ 224847 h 269815"/>
                    <a:gd name="connsiteX8" fmla="*/ 228181 w 761582"/>
                    <a:gd name="connsiteY8" fmla="*/ 84943 h 269815"/>
                    <a:gd name="connsiteX9" fmla="*/ 4343 w 761582"/>
                    <a:gd name="connsiteY9" fmla="*/ 73037 h 269815"/>
                    <a:gd name="connsiteX10" fmla="*/ 2984 w 761582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  <a:gd name="connsiteX0" fmla="*/ 3495 w 762093"/>
                    <a:gd name="connsiteY0" fmla="*/ 23548 h 269815"/>
                    <a:gd name="connsiteX1" fmla="*/ 310401 w 762093"/>
                    <a:gd name="connsiteY1" fmla="*/ 11 h 269815"/>
                    <a:gd name="connsiteX2" fmla="*/ 717125 w 762093"/>
                    <a:gd name="connsiteY2" fmla="*/ 11 h 269815"/>
                    <a:gd name="connsiteX3" fmla="*/ 762093 w 762093"/>
                    <a:gd name="connsiteY3" fmla="*/ 44979 h 269815"/>
                    <a:gd name="connsiteX4" fmla="*/ 762093 w 762093"/>
                    <a:gd name="connsiteY4" fmla="*/ 224847 h 269815"/>
                    <a:gd name="connsiteX5" fmla="*/ 717125 w 762093"/>
                    <a:gd name="connsiteY5" fmla="*/ 269815 h 269815"/>
                    <a:gd name="connsiteX6" fmla="*/ 310401 w 762093"/>
                    <a:gd name="connsiteY6" fmla="*/ 269815 h 269815"/>
                    <a:gd name="connsiteX7" fmla="*/ 265433 w 762093"/>
                    <a:gd name="connsiteY7" fmla="*/ 224847 h 269815"/>
                    <a:gd name="connsiteX8" fmla="*/ 228692 w 762093"/>
                    <a:gd name="connsiteY8" fmla="*/ 84943 h 269815"/>
                    <a:gd name="connsiteX9" fmla="*/ 2473 w 762093"/>
                    <a:gd name="connsiteY9" fmla="*/ 63512 h 269815"/>
                    <a:gd name="connsiteX10" fmla="*/ 3495 w 762093"/>
                    <a:gd name="connsiteY10" fmla="*/ 23548 h 26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93" h="269815">
                      <a:moveTo>
                        <a:pt x="3495" y="23548"/>
                      </a:moveTo>
                      <a:cubicBezTo>
                        <a:pt x="3495" y="-1287"/>
                        <a:pt x="285566" y="11"/>
                        <a:pt x="310401" y="11"/>
                      </a:cubicBezTo>
                      <a:lnTo>
                        <a:pt x="717125" y="11"/>
                      </a:lnTo>
                      <a:cubicBezTo>
                        <a:pt x="741960" y="11"/>
                        <a:pt x="762093" y="20144"/>
                        <a:pt x="762093" y="44979"/>
                      </a:cubicBezTo>
                      <a:lnTo>
                        <a:pt x="762093" y="224847"/>
                      </a:lnTo>
                      <a:cubicBezTo>
                        <a:pt x="762093" y="249682"/>
                        <a:pt x="741960" y="269815"/>
                        <a:pt x="717125" y="269815"/>
                      </a:cubicBezTo>
                      <a:lnTo>
                        <a:pt x="310401" y="269815"/>
                      </a:lnTo>
                      <a:cubicBezTo>
                        <a:pt x="285566" y="269815"/>
                        <a:pt x="265433" y="249682"/>
                        <a:pt x="265433" y="224847"/>
                      </a:cubicBezTo>
                      <a:cubicBezTo>
                        <a:pt x="256181" y="180938"/>
                        <a:pt x="300697" y="126914"/>
                        <a:pt x="228692" y="84943"/>
                      </a:cubicBezTo>
                      <a:cubicBezTo>
                        <a:pt x="151925" y="50116"/>
                        <a:pt x="15797" y="79698"/>
                        <a:pt x="2473" y="63512"/>
                      </a:cubicBezTo>
                      <a:cubicBezTo>
                        <a:pt x="4061" y="29962"/>
                        <a:pt x="-4567" y="34925"/>
                        <a:pt x="3495" y="2354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3FE07562-A4B9-449D-9911-3B89077CDD44}"/>
                  </a:ext>
                </a:extLst>
              </p:cNvPr>
              <p:cNvGrpSpPr/>
              <p:nvPr/>
            </p:nvGrpSpPr>
            <p:grpSpPr>
              <a:xfrm>
                <a:off x="-1253217" y="1038225"/>
                <a:ext cx="733425" cy="209550"/>
                <a:chOff x="-1253217" y="1038225"/>
                <a:chExt cx="733425" cy="209550"/>
              </a:xfrm>
            </p:grpSpPr>
            <p:sp>
              <p:nvSpPr>
                <p:cNvPr id="239" name="Rectangle: Rounded Corners 238">
                  <a:extLst>
                    <a:ext uri="{FF2B5EF4-FFF2-40B4-BE49-F238E27FC236}">
                      <a16:creationId xmlns:a16="http://schemas.microsoft.com/office/drawing/2014/main" id="{2242C032-0495-4587-8557-BBFFF4A107D1}"/>
                    </a:ext>
                  </a:extLst>
                </p:cNvPr>
                <p:cNvSpPr/>
                <p:nvPr/>
              </p:nvSpPr>
              <p:spPr>
                <a:xfrm>
                  <a:off x="-1253217" y="1038225"/>
                  <a:ext cx="733425" cy="209550"/>
                </a:xfrm>
                <a:prstGeom prst="round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240" name="Group 239">
                  <a:extLst>
                    <a:ext uri="{FF2B5EF4-FFF2-40B4-BE49-F238E27FC236}">
                      <a16:creationId xmlns:a16="http://schemas.microsoft.com/office/drawing/2014/main" id="{A88784EB-A230-4145-BCA5-C931A9F73E66}"/>
                    </a:ext>
                  </a:extLst>
                </p:cNvPr>
                <p:cNvGrpSpPr/>
                <p:nvPr/>
              </p:nvGrpSpPr>
              <p:grpSpPr>
                <a:xfrm>
                  <a:off x="-1228430" y="1071509"/>
                  <a:ext cx="676647" cy="169069"/>
                  <a:chOff x="-1228430" y="1071509"/>
                  <a:chExt cx="676647" cy="169069"/>
                </a:xfrm>
              </p:grpSpPr>
              <p:sp>
                <p:nvSpPr>
                  <p:cNvPr id="241" name="Rectangle: Rounded Corners 240">
                    <a:extLst>
                      <a:ext uri="{FF2B5EF4-FFF2-40B4-BE49-F238E27FC236}">
                        <a16:creationId xmlns:a16="http://schemas.microsoft.com/office/drawing/2014/main" id="{04254ABB-6FD4-4749-AB00-51C893E099A8}"/>
                      </a:ext>
                    </a:extLst>
                  </p:cNvPr>
                  <p:cNvSpPr/>
                  <p:nvPr/>
                </p:nvSpPr>
                <p:spPr>
                  <a:xfrm>
                    <a:off x="-122843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42" name="Rectangle: Rounded Corners 241">
                    <a:extLst>
                      <a:ext uri="{FF2B5EF4-FFF2-40B4-BE49-F238E27FC236}">
                        <a16:creationId xmlns:a16="http://schemas.microsoft.com/office/drawing/2014/main" id="{6E9BB5CA-1EC5-4CD6-86C8-DD16B7888EE4}"/>
                      </a:ext>
                    </a:extLst>
                  </p:cNvPr>
                  <p:cNvSpPr/>
                  <p:nvPr/>
                </p:nvSpPr>
                <p:spPr>
                  <a:xfrm>
                    <a:off x="-117776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43" name="Rectangle: Rounded Corners 242">
                    <a:extLst>
                      <a:ext uri="{FF2B5EF4-FFF2-40B4-BE49-F238E27FC236}">
                        <a16:creationId xmlns:a16="http://schemas.microsoft.com/office/drawing/2014/main" id="{BB796E5B-41A6-4701-B56F-50320908C6F3}"/>
                      </a:ext>
                    </a:extLst>
                  </p:cNvPr>
                  <p:cNvSpPr/>
                  <p:nvPr/>
                </p:nvSpPr>
                <p:spPr>
                  <a:xfrm>
                    <a:off x="-112710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44" name="Rectangle: Rounded Corners 243">
                    <a:extLst>
                      <a:ext uri="{FF2B5EF4-FFF2-40B4-BE49-F238E27FC236}">
                        <a16:creationId xmlns:a16="http://schemas.microsoft.com/office/drawing/2014/main" id="{F31338B6-EAA4-49F2-B21F-E5036B1ED47C}"/>
                      </a:ext>
                    </a:extLst>
                  </p:cNvPr>
                  <p:cNvSpPr/>
                  <p:nvPr/>
                </p:nvSpPr>
                <p:spPr>
                  <a:xfrm>
                    <a:off x="-107643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45" name="Rectangle: Rounded Corners 244">
                    <a:extLst>
                      <a:ext uri="{FF2B5EF4-FFF2-40B4-BE49-F238E27FC236}">
                        <a16:creationId xmlns:a16="http://schemas.microsoft.com/office/drawing/2014/main" id="{99F839E6-2B1E-4A44-9DDD-0FEB826C15BC}"/>
                      </a:ext>
                    </a:extLst>
                  </p:cNvPr>
                  <p:cNvSpPr/>
                  <p:nvPr/>
                </p:nvSpPr>
                <p:spPr>
                  <a:xfrm>
                    <a:off x="-102577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46" name="Rectangle: Rounded Corners 245">
                    <a:extLst>
                      <a:ext uri="{FF2B5EF4-FFF2-40B4-BE49-F238E27FC236}">
                        <a16:creationId xmlns:a16="http://schemas.microsoft.com/office/drawing/2014/main" id="{FF798535-F223-4A06-B724-2D2579FF051C}"/>
                      </a:ext>
                    </a:extLst>
                  </p:cNvPr>
                  <p:cNvSpPr/>
                  <p:nvPr/>
                </p:nvSpPr>
                <p:spPr>
                  <a:xfrm>
                    <a:off x="-97510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47" name="Rectangle: Rounded Corners 246">
                    <a:extLst>
                      <a:ext uri="{FF2B5EF4-FFF2-40B4-BE49-F238E27FC236}">
                        <a16:creationId xmlns:a16="http://schemas.microsoft.com/office/drawing/2014/main" id="{4BFF9389-A2F3-42C0-9C05-98C86A3D8C1D}"/>
                      </a:ext>
                    </a:extLst>
                  </p:cNvPr>
                  <p:cNvSpPr/>
                  <p:nvPr/>
                </p:nvSpPr>
                <p:spPr>
                  <a:xfrm>
                    <a:off x="-92444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48" name="Rectangle: Rounded Corners 247">
                    <a:extLst>
                      <a:ext uri="{FF2B5EF4-FFF2-40B4-BE49-F238E27FC236}">
                        <a16:creationId xmlns:a16="http://schemas.microsoft.com/office/drawing/2014/main" id="{C0798CD5-77A7-41EE-8E65-CA3DF2D620B7}"/>
                      </a:ext>
                    </a:extLst>
                  </p:cNvPr>
                  <p:cNvSpPr/>
                  <p:nvPr/>
                </p:nvSpPr>
                <p:spPr>
                  <a:xfrm>
                    <a:off x="-87377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49" name="Rectangle: Rounded Corners 248">
                    <a:extLst>
                      <a:ext uri="{FF2B5EF4-FFF2-40B4-BE49-F238E27FC236}">
                        <a16:creationId xmlns:a16="http://schemas.microsoft.com/office/drawing/2014/main" id="{3A92E155-0D9F-4A42-BCEA-E46246FBF979}"/>
                      </a:ext>
                    </a:extLst>
                  </p:cNvPr>
                  <p:cNvSpPr/>
                  <p:nvPr/>
                </p:nvSpPr>
                <p:spPr>
                  <a:xfrm>
                    <a:off x="-82311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50" name="Rectangle: Rounded Corners 249">
                    <a:extLst>
                      <a:ext uri="{FF2B5EF4-FFF2-40B4-BE49-F238E27FC236}">
                        <a16:creationId xmlns:a16="http://schemas.microsoft.com/office/drawing/2014/main" id="{F345E5E8-71C4-48C5-B13C-6F4E118F1429}"/>
                      </a:ext>
                    </a:extLst>
                  </p:cNvPr>
                  <p:cNvSpPr/>
                  <p:nvPr/>
                </p:nvSpPr>
                <p:spPr>
                  <a:xfrm>
                    <a:off x="-77244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51" name="Rectangle: Rounded Corners 250">
                    <a:extLst>
                      <a:ext uri="{FF2B5EF4-FFF2-40B4-BE49-F238E27FC236}">
                        <a16:creationId xmlns:a16="http://schemas.microsoft.com/office/drawing/2014/main" id="{A7D389AC-552F-43DB-AAD6-5578E9A9BF1C}"/>
                      </a:ext>
                    </a:extLst>
                  </p:cNvPr>
                  <p:cNvSpPr/>
                  <p:nvPr/>
                </p:nvSpPr>
                <p:spPr>
                  <a:xfrm>
                    <a:off x="-569783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52" name="Rectangle: Rounded Corners 251">
                    <a:extLst>
                      <a:ext uri="{FF2B5EF4-FFF2-40B4-BE49-F238E27FC236}">
                        <a16:creationId xmlns:a16="http://schemas.microsoft.com/office/drawing/2014/main" id="{2B237312-CD75-47A1-8577-1F348A7A9A3F}"/>
                      </a:ext>
                    </a:extLst>
                  </p:cNvPr>
                  <p:cNvSpPr/>
                  <p:nvPr/>
                </p:nvSpPr>
                <p:spPr>
                  <a:xfrm>
                    <a:off x="-671115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53" name="Rectangle: Rounded Corners 252">
                    <a:extLst>
                      <a:ext uri="{FF2B5EF4-FFF2-40B4-BE49-F238E27FC236}">
                        <a16:creationId xmlns:a16="http://schemas.microsoft.com/office/drawing/2014/main" id="{3320D023-1420-4316-8CA7-2623291040F5}"/>
                      </a:ext>
                    </a:extLst>
                  </p:cNvPr>
                  <p:cNvSpPr/>
                  <p:nvPr/>
                </p:nvSpPr>
                <p:spPr>
                  <a:xfrm>
                    <a:off x="-72178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54" name="Rectangle: Rounded Corners 253">
                    <a:extLst>
                      <a:ext uri="{FF2B5EF4-FFF2-40B4-BE49-F238E27FC236}">
                        <a16:creationId xmlns:a16="http://schemas.microsoft.com/office/drawing/2014/main" id="{D4559237-9FD8-4BE8-BD66-233AE225A800}"/>
                      </a:ext>
                    </a:extLst>
                  </p:cNvPr>
                  <p:cNvSpPr/>
                  <p:nvPr/>
                </p:nvSpPr>
                <p:spPr>
                  <a:xfrm>
                    <a:off x="-620450" y="1071509"/>
                    <a:ext cx="18000" cy="169069"/>
                  </a:xfrm>
                  <a:prstGeom prst="roundRect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</p:grp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0E0801F1-C784-4E7C-9671-B716C0C2E7A9}"/>
                </a:ext>
              </a:extLst>
            </p:cNvPr>
            <p:cNvGrpSpPr/>
            <p:nvPr/>
          </p:nvGrpSpPr>
          <p:grpSpPr>
            <a:xfrm>
              <a:off x="-1474333" y="1195316"/>
              <a:ext cx="1175657" cy="1475313"/>
              <a:chOff x="-1474333" y="1195316"/>
              <a:chExt cx="1175657" cy="1475313"/>
            </a:xfrm>
          </p:grpSpPr>
          <p:sp>
            <p:nvSpPr>
              <p:cNvPr id="234" name="Rectangle: Rounded Corners 233">
                <a:extLst>
                  <a:ext uri="{FF2B5EF4-FFF2-40B4-BE49-F238E27FC236}">
                    <a16:creationId xmlns:a16="http://schemas.microsoft.com/office/drawing/2014/main" id="{8793BDFC-1BDB-426B-9193-33B2F2E4F904}"/>
                  </a:ext>
                </a:extLst>
              </p:cNvPr>
              <p:cNvSpPr/>
              <p:nvPr/>
            </p:nvSpPr>
            <p:spPr>
              <a:xfrm>
                <a:off x="-1474333" y="1195316"/>
                <a:ext cx="1175657" cy="1475313"/>
              </a:xfrm>
              <a:prstGeom prst="roundRect">
                <a:avLst>
                  <a:gd name="adj" fmla="val 829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35" name="Rectangle: Rounded Corners 234">
                <a:extLst>
                  <a:ext uri="{FF2B5EF4-FFF2-40B4-BE49-F238E27FC236}">
                    <a16:creationId xmlns:a16="http://schemas.microsoft.com/office/drawing/2014/main" id="{F4B5D2DF-F3A3-49F8-B259-C69281074D03}"/>
                  </a:ext>
                </a:extLst>
              </p:cNvPr>
              <p:cNvSpPr/>
              <p:nvPr/>
            </p:nvSpPr>
            <p:spPr>
              <a:xfrm>
                <a:off x="-1422409" y="1247775"/>
                <a:ext cx="1071810" cy="1357696"/>
              </a:xfrm>
              <a:prstGeom prst="roundRect">
                <a:avLst>
                  <a:gd name="adj" fmla="val 829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828420E8-77AB-42F9-9F71-1FD36C70C1A7}"/>
                  </a:ext>
                </a:extLst>
              </p:cNvPr>
              <p:cNvSpPr/>
              <p:nvPr/>
            </p:nvSpPr>
            <p:spPr>
              <a:xfrm>
                <a:off x="-1422409" y="1854200"/>
                <a:ext cx="1071810" cy="751271"/>
              </a:xfrm>
              <a:custGeom>
                <a:avLst/>
                <a:gdLst>
                  <a:gd name="connsiteX0" fmla="*/ 0 w 1071810"/>
                  <a:gd name="connsiteY0" fmla="*/ 0 h 751271"/>
                  <a:gd name="connsiteX1" fmla="*/ 1071810 w 1071810"/>
                  <a:gd name="connsiteY1" fmla="*/ 0 h 751271"/>
                  <a:gd name="connsiteX2" fmla="*/ 1071810 w 1071810"/>
                  <a:gd name="connsiteY2" fmla="*/ 662364 h 751271"/>
                  <a:gd name="connsiteX3" fmla="*/ 982903 w 1071810"/>
                  <a:gd name="connsiteY3" fmla="*/ 751271 h 751271"/>
                  <a:gd name="connsiteX4" fmla="*/ 88907 w 1071810"/>
                  <a:gd name="connsiteY4" fmla="*/ 751271 h 751271"/>
                  <a:gd name="connsiteX5" fmla="*/ 0 w 1071810"/>
                  <a:gd name="connsiteY5" fmla="*/ 662364 h 751271"/>
                  <a:gd name="connsiteX6" fmla="*/ 0 w 1071810"/>
                  <a:gd name="connsiteY6" fmla="*/ 0 h 751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1810" h="751271">
                    <a:moveTo>
                      <a:pt x="0" y="0"/>
                    </a:moveTo>
                    <a:lnTo>
                      <a:pt x="1071810" y="0"/>
                    </a:lnTo>
                    <a:lnTo>
                      <a:pt x="1071810" y="662364"/>
                    </a:lnTo>
                    <a:cubicBezTo>
                      <a:pt x="1071810" y="711466"/>
                      <a:pt x="1032005" y="751271"/>
                      <a:pt x="982903" y="751271"/>
                    </a:cubicBezTo>
                    <a:lnTo>
                      <a:pt x="88907" y="751271"/>
                    </a:lnTo>
                    <a:cubicBezTo>
                      <a:pt x="39805" y="751271"/>
                      <a:pt x="0" y="711466"/>
                      <a:pt x="0" y="66236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FEA679DC-6E14-45DC-B448-0D3FA8A1AE3C}"/>
                </a:ext>
              </a:extLst>
            </p:cNvPr>
            <p:cNvGrpSpPr/>
            <p:nvPr/>
          </p:nvGrpSpPr>
          <p:grpSpPr>
            <a:xfrm>
              <a:off x="-1091971" y="1727507"/>
              <a:ext cx="410934" cy="410932"/>
              <a:chOff x="-1205592" y="1613885"/>
              <a:chExt cx="638175" cy="638175"/>
            </a:xfrm>
          </p:grpSpPr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E0A39F2B-B699-41EC-9E17-8760E2AC94B9}"/>
                  </a:ext>
                </a:extLst>
              </p:cNvPr>
              <p:cNvSpPr/>
              <p:nvPr/>
            </p:nvSpPr>
            <p:spPr>
              <a:xfrm>
                <a:off x="-1205592" y="1613885"/>
                <a:ext cx="638175" cy="6381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231" name="Group 230">
                <a:extLst>
                  <a:ext uri="{FF2B5EF4-FFF2-40B4-BE49-F238E27FC236}">
                    <a16:creationId xmlns:a16="http://schemas.microsoft.com/office/drawing/2014/main" id="{88234840-D93E-48CA-B06B-3F1C494F6D02}"/>
                  </a:ext>
                </a:extLst>
              </p:cNvPr>
              <p:cNvGrpSpPr/>
              <p:nvPr/>
            </p:nvGrpSpPr>
            <p:grpSpPr>
              <a:xfrm>
                <a:off x="-1078855" y="1740622"/>
                <a:ext cx="384701" cy="384701"/>
                <a:chOff x="695856" y="572562"/>
                <a:chExt cx="384701" cy="384701"/>
              </a:xfrm>
              <a:solidFill>
                <a:schemeClr val="bg2"/>
              </a:solidFill>
            </p:grpSpPr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0B42087D-B0CF-417D-A4E6-0AAFFF457406}"/>
                    </a:ext>
                  </a:extLst>
                </p:cNvPr>
                <p:cNvSpPr/>
                <p:nvPr/>
              </p:nvSpPr>
              <p:spPr>
                <a:xfrm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233" name="Rectangle 232">
                  <a:extLst>
                    <a:ext uri="{FF2B5EF4-FFF2-40B4-BE49-F238E27FC236}">
                      <a16:creationId xmlns:a16="http://schemas.microsoft.com/office/drawing/2014/main" id="{EDB6CF17-3677-496B-A70A-FA88B62B67B6}"/>
                    </a:ext>
                  </a:extLst>
                </p:cNvPr>
                <p:cNvSpPr/>
                <p:nvPr/>
              </p:nvSpPr>
              <p:spPr>
                <a:xfrm rot="5400000">
                  <a:off x="823913" y="572562"/>
                  <a:ext cx="128587" cy="384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  <p:sp>
        <p:nvSpPr>
          <p:cNvPr id="1468" name="Rectangle: Rounded Corners 1467">
            <a:extLst>
              <a:ext uri="{FF2B5EF4-FFF2-40B4-BE49-F238E27FC236}">
                <a16:creationId xmlns:a16="http://schemas.microsoft.com/office/drawing/2014/main" id="{E220F6DB-78C3-4FC5-A988-FF60DC621613}"/>
              </a:ext>
            </a:extLst>
          </p:cNvPr>
          <p:cNvSpPr/>
          <p:nvPr/>
        </p:nvSpPr>
        <p:spPr>
          <a:xfrm>
            <a:off x="9924293" y="268722"/>
            <a:ext cx="1436824" cy="917011"/>
          </a:xfrm>
          <a:prstGeom prst="roundRect">
            <a:avLst/>
          </a:prstGeom>
          <a:solidFill>
            <a:schemeClr val="accent2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71" name="8">
            <a:extLst>
              <a:ext uri="{FF2B5EF4-FFF2-40B4-BE49-F238E27FC236}">
                <a16:creationId xmlns:a16="http://schemas.microsoft.com/office/drawing/2014/main" id="{09550F08-2FE3-4AC6-BFCD-6AEFBC1F062A}"/>
              </a:ext>
            </a:extLst>
          </p:cNvPr>
          <p:cNvSpPr/>
          <p:nvPr/>
        </p:nvSpPr>
        <p:spPr>
          <a:xfrm>
            <a:off x="10048877" y="294601"/>
            <a:ext cx="1181098" cy="862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8</a:t>
            </a:r>
          </a:p>
        </p:txBody>
      </p:sp>
      <p:sp>
        <p:nvSpPr>
          <p:cNvPr id="1472" name="7">
            <a:extLst>
              <a:ext uri="{FF2B5EF4-FFF2-40B4-BE49-F238E27FC236}">
                <a16:creationId xmlns:a16="http://schemas.microsoft.com/office/drawing/2014/main" id="{8D1A0467-19C5-43A0-81D7-07188E53E2FD}"/>
              </a:ext>
            </a:extLst>
          </p:cNvPr>
          <p:cNvSpPr/>
          <p:nvPr/>
        </p:nvSpPr>
        <p:spPr>
          <a:xfrm>
            <a:off x="10048877" y="294601"/>
            <a:ext cx="1181098" cy="862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7</a:t>
            </a:r>
          </a:p>
        </p:txBody>
      </p:sp>
      <p:sp>
        <p:nvSpPr>
          <p:cNvPr id="1473" name="6">
            <a:extLst>
              <a:ext uri="{FF2B5EF4-FFF2-40B4-BE49-F238E27FC236}">
                <a16:creationId xmlns:a16="http://schemas.microsoft.com/office/drawing/2014/main" id="{D986E814-A716-4870-901C-BAD4B8EA3483}"/>
              </a:ext>
            </a:extLst>
          </p:cNvPr>
          <p:cNvSpPr/>
          <p:nvPr/>
        </p:nvSpPr>
        <p:spPr>
          <a:xfrm>
            <a:off x="10048877" y="294601"/>
            <a:ext cx="1181098" cy="862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6</a:t>
            </a:r>
          </a:p>
        </p:txBody>
      </p:sp>
      <p:sp>
        <p:nvSpPr>
          <p:cNvPr id="1474" name="5">
            <a:extLst>
              <a:ext uri="{FF2B5EF4-FFF2-40B4-BE49-F238E27FC236}">
                <a16:creationId xmlns:a16="http://schemas.microsoft.com/office/drawing/2014/main" id="{EACB70D2-7C70-42F3-BCF5-64B2D30EB383}"/>
              </a:ext>
            </a:extLst>
          </p:cNvPr>
          <p:cNvSpPr/>
          <p:nvPr/>
        </p:nvSpPr>
        <p:spPr>
          <a:xfrm>
            <a:off x="10048877" y="294601"/>
            <a:ext cx="1181098" cy="862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5</a:t>
            </a:r>
          </a:p>
        </p:txBody>
      </p:sp>
      <p:sp>
        <p:nvSpPr>
          <p:cNvPr id="1475" name="4">
            <a:extLst>
              <a:ext uri="{FF2B5EF4-FFF2-40B4-BE49-F238E27FC236}">
                <a16:creationId xmlns:a16="http://schemas.microsoft.com/office/drawing/2014/main" id="{3A4D263D-3A97-47CF-A3DB-3A68A1359AE3}"/>
              </a:ext>
            </a:extLst>
          </p:cNvPr>
          <p:cNvSpPr/>
          <p:nvPr/>
        </p:nvSpPr>
        <p:spPr>
          <a:xfrm>
            <a:off x="10048877" y="294601"/>
            <a:ext cx="1181098" cy="862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4</a:t>
            </a:r>
          </a:p>
        </p:txBody>
      </p:sp>
      <p:sp>
        <p:nvSpPr>
          <p:cNvPr id="1476" name="3">
            <a:extLst>
              <a:ext uri="{FF2B5EF4-FFF2-40B4-BE49-F238E27FC236}">
                <a16:creationId xmlns:a16="http://schemas.microsoft.com/office/drawing/2014/main" id="{D5AD344E-DB75-4B91-BA9C-2C4BB48D9063}"/>
              </a:ext>
            </a:extLst>
          </p:cNvPr>
          <p:cNvSpPr/>
          <p:nvPr/>
        </p:nvSpPr>
        <p:spPr>
          <a:xfrm>
            <a:off x="10048877" y="294601"/>
            <a:ext cx="1181098" cy="862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3</a:t>
            </a:r>
          </a:p>
        </p:txBody>
      </p:sp>
      <p:sp>
        <p:nvSpPr>
          <p:cNvPr id="1477" name="2">
            <a:extLst>
              <a:ext uri="{FF2B5EF4-FFF2-40B4-BE49-F238E27FC236}">
                <a16:creationId xmlns:a16="http://schemas.microsoft.com/office/drawing/2014/main" id="{A2217D4D-7A30-4AF7-8A65-302AE5E029BE}"/>
              </a:ext>
            </a:extLst>
          </p:cNvPr>
          <p:cNvSpPr/>
          <p:nvPr/>
        </p:nvSpPr>
        <p:spPr>
          <a:xfrm>
            <a:off x="10048877" y="294601"/>
            <a:ext cx="1181098" cy="862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2</a:t>
            </a:r>
          </a:p>
        </p:txBody>
      </p:sp>
      <p:sp>
        <p:nvSpPr>
          <p:cNvPr id="1478" name="1">
            <a:extLst>
              <a:ext uri="{FF2B5EF4-FFF2-40B4-BE49-F238E27FC236}">
                <a16:creationId xmlns:a16="http://schemas.microsoft.com/office/drawing/2014/main" id="{C7E702B7-552A-41A5-A898-3D6FB142C4E2}"/>
              </a:ext>
            </a:extLst>
          </p:cNvPr>
          <p:cNvSpPr/>
          <p:nvPr/>
        </p:nvSpPr>
        <p:spPr>
          <a:xfrm>
            <a:off x="10048877" y="294601"/>
            <a:ext cx="1181098" cy="862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02920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8000">
        <p159:morph option="byObject"/>
      </p:transition>
    </mc:Choice>
    <mc:Fallback xmlns="">
      <p:transition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7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9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10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1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1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8" dur="250" fill="hold"/>
                                        <p:tgtEl>
                                          <p:spTgt spid="1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12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5" dur="250" fill="hold"/>
                                        <p:tgtEl>
                                          <p:spTgt spid="22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127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2" dur="250" fill="hold"/>
                                        <p:tgtEl>
                                          <p:spTgt spid="19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134" dur="2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3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9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141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3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6" dur="250" fill="hold"/>
                                        <p:tgtEl>
                                          <p:spTgt spid="39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148" dur="25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1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3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3" dur="250" fill="hold"/>
                                        <p:tgtEl>
                                          <p:spTgt spid="35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4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155" dur="25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2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0" dur="250" fill="hold"/>
                                        <p:tgtEl>
                                          <p:spTgt spid="25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162" dur="25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9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3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7" dur="250" fill="hold"/>
                                        <p:tgtEl>
                                          <p:spTgt spid="32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8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169" dur="25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5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4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4" dur="250" fill="hold"/>
                                        <p:tgtEl>
                                          <p:spTgt spid="45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7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176" dur="25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7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2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1" dur="250" fill="hold"/>
                                        <p:tgtEl>
                                          <p:spTgt spid="29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183" dur="25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2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4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8" dur="250" fill="hold"/>
                                        <p:tgtEl>
                                          <p:spTgt spid="42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89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190" dur="25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4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6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5" dur="250" fill="hold"/>
                                        <p:tgtEl>
                                          <p:spTgt spid="62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6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197" dur="25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2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5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2" dur="250" fill="hold"/>
                                        <p:tgtEl>
                                          <p:spTgt spid="58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204" dur="25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9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9" dur="250" fill="hold"/>
                                        <p:tgtEl>
                                          <p:spTgt spid="49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1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211" dur="25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0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5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6" dur="250" fill="hold"/>
                                        <p:tgtEl>
                                          <p:spTgt spid="55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17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218" dur="25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6"/>
                  </p:tgtEl>
                </p:cond>
              </p:nextCondLst>
            </p:seq>
            <p:seq concurrent="1" nextAc="seek">
              <p:cTn id="219" restart="whenNotActive" fill="hold" evtFilter="cancelBubble" nodeType="interactiveSeq">
                <p:stCondLst>
                  <p:cond evt="onClick" delay="0">
                    <p:tgtEl>
                      <p:spTgt spid="6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0" fill="hold">
                      <p:stCondLst>
                        <p:cond delay="0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3" dur="250" fill="hold"/>
                                        <p:tgtEl>
                                          <p:spTgt spid="68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24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225" dur="25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8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7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0" dur="250" fill="hold"/>
                                        <p:tgtEl>
                                          <p:spTgt spid="72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31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232" dur="25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1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7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7" dur="250" fill="hold"/>
                                        <p:tgtEl>
                                          <p:spTgt spid="75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38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239" dur="250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4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6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4" dur="250" fill="hold"/>
                                        <p:tgtEl>
                                          <p:spTgt spid="65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4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246" dur="250" fill="hold"/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5"/>
                  </p:tgtEl>
                </p:cond>
              </p:nextCondLst>
            </p:seq>
            <p:seq concurrent="1" nextAc="seek">
              <p:cTn id="247" restart="whenNotActive" fill="hold" evtFilter="cancelBubble" nodeType="interactiveSeq">
                <p:stCondLst>
                  <p:cond evt="onClick" delay="0">
                    <p:tgtEl>
                      <p:spTgt spid="5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8" fill="hold">
                      <p:stCondLst>
                        <p:cond delay="0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1" dur="250" fill="hold"/>
                                        <p:tgtEl>
                                          <p:spTgt spid="52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52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0.11968 " pathEditMode="relative" rAng="0" ptsTypes="AA">
                                      <p:cBhvr>
                                        <p:cTn id="253" dur="25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3"/>
                  </p:tgtEl>
                </p:cond>
              </p:nextCondLst>
            </p:seq>
          </p:childTnLst>
        </p:cTn>
      </p:par>
    </p:tnLst>
    <p:bldLst>
      <p:bldP spid="1471" grpId="0"/>
      <p:bldP spid="1471" grpId="1"/>
      <p:bldP spid="1472" grpId="0"/>
      <p:bldP spid="1472" grpId="1"/>
      <p:bldP spid="1473" grpId="0"/>
      <p:bldP spid="1473" grpId="1"/>
      <p:bldP spid="1474" grpId="0"/>
      <p:bldP spid="1474" grpId="1"/>
      <p:bldP spid="1475" grpId="0"/>
      <p:bldP spid="1475" grpId="1"/>
      <p:bldP spid="1476" grpId="0"/>
      <p:bldP spid="1476" grpId="1"/>
      <p:bldP spid="1477" grpId="0"/>
      <p:bldP spid="1477" grpId="1"/>
      <p:bldP spid="1478" grpId="0"/>
      <p:bldP spid="147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C92B44FB-2C88-4B6E-A8D6-7AFE592587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00" y="558800"/>
            <a:ext cx="4572000" cy="51816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F33B936-2CB2-4285-824B-CADBE91A5F39}"/>
              </a:ext>
            </a:extLst>
          </p:cNvPr>
          <p:cNvSpPr/>
          <p:nvPr/>
        </p:nvSpPr>
        <p:spPr>
          <a:xfrm>
            <a:off x="5045078" y="1389585"/>
            <a:ext cx="2092322" cy="11864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chemeClr val="tx2"/>
                </a:solidFill>
                <a:latin typeface="Plantagenet Cherokee" panose="020B0604020202020204" pitchFamily="18" charset="0"/>
              </a:rPr>
              <a:t>Times up!</a:t>
            </a:r>
          </a:p>
        </p:txBody>
      </p:sp>
      <p:sp>
        <p:nvSpPr>
          <p:cNvPr id="4" name="Rectangle 3">
            <a:hlinkClick r:id="rId4" action="ppaction://hlinksldjump"/>
            <a:extLst>
              <a:ext uri="{FF2B5EF4-FFF2-40B4-BE49-F238E27FC236}">
                <a16:creationId xmlns:a16="http://schemas.microsoft.com/office/drawing/2014/main" id="{3BDCB440-5E57-468E-9989-A68788585C74}"/>
              </a:ext>
            </a:extLst>
          </p:cNvPr>
          <p:cNvSpPr/>
          <p:nvPr/>
        </p:nvSpPr>
        <p:spPr>
          <a:xfrm>
            <a:off x="4867469" y="3265714"/>
            <a:ext cx="2457062" cy="12779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err="1">
                <a:solidFill>
                  <a:schemeClr val="accent1"/>
                </a:solidFill>
                <a:latin typeface="Plantagenet Cherokee" panose="020B0604020202020204" pitchFamily="18" charset="0"/>
              </a:rPr>
              <a:t>Avo’nother</a:t>
            </a:r>
            <a:br>
              <a:rPr lang="en-GB" sz="2400" b="1" dirty="0">
                <a:solidFill>
                  <a:schemeClr val="accent1"/>
                </a:solidFill>
                <a:latin typeface="Plantagenet Cherokee" panose="020B0604020202020204" pitchFamily="18" charset="0"/>
              </a:rPr>
            </a:br>
            <a:r>
              <a:rPr lang="en-GB" sz="2400" b="1" dirty="0">
                <a:solidFill>
                  <a:schemeClr val="accent1"/>
                </a:solidFill>
                <a:latin typeface="Plantagenet Cherokee" panose="020B0604020202020204" pitchFamily="18" charset="0"/>
              </a:rPr>
              <a:t>go!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61FFA6-0146-431A-A6B0-812B2C3191F5}"/>
              </a:ext>
            </a:extLst>
          </p:cNvPr>
          <p:cNvGrpSpPr/>
          <p:nvPr/>
        </p:nvGrpSpPr>
        <p:grpSpPr>
          <a:xfrm>
            <a:off x="446088" y="4681991"/>
            <a:ext cx="3557316" cy="1408534"/>
            <a:chOff x="446088" y="4681991"/>
            <a:chExt cx="3557316" cy="1408534"/>
          </a:xfrm>
        </p:grpSpPr>
        <p:pic>
          <p:nvPicPr>
            <p:cNvPr id="6" name="Graphic 5">
              <a:hlinkClick r:id="rId5" action="ppaction://hlinksldjump"/>
              <a:extLst>
                <a:ext uri="{FF2B5EF4-FFF2-40B4-BE49-F238E27FC236}">
                  <a16:creationId xmlns:a16="http://schemas.microsoft.com/office/drawing/2014/main" id="{3B6B9649-AC9A-4490-8DC0-19E9FDA8B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446088" y="4681991"/>
              <a:ext cx="3557316" cy="1408534"/>
            </a:xfrm>
            <a:prstGeom prst="rect">
              <a:avLst/>
            </a:prstGeom>
          </p:spPr>
        </p:pic>
        <p:sp>
          <p:nvSpPr>
            <p:cNvPr id="8" name="Rectangle 7">
              <a:hlinkClick r:id="rId5" action="ppaction://hlinksldjump"/>
              <a:extLst>
                <a:ext uri="{FF2B5EF4-FFF2-40B4-BE49-F238E27FC236}">
                  <a16:creationId xmlns:a16="http://schemas.microsoft.com/office/drawing/2014/main" id="{2BDE88B4-35ED-425B-B7AE-4D3BCF90BB6E}"/>
                </a:ext>
              </a:extLst>
            </p:cNvPr>
            <p:cNvSpPr/>
            <p:nvPr/>
          </p:nvSpPr>
          <p:spPr>
            <a:xfrm>
              <a:off x="597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Another game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E5474CE-2133-460E-A619-DF27BFF5CFB6}"/>
              </a:ext>
            </a:extLst>
          </p:cNvPr>
          <p:cNvGrpSpPr/>
          <p:nvPr/>
        </p:nvGrpSpPr>
        <p:grpSpPr>
          <a:xfrm>
            <a:off x="8179072" y="4681991"/>
            <a:ext cx="3557316" cy="1408534"/>
            <a:chOff x="8179072" y="4681991"/>
            <a:chExt cx="3557316" cy="1408534"/>
          </a:xfrm>
        </p:grpSpPr>
        <p:pic>
          <p:nvPicPr>
            <p:cNvPr id="5" name="Graphic 4">
              <a:hlinkClick r:id="rId8" action="ppaction://hlinksldjump"/>
              <a:extLst>
                <a:ext uri="{FF2B5EF4-FFF2-40B4-BE49-F238E27FC236}">
                  <a16:creationId xmlns:a16="http://schemas.microsoft.com/office/drawing/2014/main" id="{CE0DFAB4-047B-4371-89F9-25B53D6D4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79072" y="4681991"/>
              <a:ext cx="3557316" cy="1408534"/>
            </a:xfrm>
            <a:prstGeom prst="rect">
              <a:avLst/>
            </a:prstGeom>
          </p:spPr>
        </p:pic>
        <p:sp>
          <p:nvSpPr>
            <p:cNvPr id="9" name="Rectangle 8">
              <a:hlinkClick r:id="rId8" action="ppaction://hlinksldjump"/>
              <a:extLst>
                <a:ext uri="{FF2B5EF4-FFF2-40B4-BE49-F238E27FC236}">
                  <a16:creationId xmlns:a16="http://schemas.microsoft.com/office/drawing/2014/main" id="{0611FDD0-24A5-4B0B-B8E0-7376ABB648AF}"/>
                </a:ext>
              </a:extLst>
            </p:cNvPr>
            <p:cNvSpPr/>
            <p:nvPr/>
          </p:nvSpPr>
          <p:spPr>
            <a:xfrm>
              <a:off x="8598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I give up!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283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666 -0.00046 L 3.75E-6 1.851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5" name="Picture 1384">
            <a:extLst>
              <a:ext uri="{FF2B5EF4-FFF2-40B4-BE49-F238E27FC236}">
                <a16:creationId xmlns:a16="http://schemas.microsoft.com/office/drawing/2014/main" id="{5546BD2F-3C61-41A9-B83E-E671FFEA2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832" y="609805"/>
            <a:ext cx="1066892" cy="1036410"/>
          </a:xfrm>
          <a:prstGeom prst="rect">
            <a:avLst/>
          </a:prstGeom>
        </p:spPr>
      </p:pic>
      <p:sp>
        <p:nvSpPr>
          <p:cNvPr id="1031" name="Freeform: Shape 1030">
            <a:extLst>
              <a:ext uri="{FF2B5EF4-FFF2-40B4-BE49-F238E27FC236}">
                <a16:creationId xmlns:a16="http://schemas.microsoft.com/office/drawing/2014/main" id="{611BE249-FD8C-46C7-863F-DD445DD4E778}"/>
              </a:ext>
            </a:extLst>
          </p:cNvPr>
          <p:cNvSpPr/>
          <p:nvPr/>
        </p:nvSpPr>
        <p:spPr>
          <a:xfrm>
            <a:off x="0" y="4074913"/>
            <a:ext cx="12192000" cy="2783087"/>
          </a:xfrm>
          <a:custGeom>
            <a:avLst/>
            <a:gdLst>
              <a:gd name="connsiteX0" fmla="*/ 11931904 w 12192000"/>
              <a:gd name="connsiteY0" fmla="*/ 1073 h 2783087"/>
              <a:gd name="connsiteX1" fmla="*/ 12182110 w 12192000"/>
              <a:gd name="connsiteY1" fmla="*/ 54407 h 2783087"/>
              <a:gd name="connsiteX2" fmla="*/ 12192000 w 12192000"/>
              <a:gd name="connsiteY2" fmla="*/ 60520 h 2783087"/>
              <a:gd name="connsiteX3" fmla="*/ 12192000 w 12192000"/>
              <a:gd name="connsiteY3" fmla="*/ 2783087 h 2783087"/>
              <a:gd name="connsiteX4" fmla="*/ 0 w 12192000"/>
              <a:gd name="connsiteY4" fmla="*/ 2783087 h 2783087"/>
              <a:gd name="connsiteX5" fmla="*/ 0 w 12192000"/>
              <a:gd name="connsiteY5" fmla="*/ 463523 h 2783087"/>
              <a:gd name="connsiteX6" fmla="*/ 90692 w 12192000"/>
              <a:gd name="connsiteY6" fmla="*/ 451100 h 2783087"/>
              <a:gd name="connsiteX7" fmla="*/ 2857500 w 12192000"/>
              <a:gd name="connsiteY7" fmla="*/ 84262 h 2783087"/>
              <a:gd name="connsiteX8" fmla="*/ 5321300 w 12192000"/>
              <a:gd name="connsiteY8" fmla="*/ 147762 h 2783087"/>
              <a:gd name="connsiteX9" fmla="*/ 8356600 w 12192000"/>
              <a:gd name="connsiteY9" fmla="*/ 122362 h 2783087"/>
              <a:gd name="connsiteX10" fmla="*/ 10515600 w 12192000"/>
              <a:gd name="connsiteY10" fmla="*/ 185862 h 2783087"/>
              <a:gd name="connsiteX11" fmla="*/ 11931904 w 12192000"/>
              <a:gd name="connsiteY11" fmla="*/ 1073 h 278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783087">
                <a:moveTo>
                  <a:pt x="11931904" y="1073"/>
                </a:moveTo>
                <a:cubicBezTo>
                  <a:pt x="12023852" y="5151"/>
                  <a:pt x="12108190" y="21152"/>
                  <a:pt x="12182110" y="54407"/>
                </a:cubicBezTo>
                <a:lnTo>
                  <a:pt x="12192000" y="60520"/>
                </a:lnTo>
                <a:lnTo>
                  <a:pt x="12192000" y="2783087"/>
                </a:lnTo>
                <a:lnTo>
                  <a:pt x="0" y="2783087"/>
                </a:lnTo>
                <a:lnTo>
                  <a:pt x="0" y="463523"/>
                </a:lnTo>
                <a:lnTo>
                  <a:pt x="90692" y="451100"/>
                </a:lnTo>
                <a:cubicBezTo>
                  <a:pt x="662285" y="369516"/>
                  <a:pt x="2024063" y="133872"/>
                  <a:pt x="2857500" y="84262"/>
                </a:cubicBezTo>
                <a:cubicBezTo>
                  <a:pt x="3746500" y="31345"/>
                  <a:pt x="5321300" y="147762"/>
                  <a:pt x="5321300" y="147762"/>
                </a:cubicBezTo>
                <a:lnTo>
                  <a:pt x="8356600" y="122362"/>
                </a:lnTo>
                <a:cubicBezTo>
                  <a:pt x="9222317" y="128712"/>
                  <a:pt x="10515600" y="185862"/>
                  <a:pt x="10515600" y="185862"/>
                </a:cubicBezTo>
                <a:cubicBezTo>
                  <a:pt x="10975446" y="196049"/>
                  <a:pt x="11527334" y="-16867"/>
                  <a:pt x="11931904" y="1073"/>
                </a:cubicBezTo>
                <a:close/>
              </a:path>
            </a:pathLst>
          </a:custGeom>
          <a:solidFill>
            <a:srgbClr val="E7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1387" name="Picture 1386">
            <a:extLst>
              <a:ext uri="{FF2B5EF4-FFF2-40B4-BE49-F238E27FC236}">
                <a16:creationId xmlns:a16="http://schemas.microsoft.com/office/drawing/2014/main" id="{A51916A4-3862-4582-88F3-C3687C911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210" y="1072289"/>
            <a:ext cx="4828450" cy="4054191"/>
          </a:xfrm>
          <a:prstGeom prst="rect">
            <a:avLst/>
          </a:prstGeom>
        </p:spPr>
      </p:pic>
      <p:pic>
        <p:nvPicPr>
          <p:cNvPr id="1389" name="Picture 1388">
            <a:extLst>
              <a:ext uri="{FF2B5EF4-FFF2-40B4-BE49-F238E27FC236}">
                <a16:creationId xmlns:a16="http://schemas.microsoft.com/office/drawing/2014/main" id="{77FC5004-2D61-4818-AACF-A96ED2780E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6725" y="3771663"/>
            <a:ext cx="798645" cy="695004"/>
          </a:xfrm>
          <a:prstGeom prst="rect">
            <a:avLst/>
          </a:prstGeom>
        </p:spPr>
      </p:pic>
      <p:pic>
        <p:nvPicPr>
          <p:cNvPr id="1391" name="Picture 1390">
            <a:extLst>
              <a:ext uri="{FF2B5EF4-FFF2-40B4-BE49-F238E27FC236}">
                <a16:creationId xmlns:a16="http://schemas.microsoft.com/office/drawing/2014/main" id="{8194ACB9-D766-4111-AC9F-4C46786C2D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3067" y="4163056"/>
            <a:ext cx="957155" cy="835224"/>
          </a:xfrm>
          <a:prstGeom prst="rect">
            <a:avLst/>
          </a:prstGeom>
        </p:spPr>
      </p:pic>
      <p:pic>
        <p:nvPicPr>
          <p:cNvPr id="1393" name="Picture 1392">
            <a:extLst>
              <a:ext uri="{FF2B5EF4-FFF2-40B4-BE49-F238E27FC236}">
                <a16:creationId xmlns:a16="http://schemas.microsoft.com/office/drawing/2014/main" id="{F2E23841-3BBA-4C56-B041-7E81FAABD2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7837" y="4478799"/>
            <a:ext cx="938865" cy="1030313"/>
          </a:xfrm>
          <a:prstGeom prst="rect">
            <a:avLst/>
          </a:prstGeom>
        </p:spPr>
      </p:pic>
      <p:pic>
        <p:nvPicPr>
          <p:cNvPr id="1395" name="Picture 1394">
            <a:extLst>
              <a:ext uri="{FF2B5EF4-FFF2-40B4-BE49-F238E27FC236}">
                <a16:creationId xmlns:a16="http://schemas.microsoft.com/office/drawing/2014/main" id="{64DFB290-FC27-4FB3-AF72-2A35558587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7746" y="4818725"/>
            <a:ext cx="841321" cy="731583"/>
          </a:xfrm>
          <a:prstGeom prst="rect">
            <a:avLst/>
          </a:prstGeom>
        </p:spPr>
      </p:pic>
      <p:pic>
        <p:nvPicPr>
          <p:cNvPr id="1403" name="Picture 1402">
            <a:extLst>
              <a:ext uri="{FF2B5EF4-FFF2-40B4-BE49-F238E27FC236}">
                <a16:creationId xmlns:a16="http://schemas.microsoft.com/office/drawing/2014/main" id="{0A62E00B-6670-44AB-9EF3-B7DE2F6F5F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3528" y="3322955"/>
            <a:ext cx="1853345" cy="2975106"/>
          </a:xfrm>
          <a:prstGeom prst="rect">
            <a:avLst/>
          </a:prstGeom>
        </p:spPr>
      </p:pic>
      <p:pic>
        <p:nvPicPr>
          <p:cNvPr id="1405" name="Picture 1404">
            <a:extLst>
              <a:ext uri="{FF2B5EF4-FFF2-40B4-BE49-F238E27FC236}">
                <a16:creationId xmlns:a16="http://schemas.microsoft.com/office/drawing/2014/main" id="{6E9BA98C-16D9-4475-A199-05140B9797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3847" y="3047458"/>
            <a:ext cx="3072650" cy="2938527"/>
          </a:xfrm>
          <a:prstGeom prst="rect">
            <a:avLst/>
          </a:prstGeom>
        </p:spPr>
      </p:pic>
      <p:pic>
        <p:nvPicPr>
          <p:cNvPr id="1407" name="Picture 1406">
            <a:extLst>
              <a:ext uri="{FF2B5EF4-FFF2-40B4-BE49-F238E27FC236}">
                <a16:creationId xmlns:a16="http://schemas.microsoft.com/office/drawing/2014/main" id="{6F2B3567-F4FC-4D54-8799-E558F35534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05347" y="875617"/>
            <a:ext cx="4102964" cy="405419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49DB1565-0D0C-4D4D-AA72-5DC3359C53F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73124">
            <a:off x="2896573" y="5286414"/>
            <a:ext cx="819502" cy="714325"/>
          </a:xfrm>
          <a:prstGeom prst="rect">
            <a:avLst/>
          </a:prstGeom>
        </p:spPr>
      </p:pic>
      <p:grpSp>
        <p:nvGrpSpPr>
          <p:cNvPr id="1034" name="Group 1033">
            <a:extLst>
              <a:ext uri="{FF2B5EF4-FFF2-40B4-BE49-F238E27FC236}">
                <a16:creationId xmlns:a16="http://schemas.microsoft.com/office/drawing/2014/main" id="{9F56642C-533E-4F79-B916-598747D8CCA9}"/>
              </a:ext>
            </a:extLst>
          </p:cNvPr>
          <p:cNvGrpSpPr/>
          <p:nvPr/>
        </p:nvGrpSpPr>
        <p:grpSpPr>
          <a:xfrm>
            <a:off x="7489929" y="4447326"/>
            <a:ext cx="446644" cy="351747"/>
            <a:chOff x="-1752953" y="239512"/>
            <a:chExt cx="1509951" cy="1189137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5C98BC3-FBB8-4015-809D-DFE9D1A645AC}"/>
                </a:ext>
              </a:extLst>
            </p:cNvPr>
            <p:cNvSpPr/>
            <p:nvPr/>
          </p:nvSpPr>
          <p:spPr>
            <a:xfrm>
              <a:off x="-1123890" y="239512"/>
              <a:ext cx="880888" cy="982971"/>
            </a:xfrm>
            <a:custGeom>
              <a:avLst/>
              <a:gdLst>
                <a:gd name="connsiteX0" fmla="*/ 3529 w 879743"/>
                <a:gd name="connsiteY0" fmla="*/ 81611 h 1034219"/>
                <a:gd name="connsiteX1" fmla="*/ 292454 w 879743"/>
                <a:gd name="connsiteY1" fmla="*/ 53036 h 1034219"/>
                <a:gd name="connsiteX2" fmla="*/ 660754 w 879743"/>
                <a:gd name="connsiteY2" fmla="*/ 167336 h 1034219"/>
                <a:gd name="connsiteX3" fmla="*/ 857604 w 879743"/>
                <a:gd name="connsiteY3" fmla="*/ 126061 h 1034219"/>
                <a:gd name="connsiteX4" fmla="*/ 851254 w 879743"/>
                <a:gd name="connsiteY4" fmla="*/ 935686 h 1034219"/>
                <a:gd name="connsiteX5" fmla="*/ 644879 w 879743"/>
                <a:gd name="connsiteY5" fmla="*/ 1002361 h 1034219"/>
                <a:gd name="connsiteX6" fmla="*/ 279754 w 879743"/>
                <a:gd name="connsiteY6" fmla="*/ 913461 h 1034219"/>
                <a:gd name="connsiteX7" fmla="*/ 140054 w 879743"/>
                <a:gd name="connsiteY7" fmla="*/ 989661 h 1034219"/>
                <a:gd name="connsiteX8" fmla="*/ 3529 w 879743"/>
                <a:gd name="connsiteY8" fmla="*/ 81611 h 1034219"/>
                <a:gd name="connsiteX0" fmla="*/ 3529 w 879743"/>
                <a:gd name="connsiteY0" fmla="*/ 81611 h 1034219"/>
                <a:gd name="connsiteX1" fmla="*/ 292454 w 879743"/>
                <a:gd name="connsiteY1" fmla="*/ 53036 h 1034219"/>
                <a:gd name="connsiteX2" fmla="*/ 660754 w 879743"/>
                <a:gd name="connsiteY2" fmla="*/ 167336 h 1034219"/>
                <a:gd name="connsiteX3" fmla="*/ 857604 w 879743"/>
                <a:gd name="connsiteY3" fmla="*/ 126061 h 1034219"/>
                <a:gd name="connsiteX4" fmla="*/ 851254 w 879743"/>
                <a:gd name="connsiteY4" fmla="*/ 935686 h 1034219"/>
                <a:gd name="connsiteX5" fmla="*/ 644879 w 879743"/>
                <a:gd name="connsiteY5" fmla="*/ 1002361 h 1034219"/>
                <a:gd name="connsiteX6" fmla="*/ 279754 w 879743"/>
                <a:gd name="connsiteY6" fmla="*/ 913461 h 1034219"/>
                <a:gd name="connsiteX7" fmla="*/ 140054 w 879743"/>
                <a:gd name="connsiteY7" fmla="*/ 989661 h 1034219"/>
                <a:gd name="connsiteX8" fmla="*/ 3529 w 879743"/>
                <a:gd name="connsiteY8" fmla="*/ 81611 h 1034219"/>
                <a:gd name="connsiteX0" fmla="*/ 25340 w 901554"/>
                <a:gd name="connsiteY0" fmla="*/ 30753 h 983361"/>
                <a:gd name="connsiteX1" fmla="*/ 314265 w 901554"/>
                <a:gd name="connsiteY1" fmla="*/ 2178 h 983361"/>
                <a:gd name="connsiteX2" fmla="*/ 682565 w 901554"/>
                <a:gd name="connsiteY2" fmla="*/ 116478 h 983361"/>
                <a:gd name="connsiteX3" fmla="*/ 879415 w 901554"/>
                <a:gd name="connsiteY3" fmla="*/ 75203 h 983361"/>
                <a:gd name="connsiteX4" fmla="*/ 873065 w 901554"/>
                <a:gd name="connsiteY4" fmla="*/ 884828 h 983361"/>
                <a:gd name="connsiteX5" fmla="*/ 666690 w 901554"/>
                <a:gd name="connsiteY5" fmla="*/ 951503 h 983361"/>
                <a:gd name="connsiteX6" fmla="*/ 301565 w 901554"/>
                <a:gd name="connsiteY6" fmla="*/ 862603 h 983361"/>
                <a:gd name="connsiteX7" fmla="*/ 161865 w 901554"/>
                <a:gd name="connsiteY7" fmla="*/ 938803 h 983361"/>
                <a:gd name="connsiteX8" fmla="*/ 25340 w 901554"/>
                <a:gd name="connsiteY8" fmla="*/ 30753 h 983361"/>
                <a:gd name="connsiteX0" fmla="*/ 25340 w 906303"/>
                <a:gd name="connsiteY0" fmla="*/ 30363 h 982971"/>
                <a:gd name="connsiteX1" fmla="*/ 314265 w 906303"/>
                <a:gd name="connsiteY1" fmla="*/ 1788 h 982971"/>
                <a:gd name="connsiteX2" fmla="*/ 612715 w 906303"/>
                <a:gd name="connsiteY2" fmla="*/ 106563 h 982971"/>
                <a:gd name="connsiteX3" fmla="*/ 879415 w 906303"/>
                <a:gd name="connsiteY3" fmla="*/ 74813 h 982971"/>
                <a:gd name="connsiteX4" fmla="*/ 873065 w 906303"/>
                <a:gd name="connsiteY4" fmla="*/ 884438 h 982971"/>
                <a:gd name="connsiteX5" fmla="*/ 666690 w 906303"/>
                <a:gd name="connsiteY5" fmla="*/ 951113 h 982971"/>
                <a:gd name="connsiteX6" fmla="*/ 301565 w 906303"/>
                <a:gd name="connsiteY6" fmla="*/ 862213 h 982971"/>
                <a:gd name="connsiteX7" fmla="*/ 161865 w 906303"/>
                <a:gd name="connsiteY7" fmla="*/ 938413 h 982971"/>
                <a:gd name="connsiteX8" fmla="*/ 25340 w 906303"/>
                <a:gd name="connsiteY8" fmla="*/ 30363 h 982971"/>
                <a:gd name="connsiteX0" fmla="*/ 25340 w 892146"/>
                <a:gd name="connsiteY0" fmla="*/ 30363 h 982971"/>
                <a:gd name="connsiteX1" fmla="*/ 314265 w 892146"/>
                <a:gd name="connsiteY1" fmla="*/ 1788 h 982971"/>
                <a:gd name="connsiteX2" fmla="*/ 612715 w 892146"/>
                <a:gd name="connsiteY2" fmla="*/ 106563 h 982971"/>
                <a:gd name="connsiteX3" fmla="*/ 879415 w 892146"/>
                <a:gd name="connsiteY3" fmla="*/ 74813 h 982971"/>
                <a:gd name="connsiteX4" fmla="*/ 873065 w 892146"/>
                <a:gd name="connsiteY4" fmla="*/ 884438 h 982971"/>
                <a:gd name="connsiteX5" fmla="*/ 666690 w 892146"/>
                <a:gd name="connsiteY5" fmla="*/ 951113 h 982971"/>
                <a:gd name="connsiteX6" fmla="*/ 301565 w 892146"/>
                <a:gd name="connsiteY6" fmla="*/ 862213 h 982971"/>
                <a:gd name="connsiteX7" fmla="*/ 161865 w 892146"/>
                <a:gd name="connsiteY7" fmla="*/ 938413 h 982971"/>
                <a:gd name="connsiteX8" fmla="*/ 25340 w 892146"/>
                <a:gd name="connsiteY8" fmla="*/ 30363 h 982971"/>
                <a:gd name="connsiteX0" fmla="*/ 25340 w 892373"/>
                <a:gd name="connsiteY0" fmla="*/ 30363 h 982971"/>
                <a:gd name="connsiteX1" fmla="*/ 314265 w 892373"/>
                <a:gd name="connsiteY1" fmla="*/ 1788 h 982971"/>
                <a:gd name="connsiteX2" fmla="*/ 612715 w 892373"/>
                <a:gd name="connsiteY2" fmla="*/ 106563 h 982971"/>
                <a:gd name="connsiteX3" fmla="*/ 879415 w 892373"/>
                <a:gd name="connsiteY3" fmla="*/ 74813 h 982971"/>
                <a:gd name="connsiteX4" fmla="*/ 873065 w 892373"/>
                <a:gd name="connsiteY4" fmla="*/ 884438 h 982971"/>
                <a:gd name="connsiteX5" fmla="*/ 663515 w 892373"/>
                <a:gd name="connsiteY5" fmla="*/ 954288 h 982971"/>
                <a:gd name="connsiteX6" fmla="*/ 301565 w 892373"/>
                <a:gd name="connsiteY6" fmla="*/ 862213 h 982971"/>
                <a:gd name="connsiteX7" fmla="*/ 161865 w 892373"/>
                <a:gd name="connsiteY7" fmla="*/ 938413 h 982971"/>
                <a:gd name="connsiteX8" fmla="*/ 25340 w 892373"/>
                <a:gd name="connsiteY8" fmla="*/ 30363 h 982971"/>
                <a:gd name="connsiteX0" fmla="*/ 25340 w 880888"/>
                <a:gd name="connsiteY0" fmla="*/ 30363 h 982971"/>
                <a:gd name="connsiteX1" fmla="*/ 314265 w 880888"/>
                <a:gd name="connsiteY1" fmla="*/ 1788 h 982971"/>
                <a:gd name="connsiteX2" fmla="*/ 612715 w 880888"/>
                <a:gd name="connsiteY2" fmla="*/ 106563 h 982971"/>
                <a:gd name="connsiteX3" fmla="*/ 879415 w 880888"/>
                <a:gd name="connsiteY3" fmla="*/ 74813 h 982971"/>
                <a:gd name="connsiteX4" fmla="*/ 873065 w 880888"/>
                <a:gd name="connsiteY4" fmla="*/ 884438 h 982971"/>
                <a:gd name="connsiteX5" fmla="*/ 663515 w 880888"/>
                <a:gd name="connsiteY5" fmla="*/ 954288 h 982971"/>
                <a:gd name="connsiteX6" fmla="*/ 301565 w 880888"/>
                <a:gd name="connsiteY6" fmla="*/ 862213 h 982971"/>
                <a:gd name="connsiteX7" fmla="*/ 161865 w 880888"/>
                <a:gd name="connsiteY7" fmla="*/ 938413 h 982971"/>
                <a:gd name="connsiteX8" fmla="*/ 25340 w 880888"/>
                <a:gd name="connsiteY8" fmla="*/ 30363 h 982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0888" h="982971">
                  <a:moveTo>
                    <a:pt x="25340" y="30363"/>
                  </a:moveTo>
                  <a:cubicBezTo>
                    <a:pt x="117415" y="48884"/>
                    <a:pt x="216369" y="-10912"/>
                    <a:pt x="314265" y="1788"/>
                  </a:cubicBezTo>
                  <a:cubicBezTo>
                    <a:pt x="412161" y="14488"/>
                    <a:pt x="518523" y="94392"/>
                    <a:pt x="612715" y="106563"/>
                  </a:cubicBezTo>
                  <a:cubicBezTo>
                    <a:pt x="706907" y="118734"/>
                    <a:pt x="874123" y="56292"/>
                    <a:pt x="879415" y="74813"/>
                  </a:cubicBezTo>
                  <a:cubicBezTo>
                    <a:pt x="884707" y="93334"/>
                    <a:pt x="874123" y="858509"/>
                    <a:pt x="873065" y="884438"/>
                  </a:cubicBezTo>
                  <a:cubicBezTo>
                    <a:pt x="872007" y="910367"/>
                    <a:pt x="758765" y="957992"/>
                    <a:pt x="663515" y="954288"/>
                  </a:cubicBezTo>
                  <a:cubicBezTo>
                    <a:pt x="568265" y="950584"/>
                    <a:pt x="385702" y="864330"/>
                    <a:pt x="301565" y="862213"/>
                  </a:cubicBezTo>
                  <a:cubicBezTo>
                    <a:pt x="217428" y="860096"/>
                    <a:pt x="205257" y="1072821"/>
                    <a:pt x="161865" y="938413"/>
                  </a:cubicBezTo>
                  <a:cubicBezTo>
                    <a:pt x="118473" y="804005"/>
                    <a:pt x="-66735" y="11842"/>
                    <a:pt x="25340" y="3036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77F2170-8850-4E7D-85D2-7BD87CEE796C}"/>
                </a:ext>
              </a:extLst>
            </p:cNvPr>
            <p:cNvSpPr/>
            <p:nvPr/>
          </p:nvSpPr>
          <p:spPr>
            <a:xfrm>
              <a:off x="-1749120" y="412057"/>
              <a:ext cx="908050" cy="1016592"/>
            </a:xfrm>
            <a:custGeom>
              <a:avLst/>
              <a:gdLst>
                <a:gd name="connsiteX0" fmla="*/ 0 w 914400"/>
                <a:gd name="connsiteY0" fmla="*/ 0 h 936416"/>
                <a:gd name="connsiteX1" fmla="*/ 914400 w 914400"/>
                <a:gd name="connsiteY1" fmla="*/ 0 h 936416"/>
                <a:gd name="connsiteX2" fmla="*/ 914400 w 914400"/>
                <a:gd name="connsiteY2" fmla="*/ 936416 h 936416"/>
                <a:gd name="connsiteX3" fmla="*/ 0 w 914400"/>
                <a:gd name="connsiteY3" fmla="*/ 936416 h 936416"/>
                <a:gd name="connsiteX4" fmla="*/ 0 w 914400"/>
                <a:gd name="connsiteY4" fmla="*/ 0 h 936416"/>
                <a:gd name="connsiteX0" fmla="*/ 0 w 914400"/>
                <a:gd name="connsiteY0" fmla="*/ 0 h 939591"/>
                <a:gd name="connsiteX1" fmla="*/ 914400 w 914400"/>
                <a:gd name="connsiteY1" fmla="*/ 0 h 939591"/>
                <a:gd name="connsiteX2" fmla="*/ 914400 w 914400"/>
                <a:gd name="connsiteY2" fmla="*/ 936416 h 939591"/>
                <a:gd name="connsiteX3" fmla="*/ 44450 w 914400"/>
                <a:gd name="connsiteY3" fmla="*/ 939591 h 939591"/>
                <a:gd name="connsiteX4" fmla="*/ 0 w 914400"/>
                <a:gd name="connsiteY4" fmla="*/ 0 h 939591"/>
                <a:gd name="connsiteX0" fmla="*/ 0 w 914400"/>
                <a:gd name="connsiteY0" fmla="*/ 0 h 939591"/>
                <a:gd name="connsiteX1" fmla="*/ 914400 w 914400"/>
                <a:gd name="connsiteY1" fmla="*/ 0 h 939591"/>
                <a:gd name="connsiteX2" fmla="*/ 914400 w 914400"/>
                <a:gd name="connsiteY2" fmla="*/ 936416 h 939591"/>
                <a:gd name="connsiteX3" fmla="*/ 44450 w 914400"/>
                <a:gd name="connsiteY3" fmla="*/ 939591 h 939591"/>
                <a:gd name="connsiteX4" fmla="*/ 0 w 914400"/>
                <a:gd name="connsiteY4" fmla="*/ 0 h 939591"/>
                <a:gd name="connsiteX0" fmla="*/ 0 w 914400"/>
                <a:gd name="connsiteY0" fmla="*/ 0 h 939591"/>
                <a:gd name="connsiteX1" fmla="*/ 914400 w 914400"/>
                <a:gd name="connsiteY1" fmla="*/ 0 h 939591"/>
                <a:gd name="connsiteX2" fmla="*/ 869950 w 914400"/>
                <a:gd name="connsiteY2" fmla="*/ 936416 h 939591"/>
                <a:gd name="connsiteX3" fmla="*/ 44450 w 914400"/>
                <a:gd name="connsiteY3" fmla="*/ 939591 h 939591"/>
                <a:gd name="connsiteX4" fmla="*/ 0 w 914400"/>
                <a:gd name="connsiteY4" fmla="*/ 0 h 939591"/>
                <a:gd name="connsiteX0" fmla="*/ 0 w 914400"/>
                <a:gd name="connsiteY0" fmla="*/ 0 h 939591"/>
                <a:gd name="connsiteX1" fmla="*/ 914400 w 914400"/>
                <a:gd name="connsiteY1" fmla="*/ 0 h 939591"/>
                <a:gd name="connsiteX2" fmla="*/ 869950 w 914400"/>
                <a:gd name="connsiteY2" fmla="*/ 936416 h 939591"/>
                <a:gd name="connsiteX3" fmla="*/ 44450 w 914400"/>
                <a:gd name="connsiteY3" fmla="*/ 939591 h 939591"/>
                <a:gd name="connsiteX4" fmla="*/ 0 w 914400"/>
                <a:gd name="connsiteY4" fmla="*/ 0 h 939591"/>
                <a:gd name="connsiteX0" fmla="*/ 0 w 914400"/>
                <a:gd name="connsiteY0" fmla="*/ 0 h 955839"/>
                <a:gd name="connsiteX1" fmla="*/ 914400 w 914400"/>
                <a:gd name="connsiteY1" fmla="*/ 0 h 955839"/>
                <a:gd name="connsiteX2" fmla="*/ 869950 w 914400"/>
                <a:gd name="connsiteY2" fmla="*/ 936416 h 955839"/>
                <a:gd name="connsiteX3" fmla="*/ 44450 w 914400"/>
                <a:gd name="connsiteY3" fmla="*/ 939591 h 955839"/>
                <a:gd name="connsiteX4" fmla="*/ 0 w 914400"/>
                <a:gd name="connsiteY4" fmla="*/ 0 h 955839"/>
                <a:gd name="connsiteX0" fmla="*/ 0 w 914400"/>
                <a:gd name="connsiteY0" fmla="*/ 0 h 968980"/>
                <a:gd name="connsiteX1" fmla="*/ 914400 w 914400"/>
                <a:gd name="connsiteY1" fmla="*/ 0 h 968980"/>
                <a:gd name="connsiteX2" fmla="*/ 869950 w 914400"/>
                <a:gd name="connsiteY2" fmla="*/ 936416 h 968980"/>
                <a:gd name="connsiteX3" fmla="*/ 44450 w 914400"/>
                <a:gd name="connsiteY3" fmla="*/ 939591 h 968980"/>
                <a:gd name="connsiteX4" fmla="*/ 0 w 914400"/>
                <a:gd name="connsiteY4" fmla="*/ 0 h 968980"/>
                <a:gd name="connsiteX0" fmla="*/ 0 w 914400"/>
                <a:gd name="connsiteY0" fmla="*/ 0 h 976593"/>
                <a:gd name="connsiteX1" fmla="*/ 914400 w 914400"/>
                <a:gd name="connsiteY1" fmla="*/ 0 h 976593"/>
                <a:gd name="connsiteX2" fmla="*/ 869950 w 914400"/>
                <a:gd name="connsiteY2" fmla="*/ 936416 h 976593"/>
                <a:gd name="connsiteX3" fmla="*/ 44450 w 914400"/>
                <a:gd name="connsiteY3" fmla="*/ 939591 h 976593"/>
                <a:gd name="connsiteX4" fmla="*/ 0 w 914400"/>
                <a:gd name="connsiteY4" fmla="*/ 0 h 976593"/>
                <a:gd name="connsiteX0" fmla="*/ 0 w 914400"/>
                <a:gd name="connsiteY0" fmla="*/ 0 h 984438"/>
                <a:gd name="connsiteX1" fmla="*/ 914400 w 914400"/>
                <a:gd name="connsiteY1" fmla="*/ 0 h 984438"/>
                <a:gd name="connsiteX2" fmla="*/ 869950 w 914400"/>
                <a:gd name="connsiteY2" fmla="*/ 936416 h 984438"/>
                <a:gd name="connsiteX3" fmla="*/ 44450 w 914400"/>
                <a:gd name="connsiteY3" fmla="*/ 939591 h 984438"/>
                <a:gd name="connsiteX4" fmla="*/ 0 w 914400"/>
                <a:gd name="connsiteY4" fmla="*/ 0 h 984438"/>
                <a:gd name="connsiteX0" fmla="*/ 0 w 921485"/>
                <a:gd name="connsiteY0" fmla="*/ 0 h 984438"/>
                <a:gd name="connsiteX1" fmla="*/ 914400 w 921485"/>
                <a:gd name="connsiteY1" fmla="*/ 0 h 984438"/>
                <a:gd name="connsiteX2" fmla="*/ 869950 w 921485"/>
                <a:gd name="connsiteY2" fmla="*/ 936416 h 984438"/>
                <a:gd name="connsiteX3" fmla="*/ 44450 w 921485"/>
                <a:gd name="connsiteY3" fmla="*/ 939591 h 984438"/>
                <a:gd name="connsiteX4" fmla="*/ 0 w 921485"/>
                <a:gd name="connsiteY4" fmla="*/ 0 h 984438"/>
                <a:gd name="connsiteX0" fmla="*/ 1840 w 923325"/>
                <a:gd name="connsiteY0" fmla="*/ 0 h 984438"/>
                <a:gd name="connsiteX1" fmla="*/ 916240 w 923325"/>
                <a:gd name="connsiteY1" fmla="*/ 0 h 984438"/>
                <a:gd name="connsiteX2" fmla="*/ 871790 w 923325"/>
                <a:gd name="connsiteY2" fmla="*/ 936416 h 984438"/>
                <a:gd name="connsiteX3" fmla="*/ 46290 w 923325"/>
                <a:gd name="connsiteY3" fmla="*/ 939591 h 984438"/>
                <a:gd name="connsiteX4" fmla="*/ 1840 w 923325"/>
                <a:gd name="connsiteY4" fmla="*/ 0 h 984438"/>
                <a:gd name="connsiteX0" fmla="*/ 1840 w 923325"/>
                <a:gd name="connsiteY0" fmla="*/ 0 h 1000806"/>
                <a:gd name="connsiteX1" fmla="*/ 916240 w 923325"/>
                <a:gd name="connsiteY1" fmla="*/ 0 h 1000806"/>
                <a:gd name="connsiteX2" fmla="*/ 871790 w 923325"/>
                <a:gd name="connsiteY2" fmla="*/ 936416 h 1000806"/>
                <a:gd name="connsiteX3" fmla="*/ 46290 w 923325"/>
                <a:gd name="connsiteY3" fmla="*/ 939591 h 1000806"/>
                <a:gd name="connsiteX4" fmla="*/ 1840 w 923325"/>
                <a:gd name="connsiteY4" fmla="*/ 0 h 1000806"/>
                <a:gd name="connsiteX0" fmla="*/ 1840 w 923325"/>
                <a:gd name="connsiteY0" fmla="*/ 0 h 1016592"/>
                <a:gd name="connsiteX1" fmla="*/ 916240 w 923325"/>
                <a:gd name="connsiteY1" fmla="*/ 0 h 1016592"/>
                <a:gd name="connsiteX2" fmla="*/ 871790 w 923325"/>
                <a:gd name="connsiteY2" fmla="*/ 936416 h 1016592"/>
                <a:gd name="connsiteX3" fmla="*/ 46290 w 923325"/>
                <a:gd name="connsiteY3" fmla="*/ 939591 h 1016592"/>
                <a:gd name="connsiteX4" fmla="*/ 1840 w 923325"/>
                <a:gd name="connsiteY4" fmla="*/ 0 h 101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325" h="1016592">
                  <a:moveTo>
                    <a:pt x="1840" y="0"/>
                  </a:moveTo>
                  <a:lnTo>
                    <a:pt x="916240" y="0"/>
                  </a:lnTo>
                  <a:cubicBezTo>
                    <a:pt x="929998" y="312139"/>
                    <a:pt x="927882" y="627452"/>
                    <a:pt x="871790" y="936416"/>
                  </a:cubicBezTo>
                  <a:cubicBezTo>
                    <a:pt x="574398" y="1042249"/>
                    <a:pt x="308757" y="1043308"/>
                    <a:pt x="46290" y="939591"/>
                  </a:cubicBezTo>
                  <a:cubicBezTo>
                    <a:pt x="-3452" y="670844"/>
                    <a:pt x="-2393" y="313197"/>
                    <a:pt x="184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C1711D2B-91E0-4355-B300-FD04D0968F91}"/>
                </a:ext>
              </a:extLst>
            </p:cNvPr>
            <p:cNvSpPr/>
            <p:nvPr/>
          </p:nvSpPr>
          <p:spPr>
            <a:xfrm>
              <a:off x="-1752953" y="251287"/>
              <a:ext cx="902008" cy="3007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20" name="Oval 1019">
              <a:extLst>
                <a:ext uri="{FF2B5EF4-FFF2-40B4-BE49-F238E27FC236}">
                  <a16:creationId xmlns:a16="http://schemas.microsoft.com/office/drawing/2014/main" id="{39C04ED9-B186-4700-9493-95F6551491D9}"/>
                </a:ext>
              </a:extLst>
            </p:cNvPr>
            <p:cNvSpPr/>
            <p:nvPr/>
          </p:nvSpPr>
          <p:spPr>
            <a:xfrm>
              <a:off x="-1468618" y="346075"/>
              <a:ext cx="333338" cy="11112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3529EEF7-992F-40B8-A5A8-D712C02B874E}"/>
                </a:ext>
              </a:extLst>
            </p:cNvPr>
            <p:cNvCxnSpPr>
              <a:cxnSpLocks/>
            </p:cNvCxnSpPr>
            <p:nvPr/>
          </p:nvCxnSpPr>
          <p:spPr>
            <a:xfrm>
              <a:off x="-737513" y="255783"/>
              <a:ext cx="7144" cy="864394"/>
            </a:xfrm>
            <a:prstGeom prst="line">
              <a:avLst/>
            </a:prstGeom>
            <a:ln>
              <a:solidFill>
                <a:srgbClr val="AFABAB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4" name="Straight Connector 1023">
              <a:extLst>
                <a:ext uri="{FF2B5EF4-FFF2-40B4-BE49-F238E27FC236}">
                  <a16:creationId xmlns:a16="http://schemas.microsoft.com/office/drawing/2014/main" id="{D622245C-40B8-4E41-A665-D45DACFFC0BD}"/>
                </a:ext>
              </a:extLst>
            </p:cNvPr>
            <p:cNvCxnSpPr>
              <a:cxnSpLocks/>
            </p:cNvCxnSpPr>
            <p:nvPr/>
          </p:nvCxnSpPr>
          <p:spPr>
            <a:xfrm>
              <a:off x="-1633538" y="504825"/>
              <a:ext cx="24835" cy="866061"/>
            </a:xfrm>
            <a:prstGeom prst="line">
              <a:avLst/>
            </a:prstGeom>
            <a:ln>
              <a:solidFill>
                <a:srgbClr val="AFABAB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5" name="Straight Connector 1024">
              <a:extLst>
                <a:ext uri="{FF2B5EF4-FFF2-40B4-BE49-F238E27FC236}">
                  <a16:creationId xmlns:a16="http://schemas.microsoft.com/office/drawing/2014/main" id="{95C4DD2D-F94F-4F6B-841B-B819498A8A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957263" y="483394"/>
              <a:ext cx="42864" cy="873919"/>
            </a:xfrm>
            <a:prstGeom prst="line">
              <a:avLst/>
            </a:prstGeom>
            <a:ln>
              <a:solidFill>
                <a:srgbClr val="AFABAB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89" name="Group 888">
              <a:extLst>
                <a:ext uri="{FF2B5EF4-FFF2-40B4-BE49-F238E27FC236}">
                  <a16:creationId xmlns:a16="http://schemas.microsoft.com/office/drawing/2014/main" id="{D93791E5-F8F3-450D-A333-23AE74016844}"/>
                </a:ext>
              </a:extLst>
            </p:cNvPr>
            <p:cNvGrpSpPr/>
            <p:nvPr/>
          </p:nvGrpSpPr>
          <p:grpSpPr>
            <a:xfrm>
              <a:off x="-1456556" y="739764"/>
              <a:ext cx="345281" cy="205772"/>
              <a:chOff x="-1456556" y="739764"/>
              <a:chExt cx="345281" cy="205772"/>
            </a:xfrm>
          </p:grpSpPr>
          <p:grpSp>
            <p:nvGrpSpPr>
              <p:cNvPr id="883" name="Group 882">
                <a:extLst>
                  <a:ext uri="{FF2B5EF4-FFF2-40B4-BE49-F238E27FC236}">
                    <a16:creationId xmlns:a16="http://schemas.microsoft.com/office/drawing/2014/main" id="{BCFFA926-044E-4248-9408-9773146F40AE}"/>
                  </a:ext>
                </a:extLst>
              </p:cNvPr>
              <p:cNvGrpSpPr/>
              <p:nvPr/>
            </p:nvGrpSpPr>
            <p:grpSpPr>
              <a:xfrm>
                <a:off x="-1456556" y="739764"/>
                <a:ext cx="345281" cy="45719"/>
                <a:chOff x="-1456556" y="1068844"/>
                <a:chExt cx="345281" cy="45719"/>
              </a:xfrm>
            </p:grpSpPr>
            <p:sp>
              <p:nvSpPr>
                <p:cNvPr id="1026" name="Freeform: Shape 1025">
                  <a:extLst>
                    <a:ext uri="{FF2B5EF4-FFF2-40B4-BE49-F238E27FC236}">
                      <a16:creationId xmlns:a16="http://schemas.microsoft.com/office/drawing/2014/main" id="{3D2B477F-444E-4C7A-82EB-79F91633BAE8}"/>
                    </a:ext>
                  </a:extLst>
                </p:cNvPr>
                <p:cNvSpPr/>
                <p:nvPr/>
              </p:nvSpPr>
              <p:spPr>
                <a:xfrm rot="10800000">
                  <a:off x="-1456556" y="1068844"/>
                  <a:ext cx="119062" cy="45719"/>
                </a:xfrm>
                <a:custGeom>
                  <a:avLst/>
                  <a:gdLst>
                    <a:gd name="connsiteX0" fmla="*/ 0 w 171450"/>
                    <a:gd name="connsiteY0" fmla="*/ 0 h 57167"/>
                    <a:gd name="connsiteX1" fmla="*/ 83344 w 171450"/>
                    <a:gd name="connsiteY1" fmla="*/ 57150 h 57167"/>
                    <a:gd name="connsiteX2" fmla="*/ 171450 w 171450"/>
                    <a:gd name="connsiteY2" fmla="*/ 4763 h 57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1450" h="57167">
                      <a:moveTo>
                        <a:pt x="0" y="0"/>
                      </a:moveTo>
                      <a:cubicBezTo>
                        <a:pt x="27384" y="28178"/>
                        <a:pt x="54769" y="56356"/>
                        <a:pt x="83344" y="57150"/>
                      </a:cubicBezTo>
                      <a:cubicBezTo>
                        <a:pt x="111919" y="57944"/>
                        <a:pt x="141684" y="31353"/>
                        <a:pt x="171450" y="4763"/>
                      </a:cubicBezTo>
                    </a:path>
                  </a:pathLst>
                </a:custGeom>
                <a:noFill/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7" name="Freeform: Shape 1026">
                  <a:extLst>
                    <a:ext uri="{FF2B5EF4-FFF2-40B4-BE49-F238E27FC236}">
                      <a16:creationId xmlns:a16="http://schemas.microsoft.com/office/drawing/2014/main" id="{9FFC8946-CE2A-4B69-BBC0-A08A9E65A023}"/>
                    </a:ext>
                  </a:extLst>
                </p:cNvPr>
                <p:cNvSpPr/>
                <p:nvPr/>
              </p:nvSpPr>
              <p:spPr>
                <a:xfrm rot="10800000">
                  <a:off x="-1230337" y="1068844"/>
                  <a:ext cx="119062" cy="45719"/>
                </a:xfrm>
                <a:custGeom>
                  <a:avLst/>
                  <a:gdLst>
                    <a:gd name="connsiteX0" fmla="*/ 0 w 171450"/>
                    <a:gd name="connsiteY0" fmla="*/ 0 h 57167"/>
                    <a:gd name="connsiteX1" fmla="*/ 83344 w 171450"/>
                    <a:gd name="connsiteY1" fmla="*/ 57150 h 57167"/>
                    <a:gd name="connsiteX2" fmla="*/ 171450 w 171450"/>
                    <a:gd name="connsiteY2" fmla="*/ 4763 h 57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1450" h="57167">
                      <a:moveTo>
                        <a:pt x="0" y="0"/>
                      </a:moveTo>
                      <a:cubicBezTo>
                        <a:pt x="27384" y="28178"/>
                        <a:pt x="54769" y="56356"/>
                        <a:pt x="83344" y="57150"/>
                      </a:cubicBezTo>
                      <a:cubicBezTo>
                        <a:pt x="111919" y="57944"/>
                        <a:pt x="141684" y="31353"/>
                        <a:pt x="171450" y="4763"/>
                      </a:cubicBezTo>
                    </a:path>
                  </a:pathLst>
                </a:custGeom>
                <a:noFill/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029" name="Freeform: Shape 1028">
                <a:extLst>
                  <a:ext uri="{FF2B5EF4-FFF2-40B4-BE49-F238E27FC236}">
                    <a16:creationId xmlns:a16="http://schemas.microsoft.com/office/drawing/2014/main" id="{42C8D1E1-1F13-4078-AFB5-D8BACB3C55C6}"/>
                  </a:ext>
                </a:extLst>
              </p:cNvPr>
              <p:cNvSpPr/>
              <p:nvPr/>
            </p:nvSpPr>
            <p:spPr>
              <a:xfrm>
                <a:off x="-1358705" y="858551"/>
                <a:ext cx="151479" cy="86985"/>
              </a:xfrm>
              <a:custGeom>
                <a:avLst/>
                <a:gdLst>
                  <a:gd name="connsiteX0" fmla="*/ 11398 w 247834"/>
                  <a:gd name="connsiteY0" fmla="*/ 0 h 86985"/>
                  <a:gd name="connsiteX1" fmla="*/ 36295 w 247834"/>
                  <a:gd name="connsiteY1" fmla="*/ 18396 h 86985"/>
                  <a:gd name="connsiteX2" fmla="*/ 123917 w 247834"/>
                  <a:gd name="connsiteY2" fmla="*/ 36477 h 86985"/>
                  <a:gd name="connsiteX3" fmla="*/ 211539 w 247834"/>
                  <a:gd name="connsiteY3" fmla="*/ 18396 h 86985"/>
                  <a:gd name="connsiteX4" fmla="*/ 236436 w 247834"/>
                  <a:gd name="connsiteY4" fmla="*/ 0 h 86985"/>
                  <a:gd name="connsiteX5" fmla="*/ 238096 w 247834"/>
                  <a:gd name="connsiteY5" fmla="*/ 1226 h 86985"/>
                  <a:gd name="connsiteX6" fmla="*/ 247834 w 247834"/>
                  <a:gd name="connsiteY6" fmla="*/ 25254 h 86985"/>
                  <a:gd name="connsiteX7" fmla="*/ 123917 w 247834"/>
                  <a:gd name="connsiteY7" fmla="*/ 86985 h 86985"/>
                  <a:gd name="connsiteX8" fmla="*/ 0 w 247834"/>
                  <a:gd name="connsiteY8" fmla="*/ 25254 h 86985"/>
                  <a:gd name="connsiteX9" fmla="*/ 9738 w 247834"/>
                  <a:gd name="connsiteY9" fmla="*/ 1226 h 86985"/>
                  <a:gd name="connsiteX10" fmla="*/ 11398 w 247834"/>
                  <a:gd name="connsiteY10" fmla="*/ 0 h 86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7834" h="86985">
                    <a:moveTo>
                      <a:pt x="11398" y="0"/>
                    </a:moveTo>
                    <a:lnTo>
                      <a:pt x="36295" y="18396"/>
                    </a:lnTo>
                    <a:cubicBezTo>
                      <a:pt x="58720" y="29568"/>
                      <a:pt x="89699" y="36477"/>
                      <a:pt x="123917" y="36477"/>
                    </a:cubicBezTo>
                    <a:cubicBezTo>
                      <a:pt x="158136" y="36477"/>
                      <a:pt x="189115" y="29568"/>
                      <a:pt x="211539" y="18396"/>
                    </a:cubicBezTo>
                    <a:lnTo>
                      <a:pt x="236436" y="0"/>
                    </a:lnTo>
                    <a:lnTo>
                      <a:pt x="238096" y="1226"/>
                    </a:lnTo>
                    <a:cubicBezTo>
                      <a:pt x="244367" y="8611"/>
                      <a:pt x="247834" y="16731"/>
                      <a:pt x="247834" y="25254"/>
                    </a:cubicBezTo>
                    <a:cubicBezTo>
                      <a:pt x="247834" y="59347"/>
                      <a:pt x="192354" y="86985"/>
                      <a:pt x="123917" y="86985"/>
                    </a:cubicBezTo>
                    <a:cubicBezTo>
                      <a:pt x="55480" y="86985"/>
                      <a:pt x="0" y="59347"/>
                      <a:pt x="0" y="25254"/>
                    </a:cubicBezTo>
                    <a:cubicBezTo>
                      <a:pt x="0" y="16731"/>
                      <a:pt x="3468" y="8611"/>
                      <a:pt x="9738" y="1226"/>
                    </a:cubicBezTo>
                    <a:lnTo>
                      <a:pt x="11398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</p:grpSp>
      <p:pic>
        <p:nvPicPr>
          <p:cNvPr id="1397" name="Picture 1396">
            <a:extLst>
              <a:ext uri="{FF2B5EF4-FFF2-40B4-BE49-F238E27FC236}">
                <a16:creationId xmlns:a16="http://schemas.microsoft.com/office/drawing/2014/main" id="{C4E6647F-A3FA-40B7-B38C-62DD3206A75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86074" y="4466766"/>
            <a:ext cx="926672" cy="80474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EFC4A906-FC7F-423E-991F-14A635BE69AB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17300">
            <a:off x="7448703" y="4082181"/>
            <a:ext cx="462066" cy="403495"/>
          </a:xfrm>
          <a:prstGeom prst="rect">
            <a:avLst/>
          </a:prstGeom>
        </p:spPr>
      </p:pic>
      <p:pic>
        <p:nvPicPr>
          <p:cNvPr id="1399" name="Picture 1398">
            <a:extLst>
              <a:ext uri="{FF2B5EF4-FFF2-40B4-BE49-F238E27FC236}">
                <a16:creationId xmlns:a16="http://schemas.microsoft.com/office/drawing/2014/main" id="{69EC3DF8-8DD7-4C45-862D-F4FD1681B06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71606" y="3736737"/>
            <a:ext cx="1146147" cy="993734"/>
          </a:xfrm>
          <a:prstGeom prst="rect">
            <a:avLst/>
          </a:prstGeom>
        </p:spPr>
      </p:pic>
      <p:pic>
        <p:nvPicPr>
          <p:cNvPr id="1401" name="Picture 1400">
            <a:extLst>
              <a:ext uri="{FF2B5EF4-FFF2-40B4-BE49-F238E27FC236}">
                <a16:creationId xmlns:a16="http://schemas.microsoft.com/office/drawing/2014/main" id="{5E547B45-B6E2-4536-848D-498B2C10830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34196" y="3999223"/>
            <a:ext cx="944962" cy="823031"/>
          </a:xfrm>
          <a:prstGeom prst="rect">
            <a:avLst/>
          </a:prstGeom>
        </p:spPr>
      </p:pic>
      <p:pic>
        <p:nvPicPr>
          <p:cNvPr id="1409" name="Picture 1408">
            <a:extLst>
              <a:ext uri="{FF2B5EF4-FFF2-40B4-BE49-F238E27FC236}">
                <a16:creationId xmlns:a16="http://schemas.microsoft.com/office/drawing/2014/main" id="{C18103CF-A584-44B1-A2DB-936328AAB9D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59910" y="4540719"/>
            <a:ext cx="847417" cy="926672"/>
          </a:xfrm>
          <a:prstGeom prst="rect">
            <a:avLst/>
          </a:prstGeom>
        </p:spPr>
      </p:pic>
      <p:pic>
        <p:nvPicPr>
          <p:cNvPr id="1411" name="Picture 1410">
            <a:extLst>
              <a:ext uri="{FF2B5EF4-FFF2-40B4-BE49-F238E27FC236}">
                <a16:creationId xmlns:a16="http://schemas.microsoft.com/office/drawing/2014/main" id="{D1A4D445-38EF-4FE7-9D11-6B47D13C5A5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33297" y="4954573"/>
            <a:ext cx="951058" cy="829128"/>
          </a:xfrm>
          <a:prstGeom prst="rect">
            <a:avLst/>
          </a:prstGeom>
        </p:spPr>
      </p:pic>
      <p:pic>
        <p:nvPicPr>
          <p:cNvPr id="1413" name="Picture 1412">
            <a:extLst>
              <a:ext uri="{FF2B5EF4-FFF2-40B4-BE49-F238E27FC236}">
                <a16:creationId xmlns:a16="http://schemas.microsoft.com/office/drawing/2014/main" id="{E70B9C7C-FEEE-4DB9-B914-3868D786B88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08836" y="1247506"/>
            <a:ext cx="5102794" cy="1536325"/>
          </a:xfrm>
          <a:prstGeom prst="rect">
            <a:avLst/>
          </a:prstGeom>
        </p:spPr>
      </p:pic>
      <p:pic>
        <p:nvPicPr>
          <p:cNvPr id="1415" name="Picture 1414">
            <a:extLst>
              <a:ext uri="{FF2B5EF4-FFF2-40B4-BE49-F238E27FC236}">
                <a16:creationId xmlns:a16="http://schemas.microsoft.com/office/drawing/2014/main" id="{C6C59445-BCD1-4116-90D9-76D99A60AC9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759545" y="898018"/>
            <a:ext cx="3487214" cy="476748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A0AC9B4-7A5F-461A-90B3-27016B250E1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616615">
            <a:off x="6964721" y="5494580"/>
            <a:ext cx="737680" cy="798645"/>
          </a:xfrm>
          <a:prstGeom prst="rect">
            <a:avLst/>
          </a:prstGeom>
        </p:spPr>
      </p:pic>
      <p:pic>
        <p:nvPicPr>
          <p:cNvPr id="1417" name="Picture 1416">
            <a:extLst>
              <a:ext uri="{FF2B5EF4-FFF2-40B4-BE49-F238E27FC236}">
                <a16:creationId xmlns:a16="http://schemas.microsoft.com/office/drawing/2014/main" id="{6DB49E5D-C15D-465A-B7C3-6E016E10D82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529402" y="4681367"/>
            <a:ext cx="1042506" cy="1146147"/>
          </a:xfrm>
          <a:prstGeom prst="rect">
            <a:avLst/>
          </a:prstGeom>
        </p:spPr>
      </p:pic>
      <p:pic>
        <p:nvPicPr>
          <p:cNvPr id="1419" name="Picture 1418">
            <a:extLst>
              <a:ext uri="{FF2B5EF4-FFF2-40B4-BE49-F238E27FC236}">
                <a16:creationId xmlns:a16="http://schemas.microsoft.com/office/drawing/2014/main" id="{BA141BDD-45F4-443F-A363-21D7A5B8BF9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556840" y="4389520"/>
            <a:ext cx="1713124" cy="1579001"/>
          </a:xfrm>
          <a:prstGeom prst="rect">
            <a:avLst/>
          </a:prstGeom>
        </p:spPr>
      </p:pic>
      <p:pic>
        <p:nvPicPr>
          <p:cNvPr id="1421" name="Picture 1420">
            <a:extLst>
              <a:ext uri="{FF2B5EF4-FFF2-40B4-BE49-F238E27FC236}">
                <a16:creationId xmlns:a16="http://schemas.microsoft.com/office/drawing/2014/main" id="{B489072B-13A0-46EC-9599-4D18F5D8FAF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114499" y="2121596"/>
            <a:ext cx="3859102" cy="4304149"/>
          </a:xfrm>
          <a:prstGeom prst="rect">
            <a:avLst/>
          </a:prstGeom>
        </p:spPr>
      </p:pic>
      <p:pic>
        <p:nvPicPr>
          <p:cNvPr id="1423" name="Picture 1422">
            <a:extLst>
              <a:ext uri="{FF2B5EF4-FFF2-40B4-BE49-F238E27FC236}">
                <a16:creationId xmlns:a16="http://schemas.microsoft.com/office/drawing/2014/main" id="{3E4FDFB1-3B86-4A2B-B993-1110EF00112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254240" y="1963578"/>
            <a:ext cx="5114987" cy="4480948"/>
          </a:xfrm>
          <a:prstGeom prst="rect">
            <a:avLst/>
          </a:prstGeom>
        </p:spPr>
      </p:pic>
      <p:pic>
        <p:nvPicPr>
          <p:cNvPr id="1425" name="Picture 1424">
            <a:extLst>
              <a:ext uri="{FF2B5EF4-FFF2-40B4-BE49-F238E27FC236}">
                <a16:creationId xmlns:a16="http://schemas.microsoft.com/office/drawing/2014/main" id="{54709CAB-DE34-4354-8619-F3B8639A86F9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90241" y="1035046"/>
            <a:ext cx="2987299" cy="2024047"/>
          </a:xfrm>
          <a:prstGeom prst="rect">
            <a:avLst/>
          </a:prstGeom>
        </p:spPr>
      </p:pic>
      <p:pic>
        <p:nvPicPr>
          <p:cNvPr id="1427" name="Picture 1426">
            <a:extLst>
              <a:ext uri="{FF2B5EF4-FFF2-40B4-BE49-F238E27FC236}">
                <a16:creationId xmlns:a16="http://schemas.microsoft.com/office/drawing/2014/main" id="{0B507EED-547A-49A2-95F0-1F782E4D7AD9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488159" y="3836023"/>
            <a:ext cx="2133785" cy="3078747"/>
          </a:xfrm>
          <a:prstGeom prst="rect">
            <a:avLst/>
          </a:prstGeom>
        </p:spPr>
      </p:pic>
      <p:pic>
        <p:nvPicPr>
          <p:cNvPr id="1429" name="Picture 1428">
            <a:extLst>
              <a:ext uri="{FF2B5EF4-FFF2-40B4-BE49-F238E27FC236}">
                <a16:creationId xmlns:a16="http://schemas.microsoft.com/office/drawing/2014/main" id="{0A533696-A283-4B54-8F5D-45140B694273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012921" y="2926521"/>
            <a:ext cx="2255716" cy="3505504"/>
          </a:xfrm>
          <a:prstGeom prst="rect">
            <a:avLst/>
          </a:prstGeom>
        </p:spPr>
      </p:pic>
      <p:pic>
        <p:nvPicPr>
          <p:cNvPr id="1431" name="Picture 1430">
            <a:extLst>
              <a:ext uri="{FF2B5EF4-FFF2-40B4-BE49-F238E27FC236}">
                <a16:creationId xmlns:a16="http://schemas.microsoft.com/office/drawing/2014/main" id="{0D1477D1-2F78-4D3A-8CC5-26EB1B773C98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462428" y="4627641"/>
            <a:ext cx="719390" cy="719390"/>
          </a:xfrm>
          <a:prstGeom prst="rect">
            <a:avLst/>
          </a:prstGeom>
        </p:spPr>
      </p:pic>
      <p:pic>
        <p:nvPicPr>
          <p:cNvPr id="1433" name="Picture 1432">
            <a:extLst>
              <a:ext uri="{FF2B5EF4-FFF2-40B4-BE49-F238E27FC236}">
                <a16:creationId xmlns:a16="http://schemas.microsoft.com/office/drawing/2014/main" id="{7BCE6EB2-2319-408C-9825-2E0E903C00B6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906493" y="5461231"/>
            <a:ext cx="1201016" cy="1042506"/>
          </a:xfrm>
          <a:prstGeom prst="rect">
            <a:avLst/>
          </a:prstGeom>
        </p:spPr>
      </p:pic>
      <p:pic>
        <p:nvPicPr>
          <p:cNvPr id="1435" name="Picture 1434">
            <a:extLst>
              <a:ext uri="{FF2B5EF4-FFF2-40B4-BE49-F238E27FC236}">
                <a16:creationId xmlns:a16="http://schemas.microsoft.com/office/drawing/2014/main" id="{B43671F3-D832-4F8F-B6C9-BBD37D832097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349746" y="5680661"/>
            <a:ext cx="1146147" cy="993734"/>
          </a:xfrm>
          <a:prstGeom prst="rect">
            <a:avLst/>
          </a:prstGeom>
        </p:spPr>
      </p:pic>
      <p:pic>
        <p:nvPicPr>
          <p:cNvPr id="1437" name="Picture 1436">
            <a:extLst>
              <a:ext uri="{FF2B5EF4-FFF2-40B4-BE49-F238E27FC236}">
                <a16:creationId xmlns:a16="http://schemas.microsoft.com/office/drawing/2014/main" id="{806E2E71-BCC5-4B57-8881-9D14E2CC29FA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881943" y="5316153"/>
            <a:ext cx="1286367" cy="1408298"/>
          </a:xfrm>
          <a:prstGeom prst="rect">
            <a:avLst/>
          </a:prstGeom>
        </p:spPr>
      </p:pic>
      <p:pic>
        <p:nvPicPr>
          <p:cNvPr id="1439" name="Picture 1438">
            <a:extLst>
              <a:ext uri="{FF2B5EF4-FFF2-40B4-BE49-F238E27FC236}">
                <a16:creationId xmlns:a16="http://schemas.microsoft.com/office/drawing/2014/main" id="{899A5616-A93B-4A71-8647-5AAB1CD35772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549021" y="5642277"/>
            <a:ext cx="987638" cy="1030313"/>
          </a:xfrm>
          <a:prstGeom prst="rect">
            <a:avLst/>
          </a:prstGeom>
        </p:spPr>
      </p:pic>
      <p:pic>
        <p:nvPicPr>
          <p:cNvPr id="1441" name="Picture 1440">
            <a:extLst>
              <a:ext uri="{FF2B5EF4-FFF2-40B4-BE49-F238E27FC236}">
                <a16:creationId xmlns:a16="http://schemas.microsoft.com/office/drawing/2014/main" id="{9ADC7FCE-DF4C-46F6-9597-ADF7C7221C5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108443" y="5214382"/>
            <a:ext cx="737680" cy="798645"/>
          </a:xfrm>
          <a:prstGeom prst="rect">
            <a:avLst/>
          </a:prstGeom>
        </p:spPr>
      </p:pic>
      <p:pic>
        <p:nvPicPr>
          <p:cNvPr id="1443" name="Picture 1442">
            <a:extLst>
              <a:ext uri="{FF2B5EF4-FFF2-40B4-BE49-F238E27FC236}">
                <a16:creationId xmlns:a16="http://schemas.microsoft.com/office/drawing/2014/main" id="{B9EA8D0D-EB3C-4BA2-BBFB-DC53BAC9315E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-116180" y="3876590"/>
            <a:ext cx="1146147" cy="993734"/>
          </a:xfrm>
          <a:prstGeom prst="rect">
            <a:avLst/>
          </a:prstGeom>
        </p:spPr>
      </p:pic>
      <p:pic>
        <p:nvPicPr>
          <p:cNvPr id="1445" name="Picture 1444">
            <a:extLst>
              <a:ext uri="{FF2B5EF4-FFF2-40B4-BE49-F238E27FC236}">
                <a16:creationId xmlns:a16="http://schemas.microsoft.com/office/drawing/2014/main" id="{BB2CA895-0DCF-4574-B754-E206939FFE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76919" y="5631781"/>
            <a:ext cx="1140051" cy="993734"/>
          </a:xfrm>
          <a:prstGeom prst="rect">
            <a:avLst/>
          </a:prstGeom>
        </p:spPr>
      </p:pic>
      <p:pic>
        <p:nvPicPr>
          <p:cNvPr id="1447" name="Picture 1446">
            <a:extLst>
              <a:ext uri="{FF2B5EF4-FFF2-40B4-BE49-F238E27FC236}">
                <a16:creationId xmlns:a16="http://schemas.microsoft.com/office/drawing/2014/main" id="{BA139D8B-EDB1-4B27-8DBA-0EC54C961A9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90087" y="5954288"/>
            <a:ext cx="865707" cy="755970"/>
          </a:xfrm>
          <a:prstGeom prst="rect">
            <a:avLst/>
          </a:prstGeom>
        </p:spPr>
      </p:pic>
      <p:pic>
        <p:nvPicPr>
          <p:cNvPr id="1449" name="Picture 1448">
            <a:extLst>
              <a:ext uri="{FF2B5EF4-FFF2-40B4-BE49-F238E27FC236}">
                <a16:creationId xmlns:a16="http://schemas.microsoft.com/office/drawing/2014/main" id="{28D84257-3846-479D-A497-172B9B6E075B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0443182" y="3875536"/>
            <a:ext cx="859611" cy="749873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DD510D1C-0F18-4F63-B909-FED7F60A9B6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623436" y="1579135"/>
            <a:ext cx="737680" cy="798645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CAC73CFA-413D-4B9E-9672-6010913499B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267E1B5-95D5-47EC-9D0A-519E96BA6010}"/>
              </a:ext>
            </a:extLst>
          </p:cNvPr>
          <p:cNvGrpSpPr/>
          <p:nvPr/>
        </p:nvGrpSpPr>
        <p:grpSpPr>
          <a:xfrm>
            <a:off x="2036228" y="1275963"/>
            <a:ext cx="8123772" cy="4093036"/>
            <a:chOff x="1204428" y="856872"/>
            <a:chExt cx="9787372" cy="4931217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525E952-4094-4453-A6C1-D89250713BBF}"/>
                </a:ext>
              </a:extLst>
            </p:cNvPr>
            <p:cNvSpPr/>
            <p:nvPr/>
          </p:nvSpPr>
          <p:spPr>
            <a:xfrm>
              <a:off x="1335314" y="986971"/>
              <a:ext cx="9521372" cy="4630058"/>
            </a:xfrm>
            <a:custGeom>
              <a:avLst/>
              <a:gdLst>
                <a:gd name="connsiteX0" fmla="*/ 0 w 9521372"/>
                <a:gd name="connsiteY0" fmla="*/ 638629 h 4630058"/>
                <a:gd name="connsiteX1" fmla="*/ 0 w 9521372"/>
                <a:gd name="connsiteY1" fmla="*/ 4064000 h 4630058"/>
                <a:gd name="connsiteX2" fmla="*/ 2728686 w 9521372"/>
                <a:gd name="connsiteY2" fmla="*/ 4630058 h 4630058"/>
                <a:gd name="connsiteX3" fmla="*/ 7053943 w 9521372"/>
                <a:gd name="connsiteY3" fmla="*/ 4586515 h 4630058"/>
                <a:gd name="connsiteX4" fmla="*/ 9521372 w 9521372"/>
                <a:gd name="connsiteY4" fmla="*/ 4049486 h 4630058"/>
                <a:gd name="connsiteX5" fmla="*/ 9521372 w 9521372"/>
                <a:gd name="connsiteY5" fmla="*/ 609600 h 4630058"/>
                <a:gd name="connsiteX6" fmla="*/ 6299200 w 9521372"/>
                <a:gd name="connsiteY6" fmla="*/ 0 h 4630058"/>
                <a:gd name="connsiteX7" fmla="*/ 2583543 w 9521372"/>
                <a:gd name="connsiteY7" fmla="*/ 72572 h 4630058"/>
                <a:gd name="connsiteX8" fmla="*/ 0 w 9521372"/>
                <a:gd name="connsiteY8" fmla="*/ 638629 h 4630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1372" h="4630058">
                  <a:moveTo>
                    <a:pt x="0" y="638629"/>
                  </a:moveTo>
                  <a:lnTo>
                    <a:pt x="0" y="4064000"/>
                  </a:lnTo>
                  <a:lnTo>
                    <a:pt x="2728686" y="4630058"/>
                  </a:lnTo>
                  <a:lnTo>
                    <a:pt x="7053943" y="4586515"/>
                  </a:lnTo>
                  <a:lnTo>
                    <a:pt x="9521372" y="4049486"/>
                  </a:lnTo>
                  <a:lnTo>
                    <a:pt x="9521372" y="609600"/>
                  </a:lnTo>
                  <a:lnTo>
                    <a:pt x="6299200" y="0"/>
                  </a:lnTo>
                  <a:lnTo>
                    <a:pt x="2583543" y="72572"/>
                  </a:lnTo>
                  <a:lnTo>
                    <a:pt x="0" y="63862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57" name="Graphic 1">
              <a:extLst>
                <a:ext uri="{FF2B5EF4-FFF2-40B4-BE49-F238E27FC236}">
                  <a16:creationId xmlns:a16="http://schemas.microsoft.com/office/drawing/2014/main" id="{8969CC4D-94CB-473C-AD69-5CCBB6E4548E}"/>
                </a:ext>
              </a:extLst>
            </p:cNvPr>
            <p:cNvGrpSpPr/>
            <p:nvPr/>
          </p:nvGrpSpPr>
          <p:grpSpPr>
            <a:xfrm>
              <a:off x="1204428" y="856872"/>
              <a:ext cx="9787372" cy="4931217"/>
              <a:chOff x="1204428" y="856872"/>
              <a:chExt cx="9787372" cy="4931217"/>
            </a:xfrm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5C32DB7-254F-4DB9-84A5-4C417F0960AC}"/>
                  </a:ext>
                </a:extLst>
              </p:cNvPr>
              <p:cNvSpPr/>
              <p:nvPr/>
            </p:nvSpPr>
            <p:spPr>
              <a:xfrm>
                <a:off x="1204428" y="856872"/>
                <a:ext cx="9787372" cy="4931217"/>
              </a:xfrm>
              <a:custGeom>
                <a:avLst/>
                <a:gdLst>
                  <a:gd name="connsiteX0" fmla="*/ 0 w 9787372"/>
                  <a:gd name="connsiteY0" fmla="*/ 652151 h 4931217"/>
                  <a:gd name="connsiteX1" fmla="*/ 0 w 9787372"/>
                  <a:gd name="connsiteY1" fmla="*/ 4277834 h 4931217"/>
                  <a:gd name="connsiteX2" fmla="*/ 9787373 w 9787372"/>
                  <a:gd name="connsiteY2" fmla="*/ 4277834 h 4931217"/>
                  <a:gd name="connsiteX3" fmla="*/ 9787373 w 9787372"/>
                  <a:gd name="connsiteY3" fmla="*/ 653561 h 4931217"/>
                  <a:gd name="connsiteX4" fmla="*/ 0 w 9787372"/>
                  <a:gd name="connsiteY4" fmla="*/ 652151 h 4931217"/>
                  <a:gd name="connsiteX5" fmla="*/ 9549138 w 9787372"/>
                  <a:gd name="connsiteY5" fmla="*/ 4093166 h 4931217"/>
                  <a:gd name="connsiteX6" fmla="*/ 4894392 w 9787372"/>
                  <a:gd name="connsiteY6" fmla="*/ 4692278 h 4931217"/>
                  <a:gd name="connsiteX7" fmla="*/ 239645 w 9787372"/>
                  <a:gd name="connsiteY7" fmla="*/ 4093166 h 4931217"/>
                  <a:gd name="connsiteX8" fmla="*/ 239645 w 9787372"/>
                  <a:gd name="connsiteY8" fmla="*/ 836818 h 4931217"/>
                  <a:gd name="connsiteX9" fmla="*/ 4894392 w 9787372"/>
                  <a:gd name="connsiteY9" fmla="*/ 237706 h 4931217"/>
                  <a:gd name="connsiteX10" fmla="*/ 9549138 w 9787372"/>
                  <a:gd name="connsiteY10" fmla="*/ 836818 h 4931217"/>
                  <a:gd name="connsiteX11" fmla="*/ 9549138 w 9787372"/>
                  <a:gd name="connsiteY11" fmla="*/ 4093166 h 4931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787372" h="4931217">
                    <a:moveTo>
                      <a:pt x="0" y="652151"/>
                    </a:moveTo>
                    <a:cubicBezTo>
                      <a:pt x="0" y="1860242"/>
                      <a:pt x="0" y="3069743"/>
                      <a:pt x="0" y="4277834"/>
                    </a:cubicBezTo>
                    <a:cubicBezTo>
                      <a:pt x="3285952" y="5149013"/>
                      <a:pt x="6501421" y="5149013"/>
                      <a:pt x="9787373" y="4277834"/>
                    </a:cubicBezTo>
                    <a:cubicBezTo>
                      <a:pt x="9787373" y="3069743"/>
                      <a:pt x="9787373" y="1861652"/>
                      <a:pt x="9787373" y="653561"/>
                    </a:cubicBezTo>
                    <a:cubicBezTo>
                      <a:pt x="6501421" y="-217618"/>
                      <a:pt x="3285952" y="-217618"/>
                      <a:pt x="0" y="652151"/>
                    </a:cubicBezTo>
                    <a:close/>
                    <a:moveTo>
                      <a:pt x="9549138" y="4093166"/>
                    </a:moveTo>
                    <a:cubicBezTo>
                      <a:pt x="7992857" y="4490695"/>
                      <a:pt x="6426708" y="4692278"/>
                      <a:pt x="4894392" y="4692278"/>
                    </a:cubicBezTo>
                    <a:cubicBezTo>
                      <a:pt x="3360665" y="4692278"/>
                      <a:pt x="1795926" y="4490695"/>
                      <a:pt x="239645" y="4093166"/>
                    </a:cubicBezTo>
                    <a:lnTo>
                      <a:pt x="239645" y="836818"/>
                    </a:lnTo>
                    <a:cubicBezTo>
                      <a:pt x="1795926" y="439290"/>
                      <a:pt x="3362075" y="237706"/>
                      <a:pt x="4894392" y="237706"/>
                    </a:cubicBezTo>
                    <a:cubicBezTo>
                      <a:pt x="6428118" y="237706"/>
                      <a:pt x="7992857" y="439290"/>
                      <a:pt x="9549138" y="836818"/>
                    </a:cubicBezTo>
                    <a:lnTo>
                      <a:pt x="9549138" y="4093166"/>
                    </a:lnTo>
                    <a:close/>
                  </a:path>
                </a:pathLst>
              </a:custGeom>
              <a:solidFill>
                <a:srgbClr val="D9A444"/>
              </a:solidFill>
              <a:ln w="140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59" name="Graphic 1">
                <a:extLst>
                  <a:ext uri="{FF2B5EF4-FFF2-40B4-BE49-F238E27FC236}">
                    <a16:creationId xmlns:a16="http://schemas.microsoft.com/office/drawing/2014/main" id="{4E02861C-2F2F-4E5D-AE49-C0B3CF431110}"/>
                  </a:ext>
                </a:extLst>
              </p:cNvPr>
              <p:cNvGrpSpPr/>
              <p:nvPr/>
            </p:nvGrpSpPr>
            <p:grpSpPr>
              <a:xfrm>
                <a:off x="1269273" y="924008"/>
                <a:ext cx="9657682" cy="4795712"/>
                <a:chOff x="1269273" y="924008"/>
                <a:chExt cx="9657682" cy="4795712"/>
              </a:xfrm>
              <a:solidFill>
                <a:srgbClr val="F2CDA0"/>
              </a:solidFill>
            </p:grpSpPr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D9E72552-717C-4D14-9A4B-D8CDCEB691E9}"/>
                    </a:ext>
                  </a:extLst>
                </p:cNvPr>
                <p:cNvSpPr/>
                <p:nvPr/>
              </p:nvSpPr>
              <p:spPr>
                <a:xfrm>
                  <a:off x="1411349" y="5040507"/>
                  <a:ext cx="90348" cy="91129"/>
                </a:xfrm>
                <a:custGeom>
                  <a:avLst/>
                  <a:gdLst>
                    <a:gd name="connsiteX0" fmla="*/ 89110 w 90348"/>
                    <a:gd name="connsiteY0" fmla="*/ 56137 h 91129"/>
                    <a:gd name="connsiteX1" fmla="*/ 34133 w 90348"/>
                    <a:gd name="connsiteY1" fmla="*/ 89969 h 91129"/>
                    <a:gd name="connsiteX2" fmla="*/ 1710 w 90348"/>
                    <a:gd name="connsiteY2" fmla="*/ 34992 h 91129"/>
                    <a:gd name="connsiteX3" fmla="*/ 56687 w 90348"/>
                    <a:gd name="connsiteY3" fmla="*/ 1160 h 91129"/>
                    <a:gd name="connsiteX4" fmla="*/ 89110 w 90348"/>
                    <a:gd name="connsiteY4" fmla="*/ 56137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48" h="91129">
                      <a:moveTo>
                        <a:pt x="89110" y="56137"/>
                      </a:moveTo>
                      <a:cubicBezTo>
                        <a:pt x="83471" y="80102"/>
                        <a:pt x="58097" y="95608"/>
                        <a:pt x="34133" y="89969"/>
                      </a:cubicBezTo>
                      <a:cubicBezTo>
                        <a:pt x="10168" y="84330"/>
                        <a:pt x="-5338" y="58956"/>
                        <a:pt x="1710" y="34992"/>
                      </a:cubicBezTo>
                      <a:cubicBezTo>
                        <a:pt x="7349" y="11028"/>
                        <a:pt x="32723" y="-4479"/>
                        <a:pt x="56687" y="1160"/>
                      </a:cubicBezTo>
                      <a:cubicBezTo>
                        <a:pt x="80652" y="6798"/>
                        <a:pt x="94749" y="30763"/>
                        <a:pt x="89110" y="5613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95726AC2-A927-4407-A1DC-038416AA5467}"/>
                    </a:ext>
                  </a:extLst>
                </p:cNvPr>
                <p:cNvSpPr/>
                <p:nvPr/>
              </p:nvSpPr>
              <p:spPr>
                <a:xfrm>
                  <a:off x="1559915" y="5075749"/>
                  <a:ext cx="91129" cy="91129"/>
                </a:xfrm>
                <a:custGeom>
                  <a:avLst/>
                  <a:gdLst>
                    <a:gd name="connsiteX0" fmla="*/ 89969 w 91129"/>
                    <a:gd name="connsiteY0" fmla="*/ 56137 h 91129"/>
                    <a:gd name="connsiteX1" fmla="*/ 34992 w 91129"/>
                    <a:gd name="connsiteY1" fmla="*/ 89969 h 91129"/>
                    <a:gd name="connsiteX2" fmla="*/ 1160 w 91129"/>
                    <a:gd name="connsiteY2" fmla="*/ 34992 h 91129"/>
                    <a:gd name="connsiteX3" fmla="*/ 56137 w 91129"/>
                    <a:gd name="connsiteY3" fmla="*/ 1160 h 91129"/>
                    <a:gd name="connsiteX4" fmla="*/ 89969 w 91129"/>
                    <a:gd name="connsiteY4" fmla="*/ 56137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29">
                      <a:moveTo>
                        <a:pt x="89969" y="56137"/>
                      </a:moveTo>
                      <a:cubicBezTo>
                        <a:pt x="84331" y="80102"/>
                        <a:pt x="58956" y="95608"/>
                        <a:pt x="34992" y="89969"/>
                      </a:cubicBezTo>
                      <a:cubicBezTo>
                        <a:pt x="11028" y="84330"/>
                        <a:pt x="-4479" y="58956"/>
                        <a:pt x="1160" y="34992"/>
                      </a:cubicBezTo>
                      <a:cubicBezTo>
                        <a:pt x="6798" y="11028"/>
                        <a:pt x="32173" y="-4479"/>
                        <a:pt x="56137" y="1160"/>
                      </a:cubicBezTo>
                      <a:cubicBezTo>
                        <a:pt x="80102" y="6798"/>
                        <a:pt x="95608" y="32173"/>
                        <a:pt x="89969" y="5613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B8386C84-589B-4F61-9AFD-DE5B128D3BA0}"/>
                    </a:ext>
                  </a:extLst>
                </p:cNvPr>
                <p:cNvSpPr/>
                <p:nvPr/>
              </p:nvSpPr>
              <p:spPr>
                <a:xfrm>
                  <a:off x="1709341" y="5112401"/>
                  <a:ext cx="91129" cy="91128"/>
                </a:xfrm>
                <a:custGeom>
                  <a:avLst/>
                  <a:gdLst>
                    <a:gd name="connsiteX0" fmla="*/ 89969 w 91129"/>
                    <a:gd name="connsiteY0" fmla="*/ 56137 h 91128"/>
                    <a:gd name="connsiteX1" fmla="*/ 34992 w 91129"/>
                    <a:gd name="connsiteY1" fmla="*/ 89969 h 91128"/>
                    <a:gd name="connsiteX2" fmla="*/ 1160 w 91129"/>
                    <a:gd name="connsiteY2" fmla="*/ 34992 h 91128"/>
                    <a:gd name="connsiteX3" fmla="*/ 56137 w 91129"/>
                    <a:gd name="connsiteY3" fmla="*/ 1160 h 91128"/>
                    <a:gd name="connsiteX4" fmla="*/ 89969 w 91129"/>
                    <a:gd name="connsiteY4" fmla="*/ 56137 h 91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28">
                      <a:moveTo>
                        <a:pt x="89969" y="56137"/>
                      </a:moveTo>
                      <a:cubicBezTo>
                        <a:pt x="84331" y="80102"/>
                        <a:pt x="60366" y="95608"/>
                        <a:pt x="34992" y="89969"/>
                      </a:cubicBezTo>
                      <a:cubicBezTo>
                        <a:pt x="11027" y="84330"/>
                        <a:pt x="-4479" y="58956"/>
                        <a:pt x="1160" y="34992"/>
                      </a:cubicBezTo>
                      <a:cubicBezTo>
                        <a:pt x="6798" y="11028"/>
                        <a:pt x="30763" y="-4479"/>
                        <a:pt x="56137" y="1160"/>
                      </a:cubicBezTo>
                      <a:cubicBezTo>
                        <a:pt x="80102" y="6798"/>
                        <a:pt x="95608" y="32173"/>
                        <a:pt x="89969" y="5613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6A6324DF-18CB-4EDD-976A-203F31490729}"/>
                    </a:ext>
                  </a:extLst>
                </p:cNvPr>
                <p:cNvSpPr/>
                <p:nvPr/>
              </p:nvSpPr>
              <p:spPr>
                <a:xfrm>
                  <a:off x="1858767" y="5149052"/>
                  <a:ext cx="91125" cy="91058"/>
                </a:xfrm>
                <a:custGeom>
                  <a:avLst/>
                  <a:gdLst>
                    <a:gd name="connsiteX0" fmla="*/ 89969 w 91125"/>
                    <a:gd name="connsiteY0" fmla="*/ 54727 h 91058"/>
                    <a:gd name="connsiteX1" fmla="*/ 34992 w 91125"/>
                    <a:gd name="connsiteY1" fmla="*/ 89969 h 91058"/>
                    <a:gd name="connsiteX2" fmla="*/ 1160 w 91125"/>
                    <a:gd name="connsiteY2" fmla="*/ 34992 h 91058"/>
                    <a:gd name="connsiteX3" fmla="*/ 54727 w 91125"/>
                    <a:gd name="connsiteY3" fmla="*/ 1160 h 91058"/>
                    <a:gd name="connsiteX4" fmla="*/ 89969 w 91125"/>
                    <a:gd name="connsiteY4" fmla="*/ 54727 h 910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5" h="91058">
                      <a:moveTo>
                        <a:pt x="89969" y="54727"/>
                      </a:moveTo>
                      <a:cubicBezTo>
                        <a:pt x="84331" y="78692"/>
                        <a:pt x="60366" y="95608"/>
                        <a:pt x="34992" y="89969"/>
                      </a:cubicBezTo>
                      <a:cubicBezTo>
                        <a:pt x="11028" y="84330"/>
                        <a:pt x="-4479" y="58957"/>
                        <a:pt x="1160" y="34992"/>
                      </a:cubicBezTo>
                      <a:cubicBezTo>
                        <a:pt x="6799" y="11027"/>
                        <a:pt x="30763" y="-4479"/>
                        <a:pt x="54727" y="1160"/>
                      </a:cubicBezTo>
                      <a:cubicBezTo>
                        <a:pt x="80102" y="6798"/>
                        <a:pt x="95608" y="30763"/>
                        <a:pt x="89969" y="5472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22AB21AF-CF56-462A-B561-77F6B1FDF616}"/>
                    </a:ext>
                  </a:extLst>
                </p:cNvPr>
                <p:cNvSpPr/>
                <p:nvPr/>
              </p:nvSpPr>
              <p:spPr>
                <a:xfrm>
                  <a:off x="2011011" y="5181545"/>
                  <a:ext cx="89305" cy="90989"/>
                </a:xfrm>
                <a:custGeom>
                  <a:avLst/>
                  <a:gdLst>
                    <a:gd name="connsiteX0" fmla="*/ 88560 w 89305"/>
                    <a:gd name="connsiteY0" fmla="*/ 54658 h 90989"/>
                    <a:gd name="connsiteX1" fmla="*/ 34992 w 89305"/>
                    <a:gd name="connsiteY1" fmla="*/ 89899 h 90989"/>
                    <a:gd name="connsiteX2" fmla="*/ 1160 w 89305"/>
                    <a:gd name="connsiteY2" fmla="*/ 36332 h 90989"/>
                    <a:gd name="connsiteX3" fmla="*/ 54727 w 89305"/>
                    <a:gd name="connsiteY3" fmla="*/ 1090 h 90989"/>
                    <a:gd name="connsiteX4" fmla="*/ 88560 w 89305"/>
                    <a:gd name="connsiteY4" fmla="*/ 54658 h 909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305" h="90989">
                      <a:moveTo>
                        <a:pt x="88560" y="54658"/>
                      </a:moveTo>
                      <a:cubicBezTo>
                        <a:pt x="82921" y="78622"/>
                        <a:pt x="58956" y="95538"/>
                        <a:pt x="34992" y="89899"/>
                      </a:cubicBezTo>
                      <a:cubicBezTo>
                        <a:pt x="11028" y="84260"/>
                        <a:pt x="-4479" y="60296"/>
                        <a:pt x="1160" y="36332"/>
                      </a:cubicBezTo>
                      <a:cubicBezTo>
                        <a:pt x="6798" y="12367"/>
                        <a:pt x="30763" y="-4549"/>
                        <a:pt x="54727" y="1090"/>
                      </a:cubicBezTo>
                      <a:cubicBezTo>
                        <a:pt x="78692" y="5319"/>
                        <a:pt x="92789" y="29283"/>
                        <a:pt x="88560" y="5465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92107375-0840-4968-B392-9D1E6EEB4037}"/>
                    </a:ext>
                  </a:extLst>
                </p:cNvPr>
                <p:cNvSpPr/>
                <p:nvPr/>
              </p:nvSpPr>
              <p:spPr>
                <a:xfrm>
                  <a:off x="2159493" y="5212558"/>
                  <a:ext cx="90659" cy="90988"/>
                </a:xfrm>
                <a:custGeom>
                  <a:avLst/>
                  <a:gdLst>
                    <a:gd name="connsiteX0" fmla="*/ 89504 w 90659"/>
                    <a:gd name="connsiteY0" fmla="*/ 54657 h 90988"/>
                    <a:gd name="connsiteX1" fmla="*/ 35936 w 90659"/>
                    <a:gd name="connsiteY1" fmla="*/ 89899 h 90988"/>
                    <a:gd name="connsiteX2" fmla="*/ 694 w 90659"/>
                    <a:gd name="connsiteY2" fmla="*/ 36332 h 90988"/>
                    <a:gd name="connsiteX3" fmla="*/ 54262 w 90659"/>
                    <a:gd name="connsiteY3" fmla="*/ 1090 h 90988"/>
                    <a:gd name="connsiteX4" fmla="*/ 89504 w 90659"/>
                    <a:gd name="connsiteY4" fmla="*/ 54657 h 9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659" h="90988">
                      <a:moveTo>
                        <a:pt x="89504" y="54657"/>
                      </a:moveTo>
                      <a:cubicBezTo>
                        <a:pt x="83865" y="78622"/>
                        <a:pt x="59901" y="95538"/>
                        <a:pt x="35936" y="89899"/>
                      </a:cubicBezTo>
                      <a:cubicBezTo>
                        <a:pt x="11972" y="84260"/>
                        <a:pt x="-3535" y="60296"/>
                        <a:pt x="694" y="36332"/>
                      </a:cubicBezTo>
                      <a:cubicBezTo>
                        <a:pt x="6333" y="12367"/>
                        <a:pt x="30297" y="-4549"/>
                        <a:pt x="54262" y="1090"/>
                      </a:cubicBezTo>
                      <a:cubicBezTo>
                        <a:pt x="79636" y="6728"/>
                        <a:pt x="95142" y="30693"/>
                        <a:pt x="89504" y="5465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CE6D641C-EDFB-4B92-8835-94232AE538CF}"/>
                    </a:ext>
                  </a:extLst>
                </p:cNvPr>
                <p:cNvSpPr/>
                <p:nvPr/>
              </p:nvSpPr>
              <p:spPr>
                <a:xfrm>
                  <a:off x="2309933" y="5244980"/>
                  <a:ext cx="91055" cy="91055"/>
                </a:xfrm>
                <a:custGeom>
                  <a:avLst/>
                  <a:gdLst>
                    <a:gd name="connsiteX0" fmla="*/ 89899 w 91055"/>
                    <a:gd name="connsiteY0" fmla="*/ 54658 h 91055"/>
                    <a:gd name="connsiteX1" fmla="*/ 36332 w 91055"/>
                    <a:gd name="connsiteY1" fmla="*/ 89899 h 91055"/>
                    <a:gd name="connsiteX2" fmla="*/ 1090 w 91055"/>
                    <a:gd name="connsiteY2" fmla="*/ 36332 h 91055"/>
                    <a:gd name="connsiteX3" fmla="*/ 54657 w 91055"/>
                    <a:gd name="connsiteY3" fmla="*/ 1090 h 91055"/>
                    <a:gd name="connsiteX4" fmla="*/ 89899 w 91055"/>
                    <a:gd name="connsiteY4" fmla="*/ 54658 h 91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055" h="91055">
                      <a:moveTo>
                        <a:pt x="89899" y="54658"/>
                      </a:moveTo>
                      <a:cubicBezTo>
                        <a:pt x="84261" y="80032"/>
                        <a:pt x="61706" y="95538"/>
                        <a:pt x="36332" y="89899"/>
                      </a:cubicBezTo>
                      <a:cubicBezTo>
                        <a:pt x="12367" y="84260"/>
                        <a:pt x="-4549" y="60296"/>
                        <a:pt x="1090" y="36332"/>
                      </a:cubicBezTo>
                      <a:cubicBezTo>
                        <a:pt x="6728" y="12367"/>
                        <a:pt x="30693" y="-4549"/>
                        <a:pt x="54657" y="1090"/>
                      </a:cubicBezTo>
                      <a:cubicBezTo>
                        <a:pt x="80031" y="5319"/>
                        <a:pt x="95538" y="29283"/>
                        <a:pt x="89899" y="5465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736FBECB-187D-4C32-9530-B1469D47C1AB}"/>
                    </a:ext>
                  </a:extLst>
                </p:cNvPr>
                <p:cNvSpPr/>
                <p:nvPr/>
              </p:nvSpPr>
              <p:spPr>
                <a:xfrm>
                  <a:off x="2460768" y="5277337"/>
                  <a:ext cx="90988" cy="90614"/>
                </a:xfrm>
                <a:custGeom>
                  <a:avLst/>
                  <a:gdLst>
                    <a:gd name="connsiteX0" fmla="*/ 89899 w 90988"/>
                    <a:gd name="connsiteY0" fmla="*/ 53314 h 90614"/>
                    <a:gd name="connsiteX1" fmla="*/ 36332 w 90988"/>
                    <a:gd name="connsiteY1" fmla="*/ 89965 h 90614"/>
                    <a:gd name="connsiteX2" fmla="*/ 1090 w 90988"/>
                    <a:gd name="connsiteY2" fmla="*/ 36398 h 90614"/>
                    <a:gd name="connsiteX3" fmla="*/ 54657 w 90988"/>
                    <a:gd name="connsiteY3" fmla="*/ 1156 h 90614"/>
                    <a:gd name="connsiteX4" fmla="*/ 89899 w 90988"/>
                    <a:gd name="connsiteY4" fmla="*/ 53314 h 90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988" h="90614">
                      <a:moveTo>
                        <a:pt x="89899" y="53314"/>
                      </a:moveTo>
                      <a:cubicBezTo>
                        <a:pt x="85670" y="77278"/>
                        <a:pt x="61706" y="94194"/>
                        <a:pt x="36332" y="89965"/>
                      </a:cubicBezTo>
                      <a:cubicBezTo>
                        <a:pt x="12367" y="84327"/>
                        <a:pt x="-4549" y="60362"/>
                        <a:pt x="1090" y="36398"/>
                      </a:cubicBezTo>
                      <a:cubicBezTo>
                        <a:pt x="5319" y="11024"/>
                        <a:pt x="29283" y="-4483"/>
                        <a:pt x="54657" y="1156"/>
                      </a:cubicBezTo>
                      <a:cubicBezTo>
                        <a:pt x="78622" y="3975"/>
                        <a:pt x="95538" y="27940"/>
                        <a:pt x="89899" y="5331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72E2E732-44C3-4738-9F5E-CAA23692D159}"/>
                    </a:ext>
                  </a:extLst>
                </p:cNvPr>
                <p:cNvSpPr/>
                <p:nvPr/>
              </p:nvSpPr>
              <p:spPr>
                <a:xfrm>
                  <a:off x="2612044" y="5304584"/>
                  <a:ext cx="91517" cy="90194"/>
                </a:xfrm>
                <a:custGeom>
                  <a:avLst/>
                  <a:gdLst>
                    <a:gd name="connsiteX0" fmla="*/ 90868 w 91517"/>
                    <a:gd name="connsiteY0" fmla="*/ 52850 h 90194"/>
                    <a:gd name="connsiteX1" fmla="*/ 37301 w 91517"/>
                    <a:gd name="connsiteY1" fmla="*/ 89502 h 90194"/>
                    <a:gd name="connsiteX2" fmla="*/ 649 w 91517"/>
                    <a:gd name="connsiteY2" fmla="*/ 37344 h 90194"/>
                    <a:gd name="connsiteX3" fmla="*/ 54217 w 91517"/>
                    <a:gd name="connsiteY3" fmla="*/ 692 h 90194"/>
                    <a:gd name="connsiteX4" fmla="*/ 90868 w 91517"/>
                    <a:gd name="connsiteY4" fmla="*/ 52850 h 90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17" h="90194">
                      <a:moveTo>
                        <a:pt x="90868" y="52850"/>
                      </a:moveTo>
                      <a:cubicBezTo>
                        <a:pt x="86639" y="78224"/>
                        <a:pt x="62675" y="93731"/>
                        <a:pt x="37301" y="89502"/>
                      </a:cubicBezTo>
                      <a:cubicBezTo>
                        <a:pt x="13336" y="85273"/>
                        <a:pt x="-3580" y="61308"/>
                        <a:pt x="649" y="37344"/>
                      </a:cubicBezTo>
                      <a:cubicBezTo>
                        <a:pt x="4878" y="11970"/>
                        <a:pt x="28843" y="-3537"/>
                        <a:pt x="54217" y="692"/>
                      </a:cubicBezTo>
                      <a:cubicBezTo>
                        <a:pt x="78181" y="3511"/>
                        <a:pt x="95097" y="27476"/>
                        <a:pt x="90868" y="5285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40A9E724-7D35-4AAB-8AC5-EA43CDE3E24B}"/>
                    </a:ext>
                  </a:extLst>
                </p:cNvPr>
                <p:cNvSpPr/>
                <p:nvPr/>
              </p:nvSpPr>
              <p:spPr>
                <a:xfrm>
                  <a:off x="2764288" y="5331368"/>
                  <a:ext cx="90107" cy="90193"/>
                </a:xfrm>
                <a:custGeom>
                  <a:avLst/>
                  <a:gdLst>
                    <a:gd name="connsiteX0" fmla="*/ 89459 w 90107"/>
                    <a:gd name="connsiteY0" fmla="*/ 52850 h 90193"/>
                    <a:gd name="connsiteX1" fmla="*/ 37301 w 90107"/>
                    <a:gd name="connsiteY1" fmla="*/ 89502 h 90193"/>
                    <a:gd name="connsiteX2" fmla="*/ 649 w 90107"/>
                    <a:gd name="connsiteY2" fmla="*/ 37344 h 90193"/>
                    <a:gd name="connsiteX3" fmla="*/ 52807 w 90107"/>
                    <a:gd name="connsiteY3" fmla="*/ 692 h 90193"/>
                    <a:gd name="connsiteX4" fmla="*/ 89459 w 90107"/>
                    <a:gd name="connsiteY4" fmla="*/ 52850 h 90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0193">
                      <a:moveTo>
                        <a:pt x="89459" y="52850"/>
                      </a:moveTo>
                      <a:cubicBezTo>
                        <a:pt x="85230" y="78224"/>
                        <a:pt x="61265" y="93731"/>
                        <a:pt x="37301" y="89502"/>
                      </a:cubicBezTo>
                      <a:cubicBezTo>
                        <a:pt x="13336" y="85273"/>
                        <a:pt x="-3580" y="61308"/>
                        <a:pt x="649" y="37344"/>
                      </a:cubicBezTo>
                      <a:cubicBezTo>
                        <a:pt x="4878" y="11970"/>
                        <a:pt x="28843" y="-3537"/>
                        <a:pt x="52807" y="692"/>
                      </a:cubicBezTo>
                      <a:cubicBezTo>
                        <a:pt x="76772" y="4921"/>
                        <a:pt x="93688" y="27476"/>
                        <a:pt x="89459" y="5285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CF1FAB9C-D22B-489C-9E29-E8345C838439}"/>
                    </a:ext>
                  </a:extLst>
                </p:cNvPr>
                <p:cNvSpPr/>
                <p:nvPr/>
              </p:nvSpPr>
              <p:spPr>
                <a:xfrm>
                  <a:off x="2915124" y="5356742"/>
                  <a:ext cx="90151" cy="91604"/>
                </a:xfrm>
                <a:custGeom>
                  <a:avLst/>
                  <a:gdLst>
                    <a:gd name="connsiteX0" fmla="*/ 89459 w 90151"/>
                    <a:gd name="connsiteY0" fmla="*/ 54260 h 91604"/>
                    <a:gd name="connsiteX1" fmla="*/ 37301 w 90151"/>
                    <a:gd name="connsiteY1" fmla="*/ 90912 h 91604"/>
                    <a:gd name="connsiteX2" fmla="*/ 649 w 90151"/>
                    <a:gd name="connsiteY2" fmla="*/ 37344 h 91604"/>
                    <a:gd name="connsiteX3" fmla="*/ 52807 w 90151"/>
                    <a:gd name="connsiteY3" fmla="*/ 692 h 91604"/>
                    <a:gd name="connsiteX4" fmla="*/ 89459 w 90151"/>
                    <a:gd name="connsiteY4" fmla="*/ 54260 h 91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51" h="91604">
                      <a:moveTo>
                        <a:pt x="89459" y="54260"/>
                      </a:moveTo>
                      <a:cubicBezTo>
                        <a:pt x="85230" y="79634"/>
                        <a:pt x="61265" y="95141"/>
                        <a:pt x="37301" y="90912"/>
                      </a:cubicBezTo>
                      <a:cubicBezTo>
                        <a:pt x="13336" y="86682"/>
                        <a:pt x="-3580" y="62718"/>
                        <a:pt x="649" y="37344"/>
                      </a:cubicBezTo>
                      <a:cubicBezTo>
                        <a:pt x="4878" y="11970"/>
                        <a:pt x="28843" y="-3537"/>
                        <a:pt x="52807" y="692"/>
                      </a:cubicBezTo>
                      <a:cubicBezTo>
                        <a:pt x="78181" y="6331"/>
                        <a:pt x="93688" y="30296"/>
                        <a:pt x="89459" y="5426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0950D2B1-B021-4875-AE36-658B56C44346}"/>
                    </a:ext>
                  </a:extLst>
                </p:cNvPr>
                <p:cNvSpPr/>
                <p:nvPr/>
              </p:nvSpPr>
              <p:spPr>
                <a:xfrm>
                  <a:off x="3067368" y="5383526"/>
                  <a:ext cx="90107" cy="91559"/>
                </a:xfrm>
                <a:custGeom>
                  <a:avLst/>
                  <a:gdLst>
                    <a:gd name="connsiteX0" fmla="*/ 89459 w 90107"/>
                    <a:gd name="connsiteY0" fmla="*/ 52850 h 91559"/>
                    <a:gd name="connsiteX1" fmla="*/ 37301 w 90107"/>
                    <a:gd name="connsiteY1" fmla="*/ 90911 h 91559"/>
                    <a:gd name="connsiteX2" fmla="*/ 649 w 90107"/>
                    <a:gd name="connsiteY2" fmla="*/ 37344 h 91559"/>
                    <a:gd name="connsiteX3" fmla="*/ 52807 w 90107"/>
                    <a:gd name="connsiteY3" fmla="*/ 692 h 91559"/>
                    <a:gd name="connsiteX4" fmla="*/ 89459 w 90107"/>
                    <a:gd name="connsiteY4" fmla="*/ 52850 h 91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1559">
                      <a:moveTo>
                        <a:pt x="89459" y="52850"/>
                      </a:moveTo>
                      <a:cubicBezTo>
                        <a:pt x="85230" y="78224"/>
                        <a:pt x="62675" y="95140"/>
                        <a:pt x="37301" y="90911"/>
                      </a:cubicBezTo>
                      <a:cubicBezTo>
                        <a:pt x="13336" y="86682"/>
                        <a:pt x="-3580" y="62718"/>
                        <a:pt x="649" y="37344"/>
                      </a:cubicBezTo>
                      <a:cubicBezTo>
                        <a:pt x="4878" y="11970"/>
                        <a:pt x="27433" y="-3537"/>
                        <a:pt x="52807" y="692"/>
                      </a:cubicBezTo>
                      <a:cubicBezTo>
                        <a:pt x="76772" y="6331"/>
                        <a:pt x="93688" y="28886"/>
                        <a:pt x="89459" y="5285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970E9284-06C6-4A79-A687-5AC1ABACAA82}"/>
                    </a:ext>
                  </a:extLst>
                </p:cNvPr>
                <p:cNvSpPr/>
                <p:nvPr/>
              </p:nvSpPr>
              <p:spPr>
                <a:xfrm>
                  <a:off x="3218205" y="5406125"/>
                  <a:ext cx="91514" cy="91514"/>
                </a:xfrm>
                <a:custGeom>
                  <a:avLst/>
                  <a:gdLst>
                    <a:gd name="connsiteX0" fmla="*/ 90867 w 91514"/>
                    <a:gd name="connsiteY0" fmla="*/ 52806 h 91514"/>
                    <a:gd name="connsiteX1" fmla="*/ 38709 w 91514"/>
                    <a:gd name="connsiteY1" fmla="*/ 90867 h 91514"/>
                    <a:gd name="connsiteX2" fmla="*/ 648 w 91514"/>
                    <a:gd name="connsiteY2" fmla="*/ 38709 h 91514"/>
                    <a:gd name="connsiteX3" fmla="*/ 52806 w 91514"/>
                    <a:gd name="connsiteY3" fmla="*/ 648 h 91514"/>
                    <a:gd name="connsiteX4" fmla="*/ 90867 w 91514"/>
                    <a:gd name="connsiteY4" fmla="*/ 52806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14" h="91514">
                      <a:moveTo>
                        <a:pt x="90867" y="52806"/>
                      </a:moveTo>
                      <a:cubicBezTo>
                        <a:pt x="86638" y="78180"/>
                        <a:pt x="64083" y="95096"/>
                        <a:pt x="38709" y="90867"/>
                      </a:cubicBezTo>
                      <a:cubicBezTo>
                        <a:pt x="13335" y="86638"/>
                        <a:pt x="-3581" y="64083"/>
                        <a:pt x="648" y="38709"/>
                      </a:cubicBezTo>
                      <a:cubicBezTo>
                        <a:pt x="4877" y="13335"/>
                        <a:pt x="27432" y="-3581"/>
                        <a:pt x="52806" y="648"/>
                      </a:cubicBezTo>
                      <a:cubicBezTo>
                        <a:pt x="78180" y="4877"/>
                        <a:pt x="95096" y="28841"/>
                        <a:pt x="90867" y="5280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27ABC871-5637-4CFB-A750-4D50ADE9FE34}"/>
                    </a:ext>
                  </a:extLst>
                </p:cNvPr>
                <p:cNvSpPr/>
                <p:nvPr/>
              </p:nvSpPr>
              <p:spPr>
                <a:xfrm>
                  <a:off x="3371860" y="5428680"/>
                  <a:ext cx="89764" cy="91514"/>
                </a:xfrm>
                <a:custGeom>
                  <a:avLst/>
                  <a:gdLst>
                    <a:gd name="connsiteX0" fmla="*/ 89457 w 89764"/>
                    <a:gd name="connsiteY0" fmla="*/ 52806 h 91514"/>
                    <a:gd name="connsiteX1" fmla="*/ 38709 w 89764"/>
                    <a:gd name="connsiteY1" fmla="*/ 90867 h 91514"/>
                    <a:gd name="connsiteX2" fmla="*/ 648 w 89764"/>
                    <a:gd name="connsiteY2" fmla="*/ 38709 h 91514"/>
                    <a:gd name="connsiteX3" fmla="*/ 51396 w 89764"/>
                    <a:gd name="connsiteY3" fmla="*/ 648 h 91514"/>
                    <a:gd name="connsiteX4" fmla="*/ 89457 w 89764"/>
                    <a:gd name="connsiteY4" fmla="*/ 52806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4" h="91514">
                      <a:moveTo>
                        <a:pt x="89457" y="52806"/>
                      </a:moveTo>
                      <a:cubicBezTo>
                        <a:pt x="85228" y="78180"/>
                        <a:pt x="62673" y="95096"/>
                        <a:pt x="38709" y="90867"/>
                      </a:cubicBezTo>
                      <a:cubicBezTo>
                        <a:pt x="13335" y="86638"/>
                        <a:pt x="-3581" y="64083"/>
                        <a:pt x="648" y="38709"/>
                      </a:cubicBezTo>
                      <a:cubicBezTo>
                        <a:pt x="4877" y="13335"/>
                        <a:pt x="27431" y="-3581"/>
                        <a:pt x="51396" y="648"/>
                      </a:cubicBezTo>
                      <a:cubicBezTo>
                        <a:pt x="75360" y="4877"/>
                        <a:pt x="92277" y="27431"/>
                        <a:pt x="89457" y="5280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495509EC-CC9C-4D4C-80E2-03295D058E6E}"/>
                    </a:ext>
                  </a:extLst>
                </p:cNvPr>
                <p:cNvSpPr/>
                <p:nvPr/>
              </p:nvSpPr>
              <p:spPr>
                <a:xfrm>
                  <a:off x="3524105" y="5451235"/>
                  <a:ext cx="89763" cy="91514"/>
                </a:xfrm>
                <a:custGeom>
                  <a:avLst/>
                  <a:gdLst>
                    <a:gd name="connsiteX0" fmla="*/ 89457 w 89763"/>
                    <a:gd name="connsiteY0" fmla="*/ 52806 h 91514"/>
                    <a:gd name="connsiteX1" fmla="*/ 38709 w 89763"/>
                    <a:gd name="connsiteY1" fmla="*/ 90867 h 91514"/>
                    <a:gd name="connsiteX2" fmla="*/ 648 w 89763"/>
                    <a:gd name="connsiteY2" fmla="*/ 38709 h 91514"/>
                    <a:gd name="connsiteX3" fmla="*/ 51396 w 89763"/>
                    <a:gd name="connsiteY3" fmla="*/ 648 h 91514"/>
                    <a:gd name="connsiteX4" fmla="*/ 89457 w 89763"/>
                    <a:gd name="connsiteY4" fmla="*/ 52806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3" h="91514">
                      <a:moveTo>
                        <a:pt x="89457" y="52806"/>
                      </a:moveTo>
                      <a:cubicBezTo>
                        <a:pt x="86638" y="78180"/>
                        <a:pt x="62673" y="95096"/>
                        <a:pt x="38709" y="90867"/>
                      </a:cubicBezTo>
                      <a:cubicBezTo>
                        <a:pt x="13335" y="86638"/>
                        <a:pt x="-3581" y="64083"/>
                        <a:pt x="648" y="38709"/>
                      </a:cubicBezTo>
                      <a:cubicBezTo>
                        <a:pt x="3467" y="13335"/>
                        <a:pt x="27431" y="-3581"/>
                        <a:pt x="51396" y="648"/>
                      </a:cubicBezTo>
                      <a:cubicBezTo>
                        <a:pt x="75360" y="4876"/>
                        <a:pt x="92277" y="27431"/>
                        <a:pt x="89457" y="5280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171985EA-427A-4367-A819-65596E55B698}"/>
                    </a:ext>
                  </a:extLst>
                </p:cNvPr>
                <p:cNvSpPr/>
                <p:nvPr/>
              </p:nvSpPr>
              <p:spPr>
                <a:xfrm>
                  <a:off x="3675281" y="5472721"/>
                  <a:ext cx="90831" cy="92241"/>
                </a:xfrm>
                <a:custGeom>
                  <a:avLst/>
                  <a:gdLst>
                    <a:gd name="connsiteX0" fmla="*/ 90525 w 90831"/>
                    <a:gd name="connsiteY0" fmla="*/ 52464 h 92241"/>
                    <a:gd name="connsiteX1" fmla="*/ 39777 w 90831"/>
                    <a:gd name="connsiteY1" fmla="*/ 91935 h 92241"/>
                    <a:gd name="connsiteX2" fmla="*/ 306 w 90831"/>
                    <a:gd name="connsiteY2" fmla="*/ 39777 h 92241"/>
                    <a:gd name="connsiteX3" fmla="*/ 51054 w 90831"/>
                    <a:gd name="connsiteY3" fmla="*/ 306 h 92241"/>
                    <a:gd name="connsiteX4" fmla="*/ 90525 w 90831"/>
                    <a:gd name="connsiteY4" fmla="*/ 52464 h 92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2241">
                      <a:moveTo>
                        <a:pt x="90525" y="52464"/>
                      </a:moveTo>
                      <a:cubicBezTo>
                        <a:pt x="87706" y="77838"/>
                        <a:pt x="65151" y="94755"/>
                        <a:pt x="39777" y="91935"/>
                      </a:cubicBezTo>
                      <a:cubicBezTo>
                        <a:pt x="14403" y="89116"/>
                        <a:pt x="-2513" y="65151"/>
                        <a:pt x="306" y="39777"/>
                      </a:cubicBezTo>
                      <a:cubicBezTo>
                        <a:pt x="3126" y="14403"/>
                        <a:pt x="25680" y="-2513"/>
                        <a:pt x="51054" y="306"/>
                      </a:cubicBezTo>
                      <a:cubicBezTo>
                        <a:pt x="76429" y="4535"/>
                        <a:pt x="93345" y="27090"/>
                        <a:pt x="90525" y="5246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11A95AA7-F664-4E74-9D91-2EA2F1DFD94B}"/>
                    </a:ext>
                  </a:extLst>
                </p:cNvPr>
                <p:cNvSpPr/>
                <p:nvPr/>
              </p:nvSpPr>
              <p:spPr>
                <a:xfrm>
                  <a:off x="3827526" y="5491047"/>
                  <a:ext cx="90831" cy="90832"/>
                </a:xfrm>
                <a:custGeom>
                  <a:avLst/>
                  <a:gdLst>
                    <a:gd name="connsiteX0" fmla="*/ 90525 w 90831"/>
                    <a:gd name="connsiteY0" fmla="*/ 51055 h 90832"/>
                    <a:gd name="connsiteX1" fmla="*/ 39777 w 90831"/>
                    <a:gd name="connsiteY1" fmla="*/ 90526 h 90832"/>
                    <a:gd name="connsiteX2" fmla="*/ 306 w 90831"/>
                    <a:gd name="connsiteY2" fmla="*/ 39777 h 90832"/>
                    <a:gd name="connsiteX3" fmla="*/ 51055 w 90831"/>
                    <a:gd name="connsiteY3" fmla="*/ 306 h 90832"/>
                    <a:gd name="connsiteX4" fmla="*/ 90525 w 90831"/>
                    <a:gd name="connsiteY4" fmla="*/ 51055 h 90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0832">
                      <a:moveTo>
                        <a:pt x="90525" y="51055"/>
                      </a:moveTo>
                      <a:cubicBezTo>
                        <a:pt x="87706" y="76429"/>
                        <a:pt x="65151" y="93345"/>
                        <a:pt x="39777" y="90526"/>
                      </a:cubicBezTo>
                      <a:cubicBezTo>
                        <a:pt x="14403" y="87706"/>
                        <a:pt x="-2513" y="65151"/>
                        <a:pt x="306" y="39777"/>
                      </a:cubicBezTo>
                      <a:cubicBezTo>
                        <a:pt x="3126" y="14403"/>
                        <a:pt x="25680" y="-2513"/>
                        <a:pt x="51055" y="306"/>
                      </a:cubicBezTo>
                      <a:cubicBezTo>
                        <a:pt x="76429" y="3126"/>
                        <a:pt x="93345" y="25681"/>
                        <a:pt x="90525" y="5105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496AE757-9109-4869-997F-CF3DB647C534}"/>
                    </a:ext>
                  </a:extLst>
                </p:cNvPr>
                <p:cNvSpPr/>
                <p:nvPr/>
              </p:nvSpPr>
              <p:spPr>
                <a:xfrm>
                  <a:off x="3981181" y="5507963"/>
                  <a:ext cx="90831" cy="90831"/>
                </a:xfrm>
                <a:custGeom>
                  <a:avLst/>
                  <a:gdLst>
                    <a:gd name="connsiteX0" fmla="*/ 90525 w 90831"/>
                    <a:gd name="connsiteY0" fmla="*/ 51055 h 90831"/>
                    <a:gd name="connsiteX1" fmla="*/ 39777 w 90831"/>
                    <a:gd name="connsiteY1" fmla="*/ 90525 h 90831"/>
                    <a:gd name="connsiteX2" fmla="*/ 306 w 90831"/>
                    <a:gd name="connsiteY2" fmla="*/ 39777 h 90831"/>
                    <a:gd name="connsiteX3" fmla="*/ 51055 w 90831"/>
                    <a:gd name="connsiteY3" fmla="*/ 306 h 90831"/>
                    <a:gd name="connsiteX4" fmla="*/ 90525 w 90831"/>
                    <a:gd name="connsiteY4" fmla="*/ 51055 h 90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0831">
                      <a:moveTo>
                        <a:pt x="90525" y="51055"/>
                      </a:moveTo>
                      <a:cubicBezTo>
                        <a:pt x="87706" y="76429"/>
                        <a:pt x="65151" y="93345"/>
                        <a:pt x="39777" y="90525"/>
                      </a:cubicBezTo>
                      <a:cubicBezTo>
                        <a:pt x="14403" y="87706"/>
                        <a:pt x="-2513" y="65151"/>
                        <a:pt x="306" y="39777"/>
                      </a:cubicBezTo>
                      <a:cubicBezTo>
                        <a:pt x="3126" y="14403"/>
                        <a:pt x="25680" y="-2513"/>
                        <a:pt x="51055" y="306"/>
                      </a:cubicBezTo>
                      <a:cubicBezTo>
                        <a:pt x="76429" y="3126"/>
                        <a:pt x="93345" y="27090"/>
                        <a:pt x="90525" y="5105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864F972D-79BF-4CE8-AE2C-AA07B2ED8A6C}"/>
                    </a:ext>
                  </a:extLst>
                </p:cNvPr>
                <p:cNvSpPr/>
                <p:nvPr/>
              </p:nvSpPr>
              <p:spPr>
                <a:xfrm>
                  <a:off x="4133650" y="5526309"/>
                  <a:ext cx="90587" cy="92201"/>
                </a:xfrm>
                <a:custGeom>
                  <a:avLst/>
                  <a:gdLst>
                    <a:gd name="connsiteX0" fmla="*/ 90301 w 90587"/>
                    <a:gd name="connsiteY0" fmla="*/ 51035 h 92201"/>
                    <a:gd name="connsiteX1" fmla="*/ 40962 w 90587"/>
                    <a:gd name="connsiteY1" fmla="*/ 91915 h 92201"/>
                    <a:gd name="connsiteX2" fmla="*/ 82 w 90587"/>
                    <a:gd name="connsiteY2" fmla="*/ 41167 h 92201"/>
                    <a:gd name="connsiteX3" fmla="*/ 49421 w 90587"/>
                    <a:gd name="connsiteY3" fmla="*/ 286 h 92201"/>
                    <a:gd name="connsiteX4" fmla="*/ 90301 w 90587"/>
                    <a:gd name="connsiteY4" fmla="*/ 51035 h 92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7" h="92201">
                      <a:moveTo>
                        <a:pt x="90301" y="51035"/>
                      </a:moveTo>
                      <a:cubicBezTo>
                        <a:pt x="87482" y="76409"/>
                        <a:pt x="64927" y="94735"/>
                        <a:pt x="40962" y="91915"/>
                      </a:cubicBezTo>
                      <a:cubicBezTo>
                        <a:pt x="15588" y="89096"/>
                        <a:pt x="-1328" y="66541"/>
                        <a:pt x="82" y="41167"/>
                      </a:cubicBezTo>
                      <a:cubicBezTo>
                        <a:pt x="2901" y="15793"/>
                        <a:pt x="25456" y="-2533"/>
                        <a:pt x="49421" y="286"/>
                      </a:cubicBezTo>
                      <a:cubicBezTo>
                        <a:pt x="74795" y="3106"/>
                        <a:pt x="93120" y="25661"/>
                        <a:pt x="90301" y="5103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E8AD939C-C2D7-40AF-88BF-639516A37234}"/>
                    </a:ext>
                  </a:extLst>
                </p:cNvPr>
                <p:cNvSpPr/>
                <p:nvPr/>
              </p:nvSpPr>
              <p:spPr>
                <a:xfrm>
                  <a:off x="4287100" y="5544839"/>
                  <a:ext cx="90581" cy="90377"/>
                </a:xfrm>
                <a:custGeom>
                  <a:avLst/>
                  <a:gdLst>
                    <a:gd name="connsiteX0" fmla="*/ 90506 w 90581"/>
                    <a:gd name="connsiteY0" fmla="*/ 48011 h 90377"/>
                    <a:gd name="connsiteX1" fmla="*/ 41167 w 90581"/>
                    <a:gd name="connsiteY1" fmla="*/ 90301 h 90377"/>
                    <a:gd name="connsiteX2" fmla="*/ 286 w 90581"/>
                    <a:gd name="connsiteY2" fmla="*/ 40962 h 90377"/>
                    <a:gd name="connsiteX3" fmla="*/ 49625 w 90581"/>
                    <a:gd name="connsiteY3" fmla="*/ 82 h 90377"/>
                    <a:gd name="connsiteX4" fmla="*/ 90506 w 90581"/>
                    <a:gd name="connsiteY4" fmla="*/ 48011 h 90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1" h="90377">
                      <a:moveTo>
                        <a:pt x="90506" y="48011"/>
                      </a:moveTo>
                      <a:cubicBezTo>
                        <a:pt x="87686" y="73385"/>
                        <a:pt x="66541" y="91711"/>
                        <a:pt x="41167" y="90301"/>
                      </a:cubicBezTo>
                      <a:cubicBezTo>
                        <a:pt x="15793" y="88891"/>
                        <a:pt x="-2533" y="64927"/>
                        <a:pt x="286" y="40962"/>
                      </a:cubicBezTo>
                      <a:cubicBezTo>
                        <a:pt x="3106" y="15588"/>
                        <a:pt x="24251" y="-1328"/>
                        <a:pt x="49625" y="82"/>
                      </a:cubicBezTo>
                      <a:cubicBezTo>
                        <a:pt x="73589" y="82"/>
                        <a:pt x="91915" y="22637"/>
                        <a:pt x="90506" y="4801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07B8C4E5-8921-46E6-B4FA-E2D67418F0EA}"/>
                    </a:ext>
                  </a:extLst>
                </p:cNvPr>
                <p:cNvSpPr/>
                <p:nvPr/>
              </p:nvSpPr>
              <p:spPr>
                <a:xfrm>
                  <a:off x="4439345" y="5556122"/>
                  <a:ext cx="90791" cy="91781"/>
                </a:xfrm>
                <a:custGeom>
                  <a:avLst/>
                  <a:gdLst>
                    <a:gd name="connsiteX0" fmla="*/ 90505 w 90791"/>
                    <a:gd name="connsiteY0" fmla="*/ 49415 h 91781"/>
                    <a:gd name="connsiteX1" fmla="*/ 41167 w 90791"/>
                    <a:gd name="connsiteY1" fmla="*/ 91705 h 91781"/>
                    <a:gd name="connsiteX2" fmla="*/ 286 w 90791"/>
                    <a:gd name="connsiteY2" fmla="*/ 42366 h 91781"/>
                    <a:gd name="connsiteX3" fmla="*/ 49625 w 90791"/>
                    <a:gd name="connsiteY3" fmla="*/ 76 h 91781"/>
                    <a:gd name="connsiteX4" fmla="*/ 90505 w 90791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781">
                      <a:moveTo>
                        <a:pt x="90505" y="49415"/>
                      </a:moveTo>
                      <a:cubicBezTo>
                        <a:pt x="87686" y="74789"/>
                        <a:pt x="66541" y="93115"/>
                        <a:pt x="41167" y="91705"/>
                      </a:cubicBezTo>
                      <a:cubicBezTo>
                        <a:pt x="15793" y="90295"/>
                        <a:pt x="-2533" y="67741"/>
                        <a:pt x="286" y="42366"/>
                      </a:cubicBezTo>
                      <a:cubicBezTo>
                        <a:pt x="3106" y="16992"/>
                        <a:pt x="24251" y="-1334"/>
                        <a:pt x="49625" y="76"/>
                      </a:cubicBezTo>
                      <a:cubicBezTo>
                        <a:pt x="74999" y="1486"/>
                        <a:pt x="93325" y="24041"/>
                        <a:pt x="90505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FDE654D7-0556-43D7-835E-F6A7AE673441}"/>
                    </a:ext>
                  </a:extLst>
                </p:cNvPr>
                <p:cNvSpPr/>
                <p:nvPr/>
              </p:nvSpPr>
              <p:spPr>
                <a:xfrm>
                  <a:off x="4593000" y="5567400"/>
                  <a:ext cx="90774" cy="91781"/>
                </a:xfrm>
                <a:custGeom>
                  <a:avLst/>
                  <a:gdLst>
                    <a:gd name="connsiteX0" fmla="*/ 90506 w 90774"/>
                    <a:gd name="connsiteY0" fmla="*/ 49415 h 91781"/>
                    <a:gd name="connsiteX1" fmla="*/ 41167 w 90774"/>
                    <a:gd name="connsiteY1" fmla="*/ 91705 h 91781"/>
                    <a:gd name="connsiteX2" fmla="*/ 286 w 90774"/>
                    <a:gd name="connsiteY2" fmla="*/ 42366 h 91781"/>
                    <a:gd name="connsiteX3" fmla="*/ 49625 w 90774"/>
                    <a:gd name="connsiteY3" fmla="*/ 76 h 91781"/>
                    <a:gd name="connsiteX4" fmla="*/ 90506 w 90774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74" h="91781">
                      <a:moveTo>
                        <a:pt x="90506" y="49415"/>
                      </a:moveTo>
                      <a:cubicBezTo>
                        <a:pt x="89096" y="74789"/>
                        <a:pt x="66541" y="93114"/>
                        <a:pt x="41167" y="91705"/>
                      </a:cubicBezTo>
                      <a:cubicBezTo>
                        <a:pt x="15793" y="90295"/>
                        <a:pt x="-2533" y="67740"/>
                        <a:pt x="286" y="42366"/>
                      </a:cubicBezTo>
                      <a:cubicBezTo>
                        <a:pt x="1696" y="16992"/>
                        <a:pt x="24251" y="-1334"/>
                        <a:pt x="49625" y="76"/>
                      </a:cubicBezTo>
                      <a:cubicBezTo>
                        <a:pt x="73590" y="2895"/>
                        <a:pt x="93325" y="25450"/>
                        <a:pt x="9050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45D7AE12-F6E3-4E9A-9DA7-BCFF8943EB3A}"/>
                    </a:ext>
                  </a:extLst>
                </p:cNvPr>
                <p:cNvSpPr/>
                <p:nvPr/>
              </p:nvSpPr>
              <p:spPr>
                <a:xfrm>
                  <a:off x="4746865" y="5580087"/>
                  <a:ext cx="90371" cy="91781"/>
                </a:xfrm>
                <a:custGeom>
                  <a:avLst/>
                  <a:gdLst>
                    <a:gd name="connsiteX0" fmla="*/ 90295 w 90371"/>
                    <a:gd name="connsiteY0" fmla="*/ 49415 h 91781"/>
                    <a:gd name="connsiteX1" fmla="*/ 42366 w 90371"/>
                    <a:gd name="connsiteY1" fmla="*/ 91705 h 91781"/>
                    <a:gd name="connsiteX2" fmla="*/ 76 w 90371"/>
                    <a:gd name="connsiteY2" fmla="*/ 42366 h 91781"/>
                    <a:gd name="connsiteX3" fmla="*/ 48005 w 90371"/>
                    <a:gd name="connsiteY3" fmla="*/ 76 h 91781"/>
                    <a:gd name="connsiteX4" fmla="*/ 90295 w 90371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90295" y="49415"/>
                      </a:moveTo>
                      <a:cubicBezTo>
                        <a:pt x="88886" y="74789"/>
                        <a:pt x="66331" y="93115"/>
                        <a:pt x="42366" y="91705"/>
                      </a:cubicBezTo>
                      <a:cubicBezTo>
                        <a:pt x="16992" y="90295"/>
                        <a:pt x="-1334" y="67740"/>
                        <a:pt x="76" y="42366"/>
                      </a:cubicBezTo>
                      <a:cubicBezTo>
                        <a:pt x="1486" y="16992"/>
                        <a:pt x="24041" y="-1334"/>
                        <a:pt x="48005" y="76"/>
                      </a:cubicBezTo>
                      <a:cubicBezTo>
                        <a:pt x="73379" y="2895"/>
                        <a:pt x="91705" y="24040"/>
                        <a:pt x="90295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BE928BC9-BC88-473A-AB12-603CF3D55296}"/>
                    </a:ext>
                  </a:extLst>
                </p:cNvPr>
                <p:cNvSpPr/>
                <p:nvPr/>
              </p:nvSpPr>
              <p:spPr>
                <a:xfrm>
                  <a:off x="4900519" y="5591440"/>
                  <a:ext cx="90366" cy="91699"/>
                </a:xfrm>
                <a:custGeom>
                  <a:avLst/>
                  <a:gdLst>
                    <a:gd name="connsiteX0" fmla="*/ 90295 w 90366"/>
                    <a:gd name="connsiteY0" fmla="*/ 47929 h 91699"/>
                    <a:gd name="connsiteX1" fmla="*/ 42366 w 90366"/>
                    <a:gd name="connsiteY1" fmla="*/ 91629 h 91699"/>
                    <a:gd name="connsiteX2" fmla="*/ 76 w 90366"/>
                    <a:gd name="connsiteY2" fmla="*/ 43700 h 91699"/>
                    <a:gd name="connsiteX3" fmla="*/ 48005 w 90366"/>
                    <a:gd name="connsiteY3" fmla="*/ 0 h 91699"/>
                    <a:gd name="connsiteX4" fmla="*/ 90295 w 90366"/>
                    <a:gd name="connsiteY4" fmla="*/ 47929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6" h="91699">
                      <a:moveTo>
                        <a:pt x="90295" y="47929"/>
                      </a:moveTo>
                      <a:cubicBezTo>
                        <a:pt x="88885" y="73303"/>
                        <a:pt x="67740" y="93039"/>
                        <a:pt x="42366" y="91629"/>
                      </a:cubicBezTo>
                      <a:cubicBezTo>
                        <a:pt x="16992" y="90219"/>
                        <a:pt x="-1334" y="69074"/>
                        <a:pt x="76" y="43700"/>
                      </a:cubicBezTo>
                      <a:cubicBezTo>
                        <a:pt x="1485" y="18326"/>
                        <a:pt x="22631" y="0"/>
                        <a:pt x="48005" y="0"/>
                      </a:cubicBezTo>
                      <a:cubicBezTo>
                        <a:pt x="71969" y="1410"/>
                        <a:pt x="91705" y="22555"/>
                        <a:pt x="90295" y="4792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0579B30E-C3F3-4393-BB2C-96889EFE5180}"/>
                    </a:ext>
                  </a:extLst>
                </p:cNvPr>
                <p:cNvSpPr/>
                <p:nvPr/>
              </p:nvSpPr>
              <p:spPr>
                <a:xfrm>
                  <a:off x="5054174" y="5599827"/>
                  <a:ext cx="90366" cy="91770"/>
                </a:xfrm>
                <a:custGeom>
                  <a:avLst/>
                  <a:gdLst>
                    <a:gd name="connsiteX0" fmla="*/ 90295 w 90366"/>
                    <a:gd name="connsiteY0" fmla="*/ 48000 h 91770"/>
                    <a:gd name="connsiteX1" fmla="*/ 42366 w 90366"/>
                    <a:gd name="connsiteY1" fmla="*/ 91700 h 91770"/>
                    <a:gd name="connsiteX2" fmla="*/ 76 w 90366"/>
                    <a:gd name="connsiteY2" fmla="*/ 43771 h 91770"/>
                    <a:gd name="connsiteX3" fmla="*/ 48005 w 90366"/>
                    <a:gd name="connsiteY3" fmla="*/ 71 h 91770"/>
                    <a:gd name="connsiteX4" fmla="*/ 90295 w 90366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6" h="91770">
                      <a:moveTo>
                        <a:pt x="90295" y="48000"/>
                      </a:moveTo>
                      <a:cubicBezTo>
                        <a:pt x="88885" y="73374"/>
                        <a:pt x="67740" y="93110"/>
                        <a:pt x="42366" y="91700"/>
                      </a:cubicBezTo>
                      <a:cubicBezTo>
                        <a:pt x="16992" y="90290"/>
                        <a:pt x="-1334" y="69145"/>
                        <a:pt x="76" y="43771"/>
                      </a:cubicBezTo>
                      <a:cubicBezTo>
                        <a:pt x="1486" y="18397"/>
                        <a:pt x="22631" y="-1339"/>
                        <a:pt x="48005" y="71"/>
                      </a:cubicBezTo>
                      <a:cubicBezTo>
                        <a:pt x="71970" y="1481"/>
                        <a:pt x="91705" y="22626"/>
                        <a:pt x="90295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1E9E7DFE-AC8F-4469-9838-5C3ABF6C2D43}"/>
                    </a:ext>
                  </a:extLst>
                </p:cNvPr>
                <p:cNvSpPr/>
                <p:nvPr/>
              </p:nvSpPr>
              <p:spPr>
                <a:xfrm>
                  <a:off x="5206495" y="5606876"/>
                  <a:ext cx="91699" cy="91770"/>
                </a:xfrm>
                <a:custGeom>
                  <a:avLst/>
                  <a:gdLst>
                    <a:gd name="connsiteX0" fmla="*/ 91629 w 91699"/>
                    <a:gd name="connsiteY0" fmla="*/ 48000 h 91770"/>
                    <a:gd name="connsiteX1" fmla="*/ 43700 w 91699"/>
                    <a:gd name="connsiteY1" fmla="*/ 91700 h 91770"/>
                    <a:gd name="connsiteX2" fmla="*/ 0 w 91699"/>
                    <a:gd name="connsiteY2" fmla="*/ 43771 h 91770"/>
                    <a:gd name="connsiteX3" fmla="*/ 47929 w 91699"/>
                    <a:gd name="connsiteY3" fmla="*/ 71 h 91770"/>
                    <a:gd name="connsiteX4" fmla="*/ 91629 w 91699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770">
                      <a:moveTo>
                        <a:pt x="91629" y="48000"/>
                      </a:moveTo>
                      <a:cubicBezTo>
                        <a:pt x="90219" y="73374"/>
                        <a:pt x="69074" y="93110"/>
                        <a:pt x="43700" y="91700"/>
                      </a:cubicBezTo>
                      <a:cubicBezTo>
                        <a:pt x="18326" y="90290"/>
                        <a:pt x="0" y="69145"/>
                        <a:pt x="0" y="43771"/>
                      </a:cubicBezTo>
                      <a:cubicBezTo>
                        <a:pt x="1410" y="18397"/>
                        <a:pt x="22555" y="-1339"/>
                        <a:pt x="47929" y="71"/>
                      </a:cubicBezTo>
                      <a:cubicBezTo>
                        <a:pt x="73303" y="1481"/>
                        <a:pt x="93039" y="22626"/>
                        <a:pt x="91629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953BFFDD-F551-425D-8816-328D4C5DB979}"/>
                    </a:ext>
                  </a:extLst>
                </p:cNvPr>
                <p:cNvSpPr/>
                <p:nvPr/>
              </p:nvSpPr>
              <p:spPr>
                <a:xfrm>
                  <a:off x="5361488" y="5613924"/>
                  <a:ext cx="90290" cy="91770"/>
                </a:xfrm>
                <a:custGeom>
                  <a:avLst/>
                  <a:gdLst>
                    <a:gd name="connsiteX0" fmla="*/ 90290 w 90290"/>
                    <a:gd name="connsiteY0" fmla="*/ 48000 h 91770"/>
                    <a:gd name="connsiteX1" fmla="*/ 43771 w 90290"/>
                    <a:gd name="connsiteY1" fmla="*/ 91700 h 91770"/>
                    <a:gd name="connsiteX2" fmla="*/ 71 w 90290"/>
                    <a:gd name="connsiteY2" fmla="*/ 43771 h 91770"/>
                    <a:gd name="connsiteX3" fmla="*/ 46591 w 90290"/>
                    <a:gd name="connsiteY3" fmla="*/ 71 h 91770"/>
                    <a:gd name="connsiteX4" fmla="*/ 90290 w 90290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770">
                      <a:moveTo>
                        <a:pt x="90290" y="48000"/>
                      </a:moveTo>
                      <a:cubicBezTo>
                        <a:pt x="88881" y="73374"/>
                        <a:pt x="67736" y="93110"/>
                        <a:pt x="43771" y="91700"/>
                      </a:cubicBezTo>
                      <a:cubicBezTo>
                        <a:pt x="18397" y="90290"/>
                        <a:pt x="-1339" y="69145"/>
                        <a:pt x="71" y="43771"/>
                      </a:cubicBezTo>
                      <a:cubicBezTo>
                        <a:pt x="1481" y="18397"/>
                        <a:pt x="22626" y="-1339"/>
                        <a:pt x="46591" y="71"/>
                      </a:cubicBezTo>
                      <a:cubicBezTo>
                        <a:pt x="71965" y="1481"/>
                        <a:pt x="90290" y="22626"/>
                        <a:pt x="90290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2952620D-88F2-47A1-8BEE-5E3ACAC7559A}"/>
                    </a:ext>
                  </a:extLst>
                </p:cNvPr>
                <p:cNvSpPr/>
                <p:nvPr/>
              </p:nvSpPr>
              <p:spPr>
                <a:xfrm>
                  <a:off x="5515142" y="5619634"/>
                  <a:ext cx="90290" cy="91628"/>
                </a:xfrm>
                <a:custGeom>
                  <a:avLst/>
                  <a:gdLst>
                    <a:gd name="connsiteX0" fmla="*/ 90291 w 90290"/>
                    <a:gd name="connsiteY0" fmla="*/ 46520 h 91628"/>
                    <a:gd name="connsiteX1" fmla="*/ 43771 w 90290"/>
                    <a:gd name="connsiteY1" fmla="*/ 91629 h 91628"/>
                    <a:gd name="connsiteX2" fmla="*/ 71 w 90290"/>
                    <a:gd name="connsiteY2" fmla="*/ 45110 h 91628"/>
                    <a:gd name="connsiteX3" fmla="*/ 46591 w 90290"/>
                    <a:gd name="connsiteY3" fmla="*/ 0 h 91628"/>
                    <a:gd name="connsiteX4" fmla="*/ 90291 w 90290"/>
                    <a:gd name="connsiteY4" fmla="*/ 4652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90291" y="46520"/>
                      </a:moveTo>
                      <a:cubicBezTo>
                        <a:pt x="90291" y="71893"/>
                        <a:pt x="69145" y="91629"/>
                        <a:pt x="43771" y="91629"/>
                      </a:cubicBezTo>
                      <a:cubicBezTo>
                        <a:pt x="18397" y="91629"/>
                        <a:pt x="-1338" y="70484"/>
                        <a:pt x="71" y="45110"/>
                      </a:cubicBezTo>
                      <a:cubicBezTo>
                        <a:pt x="1481" y="19735"/>
                        <a:pt x="21216" y="0"/>
                        <a:pt x="46591" y="0"/>
                      </a:cubicBezTo>
                      <a:cubicBezTo>
                        <a:pt x="70555" y="1410"/>
                        <a:pt x="90291" y="21145"/>
                        <a:pt x="90291" y="4652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D6524289-1FE3-478C-BBB2-0BBF54E4C959}"/>
                    </a:ext>
                  </a:extLst>
                </p:cNvPr>
                <p:cNvSpPr/>
                <p:nvPr/>
              </p:nvSpPr>
              <p:spPr>
                <a:xfrm>
                  <a:off x="5668797" y="5622453"/>
                  <a:ext cx="90290" cy="91628"/>
                </a:xfrm>
                <a:custGeom>
                  <a:avLst/>
                  <a:gdLst>
                    <a:gd name="connsiteX0" fmla="*/ 90290 w 90290"/>
                    <a:gd name="connsiteY0" fmla="*/ 46519 h 91628"/>
                    <a:gd name="connsiteX1" fmla="*/ 43771 w 90290"/>
                    <a:gd name="connsiteY1" fmla="*/ 91629 h 91628"/>
                    <a:gd name="connsiteX2" fmla="*/ 71 w 90290"/>
                    <a:gd name="connsiteY2" fmla="*/ 45109 h 91628"/>
                    <a:gd name="connsiteX3" fmla="*/ 46590 w 90290"/>
                    <a:gd name="connsiteY3" fmla="*/ 0 h 91628"/>
                    <a:gd name="connsiteX4" fmla="*/ 90290 w 90290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90290" y="46519"/>
                      </a:moveTo>
                      <a:cubicBezTo>
                        <a:pt x="90290" y="71893"/>
                        <a:pt x="69145" y="91629"/>
                        <a:pt x="43771" y="91629"/>
                      </a:cubicBezTo>
                      <a:cubicBezTo>
                        <a:pt x="18397" y="91629"/>
                        <a:pt x="-1339" y="70484"/>
                        <a:pt x="71" y="45109"/>
                      </a:cubicBezTo>
                      <a:cubicBezTo>
                        <a:pt x="71" y="19735"/>
                        <a:pt x="21216" y="0"/>
                        <a:pt x="46590" y="0"/>
                      </a:cubicBezTo>
                      <a:cubicBezTo>
                        <a:pt x="70555" y="0"/>
                        <a:pt x="90290" y="21145"/>
                        <a:pt x="90290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F686D04A-1E32-47E9-9E06-86D13848FE7A}"/>
                    </a:ext>
                  </a:extLst>
                </p:cNvPr>
                <p:cNvSpPr/>
                <p:nvPr/>
              </p:nvSpPr>
              <p:spPr>
                <a:xfrm>
                  <a:off x="5822523" y="5625272"/>
                  <a:ext cx="90219" cy="91628"/>
                </a:xfrm>
                <a:custGeom>
                  <a:avLst/>
                  <a:gdLst>
                    <a:gd name="connsiteX0" fmla="*/ 90219 w 90219"/>
                    <a:gd name="connsiteY0" fmla="*/ 46520 h 91628"/>
                    <a:gd name="connsiteX1" fmla="*/ 45109 w 90219"/>
                    <a:gd name="connsiteY1" fmla="*/ 91629 h 91628"/>
                    <a:gd name="connsiteX2" fmla="*/ 0 w 90219"/>
                    <a:gd name="connsiteY2" fmla="*/ 45110 h 91628"/>
                    <a:gd name="connsiteX3" fmla="*/ 45109 w 90219"/>
                    <a:gd name="connsiteY3" fmla="*/ 0 h 91628"/>
                    <a:gd name="connsiteX4" fmla="*/ 90219 w 90219"/>
                    <a:gd name="connsiteY4" fmla="*/ 4652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90219" y="46520"/>
                      </a:moveTo>
                      <a:cubicBezTo>
                        <a:pt x="90219" y="71893"/>
                        <a:pt x="69074" y="91629"/>
                        <a:pt x="45109" y="91629"/>
                      </a:cubicBezTo>
                      <a:cubicBezTo>
                        <a:pt x="19735" y="91629"/>
                        <a:pt x="0" y="70484"/>
                        <a:pt x="0" y="45110"/>
                      </a:cubicBezTo>
                      <a:cubicBezTo>
                        <a:pt x="0" y="19736"/>
                        <a:pt x="21145" y="0"/>
                        <a:pt x="45109" y="0"/>
                      </a:cubicBezTo>
                      <a:cubicBezTo>
                        <a:pt x="70484" y="0"/>
                        <a:pt x="90219" y="21145"/>
                        <a:pt x="90219" y="4652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B7A66EFA-7BE6-48C4-94E3-93341CBF0109}"/>
                    </a:ext>
                  </a:extLst>
                </p:cNvPr>
                <p:cNvSpPr/>
                <p:nvPr/>
              </p:nvSpPr>
              <p:spPr>
                <a:xfrm>
                  <a:off x="5976177" y="5628092"/>
                  <a:ext cx="90219" cy="91628"/>
                </a:xfrm>
                <a:custGeom>
                  <a:avLst/>
                  <a:gdLst>
                    <a:gd name="connsiteX0" fmla="*/ 90219 w 90219"/>
                    <a:gd name="connsiteY0" fmla="*/ 46519 h 91628"/>
                    <a:gd name="connsiteX1" fmla="*/ 45110 w 90219"/>
                    <a:gd name="connsiteY1" fmla="*/ 91629 h 91628"/>
                    <a:gd name="connsiteX2" fmla="*/ 0 w 90219"/>
                    <a:gd name="connsiteY2" fmla="*/ 45110 h 91628"/>
                    <a:gd name="connsiteX3" fmla="*/ 45110 w 90219"/>
                    <a:gd name="connsiteY3" fmla="*/ 0 h 91628"/>
                    <a:gd name="connsiteX4" fmla="*/ 90219 w 90219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90219" y="46519"/>
                      </a:moveTo>
                      <a:cubicBezTo>
                        <a:pt x="90219" y="71893"/>
                        <a:pt x="70484" y="91629"/>
                        <a:pt x="45110" y="91629"/>
                      </a:cubicBezTo>
                      <a:cubicBezTo>
                        <a:pt x="19735" y="91629"/>
                        <a:pt x="0" y="70484"/>
                        <a:pt x="0" y="45110"/>
                      </a:cubicBezTo>
                      <a:cubicBezTo>
                        <a:pt x="0" y="19735"/>
                        <a:pt x="2114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20914FCB-99E6-4B6D-B87E-214C9C8B8813}"/>
                    </a:ext>
                  </a:extLst>
                </p:cNvPr>
                <p:cNvSpPr/>
                <p:nvPr/>
              </p:nvSpPr>
              <p:spPr>
                <a:xfrm>
                  <a:off x="6129832" y="5628025"/>
                  <a:ext cx="90219" cy="91695"/>
                </a:xfrm>
                <a:custGeom>
                  <a:avLst/>
                  <a:gdLst>
                    <a:gd name="connsiteX0" fmla="*/ 90219 w 90219"/>
                    <a:gd name="connsiteY0" fmla="*/ 45176 h 91695"/>
                    <a:gd name="connsiteX1" fmla="*/ 45110 w 90219"/>
                    <a:gd name="connsiteY1" fmla="*/ 91696 h 91695"/>
                    <a:gd name="connsiteX2" fmla="*/ 0 w 90219"/>
                    <a:gd name="connsiteY2" fmla="*/ 46586 h 91695"/>
                    <a:gd name="connsiteX3" fmla="*/ 45110 w 90219"/>
                    <a:gd name="connsiteY3" fmla="*/ 67 h 91695"/>
                    <a:gd name="connsiteX4" fmla="*/ 90219 w 90219"/>
                    <a:gd name="connsiteY4" fmla="*/ 45176 h 916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95">
                      <a:moveTo>
                        <a:pt x="90219" y="45176"/>
                      </a:moveTo>
                      <a:cubicBezTo>
                        <a:pt x="90219" y="70550"/>
                        <a:pt x="70484" y="91696"/>
                        <a:pt x="45110" y="91696"/>
                      </a:cubicBezTo>
                      <a:cubicBezTo>
                        <a:pt x="19735" y="91696"/>
                        <a:pt x="0" y="71960"/>
                        <a:pt x="0" y="46586"/>
                      </a:cubicBezTo>
                      <a:cubicBezTo>
                        <a:pt x="0" y="21212"/>
                        <a:pt x="19735" y="67"/>
                        <a:pt x="45110" y="67"/>
                      </a:cubicBezTo>
                      <a:cubicBezTo>
                        <a:pt x="70484" y="-1343"/>
                        <a:pt x="90219" y="19802"/>
                        <a:pt x="90219" y="4517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ACB57AFA-E391-4DEB-A267-62927B726C97}"/>
                    </a:ext>
                  </a:extLst>
                </p:cNvPr>
                <p:cNvSpPr/>
                <p:nvPr/>
              </p:nvSpPr>
              <p:spPr>
                <a:xfrm>
                  <a:off x="6283486" y="5625272"/>
                  <a:ext cx="90219" cy="91628"/>
                </a:xfrm>
                <a:custGeom>
                  <a:avLst/>
                  <a:gdLst>
                    <a:gd name="connsiteX0" fmla="*/ 90220 w 90219"/>
                    <a:gd name="connsiteY0" fmla="*/ 45110 h 91628"/>
                    <a:gd name="connsiteX1" fmla="*/ 45110 w 90219"/>
                    <a:gd name="connsiteY1" fmla="*/ 91629 h 91628"/>
                    <a:gd name="connsiteX2" fmla="*/ 0 w 90219"/>
                    <a:gd name="connsiteY2" fmla="*/ 46520 h 91628"/>
                    <a:gd name="connsiteX3" fmla="*/ 45110 w 90219"/>
                    <a:gd name="connsiteY3" fmla="*/ 0 h 91628"/>
                    <a:gd name="connsiteX4" fmla="*/ 90220 w 90219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90220" y="45110"/>
                      </a:moveTo>
                      <a:cubicBezTo>
                        <a:pt x="90220" y="70484"/>
                        <a:pt x="70484" y="91629"/>
                        <a:pt x="45110" y="91629"/>
                      </a:cubicBezTo>
                      <a:cubicBezTo>
                        <a:pt x="19736" y="91629"/>
                        <a:pt x="0" y="71893"/>
                        <a:pt x="0" y="46520"/>
                      </a:cubicBezTo>
                      <a:cubicBezTo>
                        <a:pt x="0" y="21145"/>
                        <a:pt x="19736" y="0"/>
                        <a:pt x="45110" y="0"/>
                      </a:cubicBezTo>
                      <a:cubicBezTo>
                        <a:pt x="69074" y="0"/>
                        <a:pt x="90220" y="19736"/>
                        <a:pt x="9022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49EA596B-90ED-479E-9E84-BD367B4FE861}"/>
                    </a:ext>
                  </a:extLst>
                </p:cNvPr>
                <p:cNvSpPr/>
                <p:nvPr/>
              </p:nvSpPr>
              <p:spPr>
                <a:xfrm>
                  <a:off x="6437141" y="5622453"/>
                  <a:ext cx="90219" cy="91628"/>
                </a:xfrm>
                <a:custGeom>
                  <a:avLst/>
                  <a:gdLst>
                    <a:gd name="connsiteX0" fmla="*/ 90219 w 90219"/>
                    <a:gd name="connsiteY0" fmla="*/ 45109 h 91628"/>
                    <a:gd name="connsiteX1" fmla="*/ 46519 w 90219"/>
                    <a:gd name="connsiteY1" fmla="*/ 91629 h 91628"/>
                    <a:gd name="connsiteX2" fmla="*/ 0 w 90219"/>
                    <a:gd name="connsiteY2" fmla="*/ 46519 h 91628"/>
                    <a:gd name="connsiteX3" fmla="*/ 43700 w 90219"/>
                    <a:gd name="connsiteY3" fmla="*/ 0 h 91628"/>
                    <a:gd name="connsiteX4" fmla="*/ 90219 w 90219"/>
                    <a:gd name="connsiteY4" fmla="*/ 4510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90219" y="45109"/>
                      </a:moveTo>
                      <a:cubicBezTo>
                        <a:pt x="90219" y="70484"/>
                        <a:pt x="70484" y="91629"/>
                        <a:pt x="46519" y="91629"/>
                      </a:cubicBezTo>
                      <a:cubicBezTo>
                        <a:pt x="21145" y="91629"/>
                        <a:pt x="1409" y="71893"/>
                        <a:pt x="0" y="46519"/>
                      </a:cubicBezTo>
                      <a:cubicBezTo>
                        <a:pt x="0" y="21145"/>
                        <a:pt x="19735" y="0"/>
                        <a:pt x="43700" y="0"/>
                      </a:cubicBezTo>
                      <a:cubicBezTo>
                        <a:pt x="69074" y="0"/>
                        <a:pt x="90219" y="19735"/>
                        <a:pt x="90219" y="451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07645B3C-0BC1-43D6-856F-5BE038558E53}"/>
                    </a:ext>
                  </a:extLst>
                </p:cNvPr>
                <p:cNvSpPr/>
                <p:nvPr/>
              </p:nvSpPr>
              <p:spPr>
                <a:xfrm>
                  <a:off x="6590795" y="5619634"/>
                  <a:ext cx="90290" cy="91628"/>
                </a:xfrm>
                <a:custGeom>
                  <a:avLst/>
                  <a:gdLst>
                    <a:gd name="connsiteX0" fmla="*/ 90219 w 90290"/>
                    <a:gd name="connsiteY0" fmla="*/ 45110 h 91628"/>
                    <a:gd name="connsiteX1" fmla="*/ 46519 w 90290"/>
                    <a:gd name="connsiteY1" fmla="*/ 91629 h 91628"/>
                    <a:gd name="connsiteX2" fmla="*/ 0 w 90290"/>
                    <a:gd name="connsiteY2" fmla="*/ 46520 h 91628"/>
                    <a:gd name="connsiteX3" fmla="*/ 43700 w 90290"/>
                    <a:gd name="connsiteY3" fmla="*/ 0 h 91628"/>
                    <a:gd name="connsiteX4" fmla="*/ 90219 w 90290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90219" y="45110"/>
                      </a:moveTo>
                      <a:cubicBezTo>
                        <a:pt x="91629" y="70484"/>
                        <a:pt x="71894" y="91629"/>
                        <a:pt x="46519" y="91629"/>
                      </a:cubicBezTo>
                      <a:cubicBezTo>
                        <a:pt x="21145" y="91629"/>
                        <a:pt x="0" y="71893"/>
                        <a:pt x="0" y="46520"/>
                      </a:cubicBezTo>
                      <a:cubicBezTo>
                        <a:pt x="0" y="21145"/>
                        <a:pt x="18326" y="0"/>
                        <a:pt x="43700" y="0"/>
                      </a:cubicBezTo>
                      <a:cubicBezTo>
                        <a:pt x="69074" y="0"/>
                        <a:pt x="90219" y="19735"/>
                        <a:pt x="90219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EEF6504B-53C2-4547-9C3B-B3FE5EC425FA}"/>
                    </a:ext>
                  </a:extLst>
                </p:cNvPr>
                <p:cNvSpPr/>
                <p:nvPr/>
              </p:nvSpPr>
              <p:spPr>
                <a:xfrm>
                  <a:off x="6744379" y="5613995"/>
                  <a:ext cx="90361" cy="91699"/>
                </a:xfrm>
                <a:custGeom>
                  <a:avLst/>
                  <a:gdLst>
                    <a:gd name="connsiteX0" fmla="*/ 90290 w 90361"/>
                    <a:gd name="connsiteY0" fmla="*/ 43700 h 91699"/>
                    <a:gd name="connsiteX1" fmla="*/ 46590 w 90361"/>
                    <a:gd name="connsiteY1" fmla="*/ 91629 h 91699"/>
                    <a:gd name="connsiteX2" fmla="*/ 71 w 90361"/>
                    <a:gd name="connsiteY2" fmla="*/ 47929 h 91699"/>
                    <a:gd name="connsiteX3" fmla="*/ 43771 w 90361"/>
                    <a:gd name="connsiteY3" fmla="*/ 0 h 91699"/>
                    <a:gd name="connsiteX4" fmla="*/ 90290 w 90361"/>
                    <a:gd name="connsiteY4" fmla="*/ 437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1" h="91699">
                      <a:moveTo>
                        <a:pt x="90290" y="43700"/>
                      </a:moveTo>
                      <a:cubicBezTo>
                        <a:pt x="91700" y="69074"/>
                        <a:pt x="71965" y="90219"/>
                        <a:pt x="46590" y="91629"/>
                      </a:cubicBezTo>
                      <a:cubicBezTo>
                        <a:pt x="21216" y="93039"/>
                        <a:pt x="71" y="73303"/>
                        <a:pt x="71" y="47929"/>
                      </a:cubicBezTo>
                      <a:cubicBezTo>
                        <a:pt x="-1339" y="22555"/>
                        <a:pt x="18397" y="1410"/>
                        <a:pt x="43771" y="0"/>
                      </a:cubicBezTo>
                      <a:cubicBezTo>
                        <a:pt x="69145" y="0"/>
                        <a:pt x="90290" y="18326"/>
                        <a:pt x="90290" y="437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F1E7B963-376C-40A2-9F94-3A55DAC072FE}"/>
                    </a:ext>
                  </a:extLst>
                </p:cNvPr>
                <p:cNvSpPr/>
                <p:nvPr/>
              </p:nvSpPr>
              <p:spPr>
                <a:xfrm>
                  <a:off x="6896624" y="5606876"/>
                  <a:ext cx="91770" cy="91770"/>
                </a:xfrm>
                <a:custGeom>
                  <a:avLst/>
                  <a:gdLst>
                    <a:gd name="connsiteX0" fmla="*/ 91700 w 91770"/>
                    <a:gd name="connsiteY0" fmla="*/ 43771 h 91770"/>
                    <a:gd name="connsiteX1" fmla="*/ 48000 w 91770"/>
                    <a:gd name="connsiteY1" fmla="*/ 91700 h 91770"/>
                    <a:gd name="connsiteX2" fmla="*/ 71 w 91770"/>
                    <a:gd name="connsiteY2" fmla="*/ 48000 h 91770"/>
                    <a:gd name="connsiteX3" fmla="*/ 43771 w 91770"/>
                    <a:gd name="connsiteY3" fmla="*/ 71 h 91770"/>
                    <a:gd name="connsiteX4" fmla="*/ 91700 w 91770"/>
                    <a:gd name="connsiteY4" fmla="*/ 43771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70" h="91770">
                      <a:moveTo>
                        <a:pt x="91700" y="43771"/>
                      </a:moveTo>
                      <a:cubicBezTo>
                        <a:pt x="93110" y="69145"/>
                        <a:pt x="73374" y="90290"/>
                        <a:pt x="48000" y="91700"/>
                      </a:cubicBezTo>
                      <a:cubicBezTo>
                        <a:pt x="22626" y="93110"/>
                        <a:pt x="1481" y="73374"/>
                        <a:pt x="71" y="48000"/>
                      </a:cubicBezTo>
                      <a:cubicBezTo>
                        <a:pt x="-1338" y="22626"/>
                        <a:pt x="18397" y="1481"/>
                        <a:pt x="43771" y="71"/>
                      </a:cubicBezTo>
                      <a:cubicBezTo>
                        <a:pt x="70555" y="-1339"/>
                        <a:pt x="91700" y="18397"/>
                        <a:pt x="91700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15125462-7B0E-4D20-98F1-2FCA901609D3}"/>
                    </a:ext>
                  </a:extLst>
                </p:cNvPr>
                <p:cNvSpPr/>
                <p:nvPr/>
              </p:nvSpPr>
              <p:spPr>
                <a:xfrm>
                  <a:off x="7051688" y="5598489"/>
                  <a:ext cx="90361" cy="91699"/>
                </a:xfrm>
                <a:custGeom>
                  <a:avLst/>
                  <a:gdLst>
                    <a:gd name="connsiteX0" fmla="*/ 90291 w 90361"/>
                    <a:gd name="connsiteY0" fmla="*/ 43700 h 91699"/>
                    <a:gd name="connsiteX1" fmla="*/ 48000 w 90361"/>
                    <a:gd name="connsiteY1" fmla="*/ 91629 h 91699"/>
                    <a:gd name="connsiteX2" fmla="*/ 71 w 90361"/>
                    <a:gd name="connsiteY2" fmla="*/ 47929 h 91699"/>
                    <a:gd name="connsiteX3" fmla="*/ 42361 w 90361"/>
                    <a:gd name="connsiteY3" fmla="*/ 0 h 91699"/>
                    <a:gd name="connsiteX4" fmla="*/ 90291 w 90361"/>
                    <a:gd name="connsiteY4" fmla="*/ 437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1" h="91699">
                      <a:moveTo>
                        <a:pt x="90291" y="43700"/>
                      </a:moveTo>
                      <a:cubicBezTo>
                        <a:pt x="91700" y="69074"/>
                        <a:pt x="71965" y="90219"/>
                        <a:pt x="48000" y="91629"/>
                      </a:cubicBezTo>
                      <a:cubicBezTo>
                        <a:pt x="22626" y="93039"/>
                        <a:pt x="1481" y="73303"/>
                        <a:pt x="71" y="47929"/>
                      </a:cubicBezTo>
                      <a:cubicBezTo>
                        <a:pt x="-1338" y="22555"/>
                        <a:pt x="18397" y="1410"/>
                        <a:pt x="42361" y="0"/>
                      </a:cubicBezTo>
                      <a:cubicBezTo>
                        <a:pt x="67736" y="0"/>
                        <a:pt x="88881" y="19735"/>
                        <a:pt x="90291" y="437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F088035F-55B4-47F0-A83F-14767D0595BA}"/>
                    </a:ext>
                  </a:extLst>
                </p:cNvPr>
                <p:cNvSpPr/>
                <p:nvPr/>
              </p:nvSpPr>
              <p:spPr>
                <a:xfrm>
                  <a:off x="7205338" y="5591440"/>
                  <a:ext cx="90371" cy="91699"/>
                </a:xfrm>
                <a:custGeom>
                  <a:avLst/>
                  <a:gdLst>
                    <a:gd name="connsiteX0" fmla="*/ 90295 w 90371"/>
                    <a:gd name="connsiteY0" fmla="*/ 43700 h 91699"/>
                    <a:gd name="connsiteX1" fmla="*/ 48005 w 90371"/>
                    <a:gd name="connsiteY1" fmla="*/ 91629 h 91699"/>
                    <a:gd name="connsiteX2" fmla="*/ 76 w 90371"/>
                    <a:gd name="connsiteY2" fmla="*/ 47929 h 91699"/>
                    <a:gd name="connsiteX3" fmla="*/ 42366 w 90371"/>
                    <a:gd name="connsiteY3" fmla="*/ 0 h 91699"/>
                    <a:gd name="connsiteX4" fmla="*/ 90295 w 90371"/>
                    <a:gd name="connsiteY4" fmla="*/ 437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699">
                      <a:moveTo>
                        <a:pt x="90295" y="43700"/>
                      </a:moveTo>
                      <a:cubicBezTo>
                        <a:pt x="91705" y="69074"/>
                        <a:pt x="73379" y="90219"/>
                        <a:pt x="48005" y="91629"/>
                      </a:cubicBezTo>
                      <a:cubicBezTo>
                        <a:pt x="22631" y="93039"/>
                        <a:pt x="1485" y="73303"/>
                        <a:pt x="76" y="47929"/>
                      </a:cubicBezTo>
                      <a:cubicBezTo>
                        <a:pt x="-1334" y="22555"/>
                        <a:pt x="16992" y="1410"/>
                        <a:pt x="42366" y="0"/>
                      </a:cubicBezTo>
                      <a:cubicBezTo>
                        <a:pt x="67740" y="0"/>
                        <a:pt x="88885" y="18326"/>
                        <a:pt x="90295" y="437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4CA6CF33-736F-4CA6-AB36-550C1EB00C58}"/>
                    </a:ext>
                  </a:extLst>
                </p:cNvPr>
                <p:cNvSpPr/>
                <p:nvPr/>
              </p:nvSpPr>
              <p:spPr>
                <a:xfrm>
                  <a:off x="7358992" y="5580087"/>
                  <a:ext cx="90371" cy="91781"/>
                </a:xfrm>
                <a:custGeom>
                  <a:avLst/>
                  <a:gdLst>
                    <a:gd name="connsiteX0" fmla="*/ 90295 w 90371"/>
                    <a:gd name="connsiteY0" fmla="*/ 42366 h 91781"/>
                    <a:gd name="connsiteX1" fmla="*/ 48005 w 90371"/>
                    <a:gd name="connsiteY1" fmla="*/ 91705 h 91781"/>
                    <a:gd name="connsiteX2" fmla="*/ 76 w 90371"/>
                    <a:gd name="connsiteY2" fmla="*/ 49415 h 91781"/>
                    <a:gd name="connsiteX3" fmla="*/ 42366 w 90371"/>
                    <a:gd name="connsiteY3" fmla="*/ 76 h 91781"/>
                    <a:gd name="connsiteX4" fmla="*/ 90295 w 9037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90295" y="42366"/>
                      </a:moveTo>
                      <a:cubicBezTo>
                        <a:pt x="91705" y="67740"/>
                        <a:pt x="73379" y="88885"/>
                        <a:pt x="48005" y="91705"/>
                      </a:cubicBezTo>
                      <a:cubicBezTo>
                        <a:pt x="22631" y="93115"/>
                        <a:pt x="1486" y="74789"/>
                        <a:pt x="76" y="49415"/>
                      </a:cubicBezTo>
                      <a:cubicBezTo>
                        <a:pt x="-1334" y="24040"/>
                        <a:pt x="16992" y="2895"/>
                        <a:pt x="42366" y="76"/>
                      </a:cubicBezTo>
                      <a:cubicBezTo>
                        <a:pt x="66331" y="-1334"/>
                        <a:pt x="88885" y="16992"/>
                        <a:pt x="90295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C71722FB-0863-458C-9D07-16857D59AE4E}"/>
                    </a:ext>
                  </a:extLst>
                </p:cNvPr>
                <p:cNvSpPr/>
                <p:nvPr/>
              </p:nvSpPr>
              <p:spPr>
                <a:xfrm>
                  <a:off x="7512647" y="5567400"/>
                  <a:ext cx="90371" cy="91781"/>
                </a:xfrm>
                <a:custGeom>
                  <a:avLst/>
                  <a:gdLst>
                    <a:gd name="connsiteX0" fmla="*/ 90295 w 90371"/>
                    <a:gd name="connsiteY0" fmla="*/ 42366 h 91781"/>
                    <a:gd name="connsiteX1" fmla="*/ 49415 w 90371"/>
                    <a:gd name="connsiteY1" fmla="*/ 91705 h 91781"/>
                    <a:gd name="connsiteX2" fmla="*/ 76 w 90371"/>
                    <a:gd name="connsiteY2" fmla="*/ 49415 h 91781"/>
                    <a:gd name="connsiteX3" fmla="*/ 40957 w 90371"/>
                    <a:gd name="connsiteY3" fmla="*/ 76 h 91781"/>
                    <a:gd name="connsiteX4" fmla="*/ 90295 w 9037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90295" y="42366"/>
                      </a:moveTo>
                      <a:cubicBezTo>
                        <a:pt x="91705" y="67740"/>
                        <a:pt x="73379" y="88885"/>
                        <a:pt x="49415" y="91705"/>
                      </a:cubicBezTo>
                      <a:cubicBezTo>
                        <a:pt x="24041" y="93114"/>
                        <a:pt x="2896" y="74789"/>
                        <a:pt x="76" y="49415"/>
                      </a:cubicBezTo>
                      <a:cubicBezTo>
                        <a:pt x="-1334" y="24040"/>
                        <a:pt x="16992" y="2895"/>
                        <a:pt x="40957" y="76"/>
                      </a:cubicBezTo>
                      <a:cubicBezTo>
                        <a:pt x="66331" y="-1334"/>
                        <a:pt x="87476" y="16992"/>
                        <a:pt x="90295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8F798321-7F66-48D1-97A8-D6375F6D0F7A}"/>
                    </a:ext>
                  </a:extLst>
                </p:cNvPr>
                <p:cNvSpPr/>
                <p:nvPr/>
              </p:nvSpPr>
              <p:spPr>
                <a:xfrm>
                  <a:off x="7666108" y="5554717"/>
                  <a:ext cx="90774" cy="91776"/>
                </a:xfrm>
                <a:custGeom>
                  <a:avLst/>
                  <a:gdLst>
                    <a:gd name="connsiteX0" fmla="*/ 90488 w 90774"/>
                    <a:gd name="connsiteY0" fmla="*/ 42361 h 91776"/>
                    <a:gd name="connsiteX1" fmla="*/ 49608 w 90774"/>
                    <a:gd name="connsiteY1" fmla="*/ 91700 h 91776"/>
                    <a:gd name="connsiteX2" fmla="*/ 269 w 90774"/>
                    <a:gd name="connsiteY2" fmla="*/ 49410 h 91776"/>
                    <a:gd name="connsiteX3" fmla="*/ 41149 w 90774"/>
                    <a:gd name="connsiteY3" fmla="*/ 71 h 91776"/>
                    <a:gd name="connsiteX4" fmla="*/ 90488 w 90774"/>
                    <a:gd name="connsiteY4" fmla="*/ 42361 h 91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74" h="91776">
                      <a:moveTo>
                        <a:pt x="90488" y="42361"/>
                      </a:moveTo>
                      <a:cubicBezTo>
                        <a:pt x="93308" y="67736"/>
                        <a:pt x="74982" y="88881"/>
                        <a:pt x="49608" y="91700"/>
                      </a:cubicBezTo>
                      <a:cubicBezTo>
                        <a:pt x="24234" y="93110"/>
                        <a:pt x="3088" y="74784"/>
                        <a:pt x="269" y="49410"/>
                      </a:cubicBezTo>
                      <a:cubicBezTo>
                        <a:pt x="-2550" y="24036"/>
                        <a:pt x="17185" y="2891"/>
                        <a:pt x="41149" y="71"/>
                      </a:cubicBezTo>
                      <a:cubicBezTo>
                        <a:pt x="65114" y="-1338"/>
                        <a:pt x="87669" y="18397"/>
                        <a:pt x="90488" y="4236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BB3624A5-62CB-4323-9E74-18770D2E73CF}"/>
                    </a:ext>
                  </a:extLst>
                </p:cNvPr>
                <p:cNvSpPr/>
                <p:nvPr/>
              </p:nvSpPr>
              <p:spPr>
                <a:xfrm>
                  <a:off x="7818336" y="5542102"/>
                  <a:ext cx="90791" cy="91704"/>
                </a:xfrm>
                <a:custGeom>
                  <a:avLst/>
                  <a:gdLst>
                    <a:gd name="connsiteX0" fmla="*/ 90505 w 90791"/>
                    <a:gd name="connsiteY0" fmla="*/ 42290 h 91704"/>
                    <a:gd name="connsiteX1" fmla="*/ 49625 w 90791"/>
                    <a:gd name="connsiteY1" fmla="*/ 91629 h 91704"/>
                    <a:gd name="connsiteX2" fmla="*/ 286 w 90791"/>
                    <a:gd name="connsiteY2" fmla="*/ 49339 h 91704"/>
                    <a:gd name="connsiteX3" fmla="*/ 41167 w 90791"/>
                    <a:gd name="connsiteY3" fmla="*/ 0 h 91704"/>
                    <a:gd name="connsiteX4" fmla="*/ 90505 w 90791"/>
                    <a:gd name="connsiteY4" fmla="*/ 42290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704">
                      <a:moveTo>
                        <a:pt x="90505" y="42290"/>
                      </a:moveTo>
                      <a:cubicBezTo>
                        <a:pt x="93324" y="67665"/>
                        <a:pt x="74999" y="90219"/>
                        <a:pt x="49625" y="91629"/>
                      </a:cubicBezTo>
                      <a:cubicBezTo>
                        <a:pt x="24251" y="93039"/>
                        <a:pt x="3105" y="74713"/>
                        <a:pt x="286" y="49339"/>
                      </a:cubicBezTo>
                      <a:cubicBezTo>
                        <a:pt x="-2533" y="23965"/>
                        <a:pt x="15792" y="2820"/>
                        <a:pt x="41167" y="0"/>
                      </a:cubicBezTo>
                      <a:cubicBezTo>
                        <a:pt x="66541" y="0"/>
                        <a:pt x="89096" y="16916"/>
                        <a:pt x="90505" y="4229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E96340C4-598E-4179-8E63-595DAAE22801}"/>
                    </a:ext>
                  </a:extLst>
                </p:cNvPr>
                <p:cNvSpPr/>
                <p:nvPr/>
              </p:nvSpPr>
              <p:spPr>
                <a:xfrm>
                  <a:off x="7971991" y="5525110"/>
                  <a:ext cx="90791" cy="91991"/>
                </a:xfrm>
                <a:custGeom>
                  <a:avLst/>
                  <a:gdLst>
                    <a:gd name="connsiteX0" fmla="*/ 90505 w 90791"/>
                    <a:gd name="connsiteY0" fmla="*/ 40957 h 91991"/>
                    <a:gd name="connsiteX1" fmla="*/ 49625 w 90791"/>
                    <a:gd name="connsiteY1" fmla="*/ 91705 h 91991"/>
                    <a:gd name="connsiteX2" fmla="*/ 286 w 90791"/>
                    <a:gd name="connsiteY2" fmla="*/ 50824 h 91991"/>
                    <a:gd name="connsiteX3" fmla="*/ 41167 w 90791"/>
                    <a:gd name="connsiteY3" fmla="*/ 76 h 91991"/>
                    <a:gd name="connsiteX4" fmla="*/ 90505 w 90791"/>
                    <a:gd name="connsiteY4" fmla="*/ 40957 h 91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991">
                      <a:moveTo>
                        <a:pt x="90505" y="40957"/>
                      </a:moveTo>
                      <a:cubicBezTo>
                        <a:pt x="93325" y="66331"/>
                        <a:pt x="74999" y="88886"/>
                        <a:pt x="49625" y="91705"/>
                      </a:cubicBezTo>
                      <a:cubicBezTo>
                        <a:pt x="24251" y="94524"/>
                        <a:pt x="3105" y="76199"/>
                        <a:pt x="286" y="50824"/>
                      </a:cubicBezTo>
                      <a:cubicBezTo>
                        <a:pt x="-2533" y="25450"/>
                        <a:pt x="15793" y="2895"/>
                        <a:pt x="41167" y="76"/>
                      </a:cubicBezTo>
                      <a:cubicBezTo>
                        <a:pt x="65131" y="-1334"/>
                        <a:pt x="87686" y="16992"/>
                        <a:pt x="90505" y="4095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4ACB0576-5A96-4EAB-9946-5182410EEDF2}"/>
                    </a:ext>
                  </a:extLst>
                </p:cNvPr>
                <p:cNvSpPr/>
                <p:nvPr/>
              </p:nvSpPr>
              <p:spPr>
                <a:xfrm>
                  <a:off x="8124235" y="5509373"/>
                  <a:ext cx="90792" cy="90812"/>
                </a:xfrm>
                <a:custGeom>
                  <a:avLst/>
                  <a:gdLst>
                    <a:gd name="connsiteX0" fmla="*/ 90506 w 90792"/>
                    <a:gd name="connsiteY0" fmla="*/ 39777 h 90812"/>
                    <a:gd name="connsiteX1" fmla="*/ 51035 w 90792"/>
                    <a:gd name="connsiteY1" fmla="*/ 90525 h 90812"/>
                    <a:gd name="connsiteX2" fmla="*/ 287 w 90792"/>
                    <a:gd name="connsiteY2" fmla="*/ 51055 h 90812"/>
                    <a:gd name="connsiteX3" fmla="*/ 39758 w 90792"/>
                    <a:gd name="connsiteY3" fmla="*/ 306 h 90812"/>
                    <a:gd name="connsiteX4" fmla="*/ 90506 w 90792"/>
                    <a:gd name="connsiteY4" fmla="*/ 39777 h 90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2" h="90812">
                      <a:moveTo>
                        <a:pt x="90506" y="39777"/>
                      </a:moveTo>
                      <a:cubicBezTo>
                        <a:pt x="93325" y="65151"/>
                        <a:pt x="75000" y="87706"/>
                        <a:pt x="51035" y="90525"/>
                      </a:cubicBezTo>
                      <a:cubicBezTo>
                        <a:pt x="25661" y="93345"/>
                        <a:pt x="3106" y="75019"/>
                        <a:pt x="287" y="51055"/>
                      </a:cubicBezTo>
                      <a:cubicBezTo>
                        <a:pt x="-2532" y="25680"/>
                        <a:pt x="15793" y="3125"/>
                        <a:pt x="39758" y="306"/>
                      </a:cubicBezTo>
                      <a:cubicBezTo>
                        <a:pt x="65132" y="-2513"/>
                        <a:pt x="87687" y="14403"/>
                        <a:pt x="90506" y="397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72A5772E-749F-4D64-880A-DBD999D8652A}"/>
                    </a:ext>
                  </a:extLst>
                </p:cNvPr>
                <p:cNvSpPr/>
                <p:nvPr/>
              </p:nvSpPr>
              <p:spPr>
                <a:xfrm>
                  <a:off x="8277870" y="5492155"/>
                  <a:ext cx="90832" cy="91113"/>
                </a:xfrm>
                <a:custGeom>
                  <a:avLst/>
                  <a:gdLst>
                    <a:gd name="connsiteX0" fmla="*/ 90526 w 90832"/>
                    <a:gd name="connsiteY0" fmla="*/ 40079 h 91113"/>
                    <a:gd name="connsiteX1" fmla="*/ 51055 w 90832"/>
                    <a:gd name="connsiteY1" fmla="*/ 90827 h 91113"/>
                    <a:gd name="connsiteX2" fmla="*/ 306 w 90832"/>
                    <a:gd name="connsiteY2" fmla="*/ 51356 h 91113"/>
                    <a:gd name="connsiteX3" fmla="*/ 39777 w 90832"/>
                    <a:gd name="connsiteY3" fmla="*/ 608 h 91113"/>
                    <a:gd name="connsiteX4" fmla="*/ 90526 w 90832"/>
                    <a:gd name="connsiteY4" fmla="*/ 40079 h 91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2" h="91113">
                      <a:moveTo>
                        <a:pt x="90526" y="40079"/>
                      </a:moveTo>
                      <a:cubicBezTo>
                        <a:pt x="93345" y="65453"/>
                        <a:pt x="76429" y="88008"/>
                        <a:pt x="51055" y="90827"/>
                      </a:cubicBezTo>
                      <a:cubicBezTo>
                        <a:pt x="25681" y="93647"/>
                        <a:pt x="3126" y="75321"/>
                        <a:pt x="306" y="51356"/>
                      </a:cubicBezTo>
                      <a:cubicBezTo>
                        <a:pt x="-2513" y="27392"/>
                        <a:pt x="14403" y="3428"/>
                        <a:pt x="39777" y="608"/>
                      </a:cubicBezTo>
                      <a:cubicBezTo>
                        <a:pt x="63742" y="-3621"/>
                        <a:pt x="86297" y="14705"/>
                        <a:pt x="90526" y="4007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8D4B4304-DD5B-4982-B4FA-E64D21AFD30E}"/>
                    </a:ext>
                  </a:extLst>
                </p:cNvPr>
                <p:cNvSpPr/>
                <p:nvPr/>
              </p:nvSpPr>
              <p:spPr>
                <a:xfrm>
                  <a:off x="8430115" y="5474130"/>
                  <a:ext cx="90832" cy="90812"/>
                </a:xfrm>
                <a:custGeom>
                  <a:avLst/>
                  <a:gdLst>
                    <a:gd name="connsiteX0" fmla="*/ 90526 w 90832"/>
                    <a:gd name="connsiteY0" fmla="*/ 38368 h 90812"/>
                    <a:gd name="connsiteX1" fmla="*/ 51055 w 90832"/>
                    <a:gd name="connsiteY1" fmla="*/ 90526 h 90812"/>
                    <a:gd name="connsiteX2" fmla="*/ 306 w 90832"/>
                    <a:gd name="connsiteY2" fmla="*/ 51055 h 90812"/>
                    <a:gd name="connsiteX3" fmla="*/ 39778 w 90832"/>
                    <a:gd name="connsiteY3" fmla="*/ 307 h 90812"/>
                    <a:gd name="connsiteX4" fmla="*/ 90526 w 90832"/>
                    <a:gd name="connsiteY4" fmla="*/ 38368 h 90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2" h="90812">
                      <a:moveTo>
                        <a:pt x="90526" y="38368"/>
                      </a:moveTo>
                      <a:cubicBezTo>
                        <a:pt x="93345" y="63742"/>
                        <a:pt x="76429" y="86297"/>
                        <a:pt x="51055" y="90526"/>
                      </a:cubicBezTo>
                      <a:cubicBezTo>
                        <a:pt x="25681" y="93346"/>
                        <a:pt x="3126" y="75019"/>
                        <a:pt x="306" y="51055"/>
                      </a:cubicBezTo>
                      <a:cubicBezTo>
                        <a:pt x="-2512" y="27091"/>
                        <a:pt x="14403" y="3126"/>
                        <a:pt x="39778" y="307"/>
                      </a:cubicBezTo>
                      <a:cubicBezTo>
                        <a:pt x="63742" y="-2513"/>
                        <a:pt x="87706" y="14404"/>
                        <a:pt x="90526" y="3836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C898C6A8-5996-4B87-AD4C-C45CACDC0D32}"/>
                    </a:ext>
                  </a:extLst>
                </p:cNvPr>
                <p:cNvSpPr/>
                <p:nvPr/>
              </p:nvSpPr>
              <p:spPr>
                <a:xfrm>
                  <a:off x="8583769" y="5452644"/>
                  <a:ext cx="89423" cy="91476"/>
                </a:xfrm>
                <a:custGeom>
                  <a:avLst/>
                  <a:gdLst>
                    <a:gd name="connsiteX0" fmla="*/ 89116 w 89423"/>
                    <a:gd name="connsiteY0" fmla="*/ 38709 h 91476"/>
                    <a:gd name="connsiteX1" fmla="*/ 51055 w 89423"/>
                    <a:gd name="connsiteY1" fmla="*/ 90867 h 91476"/>
                    <a:gd name="connsiteX2" fmla="*/ 307 w 89423"/>
                    <a:gd name="connsiteY2" fmla="*/ 52805 h 91476"/>
                    <a:gd name="connsiteX3" fmla="*/ 38368 w 89423"/>
                    <a:gd name="connsiteY3" fmla="*/ 648 h 91476"/>
                    <a:gd name="connsiteX4" fmla="*/ 89116 w 89423"/>
                    <a:gd name="connsiteY4" fmla="*/ 38709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423" h="91476">
                      <a:moveTo>
                        <a:pt x="89116" y="38709"/>
                      </a:moveTo>
                      <a:cubicBezTo>
                        <a:pt x="91936" y="64083"/>
                        <a:pt x="75019" y="86638"/>
                        <a:pt x="51055" y="90867"/>
                      </a:cubicBezTo>
                      <a:cubicBezTo>
                        <a:pt x="25681" y="95096"/>
                        <a:pt x="3126" y="76770"/>
                        <a:pt x="307" y="52805"/>
                      </a:cubicBezTo>
                      <a:cubicBezTo>
                        <a:pt x="-2513" y="27431"/>
                        <a:pt x="14404" y="4877"/>
                        <a:pt x="38368" y="648"/>
                      </a:cubicBezTo>
                      <a:cubicBezTo>
                        <a:pt x="62333" y="-3582"/>
                        <a:pt x="84887" y="13335"/>
                        <a:pt x="89116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B014E191-5985-49C5-8D55-1736ABD02FD9}"/>
                    </a:ext>
                  </a:extLst>
                </p:cNvPr>
                <p:cNvSpPr/>
                <p:nvPr/>
              </p:nvSpPr>
              <p:spPr>
                <a:xfrm>
                  <a:off x="8735711" y="5430090"/>
                  <a:ext cx="90066" cy="91476"/>
                </a:xfrm>
                <a:custGeom>
                  <a:avLst/>
                  <a:gdLst>
                    <a:gd name="connsiteX0" fmla="*/ 89419 w 90066"/>
                    <a:gd name="connsiteY0" fmla="*/ 38709 h 91476"/>
                    <a:gd name="connsiteX1" fmla="*/ 51358 w 90066"/>
                    <a:gd name="connsiteY1" fmla="*/ 90867 h 91476"/>
                    <a:gd name="connsiteX2" fmla="*/ 609 w 90066"/>
                    <a:gd name="connsiteY2" fmla="*/ 52806 h 91476"/>
                    <a:gd name="connsiteX3" fmla="*/ 38671 w 90066"/>
                    <a:gd name="connsiteY3" fmla="*/ 648 h 91476"/>
                    <a:gd name="connsiteX4" fmla="*/ 89419 w 90066"/>
                    <a:gd name="connsiteY4" fmla="*/ 38709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066" h="91476">
                      <a:moveTo>
                        <a:pt x="89419" y="38709"/>
                      </a:moveTo>
                      <a:cubicBezTo>
                        <a:pt x="93648" y="64083"/>
                        <a:pt x="76732" y="86638"/>
                        <a:pt x="51358" y="90867"/>
                      </a:cubicBezTo>
                      <a:cubicBezTo>
                        <a:pt x="25983" y="95096"/>
                        <a:pt x="3429" y="76770"/>
                        <a:pt x="609" y="52806"/>
                      </a:cubicBezTo>
                      <a:cubicBezTo>
                        <a:pt x="-3619" y="27431"/>
                        <a:pt x="14706" y="4876"/>
                        <a:pt x="38671" y="648"/>
                      </a:cubicBezTo>
                      <a:cubicBezTo>
                        <a:pt x="62635" y="-3581"/>
                        <a:pt x="85190" y="13335"/>
                        <a:pt x="89419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562E66C2-070F-48E2-8687-1EB024081552}"/>
                    </a:ext>
                  </a:extLst>
                </p:cNvPr>
                <p:cNvSpPr/>
                <p:nvPr/>
              </p:nvSpPr>
              <p:spPr>
                <a:xfrm>
                  <a:off x="8886508" y="5407535"/>
                  <a:ext cx="91514" cy="91476"/>
                </a:xfrm>
                <a:custGeom>
                  <a:avLst/>
                  <a:gdLst>
                    <a:gd name="connsiteX0" fmla="*/ 90867 w 91514"/>
                    <a:gd name="connsiteY0" fmla="*/ 38709 h 91476"/>
                    <a:gd name="connsiteX1" fmla="*/ 52806 w 91514"/>
                    <a:gd name="connsiteY1" fmla="*/ 90867 h 91476"/>
                    <a:gd name="connsiteX2" fmla="*/ 648 w 91514"/>
                    <a:gd name="connsiteY2" fmla="*/ 52806 h 91476"/>
                    <a:gd name="connsiteX3" fmla="*/ 38709 w 91514"/>
                    <a:gd name="connsiteY3" fmla="*/ 648 h 91476"/>
                    <a:gd name="connsiteX4" fmla="*/ 90867 w 91514"/>
                    <a:gd name="connsiteY4" fmla="*/ 38709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14" h="91476">
                      <a:moveTo>
                        <a:pt x="90867" y="38709"/>
                      </a:moveTo>
                      <a:cubicBezTo>
                        <a:pt x="95096" y="64083"/>
                        <a:pt x="78180" y="86638"/>
                        <a:pt x="52806" y="90867"/>
                      </a:cubicBezTo>
                      <a:cubicBezTo>
                        <a:pt x="27432" y="95096"/>
                        <a:pt x="4876" y="76770"/>
                        <a:pt x="648" y="52806"/>
                      </a:cubicBezTo>
                      <a:cubicBezTo>
                        <a:pt x="-3581" y="27431"/>
                        <a:pt x="13335" y="4877"/>
                        <a:pt x="38709" y="648"/>
                      </a:cubicBezTo>
                      <a:cubicBezTo>
                        <a:pt x="64083" y="-3581"/>
                        <a:pt x="86637" y="13335"/>
                        <a:pt x="90867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97878619-1600-435F-9AB7-BD6435126B6D}"/>
                    </a:ext>
                  </a:extLst>
                </p:cNvPr>
                <p:cNvSpPr/>
                <p:nvPr/>
              </p:nvSpPr>
              <p:spPr>
                <a:xfrm>
                  <a:off x="9040163" y="5384935"/>
                  <a:ext cx="90106" cy="91521"/>
                </a:xfrm>
                <a:custGeom>
                  <a:avLst/>
                  <a:gdLst>
                    <a:gd name="connsiteX0" fmla="*/ 89457 w 90106"/>
                    <a:gd name="connsiteY0" fmla="*/ 37344 h 91521"/>
                    <a:gd name="connsiteX1" fmla="*/ 52805 w 90106"/>
                    <a:gd name="connsiteY1" fmla="*/ 90912 h 91521"/>
                    <a:gd name="connsiteX2" fmla="*/ 648 w 90106"/>
                    <a:gd name="connsiteY2" fmla="*/ 52850 h 91521"/>
                    <a:gd name="connsiteX3" fmla="*/ 38708 w 90106"/>
                    <a:gd name="connsiteY3" fmla="*/ 692 h 91521"/>
                    <a:gd name="connsiteX4" fmla="*/ 89457 w 90106"/>
                    <a:gd name="connsiteY4" fmla="*/ 37344 h 915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6" h="91521">
                      <a:moveTo>
                        <a:pt x="89457" y="37344"/>
                      </a:moveTo>
                      <a:cubicBezTo>
                        <a:pt x="93686" y="62718"/>
                        <a:pt x="76770" y="85273"/>
                        <a:pt x="52805" y="90912"/>
                      </a:cubicBezTo>
                      <a:cubicBezTo>
                        <a:pt x="27431" y="95141"/>
                        <a:pt x="4877" y="76815"/>
                        <a:pt x="648" y="52850"/>
                      </a:cubicBezTo>
                      <a:cubicBezTo>
                        <a:pt x="-3582" y="27476"/>
                        <a:pt x="13334" y="4922"/>
                        <a:pt x="38708" y="692"/>
                      </a:cubicBezTo>
                      <a:cubicBezTo>
                        <a:pt x="61264" y="-3537"/>
                        <a:pt x="85228" y="11970"/>
                        <a:pt x="89457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52274DEF-B269-440A-B5CC-B652E2914391}"/>
                    </a:ext>
                  </a:extLst>
                </p:cNvPr>
                <p:cNvSpPr/>
                <p:nvPr/>
              </p:nvSpPr>
              <p:spPr>
                <a:xfrm>
                  <a:off x="9190996" y="5358152"/>
                  <a:ext cx="90108" cy="91560"/>
                </a:xfrm>
                <a:custGeom>
                  <a:avLst/>
                  <a:gdLst>
                    <a:gd name="connsiteX0" fmla="*/ 89459 w 90108"/>
                    <a:gd name="connsiteY0" fmla="*/ 37344 h 91560"/>
                    <a:gd name="connsiteX1" fmla="*/ 52807 w 90108"/>
                    <a:gd name="connsiteY1" fmla="*/ 90911 h 91560"/>
                    <a:gd name="connsiteX2" fmla="*/ 649 w 90108"/>
                    <a:gd name="connsiteY2" fmla="*/ 54260 h 91560"/>
                    <a:gd name="connsiteX3" fmla="*/ 37301 w 90108"/>
                    <a:gd name="connsiteY3" fmla="*/ 692 h 91560"/>
                    <a:gd name="connsiteX4" fmla="*/ 89459 w 90108"/>
                    <a:gd name="connsiteY4" fmla="*/ 37344 h 91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8" h="91560">
                      <a:moveTo>
                        <a:pt x="89459" y="37344"/>
                      </a:moveTo>
                      <a:cubicBezTo>
                        <a:pt x="93688" y="62718"/>
                        <a:pt x="76772" y="85273"/>
                        <a:pt x="52807" y="90911"/>
                      </a:cubicBezTo>
                      <a:cubicBezTo>
                        <a:pt x="28843" y="95141"/>
                        <a:pt x="4879" y="78224"/>
                        <a:pt x="649" y="54260"/>
                      </a:cubicBezTo>
                      <a:cubicBezTo>
                        <a:pt x="-3580" y="28886"/>
                        <a:pt x="13337" y="6331"/>
                        <a:pt x="37301" y="692"/>
                      </a:cubicBezTo>
                      <a:cubicBezTo>
                        <a:pt x="61266" y="-3537"/>
                        <a:pt x="85230" y="11970"/>
                        <a:pt x="89459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8DE51E65-7188-4184-87BC-2100B53B3A75}"/>
                    </a:ext>
                  </a:extLst>
                </p:cNvPr>
                <p:cNvSpPr/>
                <p:nvPr/>
              </p:nvSpPr>
              <p:spPr>
                <a:xfrm>
                  <a:off x="9341788" y="5330974"/>
                  <a:ext cx="90194" cy="90545"/>
                </a:xfrm>
                <a:custGeom>
                  <a:avLst/>
                  <a:gdLst>
                    <a:gd name="connsiteX0" fmla="*/ 89502 w 90194"/>
                    <a:gd name="connsiteY0" fmla="*/ 37738 h 90545"/>
                    <a:gd name="connsiteX1" fmla="*/ 52850 w 90194"/>
                    <a:gd name="connsiteY1" fmla="*/ 89896 h 90545"/>
                    <a:gd name="connsiteX2" fmla="*/ 692 w 90194"/>
                    <a:gd name="connsiteY2" fmla="*/ 53245 h 90545"/>
                    <a:gd name="connsiteX3" fmla="*/ 37344 w 90194"/>
                    <a:gd name="connsiteY3" fmla="*/ 1087 h 90545"/>
                    <a:gd name="connsiteX4" fmla="*/ 89502 w 90194"/>
                    <a:gd name="connsiteY4" fmla="*/ 37738 h 90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94" h="90545">
                      <a:moveTo>
                        <a:pt x="89502" y="37738"/>
                      </a:moveTo>
                      <a:cubicBezTo>
                        <a:pt x="93731" y="63112"/>
                        <a:pt x="78224" y="85667"/>
                        <a:pt x="52850" y="89896"/>
                      </a:cubicBezTo>
                      <a:cubicBezTo>
                        <a:pt x="28886" y="94125"/>
                        <a:pt x="4921" y="77209"/>
                        <a:pt x="692" y="53245"/>
                      </a:cubicBezTo>
                      <a:cubicBezTo>
                        <a:pt x="-3537" y="27870"/>
                        <a:pt x="11970" y="5315"/>
                        <a:pt x="37344" y="1087"/>
                      </a:cubicBezTo>
                      <a:cubicBezTo>
                        <a:pt x="61308" y="-4552"/>
                        <a:pt x="85273" y="12364"/>
                        <a:pt x="89502" y="377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A5950A3A-5B3F-410D-9846-EA04E4A6919F}"/>
                    </a:ext>
                  </a:extLst>
                </p:cNvPr>
                <p:cNvSpPr/>
                <p:nvPr/>
              </p:nvSpPr>
              <p:spPr>
                <a:xfrm>
                  <a:off x="9492624" y="5303217"/>
                  <a:ext cx="91604" cy="90107"/>
                </a:xfrm>
                <a:custGeom>
                  <a:avLst/>
                  <a:gdLst>
                    <a:gd name="connsiteX0" fmla="*/ 90912 w 91604"/>
                    <a:gd name="connsiteY0" fmla="*/ 37301 h 90107"/>
                    <a:gd name="connsiteX1" fmla="*/ 54260 w 91604"/>
                    <a:gd name="connsiteY1" fmla="*/ 89458 h 90107"/>
                    <a:gd name="connsiteX2" fmla="*/ 692 w 91604"/>
                    <a:gd name="connsiteY2" fmla="*/ 52807 h 90107"/>
                    <a:gd name="connsiteX3" fmla="*/ 37343 w 91604"/>
                    <a:gd name="connsiteY3" fmla="*/ 649 h 90107"/>
                    <a:gd name="connsiteX4" fmla="*/ 90912 w 91604"/>
                    <a:gd name="connsiteY4" fmla="*/ 37301 h 90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4" h="90107">
                      <a:moveTo>
                        <a:pt x="90912" y="37301"/>
                      </a:moveTo>
                      <a:cubicBezTo>
                        <a:pt x="95141" y="62675"/>
                        <a:pt x="79634" y="85230"/>
                        <a:pt x="54260" y="89458"/>
                      </a:cubicBezTo>
                      <a:cubicBezTo>
                        <a:pt x="30295" y="93688"/>
                        <a:pt x="6331" y="76772"/>
                        <a:pt x="692" y="52807"/>
                      </a:cubicBezTo>
                      <a:cubicBezTo>
                        <a:pt x="-3537" y="27433"/>
                        <a:pt x="11970" y="4878"/>
                        <a:pt x="37343" y="649"/>
                      </a:cubicBezTo>
                      <a:cubicBezTo>
                        <a:pt x="62718" y="-3580"/>
                        <a:pt x="85273" y="13336"/>
                        <a:pt x="90912" y="3730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46B2E6E9-7F80-4DBB-9175-2EC849A55251}"/>
                    </a:ext>
                  </a:extLst>
                </p:cNvPr>
                <p:cNvSpPr/>
                <p:nvPr/>
              </p:nvSpPr>
              <p:spPr>
                <a:xfrm>
                  <a:off x="9644867" y="5274981"/>
                  <a:ext cx="90197" cy="91997"/>
                </a:xfrm>
                <a:custGeom>
                  <a:avLst/>
                  <a:gdLst>
                    <a:gd name="connsiteX0" fmla="*/ 89504 w 90197"/>
                    <a:gd name="connsiteY0" fmla="*/ 37344 h 91997"/>
                    <a:gd name="connsiteX1" fmla="*/ 54262 w 90197"/>
                    <a:gd name="connsiteY1" fmla="*/ 90911 h 91997"/>
                    <a:gd name="connsiteX2" fmla="*/ 694 w 90197"/>
                    <a:gd name="connsiteY2" fmla="*/ 54260 h 91997"/>
                    <a:gd name="connsiteX3" fmla="*/ 35936 w 90197"/>
                    <a:gd name="connsiteY3" fmla="*/ 692 h 91997"/>
                    <a:gd name="connsiteX4" fmla="*/ 89504 w 90197"/>
                    <a:gd name="connsiteY4" fmla="*/ 37344 h 919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97" h="91997">
                      <a:moveTo>
                        <a:pt x="89504" y="37344"/>
                      </a:moveTo>
                      <a:cubicBezTo>
                        <a:pt x="93733" y="62718"/>
                        <a:pt x="78226" y="86683"/>
                        <a:pt x="54262" y="90911"/>
                      </a:cubicBezTo>
                      <a:cubicBezTo>
                        <a:pt x="30298" y="96550"/>
                        <a:pt x="6333" y="79634"/>
                        <a:pt x="694" y="54260"/>
                      </a:cubicBezTo>
                      <a:cubicBezTo>
                        <a:pt x="-3535" y="28886"/>
                        <a:pt x="11971" y="6331"/>
                        <a:pt x="35936" y="692"/>
                      </a:cubicBezTo>
                      <a:cubicBezTo>
                        <a:pt x="61310" y="-3537"/>
                        <a:pt x="83865" y="11970"/>
                        <a:pt x="89504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052A38DF-1A02-4929-86AA-9936AE420661}"/>
                    </a:ext>
                  </a:extLst>
                </p:cNvPr>
                <p:cNvSpPr/>
                <p:nvPr/>
              </p:nvSpPr>
              <p:spPr>
                <a:xfrm>
                  <a:off x="9795306" y="5243966"/>
                  <a:ext cx="90988" cy="90593"/>
                </a:xfrm>
                <a:custGeom>
                  <a:avLst/>
                  <a:gdLst>
                    <a:gd name="connsiteX0" fmla="*/ 89899 w 90988"/>
                    <a:gd name="connsiteY0" fmla="*/ 35936 h 90593"/>
                    <a:gd name="connsiteX1" fmla="*/ 54657 w 90988"/>
                    <a:gd name="connsiteY1" fmla="*/ 89504 h 90593"/>
                    <a:gd name="connsiteX2" fmla="*/ 1090 w 90988"/>
                    <a:gd name="connsiteY2" fmla="*/ 54262 h 90593"/>
                    <a:gd name="connsiteX3" fmla="*/ 36332 w 90988"/>
                    <a:gd name="connsiteY3" fmla="*/ 694 h 90593"/>
                    <a:gd name="connsiteX4" fmla="*/ 89899 w 90988"/>
                    <a:gd name="connsiteY4" fmla="*/ 35936 h 90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988" h="90593">
                      <a:moveTo>
                        <a:pt x="89899" y="35936"/>
                      </a:moveTo>
                      <a:cubicBezTo>
                        <a:pt x="95538" y="59901"/>
                        <a:pt x="78622" y="85275"/>
                        <a:pt x="54657" y="89504"/>
                      </a:cubicBezTo>
                      <a:cubicBezTo>
                        <a:pt x="30693" y="95143"/>
                        <a:pt x="6729" y="78226"/>
                        <a:pt x="1090" y="54262"/>
                      </a:cubicBezTo>
                      <a:cubicBezTo>
                        <a:pt x="-4549" y="28888"/>
                        <a:pt x="12367" y="4923"/>
                        <a:pt x="36332" y="694"/>
                      </a:cubicBezTo>
                      <a:cubicBezTo>
                        <a:pt x="60296" y="-3535"/>
                        <a:pt x="84261" y="11972"/>
                        <a:pt x="89899" y="3593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6AC2820C-DBF8-4084-8899-11830ADC8973}"/>
                    </a:ext>
                  </a:extLst>
                </p:cNvPr>
                <p:cNvSpPr/>
                <p:nvPr/>
              </p:nvSpPr>
              <p:spPr>
                <a:xfrm>
                  <a:off x="9944666" y="5212492"/>
                  <a:ext cx="91121" cy="91054"/>
                </a:xfrm>
                <a:custGeom>
                  <a:avLst/>
                  <a:gdLst>
                    <a:gd name="connsiteX0" fmla="*/ 89966 w 91121"/>
                    <a:gd name="connsiteY0" fmla="*/ 36398 h 91054"/>
                    <a:gd name="connsiteX1" fmla="*/ 54724 w 91121"/>
                    <a:gd name="connsiteY1" fmla="*/ 89965 h 91054"/>
                    <a:gd name="connsiteX2" fmla="*/ 1156 w 91121"/>
                    <a:gd name="connsiteY2" fmla="*/ 54723 h 91054"/>
                    <a:gd name="connsiteX3" fmla="*/ 36398 w 91121"/>
                    <a:gd name="connsiteY3" fmla="*/ 1156 h 91054"/>
                    <a:gd name="connsiteX4" fmla="*/ 89966 w 91121"/>
                    <a:gd name="connsiteY4" fmla="*/ 36398 h 91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1" h="91054">
                      <a:moveTo>
                        <a:pt x="89966" y="36398"/>
                      </a:moveTo>
                      <a:cubicBezTo>
                        <a:pt x="95604" y="60362"/>
                        <a:pt x="80098" y="85736"/>
                        <a:pt x="54724" y="89965"/>
                      </a:cubicBezTo>
                      <a:cubicBezTo>
                        <a:pt x="30760" y="95604"/>
                        <a:pt x="6795" y="78688"/>
                        <a:pt x="1156" y="54723"/>
                      </a:cubicBezTo>
                      <a:cubicBezTo>
                        <a:pt x="-4482" y="30759"/>
                        <a:pt x="11024" y="5385"/>
                        <a:pt x="36398" y="1156"/>
                      </a:cubicBezTo>
                      <a:cubicBezTo>
                        <a:pt x="61773" y="-4483"/>
                        <a:pt x="85736" y="11023"/>
                        <a:pt x="89966" y="3639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7DA834B6-DEE1-4120-9BC6-F16ED362CC3D}"/>
                    </a:ext>
                  </a:extLst>
                </p:cNvPr>
                <p:cNvSpPr/>
                <p:nvPr/>
              </p:nvSpPr>
              <p:spPr>
                <a:xfrm>
                  <a:off x="10096907" y="5180531"/>
                  <a:ext cx="89718" cy="90659"/>
                </a:xfrm>
                <a:custGeom>
                  <a:avLst/>
                  <a:gdLst>
                    <a:gd name="connsiteX0" fmla="*/ 88559 w 89718"/>
                    <a:gd name="connsiteY0" fmla="*/ 35936 h 90659"/>
                    <a:gd name="connsiteX1" fmla="*/ 54727 w 89718"/>
                    <a:gd name="connsiteY1" fmla="*/ 89504 h 90659"/>
                    <a:gd name="connsiteX2" fmla="*/ 1160 w 89718"/>
                    <a:gd name="connsiteY2" fmla="*/ 54262 h 90659"/>
                    <a:gd name="connsiteX3" fmla="*/ 34992 w 89718"/>
                    <a:gd name="connsiteY3" fmla="*/ 694 h 90659"/>
                    <a:gd name="connsiteX4" fmla="*/ 88559 w 89718"/>
                    <a:gd name="connsiteY4" fmla="*/ 35936 h 9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18" h="90659">
                      <a:moveTo>
                        <a:pt x="88559" y="35936"/>
                      </a:moveTo>
                      <a:cubicBezTo>
                        <a:pt x="94198" y="59901"/>
                        <a:pt x="78692" y="85275"/>
                        <a:pt x="54727" y="89504"/>
                      </a:cubicBezTo>
                      <a:cubicBezTo>
                        <a:pt x="30763" y="95143"/>
                        <a:pt x="5389" y="79636"/>
                        <a:pt x="1160" y="54262"/>
                      </a:cubicBezTo>
                      <a:cubicBezTo>
                        <a:pt x="-4479" y="30297"/>
                        <a:pt x="11027" y="4923"/>
                        <a:pt x="34992" y="694"/>
                      </a:cubicBezTo>
                      <a:cubicBezTo>
                        <a:pt x="58956" y="-3535"/>
                        <a:pt x="82921" y="11972"/>
                        <a:pt x="88559" y="3593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3C020859-9E70-4FAF-89B9-FE39B297763F}"/>
                    </a:ext>
                  </a:extLst>
                </p:cNvPr>
                <p:cNvSpPr/>
                <p:nvPr/>
              </p:nvSpPr>
              <p:spPr>
                <a:xfrm>
                  <a:off x="10246332" y="5148978"/>
                  <a:ext cx="91129" cy="91199"/>
                </a:xfrm>
                <a:custGeom>
                  <a:avLst/>
                  <a:gdLst>
                    <a:gd name="connsiteX0" fmla="*/ 89969 w 91129"/>
                    <a:gd name="connsiteY0" fmla="*/ 35066 h 91199"/>
                    <a:gd name="connsiteX1" fmla="*/ 56138 w 91129"/>
                    <a:gd name="connsiteY1" fmla="*/ 90043 h 91199"/>
                    <a:gd name="connsiteX2" fmla="*/ 1160 w 91129"/>
                    <a:gd name="connsiteY2" fmla="*/ 54802 h 91199"/>
                    <a:gd name="connsiteX3" fmla="*/ 34992 w 91129"/>
                    <a:gd name="connsiteY3" fmla="*/ 1234 h 91199"/>
                    <a:gd name="connsiteX4" fmla="*/ 89969 w 91129"/>
                    <a:gd name="connsiteY4" fmla="*/ 35066 h 91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99">
                      <a:moveTo>
                        <a:pt x="89969" y="35066"/>
                      </a:moveTo>
                      <a:cubicBezTo>
                        <a:pt x="95608" y="59031"/>
                        <a:pt x="80101" y="84405"/>
                        <a:pt x="56138" y="90043"/>
                      </a:cubicBezTo>
                      <a:cubicBezTo>
                        <a:pt x="32173" y="95682"/>
                        <a:pt x="6799" y="80176"/>
                        <a:pt x="1160" y="54802"/>
                      </a:cubicBezTo>
                      <a:cubicBezTo>
                        <a:pt x="-4479" y="29428"/>
                        <a:pt x="11028" y="6873"/>
                        <a:pt x="34992" y="1234"/>
                      </a:cubicBezTo>
                      <a:cubicBezTo>
                        <a:pt x="60366" y="-4404"/>
                        <a:pt x="84331" y="9692"/>
                        <a:pt x="89969" y="350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714205E2-0894-4D57-BEE5-329B658C4438}"/>
                    </a:ext>
                  </a:extLst>
                </p:cNvPr>
                <p:cNvSpPr/>
                <p:nvPr/>
              </p:nvSpPr>
              <p:spPr>
                <a:xfrm>
                  <a:off x="10395758" y="5112401"/>
                  <a:ext cx="91129" cy="91203"/>
                </a:xfrm>
                <a:custGeom>
                  <a:avLst/>
                  <a:gdLst>
                    <a:gd name="connsiteX0" fmla="*/ 89970 w 91129"/>
                    <a:gd name="connsiteY0" fmla="*/ 34992 h 91203"/>
                    <a:gd name="connsiteX1" fmla="*/ 56137 w 91129"/>
                    <a:gd name="connsiteY1" fmla="*/ 89969 h 91203"/>
                    <a:gd name="connsiteX2" fmla="*/ 1160 w 91129"/>
                    <a:gd name="connsiteY2" fmla="*/ 56137 h 91203"/>
                    <a:gd name="connsiteX3" fmla="*/ 34992 w 91129"/>
                    <a:gd name="connsiteY3" fmla="*/ 1160 h 91203"/>
                    <a:gd name="connsiteX4" fmla="*/ 89970 w 91129"/>
                    <a:gd name="connsiteY4" fmla="*/ 34992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203">
                      <a:moveTo>
                        <a:pt x="89970" y="34992"/>
                      </a:moveTo>
                      <a:cubicBezTo>
                        <a:pt x="95608" y="58956"/>
                        <a:pt x="80102" y="84330"/>
                        <a:pt x="56137" y="89969"/>
                      </a:cubicBezTo>
                      <a:cubicBezTo>
                        <a:pt x="32173" y="95608"/>
                        <a:pt x="6799" y="81511"/>
                        <a:pt x="1160" y="56137"/>
                      </a:cubicBezTo>
                      <a:cubicBezTo>
                        <a:pt x="-4479" y="32173"/>
                        <a:pt x="11028" y="6798"/>
                        <a:pt x="34992" y="1160"/>
                      </a:cubicBezTo>
                      <a:cubicBezTo>
                        <a:pt x="58957" y="-4479"/>
                        <a:pt x="84331" y="11028"/>
                        <a:pt x="89970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AF1C1747-1860-4533-9FFF-45A00502FF38}"/>
                    </a:ext>
                  </a:extLst>
                </p:cNvPr>
                <p:cNvSpPr/>
                <p:nvPr/>
              </p:nvSpPr>
              <p:spPr>
                <a:xfrm>
                  <a:off x="10545109" y="5075749"/>
                  <a:ext cx="91277" cy="91203"/>
                </a:xfrm>
                <a:custGeom>
                  <a:avLst/>
                  <a:gdLst>
                    <a:gd name="connsiteX0" fmla="*/ 90044 w 91277"/>
                    <a:gd name="connsiteY0" fmla="*/ 34992 h 91203"/>
                    <a:gd name="connsiteX1" fmla="*/ 56211 w 91277"/>
                    <a:gd name="connsiteY1" fmla="*/ 89969 h 91203"/>
                    <a:gd name="connsiteX2" fmla="*/ 1234 w 91277"/>
                    <a:gd name="connsiteY2" fmla="*/ 56137 h 91203"/>
                    <a:gd name="connsiteX3" fmla="*/ 35066 w 91277"/>
                    <a:gd name="connsiteY3" fmla="*/ 1160 h 91203"/>
                    <a:gd name="connsiteX4" fmla="*/ 90044 w 91277"/>
                    <a:gd name="connsiteY4" fmla="*/ 34992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277" h="91203">
                      <a:moveTo>
                        <a:pt x="90044" y="34992"/>
                      </a:moveTo>
                      <a:cubicBezTo>
                        <a:pt x="95683" y="58956"/>
                        <a:pt x="81586" y="84330"/>
                        <a:pt x="56211" y="89969"/>
                      </a:cubicBezTo>
                      <a:cubicBezTo>
                        <a:pt x="32247" y="95608"/>
                        <a:pt x="6872" y="81511"/>
                        <a:pt x="1234" y="56137"/>
                      </a:cubicBezTo>
                      <a:cubicBezTo>
                        <a:pt x="-4405" y="32173"/>
                        <a:pt x="9692" y="6798"/>
                        <a:pt x="35066" y="1160"/>
                      </a:cubicBezTo>
                      <a:cubicBezTo>
                        <a:pt x="59031" y="-4479"/>
                        <a:pt x="82995" y="11028"/>
                        <a:pt x="90044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A4D29DD8-65A4-49B0-8159-E6217575D283}"/>
                    </a:ext>
                  </a:extLst>
                </p:cNvPr>
                <p:cNvSpPr/>
                <p:nvPr/>
              </p:nvSpPr>
              <p:spPr>
                <a:xfrm>
                  <a:off x="10695940" y="5039098"/>
                  <a:ext cx="89876" cy="91203"/>
                </a:xfrm>
                <a:custGeom>
                  <a:avLst/>
                  <a:gdLst>
                    <a:gd name="connsiteX0" fmla="*/ 88638 w 89876"/>
                    <a:gd name="connsiteY0" fmla="*/ 34992 h 91203"/>
                    <a:gd name="connsiteX1" fmla="*/ 56216 w 89876"/>
                    <a:gd name="connsiteY1" fmla="*/ 89969 h 91203"/>
                    <a:gd name="connsiteX2" fmla="*/ 1239 w 89876"/>
                    <a:gd name="connsiteY2" fmla="*/ 56137 h 91203"/>
                    <a:gd name="connsiteX3" fmla="*/ 33661 w 89876"/>
                    <a:gd name="connsiteY3" fmla="*/ 1160 h 91203"/>
                    <a:gd name="connsiteX4" fmla="*/ 88638 w 89876"/>
                    <a:gd name="connsiteY4" fmla="*/ 34992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876" h="91203">
                      <a:moveTo>
                        <a:pt x="88638" y="34992"/>
                      </a:moveTo>
                      <a:cubicBezTo>
                        <a:pt x="94277" y="58956"/>
                        <a:pt x="80180" y="84331"/>
                        <a:pt x="56216" y="89969"/>
                      </a:cubicBezTo>
                      <a:cubicBezTo>
                        <a:pt x="32251" y="95608"/>
                        <a:pt x="6877" y="81511"/>
                        <a:pt x="1239" y="56137"/>
                      </a:cubicBezTo>
                      <a:cubicBezTo>
                        <a:pt x="-4400" y="32173"/>
                        <a:pt x="9697" y="6799"/>
                        <a:pt x="33661" y="1160"/>
                      </a:cubicBezTo>
                      <a:cubicBezTo>
                        <a:pt x="57626" y="-4479"/>
                        <a:pt x="81590" y="11028"/>
                        <a:pt x="88638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0EF977EE-C665-4F61-8E5E-97E481FC34FF}"/>
                    </a:ext>
                  </a:extLst>
                </p:cNvPr>
                <p:cNvSpPr/>
                <p:nvPr/>
              </p:nvSpPr>
              <p:spPr>
                <a:xfrm>
                  <a:off x="10835260" y="4857000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20 h 93038"/>
                    <a:gd name="connsiteX2" fmla="*/ 45176 w 90285"/>
                    <a:gd name="connsiteY2" fmla="*/ 93039 h 93038"/>
                    <a:gd name="connsiteX3" fmla="*/ 67 w 90285"/>
                    <a:gd name="connsiteY3" fmla="*/ 46520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20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20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D5A88C24-DA90-4B08-B61A-281F204C134E}"/>
                    </a:ext>
                  </a:extLst>
                </p:cNvPr>
                <p:cNvSpPr/>
                <p:nvPr/>
              </p:nvSpPr>
              <p:spPr>
                <a:xfrm>
                  <a:off x="10835327" y="4699116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2975C9B4-E49F-4261-9177-7DA119C8EAB0}"/>
                    </a:ext>
                  </a:extLst>
                </p:cNvPr>
                <p:cNvSpPr/>
                <p:nvPr/>
              </p:nvSpPr>
              <p:spPr>
                <a:xfrm>
                  <a:off x="10835327" y="4541233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20 h 93038"/>
                    <a:gd name="connsiteX2" fmla="*/ 45110 w 90218"/>
                    <a:gd name="connsiteY2" fmla="*/ 93039 h 93038"/>
                    <a:gd name="connsiteX3" fmla="*/ 0 w 90218"/>
                    <a:gd name="connsiteY3" fmla="*/ 46520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20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20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AB65DBAA-E2F3-474F-A939-E1E27B6443D1}"/>
                    </a:ext>
                  </a:extLst>
                </p:cNvPr>
                <p:cNvSpPr/>
                <p:nvPr/>
              </p:nvSpPr>
              <p:spPr>
                <a:xfrm>
                  <a:off x="10835260" y="4383349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8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8"/>
                        <a:pt x="45176" y="93038"/>
                      </a:cubicBezTo>
                      <a:cubicBezTo>
                        <a:pt x="19802" y="93038"/>
                        <a:pt x="67" y="71893"/>
                        <a:pt x="67" y="46519"/>
                      </a:cubicBezTo>
                      <a:cubicBezTo>
                        <a:pt x="-1343" y="19736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21197EC8-07C0-4239-AA40-1FD56584F504}"/>
                    </a:ext>
                  </a:extLst>
                </p:cNvPr>
                <p:cNvSpPr/>
                <p:nvPr/>
              </p:nvSpPr>
              <p:spPr>
                <a:xfrm>
                  <a:off x="10835327" y="4224056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7" name="Freeform: Shape 126">
                  <a:extLst>
                    <a:ext uri="{FF2B5EF4-FFF2-40B4-BE49-F238E27FC236}">
                      <a16:creationId xmlns:a16="http://schemas.microsoft.com/office/drawing/2014/main" id="{5BFBBCE3-F0BD-4E7E-B8A9-6551AA5A89E3}"/>
                    </a:ext>
                  </a:extLst>
                </p:cNvPr>
                <p:cNvSpPr/>
                <p:nvPr/>
              </p:nvSpPr>
              <p:spPr>
                <a:xfrm>
                  <a:off x="10835327" y="4066172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9CAA8686-7ACB-4CFA-B1EA-97DBE5A26E93}"/>
                    </a:ext>
                  </a:extLst>
                </p:cNvPr>
                <p:cNvSpPr/>
                <p:nvPr/>
              </p:nvSpPr>
              <p:spPr>
                <a:xfrm>
                  <a:off x="10835260" y="3908289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3C62842B-4296-4CB8-9373-4FAAAF529DA0}"/>
                    </a:ext>
                  </a:extLst>
                </p:cNvPr>
                <p:cNvSpPr/>
                <p:nvPr/>
              </p:nvSpPr>
              <p:spPr>
                <a:xfrm>
                  <a:off x="10835260" y="3750405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8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8"/>
                        <a:pt x="45176" y="93038"/>
                      </a:cubicBezTo>
                      <a:cubicBezTo>
                        <a:pt x="19802" y="93038"/>
                        <a:pt x="67" y="71893"/>
                        <a:pt x="67" y="46519"/>
                      </a:cubicBezTo>
                      <a:cubicBezTo>
                        <a:pt x="-1343" y="1973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809BFD4E-AB81-4A44-9878-284E348072ED}"/>
                    </a:ext>
                  </a:extLst>
                </p:cNvPr>
                <p:cNvSpPr/>
                <p:nvPr/>
              </p:nvSpPr>
              <p:spPr>
                <a:xfrm>
                  <a:off x="10835260" y="3591112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D1064483-22CF-4374-AC28-BCCAC1904850}"/>
                    </a:ext>
                  </a:extLst>
                </p:cNvPr>
                <p:cNvSpPr/>
                <p:nvPr/>
              </p:nvSpPr>
              <p:spPr>
                <a:xfrm>
                  <a:off x="10835327" y="3433229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8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8"/>
                        <a:pt x="45110" y="93038"/>
                      </a:cubicBez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C0243ED0-D05E-42E1-8284-3531A9DC2E3D}"/>
                    </a:ext>
                  </a:extLst>
                </p:cNvPr>
                <p:cNvSpPr/>
                <p:nvPr/>
              </p:nvSpPr>
              <p:spPr>
                <a:xfrm>
                  <a:off x="10835260" y="3275345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8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8"/>
                        <a:pt x="45176" y="93038"/>
                      </a:cubicBezTo>
                      <a:cubicBezTo>
                        <a:pt x="19802" y="93038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587BBC0A-AD02-4EFB-99C7-91D10315A745}"/>
                    </a:ext>
                  </a:extLst>
                </p:cNvPr>
                <p:cNvSpPr/>
                <p:nvPr/>
              </p:nvSpPr>
              <p:spPr>
                <a:xfrm>
                  <a:off x="10835260" y="3117461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19736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F738FC0C-512B-4DB7-9DBC-C2095D9A022A}"/>
                    </a:ext>
                  </a:extLst>
                </p:cNvPr>
                <p:cNvSpPr/>
                <p:nvPr/>
              </p:nvSpPr>
              <p:spPr>
                <a:xfrm>
                  <a:off x="10835260" y="2958168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8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8"/>
                        <a:pt x="45176" y="93038"/>
                      </a:cubicBezTo>
                      <a:cubicBezTo>
                        <a:pt x="19802" y="93038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E2A5AF81-A302-41F2-83BD-92FC300FF615}"/>
                    </a:ext>
                  </a:extLst>
                </p:cNvPr>
                <p:cNvSpPr/>
                <p:nvPr/>
              </p:nvSpPr>
              <p:spPr>
                <a:xfrm>
                  <a:off x="10835327" y="2800285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FE115A01-55DA-424E-A939-39D47860724F}"/>
                    </a:ext>
                  </a:extLst>
                </p:cNvPr>
                <p:cNvSpPr/>
                <p:nvPr/>
              </p:nvSpPr>
              <p:spPr>
                <a:xfrm>
                  <a:off x="10835327" y="2642401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704DFC6E-EA9F-4C45-946F-31814B372ECC}"/>
                    </a:ext>
                  </a:extLst>
                </p:cNvPr>
                <p:cNvSpPr/>
                <p:nvPr/>
              </p:nvSpPr>
              <p:spPr>
                <a:xfrm>
                  <a:off x="10835260" y="2484518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CA8890E1-6C73-4871-A5BF-DBB0C0870A23}"/>
                    </a:ext>
                  </a:extLst>
                </p:cNvPr>
                <p:cNvSpPr/>
                <p:nvPr/>
              </p:nvSpPr>
              <p:spPr>
                <a:xfrm>
                  <a:off x="10835260" y="2326634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1973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54B5D417-9D0F-4575-B3D3-ED7101557EF4}"/>
                    </a:ext>
                  </a:extLst>
                </p:cNvPr>
                <p:cNvSpPr/>
                <p:nvPr/>
              </p:nvSpPr>
              <p:spPr>
                <a:xfrm>
                  <a:off x="10835260" y="2167341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691BFBC3-4C6B-4F26-9509-0E718A777FCD}"/>
                    </a:ext>
                  </a:extLst>
                </p:cNvPr>
                <p:cNvSpPr/>
                <p:nvPr/>
              </p:nvSpPr>
              <p:spPr>
                <a:xfrm>
                  <a:off x="10835260" y="2009457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36D04396-21AB-44E3-BBE9-F44085676135}"/>
                    </a:ext>
                  </a:extLst>
                </p:cNvPr>
                <p:cNvSpPr/>
                <p:nvPr/>
              </p:nvSpPr>
              <p:spPr>
                <a:xfrm>
                  <a:off x="10835260" y="1851574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532F2834-B1DC-4238-85A1-DBE07CD8AD54}"/>
                    </a:ext>
                  </a:extLst>
                </p:cNvPr>
                <p:cNvSpPr/>
                <p:nvPr/>
              </p:nvSpPr>
              <p:spPr>
                <a:xfrm>
                  <a:off x="10835260" y="1693690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1973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8EC5A966-1631-4F1A-91A3-17DCC51B9A1C}"/>
                    </a:ext>
                  </a:extLst>
                </p:cNvPr>
                <p:cNvSpPr/>
                <p:nvPr/>
              </p:nvSpPr>
              <p:spPr>
                <a:xfrm>
                  <a:off x="10694605" y="1512092"/>
                  <a:ext cx="90273" cy="91129"/>
                </a:xfrm>
                <a:custGeom>
                  <a:avLst/>
                  <a:gdLst>
                    <a:gd name="connsiteX0" fmla="*/ 1163 w 90273"/>
                    <a:gd name="connsiteY0" fmla="*/ 34992 h 91129"/>
                    <a:gd name="connsiteX1" fmla="*/ 56141 w 90273"/>
                    <a:gd name="connsiteY1" fmla="*/ 1160 h 91129"/>
                    <a:gd name="connsiteX2" fmla="*/ 88563 w 90273"/>
                    <a:gd name="connsiteY2" fmla="*/ 56137 h 91129"/>
                    <a:gd name="connsiteX3" fmla="*/ 33586 w 90273"/>
                    <a:gd name="connsiteY3" fmla="*/ 89969 h 91129"/>
                    <a:gd name="connsiteX4" fmla="*/ 1163 w 90273"/>
                    <a:gd name="connsiteY4" fmla="*/ 34992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73" h="91129">
                      <a:moveTo>
                        <a:pt x="1163" y="34992"/>
                      </a:moveTo>
                      <a:cubicBezTo>
                        <a:pt x="6802" y="11027"/>
                        <a:pt x="32176" y="-4479"/>
                        <a:pt x="56141" y="1160"/>
                      </a:cubicBezTo>
                      <a:cubicBezTo>
                        <a:pt x="80106" y="6798"/>
                        <a:pt x="95612" y="32173"/>
                        <a:pt x="88563" y="56137"/>
                      </a:cubicBezTo>
                      <a:cubicBezTo>
                        <a:pt x="82924" y="80102"/>
                        <a:pt x="57550" y="95608"/>
                        <a:pt x="33586" y="89969"/>
                      </a:cubicBezTo>
                      <a:cubicBezTo>
                        <a:pt x="11031" y="84331"/>
                        <a:pt x="-4475" y="60366"/>
                        <a:pt x="1163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02F5CCD3-608C-4414-BF7D-EBF0BD0AA57F}"/>
                    </a:ext>
                  </a:extLst>
                </p:cNvPr>
                <p:cNvSpPr/>
                <p:nvPr/>
              </p:nvSpPr>
              <p:spPr>
                <a:xfrm>
                  <a:off x="10545184" y="1476850"/>
                  <a:ext cx="91129" cy="91129"/>
                </a:xfrm>
                <a:custGeom>
                  <a:avLst/>
                  <a:gdLst>
                    <a:gd name="connsiteX0" fmla="*/ 1160 w 91129"/>
                    <a:gd name="connsiteY0" fmla="*/ 34992 h 91129"/>
                    <a:gd name="connsiteX1" fmla="*/ 56137 w 91129"/>
                    <a:gd name="connsiteY1" fmla="*/ 1160 h 91129"/>
                    <a:gd name="connsiteX2" fmla="*/ 89969 w 91129"/>
                    <a:gd name="connsiteY2" fmla="*/ 56137 h 91129"/>
                    <a:gd name="connsiteX3" fmla="*/ 34992 w 91129"/>
                    <a:gd name="connsiteY3" fmla="*/ 89969 h 91129"/>
                    <a:gd name="connsiteX4" fmla="*/ 1160 w 91129"/>
                    <a:gd name="connsiteY4" fmla="*/ 34992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29">
                      <a:moveTo>
                        <a:pt x="1160" y="34992"/>
                      </a:moveTo>
                      <a:cubicBezTo>
                        <a:pt x="6798" y="11027"/>
                        <a:pt x="32173" y="-4479"/>
                        <a:pt x="56137" y="1160"/>
                      </a:cubicBezTo>
                      <a:cubicBezTo>
                        <a:pt x="80101" y="6798"/>
                        <a:pt x="95608" y="32173"/>
                        <a:pt x="89969" y="56137"/>
                      </a:cubicBezTo>
                      <a:cubicBezTo>
                        <a:pt x="84330" y="80102"/>
                        <a:pt x="58956" y="95608"/>
                        <a:pt x="34992" y="89969"/>
                      </a:cubicBezTo>
                      <a:cubicBezTo>
                        <a:pt x="11028" y="82921"/>
                        <a:pt x="-4479" y="58956"/>
                        <a:pt x="1160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294C4CAF-439F-40D0-B64D-55F0AFDF240F}"/>
                    </a:ext>
                  </a:extLst>
                </p:cNvPr>
                <p:cNvSpPr/>
                <p:nvPr/>
              </p:nvSpPr>
              <p:spPr>
                <a:xfrm>
                  <a:off x="10395758" y="1440199"/>
                  <a:ext cx="91129" cy="91129"/>
                </a:xfrm>
                <a:custGeom>
                  <a:avLst/>
                  <a:gdLst>
                    <a:gd name="connsiteX0" fmla="*/ 1160 w 91129"/>
                    <a:gd name="connsiteY0" fmla="*/ 34992 h 91129"/>
                    <a:gd name="connsiteX1" fmla="*/ 56137 w 91129"/>
                    <a:gd name="connsiteY1" fmla="*/ 1160 h 91129"/>
                    <a:gd name="connsiteX2" fmla="*/ 89970 w 91129"/>
                    <a:gd name="connsiteY2" fmla="*/ 56137 h 91129"/>
                    <a:gd name="connsiteX3" fmla="*/ 34992 w 91129"/>
                    <a:gd name="connsiteY3" fmla="*/ 89969 h 91129"/>
                    <a:gd name="connsiteX4" fmla="*/ 1160 w 91129"/>
                    <a:gd name="connsiteY4" fmla="*/ 34992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29">
                      <a:moveTo>
                        <a:pt x="1160" y="34992"/>
                      </a:moveTo>
                      <a:cubicBezTo>
                        <a:pt x="6799" y="11028"/>
                        <a:pt x="30763" y="-4479"/>
                        <a:pt x="56137" y="1160"/>
                      </a:cubicBezTo>
                      <a:cubicBezTo>
                        <a:pt x="80102" y="6799"/>
                        <a:pt x="95608" y="32173"/>
                        <a:pt x="89970" y="56137"/>
                      </a:cubicBezTo>
                      <a:cubicBezTo>
                        <a:pt x="84331" y="80102"/>
                        <a:pt x="60366" y="95608"/>
                        <a:pt x="34992" y="89969"/>
                      </a:cubicBezTo>
                      <a:cubicBezTo>
                        <a:pt x="11028" y="84331"/>
                        <a:pt x="-4479" y="58956"/>
                        <a:pt x="1160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03937279-EFC9-4273-B9E1-587DF8451381}"/>
                    </a:ext>
                  </a:extLst>
                </p:cNvPr>
                <p:cNvSpPr/>
                <p:nvPr/>
              </p:nvSpPr>
              <p:spPr>
                <a:xfrm>
                  <a:off x="10246336" y="1403617"/>
                  <a:ext cx="91125" cy="91058"/>
                </a:xfrm>
                <a:custGeom>
                  <a:avLst/>
                  <a:gdLst>
                    <a:gd name="connsiteX0" fmla="*/ 1156 w 91125"/>
                    <a:gd name="connsiteY0" fmla="*/ 36332 h 91058"/>
                    <a:gd name="connsiteX1" fmla="*/ 56134 w 91125"/>
                    <a:gd name="connsiteY1" fmla="*/ 1090 h 91058"/>
                    <a:gd name="connsiteX2" fmla="*/ 89965 w 91125"/>
                    <a:gd name="connsiteY2" fmla="*/ 56067 h 91058"/>
                    <a:gd name="connsiteX3" fmla="*/ 36398 w 91125"/>
                    <a:gd name="connsiteY3" fmla="*/ 89899 h 91058"/>
                    <a:gd name="connsiteX4" fmla="*/ 1156 w 91125"/>
                    <a:gd name="connsiteY4" fmla="*/ 36332 h 910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5" h="91058">
                      <a:moveTo>
                        <a:pt x="1156" y="36332"/>
                      </a:moveTo>
                      <a:cubicBezTo>
                        <a:pt x="6795" y="12367"/>
                        <a:pt x="30759" y="-4549"/>
                        <a:pt x="56134" y="1090"/>
                      </a:cubicBezTo>
                      <a:cubicBezTo>
                        <a:pt x="80098" y="6728"/>
                        <a:pt x="95605" y="32102"/>
                        <a:pt x="89965" y="56067"/>
                      </a:cubicBezTo>
                      <a:cubicBezTo>
                        <a:pt x="84327" y="80031"/>
                        <a:pt x="60363" y="95538"/>
                        <a:pt x="36398" y="89899"/>
                      </a:cubicBezTo>
                      <a:cubicBezTo>
                        <a:pt x="11024" y="84260"/>
                        <a:pt x="-4483" y="60296"/>
                        <a:pt x="1156" y="3633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D4EA697E-06FF-42CA-AC7E-5791386C5C30}"/>
                    </a:ext>
                  </a:extLst>
                </p:cNvPr>
                <p:cNvSpPr/>
                <p:nvPr/>
              </p:nvSpPr>
              <p:spPr>
                <a:xfrm>
                  <a:off x="10095961" y="1371195"/>
                  <a:ext cx="89255" cy="90988"/>
                </a:xfrm>
                <a:custGeom>
                  <a:avLst/>
                  <a:gdLst>
                    <a:gd name="connsiteX0" fmla="*/ 696 w 89255"/>
                    <a:gd name="connsiteY0" fmla="*/ 36332 h 90988"/>
                    <a:gd name="connsiteX1" fmla="*/ 54264 w 89255"/>
                    <a:gd name="connsiteY1" fmla="*/ 1090 h 90988"/>
                    <a:gd name="connsiteX2" fmla="*/ 88096 w 89255"/>
                    <a:gd name="connsiteY2" fmla="*/ 54657 h 90988"/>
                    <a:gd name="connsiteX3" fmla="*/ 34529 w 89255"/>
                    <a:gd name="connsiteY3" fmla="*/ 89899 h 90988"/>
                    <a:gd name="connsiteX4" fmla="*/ 696 w 89255"/>
                    <a:gd name="connsiteY4" fmla="*/ 36332 h 9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255" h="90988">
                      <a:moveTo>
                        <a:pt x="696" y="36332"/>
                      </a:moveTo>
                      <a:cubicBezTo>
                        <a:pt x="6335" y="12367"/>
                        <a:pt x="30300" y="-4549"/>
                        <a:pt x="54264" y="1090"/>
                      </a:cubicBezTo>
                      <a:cubicBezTo>
                        <a:pt x="78228" y="6728"/>
                        <a:pt x="93735" y="30693"/>
                        <a:pt x="88096" y="54657"/>
                      </a:cubicBezTo>
                      <a:cubicBezTo>
                        <a:pt x="82457" y="78622"/>
                        <a:pt x="58493" y="95538"/>
                        <a:pt x="34529" y="89899"/>
                      </a:cubicBezTo>
                      <a:cubicBezTo>
                        <a:pt x="11973" y="85670"/>
                        <a:pt x="-3533" y="61706"/>
                        <a:pt x="696" y="3633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DB264FCF-27F3-4F27-9259-87D30870E1A9}"/>
                    </a:ext>
                  </a:extLst>
                </p:cNvPr>
                <p:cNvSpPr/>
                <p:nvPr/>
              </p:nvSpPr>
              <p:spPr>
                <a:xfrm>
                  <a:off x="9946075" y="1340182"/>
                  <a:ext cx="90659" cy="90988"/>
                </a:xfrm>
                <a:custGeom>
                  <a:avLst/>
                  <a:gdLst>
                    <a:gd name="connsiteX0" fmla="*/ 1156 w 90659"/>
                    <a:gd name="connsiteY0" fmla="*/ 36332 h 90988"/>
                    <a:gd name="connsiteX1" fmla="*/ 54724 w 90659"/>
                    <a:gd name="connsiteY1" fmla="*/ 1090 h 90988"/>
                    <a:gd name="connsiteX2" fmla="*/ 89965 w 90659"/>
                    <a:gd name="connsiteY2" fmla="*/ 54657 h 90988"/>
                    <a:gd name="connsiteX3" fmla="*/ 36398 w 90659"/>
                    <a:gd name="connsiteY3" fmla="*/ 89899 h 90988"/>
                    <a:gd name="connsiteX4" fmla="*/ 1156 w 90659"/>
                    <a:gd name="connsiteY4" fmla="*/ 36332 h 9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659" h="90988">
                      <a:moveTo>
                        <a:pt x="1156" y="36332"/>
                      </a:moveTo>
                      <a:cubicBezTo>
                        <a:pt x="6794" y="12367"/>
                        <a:pt x="30759" y="-4549"/>
                        <a:pt x="54724" y="1090"/>
                      </a:cubicBezTo>
                      <a:cubicBezTo>
                        <a:pt x="78688" y="6728"/>
                        <a:pt x="94194" y="30693"/>
                        <a:pt x="89965" y="54657"/>
                      </a:cubicBezTo>
                      <a:cubicBezTo>
                        <a:pt x="84326" y="78622"/>
                        <a:pt x="60363" y="95538"/>
                        <a:pt x="36398" y="89899"/>
                      </a:cubicBezTo>
                      <a:cubicBezTo>
                        <a:pt x="11024" y="84260"/>
                        <a:pt x="-4483" y="60296"/>
                        <a:pt x="1156" y="3633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03E3A5AB-A7D1-48C5-B1D2-81C563ED6DA6}"/>
                    </a:ext>
                  </a:extLst>
                </p:cNvPr>
                <p:cNvSpPr/>
                <p:nvPr/>
              </p:nvSpPr>
              <p:spPr>
                <a:xfrm>
                  <a:off x="9795306" y="1307693"/>
                  <a:ext cx="90988" cy="91055"/>
                </a:xfrm>
                <a:custGeom>
                  <a:avLst/>
                  <a:gdLst>
                    <a:gd name="connsiteX0" fmla="*/ 1090 w 90988"/>
                    <a:gd name="connsiteY0" fmla="*/ 36398 h 91055"/>
                    <a:gd name="connsiteX1" fmla="*/ 54657 w 90988"/>
                    <a:gd name="connsiteY1" fmla="*/ 1156 h 91055"/>
                    <a:gd name="connsiteX2" fmla="*/ 89899 w 90988"/>
                    <a:gd name="connsiteY2" fmla="*/ 54724 h 91055"/>
                    <a:gd name="connsiteX3" fmla="*/ 36332 w 90988"/>
                    <a:gd name="connsiteY3" fmla="*/ 89966 h 91055"/>
                    <a:gd name="connsiteX4" fmla="*/ 1090 w 90988"/>
                    <a:gd name="connsiteY4" fmla="*/ 36398 h 91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988" h="91055">
                      <a:moveTo>
                        <a:pt x="1090" y="36398"/>
                      </a:moveTo>
                      <a:cubicBezTo>
                        <a:pt x="6729" y="11024"/>
                        <a:pt x="29283" y="-4483"/>
                        <a:pt x="54657" y="1156"/>
                      </a:cubicBezTo>
                      <a:cubicBezTo>
                        <a:pt x="78622" y="6795"/>
                        <a:pt x="95538" y="30759"/>
                        <a:pt x="89899" y="54724"/>
                      </a:cubicBezTo>
                      <a:cubicBezTo>
                        <a:pt x="84261" y="78688"/>
                        <a:pt x="60296" y="95604"/>
                        <a:pt x="36332" y="89966"/>
                      </a:cubicBezTo>
                      <a:cubicBezTo>
                        <a:pt x="12367" y="85736"/>
                        <a:pt x="-4549" y="61772"/>
                        <a:pt x="1090" y="3639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2E92B7A9-BB6E-47AB-9439-0A0CFECC8C8C}"/>
                    </a:ext>
                  </a:extLst>
                </p:cNvPr>
                <p:cNvSpPr/>
                <p:nvPr/>
              </p:nvSpPr>
              <p:spPr>
                <a:xfrm>
                  <a:off x="9644867" y="1275777"/>
                  <a:ext cx="90593" cy="90614"/>
                </a:xfrm>
                <a:custGeom>
                  <a:avLst/>
                  <a:gdLst>
                    <a:gd name="connsiteX0" fmla="*/ 694 w 90593"/>
                    <a:gd name="connsiteY0" fmla="*/ 37301 h 90614"/>
                    <a:gd name="connsiteX1" fmla="*/ 54262 w 90593"/>
                    <a:gd name="connsiteY1" fmla="*/ 649 h 90614"/>
                    <a:gd name="connsiteX2" fmla="*/ 89504 w 90593"/>
                    <a:gd name="connsiteY2" fmla="*/ 54217 h 90614"/>
                    <a:gd name="connsiteX3" fmla="*/ 35936 w 90593"/>
                    <a:gd name="connsiteY3" fmla="*/ 89459 h 90614"/>
                    <a:gd name="connsiteX4" fmla="*/ 694 w 90593"/>
                    <a:gd name="connsiteY4" fmla="*/ 37301 h 90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93" h="90614">
                      <a:moveTo>
                        <a:pt x="694" y="37301"/>
                      </a:moveTo>
                      <a:cubicBezTo>
                        <a:pt x="4923" y="13336"/>
                        <a:pt x="28888" y="-3580"/>
                        <a:pt x="54262" y="649"/>
                      </a:cubicBezTo>
                      <a:cubicBezTo>
                        <a:pt x="78226" y="6288"/>
                        <a:pt x="95143" y="30252"/>
                        <a:pt x="89504" y="54217"/>
                      </a:cubicBezTo>
                      <a:cubicBezTo>
                        <a:pt x="85275" y="79591"/>
                        <a:pt x="61310" y="95097"/>
                        <a:pt x="35936" y="89459"/>
                      </a:cubicBezTo>
                      <a:cubicBezTo>
                        <a:pt x="11971" y="85230"/>
                        <a:pt x="-3535" y="62675"/>
                        <a:pt x="694" y="3730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3F6E5B61-A783-4202-A2A1-9D1EC64C9E86}"/>
                    </a:ext>
                  </a:extLst>
                </p:cNvPr>
                <p:cNvSpPr/>
                <p:nvPr/>
              </p:nvSpPr>
              <p:spPr>
                <a:xfrm>
                  <a:off x="9493639" y="1248950"/>
                  <a:ext cx="91955" cy="90194"/>
                </a:xfrm>
                <a:custGeom>
                  <a:avLst/>
                  <a:gdLst>
                    <a:gd name="connsiteX0" fmla="*/ 1086 w 91955"/>
                    <a:gd name="connsiteY0" fmla="*/ 37344 h 90194"/>
                    <a:gd name="connsiteX1" fmla="*/ 54655 w 91955"/>
                    <a:gd name="connsiteY1" fmla="*/ 692 h 90194"/>
                    <a:gd name="connsiteX2" fmla="*/ 91306 w 91955"/>
                    <a:gd name="connsiteY2" fmla="*/ 52850 h 90194"/>
                    <a:gd name="connsiteX3" fmla="*/ 37738 w 91955"/>
                    <a:gd name="connsiteY3" fmla="*/ 89502 h 90194"/>
                    <a:gd name="connsiteX4" fmla="*/ 1086 w 91955"/>
                    <a:gd name="connsiteY4" fmla="*/ 37344 h 90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955" h="90194">
                      <a:moveTo>
                        <a:pt x="1086" y="37344"/>
                      </a:moveTo>
                      <a:cubicBezTo>
                        <a:pt x="5316" y="11970"/>
                        <a:pt x="29280" y="-3537"/>
                        <a:pt x="54655" y="692"/>
                      </a:cubicBezTo>
                      <a:cubicBezTo>
                        <a:pt x="78618" y="4921"/>
                        <a:pt x="95535" y="28886"/>
                        <a:pt x="91306" y="52850"/>
                      </a:cubicBezTo>
                      <a:cubicBezTo>
                        <a:pt x="87077" y="78224"/>
                        <a:pt x="63112" y="93731"/>
                        <a:pt x="37738" y="89502"/>
                      </a:cubicBezTo>
                      <a:cubicBezTo>
                        <a:pt x="12364" y="85273"/>
                        <a:pt x="-4552" y="62718"/>
                        <a:pt x="1086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E8449204-6BBE-4B24-8FB9-5B6026320723}"/>
                    </a:ext>
                  </a:extLst>
                </p:cNvPr>
                <p:cNvSpPr/>
                <p:nvPr/>
              </p:nvSpPr>
              <p:spPr>
                <a:xfrm>
                  <a:off x="9341832" y="1222167"/>
                  <a:ext cx="90107" cy="90194"/>
                </a:xfrm>
                <a:custGeom>
                  <a:avLst/>
                  <a:gdLst>
                    <a:gd name="connsiteX0" fmla="*/ 649 w 90107"/>
                    <a:gd name="connsiteY0" fmla="*/ 37344 h 90194"/>
                    <a:gd name="connsiteX1" fmla="*/ 52807 w 90107"/>
                    <a:gd name="connsiteY1" fmla="*/ 692 h 90194"/>
                    <a:gd name="connsiteX2" fmla="*/ 89459 w 90107"/>
                    <a:gd name="connsiteY2" fmla="*/ 52850 h 90194"/>
                    <a:gd name="connsiteX3" fmla="*/ 37301 w 90107"/>
                    <a:gd name="connsiteY3" fmla="*/ 89502 h 90194"/>
                    <a:gd name="connsiteX4" fmla="*/ 649 w 90107"/>
                    <a:gd name="connsiteY4" fmla="*/ 37344 h 90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0194">
                      <a:moveTo>
                        <a:pt x="649" y="37344"/>
                      </a:moveTo>
                      <a:cubicBezTo>
                        <a:pt x="4878" y="11970"/>
                        <a:pt x="28843" y="-3537"/>
                        <a:pt x="52807" y="692"/>
                      </a:cubicBezTo>
                      <a:cubicBezTo>
                        <a:pt x="76772" y="4921"/>
                        <a:pt x="93688" y="28886"/>
                        <a:pt x="89459" y="52850"/>
                      </a:cubicBezTo>
                      <a:cubicBezTo>
                        <a:pt x="85230" y="78224"/>
                        <a:pt x="61265" y="93731"/>
                        <a:pt x="37301" y="89502"/>
                      </a:cubicBezTo>
                      <a:cubicBezTo>
                        <a:pt x="13337" y="85273"/>
                        <a:pt x="-3580" y="62718"/>
                        <a:pt x="649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2C74915E-DC63-4399-A5C9-27BC7D011347}"/>
                    </a:ext>
                  </a:extLst>
                </p:cNvPr>
                <p:cNvSpPr/>
                <p:nvPr/>
              </p:nvSpPr>
              <p:spPr>
                <a:xfrm>
                  <a:off x="9190953" y="1195383"/>
                  <a:ext cx="90151" cy="91603"/>
                </a:xfrm>
                <a:custGeom>
                  <a:avLst/>
                  <a:gdLst>
                    <a:gd name="connsiteX0" fmla="*/ 692 w 90151"/>
                    <a:gd name="connsiteY0" fmla="*/ 37344 h 91603"/>
                    <a:gd name="connsiteX1" fmla="*/ 52850 w 90151"/>
                    <a:gd name="connsiteY1" fmla="*/ 692 h 91603"/>
                    <a:gd name="connsiteX2" fmla="*/ 89502 w 90151"/>
                    <a:gd name="connsiteY2" fmla="*/ 54260 h 91603"/>
                    <a:gd name="connsiteX3" fmla="*/ 37344 w 90151"/>
                    <a:gd name="connsiteY3" fmla="*/ 90911 h 91603"/>
                    <a:gd name="connsiteX4" fmla="*/ 692 w 90151"/>
                    <a:gd name="connsiteY4" fmla="*/ 37344 h 916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51" h="91603">
                      <a:moveTo>
                        <a:pt x="692" y="37344"/>
                      </a:moveTo>
                      <a:cubicBezTo>
                        <a:pt x="4922" y="11970"/>
                        <a:pt x="28886" y="-3537"/>
                        <a:pt x="52850" y="692"/>
                      </a:cubicBezTo>
                      <a:cubicBezTo>
                        <a:pt x="76815" y="4921"/>
                        <a:pt x="93731" y="28886"/>
                        <a:pt x="89502" y="54260"/>
                      </a:cubicBezTo>
                      <a:cubicBezTo>
                        <a:pt x="85273" y="79634"/>
                        <a:pt x="61309" y="95141"/>
                        <a:pt x="37344" y="90911"/>
                      </a:cubicBezTo>
                      <a:cubicBezTo>
                        <a:pt x="11970" y="85273"/>
                        <a:pt x="-3537" y="61308"/>
                        <a:pt x="692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81B06806-6966-41E3-939A-E73EE6B9C99E}"/>
                    </a:ext>
                  </a:extLst>
                </p:cNvPr>
                <p:cNvSpPr/>
                <p:nvPr/>
              </p:nvSpPr>
              <p:spPr>
                <a:xfrm>
                  <a:off x="9038751" y="1167234"/>
                  <a:ext cx="90107" cy="91559"/>
                </a:xfrm>
                <a:custGeom>
                  <a:avLst/>
                  <a:gdLst>
                    <a:gd name="connsiteX0" fmla="*/ 649 w 90107"/>
                    <a:gd name="connsiteY0" fmla="*/ 38709 h 91559"/>
                    <a:gd name="connsiteX1" fmla="*/ 52807 w 90107"/>
                    <a:gd name="connsiteY1" fmla="*/ 648 h 91559"/>
                    <a:gd name="connsiteX2" fmla="*/ 89459 w 90107"/>
                    <a:gd name="connsiteY2" fmla="*/ 54215 h 91559"/>
                    <a:gd name="connsiteX3" fmla="*/ 37301 w 90107"/>
                    <a:gd name="connsiteY3" fmla="*/ 90867 h 91559"/>
                    <a:gd name="connsiteX4" fmla="*/ 649 w 90107"/>
                    <a:gd name="connsiteY4" fmla="*/ 38709 h 91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1559">
                      <a:moveTo>
                        <a:pt x="649" y="38709"/>
                      </a:moveTo>
                      <a:cubicBezTo>
                        <a:pt x="4878" y="13335"/>
                        <a:pt x="27433" y="-3581"/>
                        <a:pt x="52807" y="648"/>
                      </a:cubicBezTo>
                      <a:cubicBezTo>
                        <a:pt x="76772" y="4877"/>
                        <a:pt x="93688" y="28841"/>
                        <a:pt x="89459" y="54215"/>
                      </a:cubicBezTo>
                      <a:cubicBezTo>
                        <a:pt x="85230" y="79589"/>
                        <a:pt x="62675" y="95096"/>
                        <a:pt x="37301" y="90867"/>
                      </a:cubicBezTo>
                      <a:cubicBezTo>
                        <a:pt x="13337" y="86638"/>
                        <a:pt x="-3580" y="64083"/>
                        <a:pt x="649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EE745922-78BD-4DE7-B17D-CDCBF6008777}"/>
                    </a:ext>
                  </a:extLst>
                </p:cNvPr>
                <p:cNvSpPr/>
                <p:nvPr/>
              </p:nvSpPr>
              <p:spPr>
                <a:xfrm>
                  <a:off x="8886849" y="1146089"/>
                  <a:ext cx="91174" cy="91514"/>
                </a:xfrm>
                <a:custGeom>
                  <a:avLst/>
                  <a:gdLst>
                    <a:gd name="connsiteX0" fmla="*/ 307 w 91174"/>
                    <a:gd name="connsiteY0" fmla="*/ 38709 h 91514"/>
                    <a:gd name="connsiteX1" fmla="*/ 52465 w 91174"/>
                    <a:gd name="connsiteY1" fmla="*/ 648 h 91514"/>
                    <a:gd name="connsiteX2" fmla="*/ 90526 w 91174"/>
                    <a:gd name="connsiteY2" fmla="*/ 52806 h 91514"/>
                    <a:gd name="connsiteX3" fmla="*/ 38368 w 91174"/>
                    <a:gd name="connsiteY3" fmla="*/ 90867 h 91514"/>
                    <a:gd name="connsiteX4" fmla="*/ 307 w 91174"/>
                    <a:gd name="connsiteY4" fmla="*/ 38709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74" h="91514">
                      <a:moveTo>
                        <a:pt x="307" y="38709"/>
                      </a:moveTo>
                      <a:cubicBezTo>
                        <a:pt x="4536" y="13335"/>
                        <a:pt x="27091" y="-3581"/>
                        <a:pt x="52465" y="648"/>
                      </a:cubicBezTo>
                      <a:cubicBezTo>
                        <a:pt x="77839" y="4877"/>
                        <a:pt x="94755" y="27431"/>
                        <a:pt x="90526" y="52806"/>
                      </a:cubicBezTo>
                      <a:cubicBezTo>
                        <a:pt x="86297" y="78180"/>
                        <a:pt x="63742" y="95096"/>
                        <a:pt x="38368" y="90867"/>
                      </a:cubicBezTo>
                      <a:cubicBezTo>
                        <a:pt x="14404" y="86638"/>
                        <a:pt x="-2513" y="62673"/>
                        <a:pt x="307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C0EAEE6D-00B4-4C75-93FB-E7031BDE2F53}"/>
                    </a:ext>
                  </a:extLst>
                </p:cNvPr>
                <p:cNvSpPr/>
                <p:nvPr/>
              </p:nvSpPr>
              <p:spPr>
                <a:xfrm>
                  <a:off x="8734604" y="1123534"/>
                  <a:ext cx="89763" cy="91514"/>
                </a:xfrm>
                <a:custGeom>
                  <a:avLst/>
                  <a:gdLst>
                    <a:gd name="connsiteX0" fmla="*/ 307 w 89763"/>
                    <a:gd name="connsiteY0" fmla="*/ 38709 h 91514"/>
                    <a:gd name="connsiteX1" fmla="*/ 51055 w 89763"/>
                    <a:gd name="connsiteY1" fmla="*/ 648 h 91514"/>
                    <a:gd name="connsiteX2" fmla="*/ 89116 w 89763"/>
                    <a:gd name="connsiteY2" fmla="*/ 52806 h 91514"/>
                    <a:gd name="connsiteX3" fmla="*/ 38368 w 89763"/>
                    <a:gd name="connsiteY3" fmla="*/ 90867 h 91514"/>
                    <a:gd name="connsiteX4" fmla="*/ 307 w 89763"/>
                    <a:gd name="connsiteY4" fmla="*/ 38709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3" h="91514">
                      <a:moveTo>
                        <a:pt x="307" y="38709"/>
                      </a:moveTo>
                      <a:cubicBezTo>
                        <a:pt x="4536" y="13335"/>
                        <a:pt x="27090" y="-3581"/>
                        <a:pt x="51055" y="648"/>
                      </a:cubicBezTo>
                      <a:cubicBezTo>
                        <a:pt x="76429" y="4877"/>
                        <a:pt x="93345" y="27431"/>
                        <a:pt x="89116" y="52806"/>
                      </a:cubicBezTo>
                      <a:cubicBezTo>
                        <a:pt x="84887" y="78180"/>
                        <a:pt x="62332" y="95096"/>
                        <a:pt x="38368" y="90867"/>
                      </a:cubicBezTo>
                      <a:cubicBezTo>
                        <a:pt x="14404" y="86638"/>
                        <a:pt x="-2513" y="62673"/>
                        <a:pt x="307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EBF36103-F31B-49E3-8756-053507F5F7C6}"/>
                    </a:ext>
                  </a:extLst>
                </p:cNvPr>
                <p:cNvSpPr/>
                <p:nvPr/>
              </p:nvSpPr>
              <p:spPr>
                <a:xfrm>
                  <a:off x="8582360" y="1100979"/>
                  <a:ext cx="89763" cy="91514"/>
                </a:xfrm>
                <a:custGeom>
                  <a:avLst/>
                  <a:gdLst>
                    <a:gd name="connsiteX0" fmla="*/ 307 w 89763"/>
                    <a:gd name="connsiteY0" fmla="*/ 38709 h 91514"/>
                    <a:gd name="connsiteX1" fmla="*/ 51055 w 89763"/>
                    <a:gd name="connsiteY1" fmla="*/ 648 h 91514"/>
                    <a:gd name="connsiteX2" fmla="*/ 89116 w 89763"/>
                    <a:gd name="connsiteY2" fmla="*/ 52806 h 91514"/>
                    <a:gd name="connsiteX3" fmla="*/ 38367 w 89763"/>
                    <a:gd name="connsiteY3" fmla="*/ 90867 h 91514"/>
                    <a:gd name="connsiteX4" fmla="*/ 307 w 89763"/>
                    <a:gd name="connsiteY4" fmla="*/ 38709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3" h="91514">
                      <a:moveTo>
                        <a:pt x="307" y="38709"/>
                      </a:moveTo>
                      <a:cubicBezTo>
                        <a:pt x="3126" y="13335"/>
                        <a:pt x="27090" y="-3581"/>
                        <a:pt x="51055" y="648"/>
                      </a:cubicBezTo>
                      <a:cubicBezTo>
                        <a:pt x="76429" y="4877"/>
                        <a:pt x="93345" y="27431"/>
                        <a:pt x="89116" y="52806"/>
                      </a:cubicBezTo>
                      <a:cubicBezTo>
                        <a:pt x="86297" y="78180"/>
                        <a:pt x="62332" y="95096"/>
                        <a:pt x="38367" y="90867"/>
                      </a:cubicBezTo>
                      <a:cubicBezTo>
                        <a:pt x="14404" y="86638"/>
                        <a:pt x="-2513" y="64083"/>
                        <a:pt x="307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C76B08C7-E41C-4F90-8157-425D42A30F6C}"/>
                    </a:ext>
                  </a:extLst>
                </p:cNvPr>
                <p:cNvSpPr/>
                <p:nvPr/>
              </p:nvSpPr>
              <p:spPr>
                <a:xfrm>
                  <a:off x="8430115" y="1078766"/>
                  <a:ext cx="90832" cy="92241"/>
                </a:xfrm>
                <a:custGeom>
                  <a:avLst/>
                  <a:gdLst>
                    <a:gd name="connsiteX0" fmla="*/ 306 w 90832"/>
                    <a:gd name="connsiteY0" fmla="*/ 39777 h 92241"/>
                    <a:gd name="connsiteX1" fmla="*/ 51055 w 90832"/>
                    <a:gd name="connsiteY1" fmla="*/ 306 h 92241"/>
                    <a:gd name="connsiteX2" fmla="*/ 90526 w 90832"/>
                    <a:gd name="connsiteY2" fmla="*/ 52464 h 92241"/>
                    <a:gd name="connsiteX3" fmla="*/ 39778 w 90832"/>
                    <a:gd name="connsiteY3" fmla="*/ 91935 h 92241"/>
                    <a:gd name="connsiteX4" fmla="*/ 306 w 90832"/>
                    <a:gd name="connsiteY4" fmla="*/ 39777 h 92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2" h="92241">
                      <a:moveTo>
                        <a:pt x="306" y="39777"/>
                      </a:moveTo>
                      <a:cubicBezTo>
                        <a:pt x="3126" y="14403"/>
                        <a:pt x="25681" y="-2513"/>
                        <a:pt x="51055" y="306"/>
                      </a:cubicBezTo>
                      <a:cubicBezTo>
                        <a:pt x="76429" y="3126"/>
                        <a:pt x="93345" y="27090"/>
                        <a:pt x="90526" y="52464"/>
                      </a:cubicBezTo>
                      <a:cubicBezTo>
                        <a:pt x="87706" y="77838"/>
                        <a:pt x="65152" y="94755"/>
                        <a:pt x="39778" y="91935"/>
                      </a:cubicBezTo>
                      <a:cubicBezTo>
                        <a:pt x="14403" y="87706"/>
                        <a:pt x="-2512" y="65151"/>
                        <a:pt x="306" y="397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161DA94D-CFF2-4505-9B21-28D2A9D23869}"/>
                    </a:ext>
                  </a:extLst>
                </p:cNvPr>
                <p:cNvSpPr/>
                <p:nvPr/>
              </p:nvSpPr>
              <p:spPr>
                <a:xfrm>
                  <a:off x="8277870" y="1061850"/>
                  <a:ext cx="90832" cy="90831"/>
                </a:xfrm>
                <a:custGeom>
                  <a:avLst/>
                  <a:gdLst>
                    <a:gd name="connsiteX0" fmla="*/ 306 w 90832"/>
                    <a:gd name="connsiteY0" fmla="*/ 39777 h 90831"/>
                    <a:gd name="connsiteX1" fmla="*/ 51055 w 90832"/>
                    <a:gd name="connsiteY1" fmla="*/ 306 h 90831"/>
                    <a:gd name="connsiteX2" fmla="*/ 90526 w 90832"/>
                    <a:gd name="connsiteY2" fmla="*/ 51055 h 90831"/>
                    <a:gd name="connsiteX3" fmla="*/ 39777 w 90832"/>
                    <a:gd name="connsiteY3" fmla="*/ 90525 h 90831"/>
                    <a:gd name="connsiteX4" fmla="*/ 306 w 90832"/>
                    <a:gd name="connsiteY4" fmla="*/ 39777 h 90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2" h="90831">
                      <a:moveTo>
                        <a:pt x="306" y="39777"/>
                      </a:moveTo>
                      <a:cubicBezTo>
                        <a:pt x="3126" y="14403"/>
                        <a:pt x="25681" y="-2513"/>
                        <a:pt x="51055" y="306"/>
                      </a:cubicBezTo>
                      <a:cubicBezTo>
                        <a:pt x="76429" y="3126"/>
                        <a:pt x="93345" y="25680"/>
                        <a:pt x="90526" y="51055"/>
                      </a:cubicBezTo>
                      <a:cubicBezTo>
                        <a:pt x="87706" y="76429"/>
                        <a:pt x="65151" y="93345"/>
                        <a:pt x="39777" y="90525"/>
                      </a:cubicBezTo>
                      <a:cubicBezTo>
                        <a:pt x="14403" y="87706"/>
                        <a:pt x="-2513" y="65151"/>
                        <a:pt x="306" y="397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A93B9388-DC29-43A9-8656-8CAF334B4E21}"/>
                    </a:ext>
                  </a:extLst>
                </p:cNvPr>
                <p:cNvSpPr/>
                <p:nvPr/>
              </p:nvSpPr>
              <p:spPr>
                <a:xfrm>
                  <a:off x="8124235" y="1044934"/>
                  <a:ext cx="90812" cy="90831"/>
                </a:xfrm>
                <a:custGeom>
                  <a:avLst/>
                  <a:gdLst>
                    <a:gd name="connsiteX0" fmla="*/ 287 w 90812"/>
                    <a:gd name="connsiteY0" fmla="*/ 39777 h 90831"/>
                    <a:gd name="connsiteX1" fmla="*/ 51035 w 90812"/>
                    <a:gd name="connsiteY1" fmla="*/ 306 h 90831"/>
                    <a:gd name="connsiteX2" fmla="*/ 90506 w 90812"/>
                    <a:gd name="connsiteY2" fmla="*/ 51055 h 90831"/>
                    <a:gd name="connsiteX3" fmla="*/ 39758 w 90812"/>
                    <a:gd name="connsiteY3" fmla="*/ 90525 h 90831"/>
                    <a:gd name="connsiteX4" fmla="*/ 287 w 90812"/>
                    <a:gd name="connsiteY4" fmla="*/ 39777 h 90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12" h="90831">
                      <a:moveTo>
                        <a:pt x="287" y="39777"/>
                      </a:moveTo>
                      <a:cubicBezTo>
                        <a:pt x="3106" y="14403"/>
                        <a:pt x="25661" y="-2513"/>
                        <a:pt x="51035" y="306"/>
                      </a:cubicBezTo>
                      <a:cubicBezTo>
                        <a:pt x="76409" y="3126"/>
                        <a:pt x="93325" y="25680"/>
                        <a:pt x="90506" y="51055"/>
                      </a:cubicBezTo>
                      <a:cubicBezTo>
                        <a:pt x="87687" y="76429"/>
                        <a:pt x="65132" y="93345"/>
                        <a:pt x="39758" y="90525"/>
                      </a:cubicBezTo>
                      <a:cubicBezTo>
                        <a:pt x="15793" y="86296"/>
                        <a:pt x="-2532" y="63742"/>
                        <a:pt x="287" y="397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B3237C7C-2514-415E-A25F-8A66C439D780}"/>
                    </a:ext>
                  </a:extLst>
                </p:cNvPr>
                <p:cNvSpPr/>
                <p:nvPr/>
              </p:nvSpPr>
              <p:spPr>
                <a:xfrm>
                  <a:off x="7971991" y="1025218"/>
                  <a:ext cx="90587" cy="92201"/>
                </a:xfrm>
                <a:custGeom>
                  <a:avLst/>
                  <a:gdLst>
                    <a:gd name="connsiteX0" fmla="*/ 286 w 90587"/>
                    <a:gd name="connsiteY0" fmla="*/ 41167 h 92201"/>
                    <a:gd name="connsiteX1" fmla="*/ 49625 w 90587"/>
                    <a:gd name="connsiteY1" fmla="*/ 286 h 92201"/>
                    <a:gd name="connsiteX2" fmla="*/ 90505 w 90587"/>
                    <a:gd name="connsiteY2" fmla="*/ 51035 h 92201"/>
                    <a:gd name="connsiteX3" fmla="*/ 41167 w 90587"/>
                    <a:gd name="connsiteY3" fmla="*/ 91915 h 92201"/>
                    <a:gd name="connsiteX4" fmla="*/ 286 w 90587"/>
                    <a:gd name="connsiteY4" fmla="*/ 41167 h 92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7" h="92201">
                      <a:moveTo>
                        <a:pt x="286" y="41167"/>
                      </a:moveTo>
                      <a:cubicBezTo>
                        <a:pt x="3105" y="15793"/>
                        <a:pt x="25660" y="-2533"/>
                        <a:pt x="49625" y="286"/>
                      </a:cubicBezTo>
                      <a:cubicBezTo>
                        <a:pt x="74999" y="3106"/>
                        <a:pt x="91915" y="25660"/>
                        <a:pt x="90505" y="51035"/>
                      </a:cubicBezTo>
                      <a:cubicBezTo>
                        <a:pt x="87686" y="76409"/>
                        <a:pt x="65131" y="94734"/>
                        <a:pt x="41167" y="91915"/>
                      </a:cubicBezTo>
                      <a:cubicBezTo>
                        <a:pt x="15793" y="89096"/>
                        <a:pt x="-2533" y="66541"/>
                        <a:pt x="286" y="4116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8FF5D7A4-E713-42C4-8F8E-782461CE42EC}"/>
                    </a:ext>
                  </a:extLst>
                </p:cNvPr>
                <p:cNvSpPr/>
                <p:nvPr/>
              </p:nvSpPr>
              <p:spPr>
                <a:xfrm>
                  <a:off x="7818546" y="1008512"/>
                  <a:ext cx="90581" cy="90377"/>
                </a:xfrm>
                <a:custGeom>
                  <a:avLst/>
                  <a:gdLst>
                    <a:gd name="connsiteX0" fmla="*/ 76 w 90581"/>
                    <a:gd name="connsiteY0" fmla="*/ 42366 h 90377"/>
                    <a:gd name="connsiteX1" fmla="*/ 49415 w 90581"/>
                    <a:gd name="connsiteY1" fmla="*/ 76 h 90377"/>
                    <a:gd name="connsiteX2" fmla="*/ 90295 w 90581"/>
                    <a:gd name="connsiteY2" fmla="*/ 49415 h 90377"/>
                    <a:gd name="connsiteX3" fmla="*/ 40957 w 90581"/>
                    <a:gd name="connsiteY3" fmla="*/ 90295 h 90377"/>
                    <a:gd name="connsiteX4" fmla="*/ 76 w 90581"/>
                    <a:gd name="connsiteY4" fmla="*/ 42366 h 90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1" h="90377">
                      <a:moveTo>
                        <a:pt x="76" y="42366"/>
                      </a:moveTo>
                      <a:cubicBezTo>
                        <a:pt x="2895" y="16992"/>
                        <a:pt x="24040" y="-1334"/>
                        <a:pt x="49415" y="76"/>
                      </a:cubicBezTo>
                      <a:cubicBezTo>
                        <a:pt x="74789" y="1486"/>
                        <a:pt x="93114" y="25450"/>
                        <a:pt x="90295" y="49415"/>
                      </a:cubicBezTo>
                      <a:cubicBezTo>
                        <a:pt x="87476" y="74789"/>
                        <a:pt x="66331" y="91705"/>
                        <a:pt x="40957" y="90295"/>
                      </a:cubicBezTo>
                      <a:cubicBezTo>
                        <a:pt x="16992" y="90295"/>
                        <a:pt x="-1334" y="67740"/>
                        <a:pt x="76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7DF000AF-78F5-427A-9F17-401BA14FC8B3}"/>
                    </a:ext>
                  </a:extLst>
                </p:cNvPr>
                <p:cNvSpPr/>
                <p:nvPr/>
              </p:nvSpPr>
              <p:spPr>
                <a:xfrm>
                  <a:off x="7666091" y="995825"/>
                  <a:ext cx="90791" cy="91781"/>
                </a:xfrm>
                <a:custGeom>
                  <a:avLst/>
                  <a:gdLst>
                    <a:gd name="connsiteX0" fmla="*/ 286 w 90791"/>
                    <a:gd name="connsiteY0" fmla="*/ 42366 h 91781"/>
                    <a:gd name="connsiteX1" fmla="*/ 49625 w 90791"/>
                    <a:gd name="connsiteY1" fmla="*/ 76 h 91781"/>
                    <a:gd name="connsiteX2" fmla="*/ 90505 w 90791"/>
                    <a:gd name="connsiteY2" fmla="*/ 49415 h 91781"/>
                    <a:gd name="connsiteX3" fmla="*/ 41167 w 90791"/>
                    <a:gd name="connsiteY3" fmla="*/ 91705 h 91781"/>
                    <a:gd name="connsiteX4" fmla="*/ 286 w 9079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781">
                      <a:moveTo>
                        <a:pt x="286" y="42366"/>
                      </a:moveTo>
                      <a:cubicBezTo>
                        <a:pt x="3106" y="16992"/>
                        <a:pt x="24251" y="-1334"/>
                        <a:pt x="49625" y="76"/>
                      </a:cubicBezTo>
                      <a:cubicBezTo>
                        <a:pt x="74999" y="1486"/>
                        <a:pt x="93325" y="24041"/>
                        <a:pt x="90505" y="49415"/>
                      </a:cubicBezTo>
                      <a:cubicBezTo>
                        <a:pt x="87686" y="74789"/>
                        <a:pt x="66541" y="93115"/>
                        <a:pt x="41167" y="91705"/>
                      </a:cubicBezTo>
                      <a:cubicBezTo>
                        <a:pt x="15793" y="90295"/>
                        <a:pt x="-2533" y="67740"/>
                        <a:pt x="286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1F045C80-56EA-42D4-B209-F24009F6B670}"/>
                    </a:ext>
                  </a:extLst>
                </p:cNvPr>
                <p:cNvSpPr/>
                <p:nvPr/>
              </p:nvSpPr>
              <p:spPr>
                <a:xfrm>
                  <a:off x="7512647" y="984548"/>
                  <a:ext cx="90581" cy="91781"/>
                </a:xfrm>
                <a:custGeom>
                  <a:avLst/>
                  <a:gdLst>
                    <a:gd name="connsiteX0" fmla="*/ 76 w 90581"/>
                    <a:gd name="connsiteY0" fmla="*/ 42366 h 91781"/>
                    <a:gd name="connsiteX1" fmla="*/ 49415 w 90581"/>
                    <a:gd name="connsiteY1" fmla="*/ 76 h 91781"/>
                    <a:gd name="connsiteX2" fmla="*/ 90295 w 90581"/>
                    <a:gd name="connsiteY2" fmla="*/ 49415 h 91781"/>
                    <a:gd name="connsiteX3" fmla="*/ 40957 w 90581"/>
                    <a:gd name="connsiteY3" fmla="*/ 91705 h 91781"/>
                    <a:gd name="connsiteX4" fmla="*/ 76 w 9058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1" h="91781">
                      <a:moveTo>
                        <a:pt x="76" y="42366"/>
                      </a:moveTo>
                      <a:cubicBezTo>
                        <a:pt x="1486" y="16992"/>
                        <a:pt x="24041" y="-1334"/>
                        <a:pt x="49415" y="76"/>
                      </a:cubicBezTo>
                      <a:cubicBezTo>
                        <a:pt x="74789" y="1486"/>
                        <a:pt x="93115" y="24041"/>
                        <a:pt x="90295" y="49415"/>
                      </a:cubicBezTo>
                      <a:cubicBezTo>
                        <a:pt x="88886" y="74789"/>
                        <a:pt x="66331" y="93115"/>
                        <a:pt x="40957" y="91705"/>
                      </a:cubicBezTo>
                      <a:cubicBezTo>
                        <a:pt x="16992" y="88886"/>
                        <a:pt x="-1334" y="66331"/>
                        <a:pt x="76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0200FBA0-CE48-439D-B585-F5CBC079BF25}"/>
                    </a:ext>
                  </a:extLst>
                </p:cNvPr>
                <p:cNvSpPr/>
                <p:nvPr/>
              </p:nvSpPr>
              <p:spPr>
                <a:xfrm>
                  <a:off x="7358992" y="971861"/>
                  <a:ext cx="90371" cy="91781"/>
                </a:xfrm>
                <a:custGeom>
                  <a:avLst/>
                  <a:gdLst>
                    <a:gd name="connsiteX0" fmla="*/ 76 w 90371"/>
                    <a:gd name="connsiteY0" fmla="*/ 42366 h 91781"/>
                    <a:gd name="connsiteX1" fmla="*/ 48005 w 90371"/>
                    <a:gd name="connsiteY1" fmla="*/ 76 h 91781"/>
                    <a:gd name="connsiteX2" fmla="*/ 90295 w 90371"/>
                    <a:gd name="connsiteY2" fmla="*/ 49415 h 91781"/>
                    <a:gd name="connsiteX3" fmla="*/ 42366 w 90371"/>
                    <a:gd name="connsiteY3" fmla="*/ 91705 h 91781"/>
                    <a:gd name="connsiteX4" fmla="*/ 76 w 9037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76" y="42366"/>
                      </a:moveTo>
                      <a:cubicBezTo>
                        <a:pt x="1486" y="16992"/>
                        <a:pt x="24040" y="-1334"/>
                        <a:pt x="48005" y="76"/>
                      </a:cubicBezTo>
                      <a:cubicBezTo>
                        <a:pt x="73379" y="1486"/>
                        <a:pt x="91705" y="24041"/>
                        <a:pt x="90295" y="49415"/>
                      </a:cubicBezTo>
                      <a:cubicBezTo>
                        <a:pt x="88885" y="74789"/>
                        <a:pt x="66331" y="93115"/>
                        <a:pt x="42366" y="91705"/>
                      </a:cubicBezTo>
                      <a:cubicBezTo>
                        <a:pt x="16992" y="88886"/>
                        <a:pt x="-1334" y="66331"/>
                        <a:pt x="76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id="{AA50A2C9-16D7-4B6E-A1B3-F4A45626C9F2}"/>
                    </a:ext>
                  </a:extLst>
                </p:cNvPr>
                <p:cNvSpPr/>
                <p:nvPr/>
              </p:nvSpPr>
              <p:spPr>
                <a:xfrm>
                  <a:off x="7205343" y="960588"/>
                  <a:ext cx="90366" cy="91699"/>
                </a:xfrm>
                <a:custGeom>
                  <a:avLst/>
                  <a:gdLst>
                    <a:gd name="connsiteX0" fmla="*/ 71 w 90366"/>
                    <a:gd name="connsiteY0" fmla="*/ 43771 h 91699"/>
                    <a:gd name="connsiteX1" fmla="*/ 48000 w 90366"/>
                    <a:gd name="connsiteY1" fmla="*/ 71 h 91699"/>
                    <a:gd name="connsiteX2" fmla="*/ 90290 w 90366"/>
                    <a:gd name="connsiteY2" fmla="*/ 48000 h 91699"/>
                    <a:gd name="connsiteX3" fmla="*/ 42361 w 90366"/>
                    <a:gd name="connsiteY3" fmla="*/ 91700 h 91699"/>
                    <a:gd name="connsiteX4" fmla="*/ 71 w 90366"/>
                    <a:gd name="connsiteY4" fmla="*/ 43771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6" h="91699">
                      <a:moveTo>
                        <a:pt x="71" y="43771"/>
                      </a:moveTo>
                      <a:cubicBezTo>
                        <a:pt x="1480" y="18397"/>
                        <a:pt x="22626" y="-1339"/>
                        <a:pt x="48000" y="71"/>
                      </a:cubicBezTo>
                      <a:cubicBezTo>
                        <a:pt x="73374" y="1481"/>
                        <a:pt x="91700" y="22626"/>
                        <a:pt x="90290" y="48000"/>
                      </a:cubicBezTo>
                      <a:cubicBezTo>
                        <a:pt x="88880" y="73374"/>
                        <a:pt x="67735" y="91700"/>
                        <a:pt x="42361" y="91700"/>
                      </a:cubicBezTo>
                      <a:cubicBezTo>
                        <a:pt x="18397" y="90290"/>
                        <a:pt x="-1339" y="67735"/>
                        <a:pt x="71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224A2247-B4A9-4202-9B82-ED064F6CE065}"/>
                    </a:ext>
                  </a:extLst>
                </p:cNvPr>
                <p:cNvSpPr/>
                <p:nvPr/>
              </p:nvSpPr>
              <p:spPr>
                <a:xfrm>
                  <a:off x="7051688" y="952130"/>
                  <a:ext cx="90366" cy="91770"/>
                </a:xfrm>
                <a:custGeom>
                  <a:avLst/>
                  <a:gdLst>
                    <a:gd name="connsiteX0" fmla="*/ 71 w 90366"/>
                    <a:gd name="connsiteY0" fmla="*/ 43771 h 91770"/>
                    <a:gd name="connsiteX1" fmla="*/ 48000 w 90366"/>
                    <a:gd name="connsiteY1" fmla="*/ 71 h 91770"/>
                    <a:gd name="connsiteX2" fmla="*/ 90291 w 90366"/>
                    <a:gd name="connsiteY2" fmla="*/ 48000 h 91770"/>
                    <a:gd name="connsiteX3" fmla="*/ 42361 w 90366"/>
                    <a:gd name="connsiteY3" fmla="*/ 91700 h 91770"/>
                    <a:gd name="connsiteX4" fmla="*/ 71 w 90366"/>
                    <a:gd name="connsiteY4" fmla="*/ 43771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6" h="91770">
                      <a:moveTo>
                        <a:pt x="71" y="43771"/>
                      </a:moveTo>
                      <a:cubicBezTo>
                        <a:pt x="1481" y="18397"/>
                        <a:pt x="22626" y="-1339"/>
                        <a:pt x="48000" y="71"/>
                      </a:cubicBezTo>
                      <a:cubicBezTo>
                        <a:pt x="73374" y="1481"/>
                        <a:pt x="91700" y="22626"/>
                        <a:pt x="90291" y="48000"/>
                      </a:cubicBezTo>
                      <a:cubicBezTo>
                        <a:pt x="88881" y="73374"/>
                        <a:pt x="67736" y="93110"/>
                        <a:pt x="42361" y="91700"/>
                      </a:cubicBezTo>
                      <a:cubicBezTo>
                        <a:pt x="18397" y="90290"/>
                        <a:pt x="-1338" y="69145"/>
                        <a:pt x="71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64386BFC-17B8-4E24-B193-3AD3AD88AC85}"/>
                    </a:ext>
                  </a:extLst>
                </p:cNvPr>
                <p:cNvSpPr/>
                <p:nvPr/>
              </p:nvSpPr>
              <p:spPr>
                <a:xfrm>
                  <a:off x="6898104" y="945082"/>
                  <a:ext cx="91628" cy="91770"/>
                </a:xfrm>
                <a:custGeom>
                  <a:avLst/>
                  <a:gdLst>
                    <a:gd name="connsiteX0" fmla="*/ 0 w 91628"/>
                    <a:gd name="connsiteY0" fmla="*/ 43771 h 91770"/>
                    <a:gd name="connsiteX1" fmla="*/ 47929 w 91628"/>
                    <a:gd name="connsiteY1" fmla="*/ 71 h 91770"/>
                    <a:gd name="connsiteX2" fmla="*/ 91629 w 91628"/>
                    <a:gd name="connsiteY2" fmla="*/ 48000 h 91770"/>
                    <a:gd name="connsiteX3" fmla="*/ 43700 w 91628"/>
                    <a:gd name="connsiteY3" fmla="*/ 91700 h 91770"/>
                    <a:gd name="connsiteX4" fmla="*/ 0 w 91628"/>
                    <a:gd name="connsiteY4" fmla="*/ 43771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28" h="91770">
                      <a:moveTo>
                        <a:pt x="0" y="43771"/>
                      </a:moveTo>
                      <a:cubicBezTo>
                        <a:pt x="1410" y="18397"/>
                        <a:pt x="22555" y="-1339"/>
                        <a:pt x="47929" y="71"/>
                      </a:cubicBezTo>
                      <a:cubicBezTo>
                        <a:pt x="73303" y="1481"/>
                        <a:pt x="91629" y="22626"/>
                        <a:pt x="91629" y="48000"/>
                      </a:cubicBezTo>
                      <a:cubicBezTo>
                        <a:pt x="91629" y="73374"/>
                        <a:pt x="69074" y="93110"/>
                        <a:pt x="43700" y="91700"/>
                      </a:cubicBezTo>
                      <a:cubicBezTo>
                        <a:pt x="18326" y="90290"/>
                        <a:pt x="0" y="69145"/>
                        <a:pt x="0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BCAD1934-2526-48C8-9AF1-5D5B560B0EC3}"/>
                    </a:ext>
                  </a:extLst>
                </p:cNvPr>
                <p:cNvSpPr/>
                <p:nvPr/>
              </p:nvSpPr>
              <p:spPr>
                <a:xfrm>
                  <a:off x="6744450" y="938034"/>
                  <a:ext cx="90290" cy="91770"/>
                </a:xfrm>
                <a:custGeom>
                  <a:avLst/>
                  <a:gdLst>
                    <a:gd name="connsiteX0" fmla="*/ 0 w 90290"/>
                    <a:gd name="connsiteY0" fmla="*/ 43771 h 91770"/>
                    <a:gd name="connsiteX1" fmla="*/ 46519 w 90290"/>
                    <a:gd name="connsiteY1" fmla="*/ 71 h 91770"/>
                    <a:gd name="connsiteX2" fmla="*/ 90219 w 90290"/>
                    <a:gd name="connsiteY2" fmla="*/ 48000 h 91770"/>
                    <a:gd name="connsiteX3" fmla="*/ 43700 w 90290"/>
                    <a:gd name="connsiteY3" fmla="*/ 91700 h 91770"/>
                    <a:gd name="connsiteX4" fmla="*/ 0 w 90290"/>
                    <a:gd name="connsiteY4" fmla="*/ 43771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770">
                      <a:moveTo>
                        <a:pt x="0" y="43771"/>
                      </a:moveTo>
                      <a:cubicBezTo>
                        <a:pt x="1410" y="18397"/>
                        <a:pt x="22555" y="-1339"/>
                        <a:pt x="46519" y="71"/>
                      </a:cubicBezTo>
                      <a:cubicBezTo>
                        <a:pt x="71894" y="1481"/>
                        <a:pt x="91629" y="22626"/>
                        <a:pt x="90219" y="48000"/>
                      </a:cubicBezTo>
                      <a:cubicBezTo>
                        <a:pt x="88809" y="73374"/>
                        <a:pt x="67664" y="93110"/>
                        <a:pt x="43700" y="91700"/>
                      </a:cubicBezTo>
                      <a:cubicBezTo>
                        <a:pt x="19735" y="90290"/>
                        <a:pt x="0" y="67735"/>
                        <a:pt x="0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1BF7B58E-371C-4FB0-9563-E71DE107546B}"/>
                    </a:ext>
                  </a:extLst>
                </p:cNvPr>
                <p:cNvSpPr/>
                <p:nvPr/>
              </p:nvSpPr>
              <p:spPr>
                <a:xfrm>
                  <a:off x="6590795" y="932466"/>
                  <a:ext cx="90290" cy="91628"/>
                </a:xfrm>
                <a:custGeom>
                  <a:avLst/>
                  <a:gdLst>
                    <a:gd name="connsiteX0" fmla="*/ 0 w 90290"/>
                    <a:gd name="connsiteY0" fmla="*/ 45110 h 91628"/>
                    <a:gd name="connsiteX1" fmla="*/ 46519 w 90290"/>
                    <a:gd name="connsiteY1" fmla="*/ 0 h 91628"/>
                    <a:gd name="connsiteX2" fmla="*/ 90219 w 90290"/>
                    <a:gd name="connsiteY2" fmla="*/ 46519 h 91628"/>
                    <a:gd name="connsiteX3" fmla="*/ 43700 w 90290"/>
                    <a:gd name="connsiteY3" fmla="*/ 91629 h 91628"/>
                    <a:gd name="connsiteX4" fmla="*/ 0 w 90290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0" y="45110"/>
                      </a:moveTo>
                      <a:cubicBezTo>
                        <a:pt x="0" y="19735"/>
                        <a:pt x="21145" y="0"/>
                        <a:pt x="46519" y="0"/>
                      </a:cubicBezTo>
                      <a:cubicBezTo>
                        <a:pt x="71894" y="0"/>
                        <a:pt x="91629" y="21145"/>
                        <a:pt x="90219" y="46519"/>
                      </a:cubicBezTo>
                      <a:cubicBezTo>
                        <a:pt x="88809" y="71893"/>
                        <a:pt x="69074" y="91629"/>
                        <a:pt x="43700" y="91629"/>
                      </a:cubicBezTo>
                      <a:cubicBezTo>
                        <a:pt x="19735" y="90219"/>
                        <a:pt x="0" y="70484"/>
                        <a:pt x="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42CE5174-6C43-445B-9212-D83BFC481DDF}"/>
                    </a:ext>
                  </a:extLst>
                </p:cNvPr>
                <p:cNvSpPr/>
                <p:nvPr/>
              </p:nvSpPr>
              <p:spPr>
                <a:xfrm>
                  <a:off x="6437141" y="929647"/>
                  <a:ext cx="90290" cy="91628"/>
                </a:xfrm>
                <a:custGeom>
                  <a:avLst/>
                  <a:gdLst>
                    <a:gd name="connsiteX0" fmla="*/ 0 w 90290"/>
                    <a:gd name="connsiteY0" fmla="*/ 45110 h 91628"/>
                    <a:gd name="connsiteX1" fmla="*/ 46519 w 90290"/>
                    <a:gd name="connsiteY1" fmla="*/ 0 h 91628"/>
                    <a:gd name="connsiteX2" fmla="*/ 90219 w 90290"/>
                    <a:gd name="connsiteY2" fmla="*/ 46519 h 91628"/>
                    <a:gd name="connsiteX3" fmla="*/ 43700 w 90290"/>
                    <a:gd name="connsiteY3" fmla="*/ 91629 h 91628"/>
                    <a:gd name="connsiteX4" fmla="*/ 0 w 90290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0" y="45110"/>
                      </a:moveTo>
                      <a:cubicBezTo>
                        <a:pt x="0" y="19735"/>
                        <a:pt x="21145" y="0"/>
                        <a:pt x="46519" y="0"/>
                      </a:cubicBezTo>
                      <a:cubicBezTo>
                        <a:pt x="71893" y="0"/>
                        <a:pt x="91629" y="21145"/>
                        <a:pt x="90219" y="46519"/>
                      </a:cubicBezTo>
                      <a:cubicBezTo>
                        <a:pt x="90219" y="71893"/>
                        <a:pt x="69074" y="91629"/>
                        <a:pt x="43700" y="91629"/>
                      </a:cubicBezTo>
                      <a:cubicBezTo>
                        <a:pt x="19735" y="90219"/>
                        <a:pt x="0" y="70484"/>
                        <a:pt x="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8B767C62-C7F9-4B38-BCDC-97EAEE30EDE5}"/>
                    </a:ext>
                  </a:extLst>
                </p:cNvPr>
                <p:cNvSpPr/>
                <p:nvPr/>
              </p:nvSpPr>
              <p:spPr>
                <a:xfrm>
                  <a:off x="6283486" y="926827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5110 h 91628"/>
                    <a:gd name="connsiteX1" fmla="*/ 45110 w 90219"/>
                    <a:gd name="connsiteY1" fmla="*/ 0 h 91628"/>
                    <a:gd name="connsiteX2" fmla="*/ 90220 w 90219"/>
                    <a:gd name="connsiteY2" fmla="*/ 46519 h 91628"/>
                    <a:gd name="connsiteX3" fmla="*/ 45110 w 90219"/>
                    <a:gd name="connsiteY3" fmla="*/ 91629 h 91628"/>
                    <a:gd name="connsiteX4" fmla="*/ 0 w 90219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5110"/>
                      </a:moveTo>
                      <a:cubicBezTo>
                        <a:pt x="0" y="19735"/>
                        <a:pt x="21145" y="0"/>
                        <a:pt x="45110" y="0"/>
                      </a:cubicBezTo>
                      <a:cubicBezTo>
                        <a:pt x="70484" y="0"/>
                        <a:pt x="90220" y="21145"/>
                        <a:pt x="90220" y="46519"/>
                      </a:cubicBezTo>
                      <a:cubicBezTo>
                        <a:pt x="90220" y="71893"/>
                        <a:pt x="69074" y="91629"/>
                        <a:pt x="45110" y="91629"/>
                      </a:cubicBezTo>
                      <a:cubicBezTo>
                        <a:pt x="19736" y="91629"/>
                        <a:pt x="0" y="70484"/>
                        <a:pt x="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86D70FE8-9FFD-40B0-B61E-537400404C75}"/>
                    </a:ext>
                  </a:extLst>
                </p:cNvPr>
                <p:cNvSpPr/>
                <p:nvPr/>
              </p:nvSpPr>
              <p:spPr>
                <a:xfrm>
                  <a:off x="6129832" y="924008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5110 h 91628"/>
                    <a:gd name="connsiteX1" fmla="*/ 45110 w 90219"/>
                    <a:gd name="connsiteY1" fmla="*/ 0 h 91628"/>
                    <a:gd name="connsiteX2" fmla="*/ 90219 w 90219"/>
                    <a:gd name="connsiteY2" fmla="*/ 46519 h 91628"/>
                    <a:gd name="connsiteX3" fmla="*/ 45110 w 90219"/>
                    <a:gd name="connsiteY3" fmla="*/ 91629 h 91628"/>
                    <a:gd name="connsiteX4" fmla="*/ 0 w 90219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5110"/>
                      </a:moveTo>
                      <a:cubicBezTo>
                        <a:pt x="0" y="1973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69074" y="91629"/>
                        <a:pt x="45110" y="91629"/>
                      </a:cubicBezTo>
                      <a:cubicBezTo>
                        <a:pt x="19735" y="91629"/>
                        <a:pt x="0" y="70484"/>
                        <a:pt x="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id="{949A4B7C-5398-4BB4-849C-FF8F46C92DE0}"/>
                    </a:ext>
                  </a:extLst>
                </p:cNvPr>
                <p:cNvSpPr/>
                <p:nvPr/>
              </p:nvSpPr>
              <p:spPr>
                <a:xfrm>
                  <a:off x="5976177" y="924008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6519 h 91628"/>
                    <a:gd name="connsiteX1" fmla="*/ 45110 w 90219"/>
                    <a:gd name="connsiteY1" fmla="*/ 0 h 91628"/>
                    <a:gd name="connsiteX2" fmla="*/ 90219 w 90219"/>
                    <a:gd name="connsiteY2" fmla="*/ 45110 h 91628"/>
                    <a:gd name="connsiteX3" fmla="*/ 45110 w 90219"/>
                    <a:gd name="connsiteY3" fmla="*/ 91629 h 91628"/>
                    <a:gd name="connsiteX4" fmla="*/ 0 w 90219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6519"/>
                      </a:move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19735"/>
                        <a:pt x="90219" y="45110"/>
                      </a:cubicBezTo>
                      <a:cubicBezTo>
                        <a:pt x="90219" y="70484"/>
                        <a:pt x="70484" y="91629"/>
                        <a:pt x="45110" y="91629"/>
                      </a:cubicBezTo>
                      <a:cubicBezTo>
                        <a:pt x="19735" y="91629"/>
                        <a:pt x="0" y="71893"/>
                        <a:pt x="0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C3F747B7-08A0-43F6-91D0-97470E147F50}"/>
                    </a:ext>
                  </a:extLst>
                </p:cNvPr>
                <p:cNvSpPr/>
                <p:nvPr/>
              </p:nvSpPr>
              <p:spPr>
                <a:xfrm>
                  <a:off x="5822523" y="926827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6519 h 91628"/>
                    <a:gd name="connsiteX1" fmla="*/ 45109 w 90219"/>
                    <a:gd name="connsiteY1" fmla="*/ 0 h 91628"/>
                    <a:gd name="connsiteX2" fmla="*/ 90219 w 90219"/>
                    <a:gd name="connsiteY2" fmla="*/ 45110 h 91628"/>
                    <a:gd name="connsiteX3" fmla="*/ 45109 w 90219"/>
                    <a:gd name="connsiteY3" fmla="*/ 91629 h 91628"/>
                    <a:gd name="connsiteX4" fmla="*/ 0 w 90219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6519"/>
                      </a:moveTo>
                      <a:cubicBezTo>
                        <a:pt x="0" y="21145"/>
                        <a:pt x="19735" y="0"/>
                        <a:pt x="45109" y="0"/>
                      </a:cubicBezTo>
                      <a:cubicBezTo>
                        <a:pt x="70484" y="0"/>
                        <a:pt x="90219" y="19735"/>
                        <a:pt x="90219" y="45110"/>
                      </a:cubicBezTo>
                      <a:cubicBezTo>
                        <a:pt x="90219" y="70484"/>
                        <a:pt x="70484" y="91629"/>
                        <a:pt x="45109" y="91629"/>
                      </a:cubicBezTo>
                      <a:cubicBezTo>
                        <a:pt x="21145" y="91629"/>
                        <a:pt x="0" y="71893"/>
                        <a:pt x="0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920578DB-D25E-422E-95AD-FCC596D606D6}"/>
                    </a:ext>
                  </a:extLst>
                </p:cNvPr>
                <p:cNvSpPr/>
                <p:nvPr/>
              </p:nvSpPr>
              <p:spPr>
                <a:xfrm>
                  <a:off x="5668868" y="929647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6519 h 91628"/>
                    <a:gd name="connsiteX1" fmla="*/ 43700 w 90219"/>
                    <a:gd name="connsiteY1" fmla="*/ 0 h 91628"/>
                    <a:gd name="connsiteX2" fmla="*/ 90219 w 90219"/>
                    <a:gd name="connsiteY2" fmla="*/ 45110 h 91628"/>
                    <a:gd name="connsiteX3" fmla="*/ 46519 w 90219"/>
                    <a:gd name="connsiteY3" fmla="*/ 91629 h 91628"/>
                    <a:gd name="connsiteX4" fmla="*/ 0 w 90219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6519"/>
                      </a:moveTo>
                      <a:cubicBezTo>
                        <a:pt x="0" y="21145"/>
                        <a:pt x="19735" y="0"/>
                        <a:pt x="43700" y="0"/>
                      </a:cubicBezTo>
                      <a:cubicBezTo>
                        <a:pt x="69074" y="0"/>
                        <a:pt x="88809" y="19735"/>
                        <a:pt x="90219" y="45110"/>
                      </a:cubicBezTo>
                      <a:cubicBezTo>
                        <a:pt x="90219" y="70484"/>
                        <a:pt x="70484" y="91629"/>
                        <a:pt x="46519" y="91629"/>
                      </a:cubicBezTo>
                      <a:cubicBezTo>
                        <a:pt x="21145" y="91629"/>
                        <a:pt x="0" y="71893"/>
                        <a:pt x="0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8202D409-2098-477D-B124-67A3784DB3AD}"/>
                    </a:ext>
                  </a:extLst>
                </p:cNvPr>
                <p:cNvSpPr/>
                <p:nvPr/>
              </p:nvSpPr>
              <p:spPr>
                <a:xfrm>
                  <a:off x="5515142" y="932466"/>
                  <a:ext cx="90290" cy="91628"/>
                </a:xfrm>
                <a:custGeom>
                  <a:avLst/>
                  <a:gdLst>
                    <a:gd name="connsiteX0" fmla="*/ 71 w 90290"/>
                    <a:gd name="connsiteY0" fmla="*/ 46519 h 91628"/>
                    <a:gd name="connsiteX1" fmla="*/ 43771 w 90290"/>
                    <a:gd name="connsiteY1" fmla="*/ 0 h 91628"/>
                    <a:gd name="connsiteX2" fmla="*/ 90291 w 90290"/>
                    <a:gd name="connsiteY2" fmla="*/ 45110 h 91628"/>
                    <a:gd name="connsiteX3" fmla="*/ 46591 w 90290"/>
                    <a:gd name="connsiteY3" fmla="*/ 91629 h 91628"/>
                    <a:gd name="connsiteX4" fmla="*/ 71 w 90290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71" y="46519"/>
                      </a:moveTo>
                      <a:cubicBezTo>
                        <a:pt x="-1338" y="21145"/>
                        <a:pt x="18397" y="0"/>
                        <a:pt x="43771" y="0"/>
                      </a:cubicBezTo>
                      <a:cubicBezTo>
                        <a:pt x="69145" y="0"/>
                        <a:pt x="90291" y="19735"/>
                        <a:pt x="90291" y="45110"/>
                      </a:cubicBezTo>
                      <a:cubicBezTo>
                        <a:pt x="90291" y="70484"/>
                        <a:pt x="71965" y="91629"/>
                        <a:pt x="46591" y="91629"/>
                      </a:cubicBezTo>
                      <a:cubicBezTo>
                        <a:pt x="21216" y="91629"/>
                        <a:pt x="71" y="71893"/>
                        <a:pt x="71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4D4351E9-B639-43F8-B01C-6E65B116DE5A}"/>
                    </a:ext>
                  </a:extLst>
                </p:cNvPr>
                <p:cNvSpPr/>
                <p:nvPr/>
              </p:nvSpPr>
              <p:spPr>
                <a:xfrm>
                  <a:off x="5361488" y="938034"/>
                  <a:ext cx="90361" cy="91699"/>
                </a:xfrm>
                <a:custGeom>
                  <a:avLst/>
                  <a:gdLst>
                    <a:gd name="connsiteX0" fmla="*/ 71 w 90361"/>
                    <a:gd name="connsiteY0" fmla="*/ 48000 h 91699"/>
                    <a:gd name="connsiteX1" fmla="*/ 43771 w 90361"/>
                    <a:gd name="connsiteY1" fmla="*/ 71 h 91699"/>
                    <a:gd name="connsiteX2" fmla="*/ 90290 w 90361"/>
                    <a:gd name="connsiteY2" fmla="*/ 43771 h 91699"/>
                    <a:gd name="connsiteX3" fmla="*/ 46591 w 90361"/>
                    <a:gd name="connsiteY3" fmla="*/ 91700 h 91699"/>
                    <a:gd name="connsiteX4" fmla="*/ 71 w 90361"/>
                    <a:gd name="connsiteY4" fmla="*/ 480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1" h="91699">
                      <a:moveTo>
                        <a:pt x="71" y="48000"/>
                      </a:moveTo>
                      <a:cubicBezTo>
                        <a:pt x="-1339" y="22626"/>
                        <a:pt x="18397" y="1481"/>
                        <a:pt x="43771" y="71"/>
                      </a:cubicBezTo>
                      <a:cubicBezTo>
                        <a:pt x="69145" y="-1339"/>
                        <a:pt x="90290" y="18397"/>
                        <a:pt x="90290" y="43771"/>
                      </a:cubicBezTo>
                      <a:cubicBezTo>
                        <a:pt x="91700" y="69145"/>
                        <a:pt x="71965" y="90290"/>
                        <a:pt x="46591" y="91700"/>
                      </a:cubicBezTo>
                      <a:cubicBezTo>
                        <a:pt x="21216" y="91700"/>
                        <a:pt x="71" y="73374"/>
                        <a:pt x="71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591E51F8-B864-4068-8CA6-C3853C8269B3}"/>
                    </a:ext>
                  </a:extLst>
                </p:cNvPr>
                <p:cNvSpPr/>
                <p:nvPr/>
              </p:nvSpPr>
              <p:spPr>
                <a:xfrm>
                  <a:off x="5207833" y="945082"/>
                  <a:ext cx="91771" cy="91770"/>
                </a:xfrm>
                <a:custGeom>
                  <a:avLst/>
                  <a:gdLst>
                    <a:gd name="connsiteX0" fmla="*/ 71 w 91771"/>
                    <a:gd name="connsiteY0" fmla="*/ 48000 h 91770"/>
                    <a:gd name="connsiteX1" fmla="*/ 43771 w 91771"/>
                    <a:gd name="connsiteY1" fmla="*/ 71 h 91770"/>
                    <a:gd name="connsiteX2" fmla="*/ 91700 w 91771"/>
                    <a:gd name="connsiteY2" fmla="*/ 43771 h 91770"/>
                    <a:gd name="connsiteX3" fmla="*/ 48000 w 91771"/>
                    <a:gd name="connsiteY3" fmla="*/ 91700 h 91770"/>
                    <a:gd name="connsiteX4" fmla="*/ 71 w 91771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71" h="91770">
                      <a:moveTo>
                        <a:pt x="71" y="48000"/>
                      </a:moveTo>
                      <a:cubicBezTo>
                        <a:pt x="-1339" y="22626"/>
                        <a:pt x="18397" y="1481"/>
                        <a:pt x="43771" y="71"/>
                      </a:cubicBezTo>
                      <a:cubicBezTo>
                        <a:pt x="69145" y="-1339"/>
                        <a:pt x="90290" y="18397"/>
                        <a:pt x="91700" y="43771"/>
                      </a:cubicBezTo>
                      <a:cubicBezTo>
                        <a:pt x="93110" y="69145"/>
                        <a:pt x="73374" y="90290"/>
                        <a:pt x="48000" y="91700"/>
                      </a:cubicBezTo>
                      <a:cubicBezTo>
                        <a:pt x="22626" y="93110"/>
                        <a:pt x="1481" y="73374"/>
                        <a:pt x="71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743CC6CC-91EE-4BF8-A89D-EABC14E2E816}"/>
                    </a:ext>
                  </a:extLst>
                </p:cNvPr>
                <p:cNvSpPr/>
                <p:nvPr/>
              </p:nvSpPr>
              <p:spPr>
                <a:xfrm>
                  <a:off x="5054179" y="952130"/>
                  <a:ext cx="90361" cy="91770"/>
                </a:xfrm>
                <a:custGeom>
                  <a:avLst/>
                  <a:gdLst>
                    <a:gd name="connsiteX0" fmla="*/ 71 w 90361"/>
                    <a:gd name="connsiteY0" fmla="*/ 48000 h 91770"/>
                    <a:gd name="connsiteX1" fmla="*/ 42361 w 90361"/>
                    <a:gd name="connsiteY1" fmla="*/ 71 h 91770"/>
                    <a:gd name="connsiteX2" fmla="*/ 90290 w 90361"/>
                    <a:gd name="connsiteY2" fmla="*/ 43771 h 91770"/>
                    <a:gd name="connsiteX3" fmla="*/ 48000 w 90361"/>
                    <a:gd name="connsiteY3" fmla="*/ 91700 h 91770"/>
                    <a:gd name="connsiteX4" fmla="*/ 71 w 90361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1" h="91770">
                      <a:moveTo>
                        <a:pt x="71" y="48000"/>
                      </a:moveTo>
                      <a:cubicBezTo>
                        <a:pt x="-1339" y="22626"/>
                        <a:pt x="18397" y="1481"/>
                        <a:pt x="42361" y="71"/>
                      </a:cubicBezTo>
                      <a:cubicBezTo>
                        <a:pt x="67735" y="-1339"/>
                        <a:pt x="88880" y="18397"/>
                        <a:pt x="90290" y="43771"/>
                      </a:cubicBezTo>
                      <a:cubicBezTo>
                        <a:pt x="91700" y="69145"/>
                        <a:pt x="71965" y="90290"/>
                        <a:pt x="48000" y="91700"/>
                      </a:cubicBezTo>
                      <a:cubicBezTo>
                        <a:pt x="22626" y="93110"/>
                        <a:pt x="1481" y="73374"/>
                        <a:pt x="71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E9B54437-2A7E-48BF-A3C4-ECCF8D33736A}"/>
                    </a:ext>
                  </a:extLst>
                </p:cNvPr>
                <p:cNvSpPr/>
                <p:nvPr/>
              </p:nvSpPr>
              <p:spPr>
                <a:xfrm>
                  <a:off x="4900519" y="960588"/>
                  <a:ext cx="90371" cy="91699"/>
                </a:xfrm>
                <a:custGeom>
                  <a:avLst/>
                  <a:gdLst>
                    <a:gd name="connsiteX0" fmla="*/ 76 w 90371"/>
                    <a:gd name="connsiteY0" fmla="*/ 48000 h 91699"/>
                    <a:gd name="connsiteX1" fmla="*/ 42366 w 90371"/>
                    <a:gd name="connsiteY1" fmla="*/ 71 h 91699"/>
                    <a:gd name="connsiteX2" fmla="*/ 90295 w 90371"/>
                    <a:gd name="connsiteY2" fmla="*/ 43771 h 91699"/>
                    <a:gd name="connsiteX3" fmla="*/ 48005 w 90371"/>
                    <a:gd name="connsiteY3" fmla="*/ 91700 h 91699"/>
                    <a:gd name="connsiteX4" fmla="*/ 76 w 90371"/>
                    <a:gd name="connsiteY4" fmla="*/ 480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699">
                      <a:moveTo>
                        <a:pt x="76" y="48000"/>
                      </a:moveTo>
                      <a:cubicBezTo>
                        <a:pt x="-1334" y="22626"/>
                        <a:pt x="16992" y="1481"/>
                        <a:pt x="42366" y="71"/>
                      </a:cubicBezTo>
                      <a:cubicBezTo>
                        <a:pt x="67740" y="-1339"/>
                        <a:pt x="88885" y="18397"/>
                        <a:pt x="90295" y="43771"/>
                      </a:cubicBezTo>
                      <a:cubicBezTo>
                        <a:pt x="91705" y="69145"/>
                        <a:pt x="73379" y="90290"/>
                        <a:pt x="48005" y="91700"/>
                      </a:cubicBezTo>
                      <a:cubicBezTo>
                        <a:pt x="22631" y="91700"/>
                        <a:pt x="1485" y="73374"/>
                        <a:pt x="76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2CE14919-A065-4E09-9CEF-57B7A998D4B6}"/>
                    </a:ext>
                  </a:extLst>
                </p:cNvPr>
                <p:cNvSpPr/>
                <p:nvPr/>
              </p:nvSpPr>
              <p:spPr>
                <a:xfrm>
                  <a:off x="4746865" y="971861"/>
                  <a:ext cx="90371" cy="91781"/>
                </a:xfrm>
                <a:custGeom>
                  <a:avLst/>
                  <a:gdLst>
                    <a:gd name="connsiteX0" fmla="*/ 76 w 90371"/>
                    <a:gd name="connsiteY0" fmla="*/ 49415 h 91781"/>
                    <a:gd name="connsiteX1" fmla="*/ 42366 w 90371"/>
                    <a:gd name="connsiteY1" fmla="*/ 76 h 91781"/>
                    <a:gd name="connsiteX2" fmla="*/ 90295 w 90371"/>
                    <a:gd name="connsiteY2" fmla="*/ 42366 h 91781"/>
                    <a:gd name="connsiteX3" fmla="*/ 48005 w 90371"/>
                    <a:gd name="connsiteY3" fmla="*/ 91705 h 91781"/>
                    <a:gd name="connsiteX4" fmla="*/ 76 w 90371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76" y="49415"/>
                      </a:moveTo>
                      <a:cubicBezTo>
                        <a:pt x="-1334" y="24041"/>
                        <a:pt x="16992" y="2895"/>
                        <a:pt x="42366" y="76"/>
                      </a:cubicBezTo>
                      <a:cubicBezTo>
                        <a:pt x="67741" y="-1334"/>
                        <a:pt x="88886" y="16992"/>
                        <a:pt x="90295" y="42366"/>
                      </a:cubicBezTo>
                      <a:cubicBezTo>
                        <a:pt x="91705" y="67740"/>
                        <a:pt x="73379" y="88886"/>
                        <a:pt x="48005" y="91705"/>
                      </a:cubicBezTo>
                      <a:cubicBezTo>
                        <a:pt x="24041" y="93115"/>
                        <a:pt x="1486" y="74789"/>
                        <a:pt x="7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E700A309-3F03-4E06-97F0-1B4196262E56}"/>
                    </a:ext>
                  </a:extLst>
                </p:cNvPr>
                <p:cNvSpPr/>
                <p:nvPr/>
              </p:nvSpPr>
              <p:spPr>
                <a:xfrm>
                  <a:off x="4593210" y="984548"/>
                  <a:ext cx="90371" cy="91781"/>
                </a:xfrm>
                <a:custGeom>
                  <a:avLst/>
                  <a:gdLst>
                    <a:gd name="connsiteX0" fmla="*/ 76 w 90371"/>
                    <a:gd name="connsiteY0" fmla="*/ 49415 h 91781"/>
                    <a:gd name="connsiteX1" fmla="*/ 40957 w 90371"/>
                    <a:gd name="connsiteY1" fmla="*/ 76 h 91781"/>
                    <a:gd name="connsiteX2" fmla="*/ 90295 w 90371"/>
                    <a:gd name="connsiteY2" fmla="*/ 42366 h 91781"/>
                    <a:gd name="connsiteX3" fmla="*/ 49415 w 90371"/>
                    <a:gd name="connsiteY3" fmla="*/ 91705 h 91781"/>
                    <a:gd name="connsiteX4" fmla="*/ 76 w 90371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76" y="49415"/>
                      </a:moveTo>
                      <a:cubicBezTo>
                        <a:pt x="-1333" y="24041"/>
                        <a:pt x="16992" y="2895"/>
                        <a:pt x="40957" y="76"/>
                      </a:cubicBezTo>
                      <a:cubicBezTo>
                        <a:pt x="66331" y="-1334"/>
                        <a:pt x="87476" y="16992"/>
                        <a:pt x="90295" y="42366"/>
                      </a:cubicBezTo>
                      <a:cubicBezTo>
                        <a:pt x="91705" y="67740"/>
                        <a:pt x="73379" y="88886"/>
                        <a:pt x="49415" y="91705"/>
                      </a:cubicBezTo>
                      <a:cubicBezTo>
                        <a:pt x="24041" y="93115"/>
                        <a:pt x="2896" y="74789"/>
                        <a:pt x="7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A15C1079-B454-49D6-83B2-93A378B97DC2}"/>
                    </a:ext>
                  </a:extLst>
                </p:cNvPr>
                <p:cNvSpPr/>
                <p:nvPr/>
              </p:nvSpPr>
              <p:spPr>
                <a:xfrm>
                  <a:off x="4439345" y="997235"/>
                  <a:ext cx="90774" cy="91776"/>
                </a:xfrm>
                <a:custGeom>
                  <a:avLst/>
                  <a:gdLst>
                    <a:gd name="connsiteX0" fmla="*/ 286 w 90774"/>
                    <a:gd name="connsiteY0" fmla="*/ 49415 h 91776"/>
                    <a:gd name="connsiteX1" fmla="*/ 41167 w 90774"/>
                    <a:gd name="connsiteY1" fmla="*/ 76 h 91776"/>
                    <a:gd name="connsiteX2" fmla="*/ 90505 w 90774"/>
                    <a:gd name="connsiteY2" fmla="*/ 42366 h 91776"/>
                    <a:gd name="connsiteX3" fmla="*/ 49625 w 90774"/>
                    <a:gd name="connsiteY3" fmla="*/ 91705 h 91776"/>
                    <a:gd name="connsiteX4" fmla="*/ 286 w 90774"/>
                    <a:gd name="connsiteY4" fmla="*/ 49415 h 91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74" h="91776">
                      <a:moveTo>
                        <a:pt x="286" y="49415"/>
                      </a:moveTo>
                      <a:cubicBezTo>
                        <a:pt x="-2533" y="24041"/>
                        <a:pt x="15793" y="2895"/>
                        <a:pt x="41167" y="76"/>
                      </a:cubicBezTo>
                      <a:cubicBezTo>
                        <a:pt x="66541" y="-1334"/>
                        <a:pt x="87686" y="16992"/>
                        <a:pt x="90505" y="42366"/>
                      </a:cubicBezTo>
                      <a:cubicBezTo>
                        <a:pt x="93325" y="67740"/>
                        <a:pt x="73589" y="88886"/>
                        <a:pt x="49625" y="91705"/>
                      </a:cubicBezTo>
                      <a:cubicBezTo>
                        <a:pt x="25660" y="93115"/>
                        <a:pt x="3106" y="73379"/>
                        <a:pt x="28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3C0C9C19-8C84-4B46-A82E-5BB25796516F}"/>
                    </a:ext>
                  </a:extLst>
                </p:cNvPr>
                <p:cNvSpPr/>
                <p:nvPr/>
              </p:nvSpPr>
              <p:spPr>
                <a:xfrm>
                  <a:off x="4287100" y="1009922"/>
                  <a:ext cx="90791" cy="91704"/>
                </a:xfrm>
                <a:custGeom>
                  <a:avLst/>
                  <a:gdLst>
                    <a:gd name="connsiteX0" fmla="*/ 286 w 90791"/>
                    <a:gd name="connsiteY0" fmla="*/ 49415 h 91704"/>
                    <a:gd name="connsiteX1" fmla="*/ 41167 w 90791"/>
                    <a:gd name="connsiteY1" fmla="*/ 76 h 91704"/>
                    <a:gd name="connsiteX2" fmla="*/ 90506 w 90791"/>
                    <a:gd name="connsiteY2" fmla="*/ 42366 h 91704"/>
                    <a:gd name="connsiteX3" fmla="*/ 49625 w 90791"/>
                    <a:gd name="connsiteY3" fmla="*/ 91705 h 91704"/>
                    <a:gd name="connsiteX4" fmla="*/ 286 w 90791"/>
                    <a:gd name="connsiteY4" fmla="*/ 49415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704">
                      <a:moveTo>
                        <a:pt x="286" y="49415"/>
                      </a:moveTo>
                      <a:cubicBezTo>
                        <a:pt x="-2533" y="24041"/>
                        <a:pt x="15793" y="1486"/>
                        <a:pt x="41167" y="76"/>
                      </a:cubicBezTo>
                      <a:cubicBezTo>
                        <a:pt x="66541" y="-1334"/>
                        <a:pt x="87686" y="16992"/>
                        <a:pt x="90506" y="42366"/>
                      </a:cubicBezTo>
                      <a:cubicBezTo>
                        <a:pt x="93325" y="67740"/>
                        <a:pt x="74999" y="88886"/>
                        <a:pt x="49625" y="91705"/>
                      </a:cubicBezTo>
                      <a:cubicBezTo>
                        <a:pt x="24251" y="91705"/>
                        <a:pt x="3106" y="74789"/>
                        <a:pt x="28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746CB136-E540-4BD5-B27F-26FEB7780BB1}"/>
                    </a:ext>
                  </a:extLst>
                </p:cNvPr>
                <p:cNvSpPr/>
                <p:nvPr/>
              </p:nvSpPr>
              <p:spPr>
                <a:xfrm>
                  <a:off x="4133446" y="1025218"/>
                  <a:ext cx="90791" cy="92201"/>
                </a:xfrm>
                <a:custGeom>
                  <a:avLst/>
                  <a:gdLst>
                    <a:gd name="connsiteX0" fmla="*/ 286 w 90791"/>
                    <a:gd name="connsiteY0" fmla="*/ 51035 h 92201"/>
                    <a:gd name="connsiteX1" fmla="*/ 41167 w 90791"/>
                    <a:gd name="connsiteY1" fmla="*/ 286 h 92201"/>
                    <a:gd name="connsiteX2" fmla="*/ 90505 w 90791"/>
                    <a:gd name="connsiteY2" fmla="*/ 41167 h 92201"/>
                    <a:gd name="connsiteX3" fmla="*/ 49625 w 90791"/>
                    <a:gd name="connsiteY3" fmla="*/ 91915 h 92201"/>
                    <a:gd name="connsiteX4" fmla="*/ 286 w 90791"/>
                    <a:gd name="connsiteY4" fmla="*/ 51035 h 92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2201">
                      <a:moveTo>
                        <a:pt x="286" y="51035"/>
                      </a:moveTo>
                      <a:cubicBezTo>
                        <a:pt x="-2533" y="25660"/>
                        <a:pt x="15793" y="3106"/>
                        <a:pt x="41167" y="286"/>
                      </a:cubicBezTo>
                      <a:cubicBezTo>
                        <a:pt x="66541" y="-2533"/>
                        <a:pt x="87686" y="15793"/>
                        <a:pt x="90505" y="41167"/>
                      </a:cubicBezTo>
                      <a:cubicBezTo>
                        <a:pt x="93325" y="66541"/>
                        <a:pt x="74999" y="89096"/>
                        <a:pt x="49625" y="91915"/>
                      </a:cubicBezTo>
                      <a:cubicBezTo>
                        <a:pt x="25660" y="94734"/>
                        <a:pt x="3106" y="76409"/>
                        <a:pt x="286" y="5103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87CC0527-830B-4B1A-8ECD-801637CD4B8C}"/>
                    </a:ext>
                  </a:extLst>
                </p:cNvPr>
                <p:cNvSpPr/>
                <p:nvPr/>
              </p:nvSpPr>
              <p:spPr>
                <a:xfrm>
                  <a:off x="3981200" y="1043544"/>
                  <a:ext cx="90792" cy="90812"/>
                </a:xfrm>
                <a:custGeom>
                  <a:avLst/>
                  <a:gdLst>
                    <a:gd name="connsiteX0" fmla="*/ 287 w 90792"/>
                    <a:gd name="connsiteY0" fmla="*/ 51035 h 90812"/>
                    <a:gd name="connsiteX1" fmla="*/ 39758 w 90792"/>
                    <a:gd name="connsiteY1" fmla="*/ 287 h 90812"/>
                    <a:gd name="connsiteX2" fmla="*/ 90506 w 90792"/>
                    <a:gd name="connsiteY2" fmla="*/ 39758 h 90812"/>
                    <a:gd name="connsiteX3" fmla="*/ 51035 w 90792"/>
                    <a:gd name="connsiteY3" fmla="*/ 90506 h 90812"/>
                    <a:gd name="connsiteX4" fmla="*/ 287 w 90792"/>
                    <a:gd name="connsiteY4" fmla="*/ 51035 h 90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2" h="90812">
                      <a:moveTo>
                        <a:pt x="287" y="51035"/>
                      </a:moveTo>
                      <a:cubicBezTo>
                        <a:pt x="-2533" y="25661"/>
                        <a:pt x="15793" y="3106"/>
                        <a:pt x="39758" y="287"/>
                      </a:cubicBezTo>
                      <a:cubicBezTo>
                        <a:pt x="65132" y="-2533"/>
                        <a:pt x="87687" y="15793"/>
                        <a:pt x="90506" y="39758"/>
                      </a:cubicBezTo>
                      <a:cubicBezTo>
                        <a:pt x="93325" y="65132"/>
                        <a:pt x="75000" y="87687"/>
                        <a:pt x="51035" y="90506"/>
                      </a:cubicBezTo>
                      <a:cubicBezTo>
                        <a:pt x="25661" y="93325"/>
                        <a:pt x="3106" y="76409"/>
                        <a:pt x="287" y="5103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8" name="Freeform: Shape 187">
                  <a:extLst>
                    <a:ext uri="{FF2B5EF4-FFF2-40B4-BE49-F238E27FC236}">
                      <a16:creationId xmlns:a16="http://schemas.microsoft.com/office/drawing/2014/main" id="{A56C3B50-450F-4889-AE5D-D8E513D458A6}"/>
                    </a:ext>
                  </a:extLst>
                </p:cNvPr>
                <p:cNvSpPr/>
                <p:nvPr/>
              </p:nvSpPr>
              <p:spPr>
                <a:xfrm>
                  <a:off x="3828936" y="1060460"/>
                  <a:ext cx="90831" cy="91114"/>
                </a:xfrm>
                <a:custGeom>
                  <a:avLst/>
                  <a:gdLst>
                    <a:gd name="connsiteX0" fmla="*/ 306 w 90831"/>
                    <a:gd name="connsiteY0" fmla="*/ 51035 h 91114"/>
                    <a:gd name="connsiteX1" fmla="*/ 39777 w 90831"/>
                    <a:gd name="connsiteY1" fmla="*/ 287 h 91114"/>
                    <a:gd name="connsiteX2" fmla="*/ 90526 w 90831"/>
                    <a:gd name="connsiteY2" fmla="*/ 39758 h 91114"/>
                    <a:gd name="connsiteX3" fmla="*/ 51055 w 90831"/>
                    <a:gd name="connsiteY3" fmla="*/ 90506 h 91114"/>
                    <a:gd name="connsiteX4" fmla="*/ 306 w 90831"/>
                    <a:gd name="connsiteY4" fmla="*/ 51035 h 91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1114">
                      <a:moveTo>
                        <a:pt x="306" y="51035"/>
                      </a:moveTo>
                      <a:cubicBezTo>
                        <a:pt x="-2513" y="25661"/>
                        <a:pt x="14403" y="3106"/>
                        <a:pt x="39777" y="287"/>
                      </a:cubicBezTo>
                      <a:cubicBezTo>
                        <a:pt x="65151" y="-2533"/>
                        <a:pt x="87706" y="15793"/>
                        <a:pt x="90526" y="39758"/>
                      </a:cubicBezTo>
                      <a:cubicBezTo>
                        <a:pt x="93345" y="65132"/>
                        <a:pt x="76429" y="87687"/>
                        <a:pt x="51055" y="90506"/>
                      </a:cubicBezTo>
                      <a:cubicBezTo>
                        <a:pt x="25680" y="94735"/>
                        <a:pt x="3126" y="76409"/>
                        <a:pt x="306" y="5103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86BCF6B4-772D-4572-B4F2-37A2ADDD023D}"/>
                    </a:ext>
                  </a:extLst>
                </p:cNvPr>
                <p:cNvSpPr/>
                <p:nvPr/>
              </p:nvSpPr>
              <p:spPr>
                <a:xfrm>
                  <a:off x="3675281" y="1077376"/>
                  <a:ext cx="90831" cy="91153"/>
                </a:xfrm>
                <a:custGeom>
                  <a:avLst/>
                  <a:gdLst>
                    <a:gd name="connsiteX0" fmla="*/ 306 w 90831"/>
                    <a:gd name="connsiteY0" fmla="*/ 52445 h 91153"/>
                    <a:gd name="connsiteX1" fmla="*/ 39777 w 90831"/>
                    <a:gd name="connsiteY1" fmla="*/ 287 h 91153"/>
                    <a:gd name="connsiteX2" fmla="*/ 90525 w 90831"/>
                    <a:gd name="connsiteY2" fmla="*/ 39758 h 91153"/>
                    <a:gd name="connsiteX3" fmla="*/ 51054 w 90831"/>
                    <a:gd name="connsiteY3" fmla="*/ 90506 h 91153"/>
                    <a:gd name="connsiteX4" fmla="*/ 306 w 90831"/>
                    <a:gd name="connsiteY4" fmla="*/ 52445 h 91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1153">
                      <a:moveTo>
                        <a:pt x="306" y="52445"/>
                      </a:moveTo>
                      <a:cubicBezTo>
                        <a:pt x="-2513" y="27071"/>
                        <a:pt x="14403" y="4516"/>
                        <a:pt x="39777" y="287"/>
                      </a:cubicBezTo>
                      <a:cubicBezTo>
                        <a:pt x="65151" y="-2533"/>
                        <a:pt x="87706" y="15793"/>
                        <a:pt x="90525" y="39758"/>
                      </a:cubicBezTo>
                      <a:cubicBezTo>
                        <a:pt x="93345" y="65132"/>
                        <a:pt x="76429" y="87687"/>
                        <a:pt x="51054" y="90506"/>
                      </a:cubicBezTo>
                      <a:cubicBezTo>
                        <a:pt x="27090" y="94735"/>
                        <a:pt x="4535" y="77819"/>
                        <a:pt x="306" y="5244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id="{72C24E00-D523-466F-B948-95C60DED6DCA}"/>
                    </a:ext>
                  </a:extLst>
                </p:cNvPr>
                <p:cNvSpPr/>
                <p:nvPr/>
              </p:nvSpPr>
              <p:spPr>
                <a:xfrm>
                  <a:off x="3523036" y="1099608"/>
                  <a:ext cx="89423" cy="91476"/>
                </a:xfrm>
                <a:custGeom>
                  <a:avLst/>
                  <a:gdLst>
                    <a:gd name="connsiteX0" fmla="*/ 307 w 89423"/>
                    <a:gd name="connsiteY0" fmla="*/ 52767 h 91476"/>
                    <a:gd name="connsiteX1" fmla="*/ 38368 w 89423"/>
                    <a:gd name="connsiteY1" fmla="*/ 609 h 91476"/>
                    <a:gd name="connsiteX2" fmla="*/ 89116 w 89423"/>
                    <a:gd name="connsiteY2" fmla="*/ 38671 h 91476"/>
                    <a:gd name="connsiteX3" fmla="*/ 51055 w 89423"/>
                    <a:gd name="connsiteY3" fmla="*/ 90829 h 91476"/>
                    <a:gd name="connsiteX4" fmla="*/ 307 w 89423"/>
                    <a:gd name="connsiteY4" fmla="*/ 52767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423" h="91476">
                      <a:moveTo>
                        <a:pt x="307" y="52767"/>
                      </a:moveTo>
                      <a:cubicBezTo>
                        <a:pt x="-2512" y="27393"/>
                        <a:pt x="14404" y="4838"/>
                        <a:pt x="38368" y="609"/>
                      </a:cubicBezTo>
                      <a:cubicBezTo>
                        <a:pt x="63742" y="-3620"/>
                        <a:pt x="86297" y="14706"/>
                        <a:pt x="89116" y="38671"/>
                      </a:cubicBezTo>
                      <a:cubicBezTo>
                        <a:pt x="91936" y="64045"/>
                        <a:pt x="75020" y="86600"/>
                        <a:pt x="51055" y="90829"/>
                      </a:cubicBezTo>
                      <a:cubicBezTo>
                        <a:pt x="27091" y="95058"/>
                        <a:pt x="4536" y="78142"/>
                        <a:pt x="307" y="5276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5CE6DF3E-8ADF-4D3F-BE45-EE2A8E280FAD}"/>
                    </a:ext>
                  </a:extLst>
                </p:cNvPr>
                <p:cNvSpPr/>
                <p:nvPr/>
              </p:nvSpPr>
              <p:spPr>
                <a:xfrm>
                  <a:off x="3370450" y="1122163"/>
                  <a:ext cx="89764" cy="91476"/>
                </a:xfrm>
                <a:custGeom>
                  <a:avLst/>
                  <a:gdLst>
                    <a:gd name="connsiteX0" fmla="*/ 648 w 89764"/>
                    <a:gd name="connsiteY0" fmla="*/ 52767 h 91476"/>
                    <a:gd name="connsiteX1" fmla="*/ 38709 w 89764"/>
                    <a:gd name="connsiteY1" fmla="*/ 609 h 91476"/>
                    <a:gd name="connsiteX2" fmla="*/ 89457 w 89764"/>
                    <a:gd name="connsiteY2" fmla="*/ 38671 h 91476"/>
                    <a:gd name="connsiteX3" fmla="*/ 51396 w 89764"/>
                    <a:gd name="connsiteY3" fmla="*/ 90829 h 91476"/>
                    <a:gd name="connsiteX4" fmla="*/ 648 w 89764"/>
                    <a:gd name="connsiteY4" fmla="*/ 52767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4" h="91476">
                      <a:moveTo>
                        <a:pt x="648" y="52767"/>
                      </a:moveTo>
                      <a:cubicBezTo>
                        <a:pt x="-3581" y="27393"/>
                        <a:pt x="13335" y="4838"/>
                        <a:pt x="38709" y="609"/>
                      </a:cubicBezTo>
                      <a:cubicBezTo>
                        <a:pt x="64083" y="-3620"/>
                        <a:pt x="86638" y="14706"/>
                        <a:pt x="89457" y="38671"/>
                      </a:cubicBezTo>
                      <a:cubicBezTo>
                        <a:pt x="92277" y="62635"/>
                        <a:pt x="75360" y="86600"/>
                        <a:pt x="51396" y="90829"/>
                      </a:cubicBezTo>
                      <a:cubicBezTo>
                        <a:pt x="27432" y="95058"/>
                        <a:pt x="4877" y="78142"/>
                        <a:pt x="648" y="5276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2" name="Freeform: Shape 191">
                  <a:extLst>
                    <a:ext uri="{FF2B5EF4-FFF2-40B4-BE49-F238E27FC236}">
                      <a16:creationId xmlns:a16="http://schemas.microsoft.com/office/drawing/2014/main" id="{3F8B9929-691A-43BC-AA25-2A017DD4370F}"/>
                    </a:ext>
                  </a:extLst>
                </p:cNvPr>
                <p:cNvSpPr/>
                <p:nvPr/>
              </p:nvSpPr>
              <p:spPr>
                <a:xfrm>
                  <a:off x="3218205" y="1144717"/>
                  <a:ext cx="91514" cy="91476"/>
                </a:xfrm>
                <a:custGeom>
                  <a:avLst/>
                  <a:gdLst>
                    <a:gd name="connsiteX0" fmla="*/ 648 w 91514"/>
                    <a:gd name="connsiteY0" fmla="*/ 52767 h 91476"/>
                    <a:gd name="connsiteX1" fmla="*/ 38709 w 91514"/>
                    <a:gd name="connsiteY1" fmla="*/ 609 h 91476"/>
                    <a:gd name="connsiteX2" fmla="*/ 90867 w 91514"/>
                    <a:gd name="connsiteY2" fmla="*/ 38671 h 91476"/>
                    <a:gd name="connsiteX3" fmla="*/ 52806 w 91514"/>
                    <a:gd name="connsiteY3" fmla="*/ 90829 h 91476"/>
                    <a:gd name="connsiteX4" fmla="*/ 648 w 91514"/>
                    <a:gd name="connsiteY4" fmla="*/ 52767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14" h="91476">
                      <a:moveTo>
                        <a:pt x="648" y="52767"/>
                      </a:moveTo>
                      <a:cubicBezTo>
                        <a:pt x="-3581" y="27393"/>
                        <a:pt x="13335" y="4838"/>
                        <a:pt x="38709" y="609"/>
                      </a:cubicBezTo>
                      <a:cubicBezTo>
                        <a:pt x="64083" y="-3620"/>
                        <a:pt x="86638" y="14706"/>
                        <a:pt x="90867" y="38671"/>
                      </a:cubicBezTo>
                      <a:cubicBezTo>
                        <a:pt x="95096" y="64045"/>
                        <a:pt x="78180" y="86600"/>
                        <a:pt x="52806" y="90829"/>
                      </a:cubicBezTo>
                      <a:cubicBezTo>
                        <a:pt x="28841" y="95058"/>
                        <a:pt x="4877" y="78142"/>
                        <a:pt x="648" y="5276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3" name="Freeform: Shape 192">
                  <a:extLst>
                    <a:ext uri="{FF2B5EF4-FFF2-40B4-BE49-F238E27FC236}">
                      <a16:creationId xmlns:a16="http://schemas.microsoft.com/office/drawing/2014/main" id="{085778F2-B6B6-4DE7-BF17-1B4705562486}"/>
                    </a:ext>
                  </a:extLst>
                </p:cNvPr>
                <p:cNvSpPr/>
                <p:nvPr/>
              </p:nvSpPr>
              <p:spPr>
                <a:xfrm>
                  <a:off x="3067368" y="1167272"/>
                  <a:ext cx="90106" cy="91477"/>
                </a:xfrm>
                <a:custGeom>
                  <a:avLst/>
                  <a:gdLst>
                    <a:gd name="connsiteX0" fmla="*/ 649 w 90106"/>
                    <a:gd name="connsiteY0" fmla="*/ 54177 h 91477"/>
                    <a:gd name="connsiteX1" fmla="*/ 37301 w 90106"/>
                    <a:gd name="connsiteY1" fmla="*/ 609 h 91477"/>
                    <a:gd name="connsiteX2" fmla="*/ 89459 w 90106"/>
                    <a:gd name="connsiteY2" fmla="*/ 38671 h 91477"/>
                    <a:gd name="connsiteX3" fmla="*/ 51398 w 90106"/>
                    <a:gd name="connsiteY3" fmla="*/ 90829 h 91477"/>
                    <a:gd name="connsiteX4" fmla="*/ 649 w 90106"/>
                    <a:gd name="connsiteY4" fmla="*/ 54177 h 91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6" h="91477">
                      <a:moveTo>
                        <a:pt x="649" y="54177"/>
                      </a:moveTo>
                      <a:cubicBezTo>
                        <a:pt x="-3580" y="28803"/>
                        <a:pt x="13336" y="6248"/>
                        <a:pt x="37301" y="609"/>
                      </a:cubicBezTo>
                      <a:cubicBezTo>
                        <a:pt x="62675" y="-3620"/>
                        <a:pt x="85230" y="14706"/>
                        <a:pt x="89459" y="38671"/>
                      </a:cubicBezTo>
                      <a:cubicBezTo>
                        <a:pt x="93688" y="64045"/>
                        <a:pt x="76772" y="86600"/>
                        <a:pt x="51398" y="90829"/>
                      </a:cubicBezTo>
                      <a:cubicBezTo>
                        <a:pt x="27433" y="95058"/>
                        <a:pt x="3469" y="78142"/>
                        <a:pt x="649" y="541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4" name="Freeform: Shape 193">
                  <a:extLst>
                    <a:ext uri="{FF2B5EF4-FFF2-40B4-BE49-F238E27FC236}">
                      <a16:creationId xmlns:a16="http://schemas.microsoft.com/office/drawing/2014/main" id="{59AFF8DE-D30B-4B57-AA4F-310782725AE0}"/>
                    </a:ext>
                  </a:extLst>
                </p:cNvPr>
                <p:cNvSpPr/>
                <p:nvPr/>
              </p:nvSpPr>
              <p:spPr>
                <a:xfrm>
                  <a:off x="2915124" y="1194016"/>
                  <a:ext cx="90107" cy="91560"/>
                </a:xfrm>
                <a:custGeom>
                  <a:avLst/>
                  <a:gdLst>
                    <a:gd name="connsiteX0" fmla="*/ 649 w 90107"/>
                    <a:gd name="connsiteY0" fmla="*/ 54217 h 91560"/>
                    <a:gd name="connsiteX1" fmla="*/ 37301 w 90107"/>
                    <a:gd name="connsiteY1" fmla="*/ 649 h 91560"/>
                    <a:gd name="connsiteX2" fmla="*/ 89459 w 90107"/>
                    <a:gd name="connsiteY2" fmla="*/ 37301 h 91560"/>
                    <a:gd name="connsiteX3" fmla="*/ 52807 w 90107"/>
                    <a:gd name="connsiteY3" fmla="*/ 90868 h 91560"/>
                    <a:gd name="connsiteX4" fmla="*/ 649 w 90107"/>
                    <a:gd name="connsiteY4" fmla="*/ 54217 h 91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1560">
                      <a:moveTo>
                        <a:pt x="649" y="54217"/>
                      </a:moveTo>
                      <a:cubicBezTo>
                        <a:pt x="-3580" y="28843"/>
                        <a:pt x="13336" y="6288"/>
                        <a:pt x="37301" y="649"/>
                      </a:cubicBezTo>
                      <a:cubicBezTo>
                        <a:pt x="61265" y="-3580"/>
                        <a:pt x="85230" y="13336"/>
                        <a:pt x="89459" y="37301"/>
                      </a:cubicBezTo>
                      <a:cubicBezTo>
                        <a:pt x="93688" y="62675"/>
                        <a:pt x="76772" y="85230"/>
                        <a:pt x="52807" y="90868"/>
                      </a:cubicBezTo>
                      <a:cubicBezTo>
                        <a:pt x="28843" y="95097"/>
                        <a:pt x="4878" y="79591"/>
                        <a:pt x="649" y="5421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5" name="Freeform: Shape 194">
                  <a:extLst>
                    <a:ext uri="{FF2B5EF4-FFF2-40B4-BE49-F238E27FC236}">
                      <a16:creationId xmlns:a16="http://schemas.microsoft.com/office/drawing/2014/main" id="{EB399152-20F3-4140-A393-79FC78EE0864}"/>
                    </a:ext>
                  </a:extLst>
                </p:cNvPr>
                <p:cNvSpPr/>
                <p:nvPr/>
              </p:nvSpPr>
              <p:spPr>
                <a:xfrm>
                  <a:off x="2764245" y="1222210"/>
                  <a:ext cx="90194" cy="90545"/>
                </a:xfrm>
                <a:custGeom>
                  <a:avLst/>
                  <a:gdLst>
                    <a:gd name="connsiteX0" fmla="*/ 692 w 90194"/>
                    <a:gd name="connsiteY0" fmla="*/ 52807 h 90545"/>
                    <a:gd name="connsiteX1" fmla="*/ 37344 w 90194"/>
                    <a:gd name="connsiteY1" fmla="*/ 649 h 90545"/>
                    <a:gd name="connsiteX2" fmla="*/ 89502 w 90194"/>
                    <a:gd name="connsiteY2" fmla="*/ 37301 h 90545"/>
                    <a:gd name="connsiteX3" fmla="*/ 52850 w 90194"/>
                    <a:gd name="connsiteY3" fmla="*/ 89459 h 90545"/>
                    <a:gd name="connsiteX4" fmla="*/ 692 w 90194"/>
                    <a:gd name="connsiteY4" fmla="*/ 52807 h 90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94" h="90545">
                      <a:moveTo>
                        <a:pt x="692" y="52807"/>
                      </a:moveTo>
                      <a:cubicBezTo>
                        <a:pt x="-3537" y="27433"/>
                        <a:pt x="11970" y="4878"/>
                        <a:pt x="37344" y="649"/>
                      </a:cubicBezTo>
                      <a:cubicBezTo>
                        <a:pt x="61308" y="-3580"/>
                        <a:pt x="85273" y="13336"/>
                        <a:pt x="89502" y="37301"/>
                      </a:cubicBezTo>
                      <a:cubicBezTo>
                        <a:pt x="93731" y="62675"/>
                        <a:pt x="78224" y="85230"/>
                        <a:pt x="52850" y="89459"/>
                      </a:cubicBezTo>
                      <a:cubicBezTo>
                        <a:pt x="28886" y="95097"/>
                        <a:pt x="4921" y="78181"/>
                        <a:pt x="692" y="5280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6" name="Freeform: Shape 195">
                  <a:extLst>
                    <a:ext uri="{FF2B5EF4-FFF2-40B4-BE49-F238E27FC236}">
                      <a16:creationId xmlns:a16="http://schemas.microsoft.com/office/drawing/2014/main" id="{68B73F57-89EB-4BB4-B47C-3773D7CDC9EB}"/>
                    </a:ext>
                  </a:extLst>
                </p:cNvPr>
                <p:cNvSpPr/>
                <p:nvPr/>
              </p:nvSpPr>
              <p:spPr>
                <a:xfrm>
                  <a:off x="2612000" y="1248993"/>
                  <a:ext cx="91603" cy="90545"/>
                </a:xfrm>
                <a:custGeom>
                  <a:avLst/>
                  <a:gdLst>
                    <a:gd name="connsiteX0" fmla="*/ 692 w 91603"/>
                    <a:gd name="connsiteY0" fmla="*/ 52807 h 90545"/>
                    <a:gd name="connsiteX1" fmla="*/ 37344 w 91603"/>
                    <a:gd name="connsiteY1" fmla="*/ 649 h 90545"/>
                    <a:gd name="connsiteX2" fmla="*/ 90912 w 91603"/>
                    <a:gd name="connsiteY2" fmla="*/ 37301 h 90545"/>
                    <a:gd name="connsiteX3" fmla="*/ 54260 w 91603"/>
                    <a:gd name="connsiteY3" fmla="*/ 89459 h 90545"/>
                    <a:gd name="connsiteX4" fmla="*/ 692 w 91603"/>
                    <a:gd name="connsiteY4" fmla="*/ 52807 h 90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3" h="90545">
                      <a:moveTo>
                        <a:pt x="692" y="52807"/>
                      </a:moveTo>
                      <a:cubicBezTo>
                        <a:pt x="-3537" y="27433"/>
                        <a:pt x="11970" y="4878"/>
                        <a:pt x="37344" y="649"/>
                      </a:cubicBezTo>
                      <a:cubicBezTo>
                        <a:pt x="61308" y="-3580"/>
                        <a:pt x="85273" y="13336"/>
                        <a:pt x="90912" y="37301"/>
                      </a:cubicBezTo>
                      <a:cubicBezTo>
                        <a:pt x="95141" y="62675"/>
                        <a:pt x="79634" y="85230"/>
                        <a:pt x="54260" y="89459"/>
                      </a:cubicBezTo>
                      <a:cubicBezTo>
                        <a:pt x="28886" y="95097"/>
                        <a:pt x="6331" y="78181"/>
                        <a:pt x="692" y="5280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7" name="Freeform: Shape 196">
                  <a:extLst>
                    <a:ext uri="{FF2B5EF4-FFF2-40B4-BE49-F238E27FC236}">
                      <a16:creationId xmlns:a16="http://schemas.microsoft.com/office/drawing/2014/main" id="{D724CDC7-D29E-4F58-8BC1-5830ED533C94}"/>
                    </a:ext>
                  </a:extLst>
                </p:cNvPr>
                <p:cNvSpPr/>
                <p:nvPr/>
              </p:nvSpPr>
              <p:spPr>
                <a:xfrm>
                  <a:off x="2461163" y="1276750"/>
                  <a:ext cx="90197" cy="91954"/>
                </a:xfrm>
                <a:custGeom>
                  <a:avLst/>
                  <a:gdLst>
                    <a:gd name="connsiteX0" fmla="*/ 694 w 90197"/>
                    <a:gd name="connsiteY0" fmla="*/ 54654 h 91954"/>
                    <a:gd name="connsiteX1" fmla="*/ 35936 w 90197"/>
                    <a:gd name="connsiteY1" fmla="*/ 1087 h 91954"/>
                    <a:gd name="connsiteX2" fmla="*/ 89504 w 90197"/>
                    <a:gd name="connsiteY2" fmla="*/ 37738 h 91954"/>
                    <a:gd name="connsiteX3" fmla="*/ 54262 w 90197"/>
                    <a:gd name="connsiteY3" fmla="*/ 91306 h 91954"/>
                    <a:gd name="connsiteX4" fmla="*/ 694 w 90197"/>
                    <a:gd name="connsiteY4" fmla="*/ 54654 h 91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97" h="91954">
                      <a:moveTo>
                        <a:pt x="694" y="54654"/>
                      </a:moveTo>
                      <a:cubicBezTo>
                        <a:pt x="-3535" y="29280"/>
                        <a:pt x="11972" y="5316"/>
                        <a:pt x="35936" y="1087"/>
                      </a:cubicBezTo>
                      <a:cubicBezTo>
                        <a:pt x="59901" y="-4552"/>
                        <a:pt x="83865" y="12364"/>
                        <a:pt x="89504" y="37738"/>
                      </a:cubicBezTo>
                      <a:cubicBezTo>
                        <a:pt x="93733" y="63112"/>
                        <a:pt x="78226" y="85667"/>
                        <a:pt x="54262" y="91306"/>
                      </a:cubicBezTo>
                      <a:cubicBezTo>
                        <a:pt x="28888" y="95535"/>
                        <a:pt x="6333" y="78619"/>
                        <a:pt x="694" y="5465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8" name="Freeform: Shape 197">
                  <a:extLst>
                    <a:ext uri="{FF2B5EF4-FFF2-40B4-BE49-F238E27FC236}">
                      <a16:creationId xmlns:a16="http://schemas.microsoft.com/office/drawing/2014/main" id="{38916486-8399-4421-BF48-4D9D9427C202}"/>
                    </a:ext>
                  </a:extLst>
                </p:cNvPr>
                <p:cNvSpPr/>
                <p:nvPr/>
              </p:nvSpPr>
              <p:spPr>
                <a:xfrm>
                  <a:off x="2309933" y="1307759"/>
                  <a:ext cx="90988" cy="91055"/>
                </a:xfrm>
                <a:custGeom>
                  <a:avLst/>
                  <a:gdLst>
                    <a:gd name="connsiteX0" fmla="*/ 1090 w 90988"/>
                    <a:gd name="connsiteY0" fmla="*/ 54657 h 91055"/>
                    <a:gd name="connsiteX1" fmla="*/ 36332 w 90988"/>
                    <a:gd name="connsiteY1" fmla="*/ 1090 h 91055"/>
                    <a:gd name="connsiteX2" fmla="*/ 89899 w 90988"/>
                    <a:gd name="connsiteY2" fmla="*/ 36332 h 91055"/>
                    <a:gd name="connsiteX3" fmla="*/ 54657 w 90988"/>
                    <a:gd name="connsiteY3" fmla="*/ 89899 h 91055"/>
                    <a:gd name="connsiteX4" fmla="*/ 1090 w 90988"/>
                    <a:gd name="connsiteY4" fmla="*/ 54657 h 91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988" h="91055">
                      <a:moveTo>
                        <a:pt x="1090" y="54657"/>
                      </a:moveTo>
                      <a:cubicBezTo>
                        <a:pt x="-4549" y="30693"/>
                        <a:pt x="12367" y="5319"/>
                        <a:pt x="36332" y="1090"/>
                      </a:cubicBezTo>
                      <a:cubicBezTo>
                        <a:pt x="60296" y="-4549"/>
                        <a:pt x="84261" y="12367"/>
                        <a:pt x="89899" y="36332"/>
                      </a:cubicBezTo>
                      <a:cubicBezTo>
                        <a:pt x="95538" y="60296"/>
                        <a:pt x="78622" y="85670"/>
                        <a:pt x="54657" y="89899"/>
                      </a:cubicBezTo>
                      <a:cubicBezTo>
                        <a:pt x="30693" y="95538"/>
                        <a:pt x="6728" y="80031"/>
                        <a:pt x="1090" y="5465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FD3B67FD-2F3E-41CD-A48E-D2F9F3EFA676}"/>
                    </a:ext>
                  </a:extLst>
                </p:cNvPr>
                <p:cNvSpPr/>
                <p:nvPr/>
              </p:nvSpPr>
              <p:spPr>
                <a:xfrm>
                  <a:off x="2160441" y="1340182"/>
                  <a:ext cx="91121" cy="90988"/>
                </a:xfrm>
                <a:custGeom>
                  <a:avLst/>
                  <a:gdLst>
                    <a:gd name="connsiteX0" fmla="*/ 1156 w 91121"/>
                    <a:gd name="connsiteY0" fmla="*/ 54657 h 90988"/>
                    <a:gd name="connsiteX1" fmla="*/ 36398 w 91121"/>
                    <a:gd name="connsiteY1" fmla="*/ 1090 h 90988"/>
                    <a:gd name="connsiteX2" fmla="*/ 89965 w 91121"/>
                    <a:gd name="connsiteY2" fmla="*/ 36332 h 90988"/>
                    <a:gd name="connsiteX3" fmla="*/ 54724 w 91121"/>
                    <a:gd name="connsiteY3" fmla="*/ 89899 h 90988"/>
                    <a:gd name="connsiteX4" fmla="*/ 1156 w 91121"/>
                    <a:gd name="connsiteY4" fmla="*/ 54657 h 9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1" h="90988">
                      <a:moveTo>
                        <a:pt x="1156" y="54657"/>
                      </a:moveTo>
                      <a:cubicBezTo>
                        <a:pt x="-4483" y="30693"/>
                        <a:pt x="11024" y="5319"/>
                        <a:pt x="36398" y="1090"/>
                      </a:cubicBezTo>
                      <a:cubicBezTo>
                        <a:pt x="60362" y="-4549"/>
                        <a:pt x="84327" y="12367"/>
                        <a:pt x="89965" y="36332"/>
                      </a:cubicBezTo>
                      <a:cubicBezTo>
                        <a:pt x="95604" y="60296"/>
                        <a:pt x="80098" y="85670"/>
                        <a:pt x="54724" y="89899"/>
                      </a:cubicBezTo>
                      <a:cubicBezTo>
                        <a:pt x="29350" y="95538"/>
                        <a:pt x="5385" y="78622"/>
                        <a:pt x="1156" y="5465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1C19871C-84F5-42D0-9D12-1B3F268932AF}"/>
                    </a:ext>
                  </a:extLst>
                </p:cNvPr>
                <p:cNvSpPr/>
                <p:nvPr/>
              </p:nvSpPr>
              <p:spPr>
                <a:xfrm>
                  <a:off x="2009602" y="1372538"/>
                  <a:ext cx="89719" cy="90659"/>
                </a:xfrm>
                <a:custGeom>
                  <a:avLst/>
                  <a:gdLst>
                    <a:gd name="connsiteX0" fmla="*/ 1160 w 89719"/>
                    <a:gd name="connsiteY0" fmla="*/ 54724 h 90659"/>
                    <a:gd name="connsiteX1" fmla="*/ 34992 w 89719"/>
                    <a:gd name="connsiteY1" fmla="*/ 1156 h 90659"/>
                    <a:gd name="connsiteX2" fmla="*/ 88560 w 89719"/>
                    <a:gd name="connsiteY2" fmla="*/ 36398 h 90659"/>
                    <a:gd name="connsiteX3" fmla="*/ 54727 w 89719"/>
                    <a:gd name="connsiteY3" fmla="*/ 89966 h 90659"/>
                    <a:gd name="connsiteX4" fmla="*/ 1160 w 89719"/>
                    <a:gd name="connsiteY4" fmla="*/ 54724 h 9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19" h="90659">
                      <a:moveTo>
                        <a:pt x="1160" y="54724"/>
                      </a:moveTo>
                      <a:cubicBezTo>
                        <a:pt x="-4479" y="30759"/>
                        <a:pt x="11028" y="5385"/>
                        <a:pt x="34992" y="1156"/>
                      </a:cubicBezTo>
                      <a:cubicBezTo>
                        <a:pt x="58956" y="-4483"/>
                        <a:pt x="84331" y="11024"/>
                        <a:pt x="88560" y="36398"/>
                      </a:cubicBezTo>
                      <a:cubicBezTo>
                        <a:pt x="94198" y="60362"/>
                        <a:pt x="78692" y="85736"/>
                        <a:pt x="54727" y="89966"/>
                      </a:cubicBezTo>
                      <a:cubicBezTo>
                        <a:pt x="30763" y="94195"/>
                        <a:pt x="6798" y="78688"/>
                        <a:pt x="1160" y="5472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1" name="Freeform: Shape 200">
                  <a:extLst>
                    <a:ext uri="{FF2B5EF4-FFF2-40B4-BE49-F238E27FC236}">
                      <a16:creationId xmlns:a16="http://schemas.microsoft.com/office/drawing/2014/main" id="{5BA7E040-85D6-4B91-AF97-14558EF43F62}"/>
                    </a:ext>
                  </a:extLst>
                </p:cNvPr>
                <p:cNvSpPr/>
                <p:nvPr/>
              </p:nvSpPr>
              <p:spPr>
                <a:xfrm>
                  <a:off x="1858767" y="1403551"/>
                  <a:ext cx="91129" cy="91199"/>
                </a:xfrm>
                <a:custGeom>
                  <a:avLst/>
                  <a:gdLst>
                    <a:gd name="connsiteX0" fmla="*/ 1160 w 91129"/>
                    <a:gd name="connsiteY0" fmla="*/ 56133 h 91199"/>
                    <a:gd name="connsiteX1" fmla="*/ 34992 w 91129"/>
                    <a:gd name="connsiteY1" fmla="*/ 1156 h 91199"/>
                    <a:gd name="connsiteX2" fmla="*/ 89969 w 91129"/>
                    <a:gd name="connsiteY2" fmla="*/ 36398 h 91199"/>
                    <a:gd name="connsiteX3" fmla="*/ 56137 w 91129"/>
                    <a:gd name="connsiteY3" fmla="*/ 89966 h 91199"/>
                    <a:gd name="connsiteX4" fmla="*/ 1160 w 91129"/>
                    <a:gd name="connsiteY4" fmla="*/ 56133 h 91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99">
                      <a:moveTo>
                        <a:pt x="1160" y="56133"/>
                      </a:moveTo>
                      <a:cubicBezTo>
                        <a:pt x="-4479" y="32169"/>
                        <a:pt x="11028" y="6795"/>
                        <a:pt x="34992" y="1156"/>
                      </a:cubicBezTo>
                      <a:cubicBezTo>
                        <a:pt x="58956" y="-4483"/>
                        <a:pt x="84331" y="11024"/>
                        <a:pt x="89969" y="36398"/>
                      </a:cubicBezTo>
                      <a:cubicBezTo>
                        <a:pt x="95608" y="61772"/>
                        <a:pt x="80102" y="84327"/>
                        <a:pt x="56137" y="89966"/>
                      </a:cubicBezTo>
                      <a:cubicBezTo>
                        <a:pt x="32173" y="95604"/>
                        <a:pt x="6799" y="81507"/>
                        <a:pt x="1160" y="56133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2" name="Freeform: Shape 201">
                  <a:extLst>
                    <a:ext uri="{FF2B5EF4-FFF2-40B4-BE49-F238E27FC236}">
                      <a16:creationId xmlns:a16="http://schemas.microsoft.com/office/drawing/2014/main" id="{6168DC58-4AB7-4AE9-8A5E-832CE2B41D09}"/>
                    </a:ext>
                  </a:extLst>
                </p:cNvPr>
                <p:cNvSpPr/>
                <p:nvPr/>
              </p:nvSpPr>
              <p:spPr>
                <a:xfrm>
                  <a:off x="1709341" y="1440124"/>
                  <a:ext cx="91129" cy="91203"/>
                </a:xfrm>
                <a:custGeom>
                  <a:avLst/>
                  <a:gdLst>
                    <a:gd name="connsiteX0" fmla="*/ 1160 w 91129"/>
                    <a:gd name="connsiteY0" fmla="*/ 56211 h 91203"/>
                    <a:gd name="connsiteX1" fmla="*/ 34992 w 91129"/>
                    <a:gd name="connsiteY1" fmla="*/ 1234 h 91203"/>
                    <a:gd name="connsiteX2" fmla="*/ 89969 w 91129"/>
                    <a:gd name="connsiteY2" fmla="*/ 35066 h 91203"/>
                    <a:gd name="connsiteX3" fmla="*/ 56137 w 91129"/>
                    <a:gd name="connsiteY3" fmla="*/ 90044 h 91203"/>
                    <a:gd name="connsiteX4" fmla="*/ 1160 w 91129"/>
                    <a:gd name="connsiteY4" fmla="*/ 56211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203">
                      <a:moveTo>
                        <a:pt x="1160" y="56211"/>
                      </a:moveTo>
                      <a:cubicBezTo>
                        <a:pt x="-4479" y="32247"/>
                        <a:pt x="11027" y="6873"/>
                        <a:pt x="34992" y="1234"/>
                      </a:cubicBezTo>
                      <a:cubicBezTo>
                        <a:pt x="58956" y="-4405"/>
                        <a:pt x="84331" y="9692"/>
                        <a:pt x="89969" y="35066"/>
                      </a:cubicBezTo>
                      <a:cubicBezTo>
                        <a:pt x="95608" y="59031"/>
                        <a:pt x="80102" y="84405"/>
                        <a:pt x="56137" y="90044"/>
                      </a:cubicBezTo>
                      <a:cubicBezTo>
                        <a:pt x="32173" y="95682"/>
                        <a:pt x="8208" y="80176"/>
                        <a:pt x="1160" y="5621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3" name="Freeform: Shape 202">
                  <a:extLst>
                    <a:ext uri="{FF2B5EF4-FFF2-40B4-BE49-F238E27FC236}">
                      <a16:creationId xmlns:a16="http://schemas.microsoft.com/office/drawing/2014/main" id="{3D6C23EE-A559-4EE3-888B-FAB476619DDB}"/>
                    </a:ext>
                  </a:extLst>
                </p:cNvPr>
                <p:cNvSpPr/>
                <p:nvPr/>
              </p:nvSpPr>
              <p:spPr>
                <a:xfrm>
                  <a:off x="1559841" y="1476776"/>
                  <a:ext cx="91277" cy="91203"/>
                </a:xfrm>
                <a:custGeom>
                  <a:avLst/>
                  <a:gdLst>
                    <a:gd name="connsiteX0" fmla="*/ 1234 w 91277"/>
                    <a:gd name="connsiteY0" fmla="*/ 56211 h 91203"/>
                    <a:gd name="connsiteX1" fmla="*/ 35066 w 91277"/>
                    <a:gd name="connsiteY1" fmla="*/ 1234 h 91203"/>
                    <a:gd name="connsiteX2" fmla="*/ 90044 w 91277"/>
                    <a:gd name="connsiteY2" fmla="*/ 35066 h 91203"/>
                    <a:gd name="connsiteX3" fmla="*/ 56212 w 91277"/>
                    <a:gd name="connsiteY3" fmla="*/ 90044 h 91203"/>
                    <a:gd name="connsiteX4" fmla="*/ 1234 w 91277"/>
                    <a:gd name="connsiteY4" fmla="*/ 56211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277" h="91203">
                      <a:moveTo>
                        <a:pt x="1234" y="56211"/>
                      </a:moveTo>
                      <a:cubicBezTo>
                        <a:pt x="-4405" y="32247"/>
                        <a:pt x="9692" y="6873"/>
                        <a:pt x="35066" y="1234"/>
                      </a:cubicBezTo>
                      <a:cubicBezTo>
                        <a:pt x="59031" y="-4405"/>
                        <a:pt x="84405" y="9692"/>
                        <a:pt x="90044" y="35066"/>
                      </a:cubicBezTo>
                      <a:cubicBezTo>
                        <a:pt x="95682" y="59031"/>
                        <a:pt x="81586" y="84405"/>
                        <a:pt x="56212" y="90044"/>
                      </a:cubicBezTo>
                      <a:cubicBezTo>
                        <a:pt x="32247" y="95682"/>
                        <a:pt x="8283" y="80176"/>
                        <a:pt x="1234" y="5621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4" name="Freeform: Shape 203">
                  <a:extLst>
                    <a:ext uri="{FF2B5EF4-FFF2-40B4-BE49-F238E27FC236}">
                      <a16:creationId xmlns:a16="http://schemas.microsoft.com/office/drawing/2014/main" id="{91924A45-E48C-4AB0-A872-D28E00CB8DC3}"/>
                    </a:ext>
                  </a:extLst>
                </p:cNvPr>
                <p:cNvSpPr/>
                <p:nvPr/>
              </p:nvSpPr>
              <p:spPr>
                <a:xfrm>
                  <a:off x="1410411" y="1513427"/>
                  <a:ext cx="89877" cy="90789"/>
                </a:xfrm>
                <a:custGeom>
                  <a:avLst/>
                  <a:gdLst>
                    <a:gd name="connsiteX0" fmla="*/ 1239 w 89877"/>
                    <a:gd name="connsiteY0" fmla="*/ 56211 h 90789"/>
                    <a:gd name="connsiteX1" fmla="*/ 33661 w 89877"/>
                    <a:gd name="connsiteY1" fmla="*/ 1234 h 90789"/>
                    <a:gd name="connsiteX2" fmla="*/ 88639 w 89877"/>
                    <a:gd name="connsiteY2" fmla="*/ 35066 h 90789"/>
                    <a:gd name="connsiteX3" fmla="*/ 56216 w 89877"/>
                    <a:gd name="connsiteY3" fmla="*/ 90044 h 90789"/>
                    <a:gd name="connsiteX4" fmla="*/ 1239 w 89877"/>
                    <a:gd name="connsiteY4" fmla="*/ 56211 h 90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877" h="90789">
                      <a:moveTo>
                        <a:pt x="1239" y="56211"/>
                      </a:moveTo>
                      <a:cubicBezTo>
                        <a:pt x="-4400" y="32247"/>
                        <a:pt x="9697" y="6873"/>
                        <a:pt x="33661" y="1234"/>
                      </a:cubicBezTo>
                      <a:cubicBezTo>
                        <a:pt x="57626" y="-4405"/>
                        <a:pt x="83000" y="9692"/>
                        <a:pt x="88639" y="35066"/>
                      </a:cubicBezTo>
                      <a:cubicBezTo>
                        <a:pt x="94277" y="60441"/>
                        <a:pt x="80181" y="84405"/>
                        <a:pt x="56216" y="90044"/>
                      </a:cubicBezTo>
                      <a:cubicBezTo>
                        <a:pt x="32252" y="94273"/>
                        <a:pt x="8287" y="80176"/>
                        <a:pt x="1239" y="5621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5" name="Freeform: Shape 204">
                  <a:extLst>
                    <a:ext uri="{FF2B5EF4-FFF2-40B4-BE49-F238E27FC236}">
                      <a16:creationId xmlns:a16="http://schemas.microsoft.com/office/drawing/2014/main" id="{16EFF8EE-F48A-45B8-B0F0-B4CF0EB2AAE3}"/>
                    </a:ext>
                  </a:extLst>
                </p:cNvPr>
                <p:cNvSpPr/>
                <p:nvPr/>
              </p:nvSpPr>
              <p:spPr>
                <a:xfrm>
                  <a:off x="1270682" y="1693690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6" name="Freeform: Shape 205">
                  <a:extLst>
                    <a:ext uri="{FF2B5EF4-FFF2-40B4-BE49-F238E27FC236}">
                      <a16:creationId xmlns:a16="http://schemas.microsoft.com/office/drawing/2014/main" id="{9DC0FBC1-D62E-4AF7-98DC-4D67F9004417}"/>
                    </a:ext>
                  </a:extLst>
                </p:cNvPr>
                <p:cNvSpPr/>
                <p:nvPr/>
              </p:nvSpPr>
              <p:spPr>
                <a:xfrm>
                  <a:off x="1270682" y="1851574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7" name="Freeform: Shape 206">
                  <a:extLst>
                    <a:ext uri="{FF2B5EF4-FFF2-40B4-BE49-F238E27FC236}">
                      <a16:creationId xmlns:a16="http://schemas.microsoft.com/office/drawing/2014/main" id="{324A908D-E36A-4750-8177-FCA70F821F88}"/>
                    </a:ext>
                  </a:extLst>
                </p:cNvPr>
                <p:cNvSpPr/>
                <p:nvPr/>
              </p:nvSpPr>
              <p:spPr>
                <a:xfrm>
                  <a:off x="1270682" y="2009457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id="{05AF9436-1C44-470D-976C-20BA6B87468E}"/>
                    </a:ext>
                  </a:extLst>
                </p:cNvPr>
                <p:cNvSpPr/>
                <p:nvPr/>
              </p:nvSpPr>
              <p:spPr>
                <a:xfrm>
                  <a:off x="1270682" y="2167341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330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id="{23F56CB6-6AFC-4ADA-997A-C54C588AD2A9}"/>
                    </a:ext>
                  </a:extLst>
                </p:cNvPr>
                <p:cNvSpPr/>
                <p:nvPr/>
              </p:nvSpPr>
              <p:spPr>
                <a:xfrm>
                  <a:off x="1270682" y="2326634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id="{E124FA69-9F50-4C2D-BC83-F5EFD87FBBED}"/>
                    </a:ext>
                  </a:extLst>
                </p:cNvPr>
                <p:cNvSpPr/>
                <p:nvPr/>
              </p:nvSpPr>
              <p:spPr>
                <a:xfrm>
                  <a:off x="1270682" y="2484518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4B20F97E-703A-4EB3-A7C6-CB3A8689F946}"/>
                    </a:ext>
                  </a:extLst>
                </p:cNvPr>
                <p:cNvSpPr/>
                <p:nvPr/>
              </p:nvSpPr>
              <p:spPr>
                <a:xfrm>
                  <a:off x="1270682" y="2642401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id="{418270F7-31ED-47A9-9030-B6E9B19F8DEA}"/>
                    </a:ext>
                  </a:extLst>
                </p:cNvPr>
                <p:cNvSpPr/>
                <p:nvPr/>
              </p:nvSpPr>
              <p:spPr>
                <a:xfrm>
                  <a:off x="1270682" y="2800285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24B7FFF8-64AE-4EEB-AB96-3D7B56688005}"/>
                    </a:ext>
                  </a:extLst>
                </p:cNvPr>
                <p:cNvSpPr/>
                <p:nvPr/>
              </p:nvSpPr>
              <p:spPr>
                <a:xfrm>
                  <a:off x="1270682" y="2959578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4A74A242-DCEE-4E9F-BC63-45BE3383C0AB}"/>
                    </a:ext>
                  </a:extLst>
                </p:cNvPr>
                <p:cNvSpPr/>
                <p:nvPr/>
              </p:nvSpPr>
              <p:spPr>
                <a:xfrm>
                  <a:off x="1270682" y="3117461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C13748BD-4B1D-4EC5-980C-0B9B4B24EE82}"/>
                    </a:ext>
                  </a:extLst>
                </p:cNvPr>
                <p:cNvSpPr/>
                <p:nvPr/>
              </p:nvSpPr>
              <p:spPr>
                <a:xfrm>
                  <a:off x="1270682" y="3275345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8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8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8"/>
                      </a:move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8"/>
                        <a:pt x="45110" y="930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id="{7E7E9B27-B493-4422-8176-00D4031E66BC}"/>
                    </a:ext>
                  </a:extLst>
                </p:cNvPr>
                <p:cNvSpPr/>
                <p:nvPr/>
              </p:nvSpPr>
              <p:spPr>
                <a:xfrm>
                  <a:off x="1270682" y="3433229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8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8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8"/>
                      </a:move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8"/>
                        <a:pt x="45110" y="930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7" name="Freeform: Shape 216">
                  <a:extLst>
                    <a:ext uri="{FF2B5EF4-FFF2-40B4-BE49-F238E27FC236}">
                      <a16:creationId xmlns:a16="http://schemas.microsoft.com/office/drawing/2014/main" id="{A20D8329-3D12-43AC-86BC-8AF4D6D0A3B4}"/>
                    </a:ext>
                  </a:extLst>
                </p:cNvPr>
                <p:cNvSpPr/>
                <p:nvPr/>
              </p:nvSpPr>
              <p:spPr>
                <a:xfrm>
                  <a:off x="1270682" y="3591112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330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12DC1AB8-F846-47B4-8847-43A52358C101}"/>
                    </a:ext>
                  </a:extLst>
                </p:cNvPr>
                <p:cNvSpPr/>
                <p:nvPr/>
              </p:nvSpPr>
              <p:spPr>
                <a:xfrm>
                  <a:off x="1270682" y="3750405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8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8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8"/>
                      </a:move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8"/>
                        <a:pt x="45110" y="930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0CBC6A28-146E-4527-82CE-948531982A6D}"/>
                    </a:ext>
                  </a:extLst>
                </p:cNvPr>
                <p:cNvSpPr/>
                <p:nvPr/>
              </p:nvSpPr>
              <p:spPr>
                <a:xfrm>
                  <a:off x="1270682" y="3908289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62F814C7-31FE-47DA-9F56-CFD4A4462463}"/>
                    </a:ext>
                  </a:extLst>
                </p:cNvPr>
                <p:cNvSpPr/>
                <p:nvPr/>
              </p:nvSpPr>
              <p:spPr>
                <a:xfrm>
                  <a:off x="1270682" y="4066172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id="{03AF599C-FC30-441F-ACDD-51D46D2BA501}"/>
                    </a:ext>
                  </a:extLst>
                </p:cNvPr>
                <p:cNvSpPr/>
                <p:nvPr/>
              </p:nvSpPr>
              <p:spPr>
                <a:xfrm>
                  <a:off x="1270682" y="4224056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05E0DE1E-6C1E-4146-B72F-C707978C649A}"/>
                    </a:ext>
                  </a:extLst>
                </p:cNvPr>
                <p:cNvSpPr/>
                <p:nvPr/>
              </p:nvSpPr>
              <p:spPr>
                <a:xfrm>
                  <a:off x="1270682" y="4383349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8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8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8"/>
                      </a:move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8"/>
                        <a:pt x="45110" y="930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3" name="Freeform: Shape 222">
                  <a:extLst>
                    <a:ext uri="{FF2B5EF4-FFF2-40B4-BE49-F238E27FC236}">
                      <a16:creationId xmlns:a16="http://schemas.microsoft.com/office/drawing/2014/main" id="{482AD843-595A-4891-8FC4-3A6C03D4091C}"/>
                    </a:ext>
                  </a:extLst>
                </p:cNvPr>
                <p:cNvSpPr/>
                <p:nvPr/>
              </p:nvSpPr>
              <p:spPr>
                <a:xfrm>
                  <a:off x="1270682" y="4541233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20 h 93038"/>
                    <a:gd name="connsiteX2" fmla="*/ 45110 w 90219"/>
                    <a:gd name="connsiteY2" fmla="*/ 0 h 93038"/>
                    <a:gd name="connsiteX3" fmla="*/ 90219 w 90219"/>
                    <a:gd name="connsiteY3" fmla="*/ 46520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20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20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A5A5CBE0-ECC9-4E31-B1CA-81C3495542B3}"/>
                    </a:ext>
                  </a:extLst>
                </p:cNvPr>
                <p:cNvSpPr/>
                <p:nvPr/>
              </p:nvSpPr>
              <p:spPr>
                <a:xfrm>
                  <a:off x="1270682" y="4699116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5" name="Freeform: Shape 224">
                  <a:extLst>
                    <a:ext uri="{FF2B5EF4-FFF2-40B4-BE49-F238E27FC236}">
                      <a16:creationId xmlns:a16="http://schemas.microsoft.com/office/drawing/2014/main" id="{9B8C0AD4-AF6A-41C8-9869-4AA108C9F66E}"/>
                    </a:ext>
                  </a:extLst>
                </p:cNvPr>
                <p:cNvSpPr/>
                <p:nvPr/>
              </p:nvSpPr>
              <p:spPr>
                <a:xfrm>
                  <a:off x="1270682" y="4857000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20 h 93038"/>
                    <a:gd name="connsiteX2" fmla="*/ 45110 w 90285"/>
                    <a:gd name="connsiteY2" fmla="*/ 0 h 93038"/>
                    <a:gd name="connsiteX3" fmla="*/ 90219 w 90285"/>
                    <a:gd name="connsiteY3" fmla="*/ 46520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20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20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6" name="Freeform: Shape 225">
                  <a:extLst>
                    <a:ext uri="{FF2B5EF4-FFF2-40B4-BE49-F238E27FC236}">
                      <a16:creationId xmlns:a16="http://schemas.microsoft.com/office/drawing/2014/main" id="{964EAB26-F4A2-40DE-BEB3-A1FF2E5EEAF9}"/>
                    </a:ext>
                  </a:extLst>
                </p:cNvPr>
                <p:cNvSpPr/>
                <p:nvPr/>
              </p:nvSpPr>
              <p:spPr>
                <a:xfrm>
                  <a:off x="1269273" y="1556952"/>
                  <a:ext cx="93038" cy="93038"/>
                </a:xfrm>
                <a:custGeom>
                  <a:avLst/>
                  <a:gdLst>
                    <a:gd name="connsiteX0" fmla="*/ 93039 w 93038"/>
                    <a:gd name="connsiteY0" fmla="*/ 46519 h 93038"/>
                    <a:gd name="connsiteX1" fmla="*/ 46519 w 93038"/>
                    <a:gd name="connsiteY1" fmla="*/ 93039 h 93038"/>
                    <a:gd name="connsiteX2" fmla="*/ 0 w 93038"/>
                    <a:gd name="connsiteY2" fmla="*/ 46519 h 93038"/>
                    <a:gd name="connsiteX3" fmla="*/ 46519 w 93038"/>
                    <a:gd name="connsiteY3" fmla="*/ 0 h 93038"/>
                    <a:gd name="connsiteX4" fmla="*/ 93039 w 93038"/>
                    <a:gd name="connsiteY4" fmla="*/ 4651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038" h="93038">
                      <a:moveTo>
                        <a:pt x="93039" y="46519"/>
                      </a:moveTo>
                      <a:cubicBezTo>
                        <a:pt x="93039" y="72211"/>
                        <a:pt x="72211" y="93039"/>
                        <a:pt x="46519" y="93039"/>
                      </a:cubicBezTo>
                      <a:cubicBezTo>
                        <a:pt x="20827" y="93039"/>
                        <a:pt x="0" y="72211"/>
                        <a:pt x="0" y="46519"/>
                      </a:cubicBezTo>
                      <a:cubicBezTo>
                        <a:pt x="0" y="20827"/>
                        <a:pt x="20827" y="0"/>
                        <a:pt x="46519" y="0"/>
                      </a:cubicBezTo>
                      <a:cubicBezTo>
                        <a:pt x="72211" y="0"/>
                        <a:pt x="93039" y="20827"/>
                        <a:pt x="9303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7" name="Freeform: Shape 226">
                  <a:extLst>
                    <a:ext uri="{FF2B5EF4-FFF2-40B4-BE49-F238E27FC236}">
                      <a16:creationId xmlns:a16="http://schemas.microsoft.com/office/drawing/2014/main" id="{45CC1AD8-99CD-423A-A93C-F3A1CB76C99B}"/>
                    </a:ext>
                  </a:extLst>
                </p:cNvPr>
                <p:cNvSpPr/>
                <p:nvPr/>
              </p:nvSpPr>
              <p:spPr>
                <a:xfrm>
                  <a:off x="1269273" y="5005016"/>
                  <a:ext cx="93038" cy="93038"/>
                </a:xfrm>
                <a:custGeom>
                  <a:avLst/>
                  <a:gdLst>
                    <a:gd name="connsiteX0" fmla="*/ 93039 w 93038"/>
                    <a:gd name="connsiteY0" fmla="*/ 46519 h 93038"/>
                    <a:gd name="connsiteX1" fmla="*/ 46519 w 93038"/>
                    <a:gd name="connsiteY1" fmla="*/ 93038 h 93038"/>
                    <a:gd name="connsiteX2" fmla="*/ 0 w 93038"/>
                    <a:gd name="connsiteY2" fmla="*/ 46519 h 93038"/>
                    <a:gd name="connsiteX3" fmla="*/ 46519 w 93038"/>
                    <a:gd name="connsiteY3" fmla="*/ 0 h 93038"/>
                    <a:gd name="connsiteX4" fmla="*/ 93039 w 93038"/>
                    <a:gd name="connsiteY4" fmla="*/ 4651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038" h="93038">
                      <a:moveTo>
                        <a:pt x="93039" y="46519"/>
                      </a:moveTo>
                      <a:cubicBezTo>
                        <a:pt x="93039" y="72211"/>
                        <a:pt x="72211" y="93038"/>
                        <a:pt x="46519" y="93038"/>
                      </a:cubicBezTo>
                      <a:cubicBezTo>
                        <a:pt x="20827" y="93038"/>
                        <a:pt x="0" y="72211"/>
                        <a:pt x="0" y="46519"/>
                      </a:cubicBezTo>
                      <a:cubicBezTo>
                        <a:pt x="0" y="20827"/>
                        <a:pt x="20827" y="0"/>
                        <a:pt x="46519" y="0"/>
                      </a:cubicBezTo>
                      <a:cubicBezTo>
                        <a:pt x="72211" y="0"/>
                        <a:pt x="93039" y="20827"/>
                        <a:pt x="9303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08C1D8D4-CA8C-4A20-B85A-AF4861C315D9}"/>
                    </a:ext>
                  </a:extLst>
                </p:cNvPr>
                <p:cNvSpPr/>
                <p:nvPr/>
              </p:nvSpPr>
              <p:spPr>
                <a:xfrm>
                  <a:off x="10833917" y="1556952"/>
                  <a:ext cx="93038" cy="93038"/>
                </a:xfrm>
                <a:custGeom>
                  <a:avLst/>
                  <a:gdLst>
                    <a:gd name="connsiteX0" fmla="*/ 93039 w 93038"/>
                    <a:gd name="connsiteY0" fmla="*/ 46519 h 93038"/>
                    <a:gd name="connsiteX1" fmla="*/ 46520 w 93038"/>
                    <a:gd name="connsiteY1" fmla="*/ 93039 h 93038"/>
                    <a:gd name="connsiteX2" fmla="*/ 1 w 93038"/>
                    <a:gd name="connsiteY2" fmla="*/ 46519 h 93038"/>
                    <a:gd name="connsiteX3" fmla="*/ 46520 w 93038"/>
                    <a:gd name="connsiteY3" fmla="*/ 0 h 93038"/>
                    <a:gd name="connsiteX4" fmla="*/ 93039 w 93038"/>
                    <a:gd name="connsiteY4" fmla="*/ 4651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038" h="93038">
                      <a:moveTo>
                        <a:pt x="93039" y="46519"/>
                      </a:moveTo>
                      <a:cubicBezTo>
                        <a:pt x="93039" y="72211"/>
                        <a:pt x="72211" y="93039"/>
                        <a:pt x="46520" y="93039"/>
                      </a:cubicBezTo>
                      <a:cubicBezTo>
                        <a:pt x="20828" y="93039"/>
                        <a:pt x="1" y="72211"/>
                        <a:pt x="1" y="46519"/>
                      </a:cubicBezTo>
                      <a:cubicBezTo>
                        <a:pt x="1" y="20827"/>
                        <a:pt x="20828" y="0"/>
                        <a:pt x="46520" y="0"/>
                      </a:cubicBezTo>
                      <a:cubicBezTo>
                        <a:pt x="72211" y="0"/>
                        <a:pt x="93039" y="20827"/>
                        <a:pt x="9303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9" name="Freeform: Shape 228">
                  <a:extLst>
                    <a:ext uri="{FF2B5EF4-FFF2-40B4-BE49-F238E27FC236}">
                      <a16:creationId xmlns:a16="http://schemas.microsoft.com/office/drawing/2014/main" id="{9F812008-89AF-4CC6-985A-D33786908806}"/>
                    </a:ext>
                  </a:extLst>
                </p:cNvPr>
                <p:cNvSpPr/>
                <p:nvPr/>
              </p:nvSpPr>
              <p:spPr>
                <a:xfrm>
                  <a:off x="10833917" y="4993738"/>
                  <a:ext cx="93038" cy="93038"/>
                </a:xfrm>
                <a:custGeom>
                  <a:avLst/>
                  <a:gdLst>
                    <a:gd name="connsiteX0" fmla="*/ 93039 w 93038"/>
                    <a:gd name="connsiteY0" fmla="*/ 46519 h 93038"/>
                    <a:gd name="connsiteX1" fmla="*/ 46520 w 93038"/>
                    <a:gd name="connsiteY1" fmla="*/ 93038 h 93038"/>
                    <a:gd name="connsiteX2" fmla="*/ 1 w 93038"/>
                    <a:gd name="connsiteY2" fmla="*/ 46519 h 93038"/>
                    <a:gd name="connsiteX3" fmla="*/ 46520 w 93038"/>
                    <a:gd name="connsiteY3" fmla="*/ 0 h 93038"/>
                    <a:gd name="connsiteX4" fmla="*/ 93039 w 93038"/>
                    <a:gd name="connsiteY4" fmla="*/ 4651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038" h="93038">
                      <a:moveTo>
                        <a:pt x="93039" y="46519"/>
                      </a:moveTo>
                      <a:cubicBezTo>
                        <a:pt x="93039" y="72211"/>
                        <a:pt x="72211" y="93038"/>
                        <a:pt x="46520" y="93038"/>
                      </a:cubicBezTo>
                      <a:cubicBezTo>
                        <a:pt x="20828" y="93038"/>
                        <a:pt x="1" y="72211"/>
                        <a:pt x="1" y="46519"/>
                      </a:cubicBezTo>
                      <a:cubicBezTo>
                        <a:pt x="1" y="20827"/>
                        <a:pt x="20828" y="0"/>
                        <a:pt x="46520" y="0"/>
                      </a:cubicBezTo>
                      <a:cubicBezTo>
                        <a:pt x="72211" y="0"/>
                        <a:pt x="93039" y="20827"/>
                        <a:pt x="9303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B2AA624E-F4EE-4B37-98BD-B37BFC60414B}"/>
              </a:ext>
            </a:extLst>
          </p:cNvPr>
          <p:cNvGrpSpPr/>
          <p:nvPr/>
        </p:nvGrpSpPr>
        <p:grpSpPr>
          <a:xfrm>
            <a:off x="1508496" y="3762167"/>
            <a:ext cx="2675166" cy="2106782"/>
            <a:chOff x="-1752953" y="239512"/>
            <a:chExt cx="1509951" cy="1189137"/>
          </a:xfrm>
        </p:grpSpPr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6553D388-7B50-4754-B20F-E6072F53A8E2}"/>
                </a:ext>
              </a:extLst>
            </p:cNvPr>
            <p:cNvSpPr/>
            <p:nvPr/>
          </p:nvSpPr>
          <p:spPr>
            <a:xfrm>
              <a:off x="-1123890" y="239512"/>
              <a:ext cx="880888" cy="982971"/>
            </a:xfrm>
            <a:custGeom>
              <a:avLst/>
              <a:gdLst>
                <a:gd name="connsiteX0" fmla="*/ 3529 w 879743"/>
                <a:gd name="connsiteY0" fmla="*/ 81611 h 1034219"/>
                <a:gd name="connsiteX1" fmla="*/ 292454 w 879743"/>
                <a:gd name="connsiteY1" fmla="*/ 53036 h 1034219"/>
                <a:gd name="connsiteX2" fmla="*/ 660754 w 879743"/>
                <a:gd name="connsiteY2" fmla="*/ 167336 h 1034219"/>
                <a:gd name="connsiteX3" fmla="*/ 857604 w 879743"/>
                <a:gd name="connsiteY3" fmla="*/ 126061 h 1034219"/>
                <a:gd name="connsiteX4" fmla="*/ 851254 w 879743"/>
                <a:gd name="connsiteY4" fmla="*/ 935686 h 1034219"/>
                <a:gd name="connsiteX5" fmla="*/ 644879 w 879743"/>
                <a:gd name="connsiteY5" fmla="*/ 1002361 h 1034219"/>
                <a:gd name="connsiteX6" fmla="*/ 279754 w 879743"/>
                <a:gd name="connsiteY6" fmla="*/ 913461 h 1034219"/>
                <a:gd name="connsiteX7" fmla="*/ 140054 w 879743"/>
                <a:gd name="connsiteY7" fmla="*/ 989661 h 1034219"/>
                <a:gd name="connsiteX8" fmla="*/ 3529 w 879743"/>
                <a:gd name="connsiteY8" fmla="*/ 81611 h 1034219"/>
                <a:gd name="connsiteX0" fmla="*/ 3529 w 879743"/>
                <a:gd name="connsiteY0" fmla="*/ 81611 h 1034219"/>
                <a:gd name="connsiteX1" fmla="*/ 292454 w 879743"/>
                <a:gd name="connsiteY1" fmla="*/ 53036 h 1034219"/>
                <a:gd name="connsiteX2" fmla="*/ 660754 w 879743"/>
                <a:gd name="connsiteY2" fmla="*/ 167336 h 1034219"/>
                <a:gd name="connsiteX3" fmla="*/ 857604 w 879743"/>
                <a:gd name="connsiteY3" fmla="*/ 126061 h 1034219"/>
                <a:gd name="connsiteX4" fmla="*/ 851254 w 879743"/>
                <a:gd name="connsiteY4" fmla="*/ 935686 h 1034219"/>
                <a:gd name="connsiteX5" fmla="*/ 644879 w 879743"/>
                <a:gd name="connsiteY5" fmla="*/ 1002361 h 1034219"/>
                <a:gd name="connsiteX6" fmla="*/ 279754 w 879743"/>
                <a:gd name="connsiteY6" fmla="*/ 913461 h 1034219"/>
                <a:gd name="connsiteX7" fmla="*/ 140054 w 879743"/>
                <a:gd name="connsiteY7" fmla="*/ 989661 h 1034219"/>
                <a:gd name="connsiteX8" fmla="*/ 3529 w 879743"/>
                <a:gd name="connsiteY8" fmla="*/ 81611 h 1034219"/>
                <a:gd name="connsiteX0" fmla="*/ 25340 w 901554"/>
                <a:gd name="connsiteY0" fmla="*/ 30753 h 983361"/>
                <a:gd name="connsiteX1" fmla="*/ 314265 w 901554"/>
                <a:gd name="connsiteY1" fmla="*/ 2178 h 983361"/>
                <a:gd name="connsiteX2" fmla="*/ 682565 w 901554"/>
                <a:gd name="connsiteY2" fmla="*/ 116478 h 983361"/>
                <a:gd name="connsiteX3" fmla="*/ 879415 w 901554"/>
                <a:gd name="connsiteY3" fmla="*/ 75203 h 983361"/>
                <a:gd name="connsiteX4" fmla="*/ 873065 w 901554"/>
                <a:gd name="connsiteY4" fmla="*/ 884828 h 983361"/>
                <a:gd name="connsiteX5" fmla="*/ 666690 w 901554"/>
                <a:gd name="connsiteY5" fmla="*/ 951503 h 983361"/>
                <a:gd name="connsiteX6" fmla="*/ 301565 w 901554"/>
                <a:gd name="connsiteY6" fmla="*/ 862603 h 983361"/>
                <a:gd name="connsiteX7" fmla="*/ 161865 w 901554"/>
                <a:gd name="connsiteY7" fmla="*/ 938803 h 983361"/>
                <a:gd name="connsiteX8" fmla="*/ 25340 w 901554"/>
                <a:gd name="connsiteY8" fmla="*/ 30753 h 983361"/>
                <a:gd name="connsiteX0" fmla="*/ 25340 w 906303"/>
                <a:gd name="connsiteY0" fmla="*/ 30363 h 982971"/>
                <a:gd name="connsiteX1" fmla="*/ 314265 w 906303"/>
                <a:gd name="connsiteY1" fmla="*/ 1788 h 982971"/>
                <a:gd name="connsiteX2" fmla="*/ 612715 w 906303"/>
                <a:gd name="connsiteY2" fmla="*/ 106563 h 982971"/>
                <a:gd name="connsiteX3" fmla="*/ 879415 w 906303"/>
                <a:gd name="connsiteY3" fmla="*/ 74813 h 982971"/>
                <a:gd name="connsiteX4" fmla="*/ 873065 w 906303"/>
                <a:gd name="connsiteY4" fmla="*/ 884438 h 982971"/>
                <a:gd name="connsiteX5" fmla="*/ 666690 w 906303"/>
                <a:gd name="connsiteY5" fmla="*/ 951113 h 982971"/>
                <a:gd name="connsiteX6" fmla="*/ 301565 w 906303"/>
                <a:gd name="connsiteY6" fmla="*/ 862213 h 982971"/>
                <a:gd name="connsiteX7" fmla="*/ 161865 w 906303"/>
                <a:gd name="connsiteY7" fmla="*/ 938413 h 982971"/>
                <a:gd name="connsiteX8" fmla="*/ 25340 w 906303"/>
                <a:gd name="connsiteY8" fmla="*/ 30363 h 982971"/>
                <a:gd name="connsiteX0" fmla="*/ 25340 w 892146"/>
                <a:gd name="connsiteY0" fmla="*/ 30363 h 982971"/>
                <a:gd name="connsiteX1" fmla="*/ 314265 w 892146"/>
                <a:gd name="connsiteY1" fmla="*/ 1788 h 982971"/>
                <a:gd name="connsiteX2" fmla="*/ 612715 w 892146"/>
                <a:gd name="connsiteY2" fmla="*/ 106563 h 982971"/>
                <a:gd name="connsiteX3" fmla="*/ 879415 w 892146"/>
                <a:gd name="connsiteY3" fmla="*/ 74813 h 982971"/>
                <a:gd name="connsiteX4" fmla="*/ 873065 w 892146"/>
                <a:gd name="connsiteY4" fmla="*/ 884438 h 982971"/>
                <a:gd name="connsiteX5" fmla="*/ 666690 w 892146"/>
                <a:gd name="connsiteY5" fmla="*/ 951113 h 982971"/>
                <a:gd name="connsiteX6" fmla="*/ 301565 w 892146"/>
                <a:gd name="connsiteY6" fmla="*/ 862213 h 982971"/>
                <a:gd name="connsiteX7" fmla="*/ 161865 w 892146"/>
                <a:gd name="connsiteY7" fmla="*/ 938413 h 982971"/>
                <a:gd name="connsiteX8" fmla="*/ 25340 w 892146"/>
                <a:gd name="connsiteY8" fmla="*/ 30363 h 982971"/>
                <a:gd name="connsiteX0" fmla="*/ 25340 w 892373"/>
                <a:gd name="connsiteY0" fmla="*/ 30363 h 982971"/>
                <a:gd name="connsiteX1" fmla="*/ 314265 w 892373"/>
                <a:gd name="connsiteY1" fmla="*/ 1788 h 982971"/>
                <a:gd name="connsiteX2" fmla="*/ 612715 w 892373"/>
                <a:gd name="connsiteY2" fmla="*/ 106563 h 982971"/>
                <a:gd name="connsiteX3" fmla="*/ 879415 w 892373"/>
                <a:gd name="connsiteY3" fmla="*/ 74813 h 982971"/>
                <a:gd name="connsiteX4" fmla="*/ 873065 w 892373"/>
                <a:gd name="connsiteY4" fmla="*/ 884438 h 982971"/>
                <a:gd name="connsiteX5" fmla="*/ 663515 w 892373"/>
                <a:gd name="connsiteY5" fmla="*/ 954288 h 982971"/>
                <a:gd name="connsiteX6" fmla="*/ 301565 w 892373"/>
                <a:gd name="connsiteY6" fmla="*/ 862213 h 982971"/>
                <a:gd name="connsiteX7" fmla="*/ 161865 w 892373"/>
                <a:gd name="connsiteY7" fmla="*/ 938413 h 982971"/>
                <a:gd name="connsiteX8" fmla="*/ 25340 w 892373"/>
                <a:gd name="connsiteY8" fmla="*/ 30363 h 982971"/>
                <a:gd name="connsiteX0" fmla="*/ 25340 w 880888"/>
                <a:gd name="connsiteY0" fmla="*/ 30363 h 982971"/>
                <a:gd name="connsiteX1" fmla="*/ 314265 w 880888"/>
                <a:gd name="connsiteY1" fmla="*/ 1788 h 982971"/>
                <a:gd name="connsiteX2" fmla="*/ 612715 w 880888"/>
                <a:gd name="connsiteY2" fmla="*/ 106563 h 982971"/>
                <a:gd name="connsiteX3" fmla="*/ 879415 w 880888"/>
                <a:gd name="connsiteY3" fmla="*/ 74813 h 982971"/>
                <a:gd name="connsiteX4" fmla="*/ 873065 w 880888"/>
                <a:gd name="connsiteY4" fmla="*/ 884438 h 982971"/>
                <a:gd name="connsiteX5" fmla="*/ 663515 w 880888"/>
                <a:gd name="connsiteY5" fmla="*/ 954288 h 982971"/>
                <a:gd name="connsiteX6" fmla="*/ 301565 w 880888"/>
                <a:gd name="connsiteY6" fmla="*/ 862213 h 982971"/>
                <a:gd name="connsiteX7" fmla="*/ 161865 w 880888"/>
                <a:gd name="connsiteY7" fmla="*/ 938413 h 982971"/>
                <a:gd name="connsiteX8" fmla="*/ 25340 w 880888"/>
                <a:gd name="connsiteY8" fmla="*/ 30363 h 982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0888" h="982971">
                  <a:moveTo>
                    <a:pt x="25340" y="30363"/>
                  </a:moveTo>
                  <a:cubicBezTo>
                    <a:pt x="117415" y="48884"/>
                    <a:pt x="216369" y="-10912"/>
                    <a:pt x="314265" y="1788"/>
                  </a:cubicBezTo>
                  <a:cubicBezTo>
                    <a:pt x="412161" y="14488"/>
                    <a:pt x="518523" y="94392"/>
                    <a:pt x="612715" y="106563"/>
                  </a:cubicBezTo>
                  <a:cubicBezTo>
                    <a:pt x="706907" y="118734"/>
                    <a:pt x="874123" y="56292"/>
                    <a:pt x="879415" y="74813"/>
                  </a:cubicBezTo>
                  <a:cubicBezTo>
                    <a:pt x="884707" y="93334"/>
                    <a:pt x="874123" y="858509"/>
                    <a:pt x="873065" y="884438"/>
                  </a:cubicBezTo>
                  <a:cubicBezTo>
                    <a:pt x="872007" y="910367"/>
                    <a:pt x="758765" y="957992"/>
                    <a:pt x="663515" y="954288"/>
                  </a:cubicBezTo>
                  <a:cubicBezTo>
                    <a:pt x="568265" y="950584"/>
                    <a:pt x="385702" y="864330"/>
                    <a:pt x="301565" y="862213"/>
                  </a:cubicBezTo>
                  <a:cubicBezTo>
                    <a:pt x="217428" y="860096"/>
                    <a:pt x="205257" y="1072821"/>
                    <a:pt x="161865" y="938413"/>
                  </a:cubicBezTo>
                  <a:cubicBezTo>
                    <a:pt x="118473" y="804005"/>
                    <a:pt x="-66735" y="11842"/>
                    <a:pt x="25340" y="3036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2" name="Rectangle 2">
              <a:extLst>
                <a:ext uri="{FF2B5EF4-FFF2-40B4-BE49-F238E27FC236}">
                  <a16:creationId xmlns:a16="http://schemas.microsoft.com/office/drawing/2014/main" id="{3BD7CDC6-20A9-41D4-AF66-1E9CCEC4E15C}"/>
                </a:ext>
              </a:extLst>
            </p:cNvPr>
            <p:cNvSpPr/>
            <p:nvPr/>
          </p:nvSpPr>
          <p:spPr>
            <a:xfrm>
              <a:off x="-1749120" y="412057"/>
              <a:ext cx="908050" cy="1016592"/>
            </a:xfrm>
            <a:custGeom>
              <a:avLst/>
              <a:gdLst>
                <a:gd name="connsiteX0" fmla="*/ 0 w 914400"/>
                <a:gd name="connsiteY0" fmla="*/ 0 h 936416"/>
                <a:gd name="connsiteX1" fmla="*/ 914400 w 914400"/>
                <a:gd name="connsiteY1" fmla="*/ 0 h 936416"/>
                <a:gd name="connsiteX2" fmla="*/ 914400 w 914400"/>
                <a:gd name="connsiteY2" fmla="*/ 936416 h 936416"/>
                <a:gd name="connsiteX3" fmla="*/ 0 w 914400"/>
                <a:gd name="connsiteY3" fmla="*/ 936416 h 936416"/>
                <a:gd name="connsiteX4" fmla="*/ 0 w 914400"/>
                <a:gd name="connsiteY4" fmla="*/ 0 h 936416"/>
                <a:gd name="connsiteX0" fmla="*/ 0 w 914400"/>
                <a:gd name="connsiteY0" fmla="*/ 0 h 939591"/>
                <a:gd name="connsiteX1" fmla="*/ 914400 w 914400"/>
                <a:gd name="connsiteY1" fmla="*/ 0 h 939591"/>
                <a:gd name="connsiteX2" fmla="*/ 914400 w 914400"/>
                <a:gd name="connsiteY2" fmla="*/ 936416 h 939591"/>
                <a:gd name="connsiteX3" fmla="*/ 44450 w 914400"/>
                <a:gd name="connsiteY3" fmla="*/ 939591 h 939591"/>
                <a:gd name="connsiteX4" fmla="*/ 0 w 914400"/>
                <a:gd name="connsiteY4" fmla="*/ 0 h 939591"/>
                <a:gd name="connsiteX0" fmla="*/ 0 w 914400"/>
                <a:gd name="connsiteY0" fmla="*/ 0 h 939591"/>
                <a:gd name="connsiteX1" fmla="*/ 914400 w 914400"/>
                <a:gd name="connsiteY1" fmla="*/ 0 h 939591"/>
                <a:gd name="connsiteX2" fmla="*/ 914400 w 914400"/>
                <a:gd name="connsiteY2" fmla="*/ 936416 h 939591"/>
                <a:gd name="connsiteX3" fmla="*/ 44450 w 914400"/>
                <a:gd name="connsiteY3" fmla="*/ 939591 h 939591"/>
                <a:gd name="connsiteX4" fmla="*/ 0 w 914400"/>
                <a:gd name="connsiteY4" fmla="*/ 0 h 939591"/>
                <a:gd name="connsiteX0" fmla="*/ 0 w 914400"/>
                <a:gd name="connsiteY0" fmla="*/ 0 h 939591"/>
                <a:gd name="connsiteX1" fmla="*/ 914400 w 914400"/>
                <a:gd name="connsiteY1" fmla="*/ 0 h 939591"/>
                <a:gd name="connsiteX2" fmla="*/ 869950 w 914400"/>
                <a:gd name="connsiteY2" fmla="*/ 936416 h 939591"/>
                <a:gd name="connsiteX3" fmla="*/ 44450 w 914400"/>
                <a:gd name="connsiteY3" fmla="*/ 939591 h 939591"/>
                <a:gd name="connsiteX4" fmla="*/ 0 w 914400"/>
                <a:gd name="connsiteY4" fmla="*/ 0 h 939591"/>
                <a:gd name="connsiteX0" fmla="*/ 0 w 914400"/>
                <a:gd name="connsiteY0" fmla="*/ 0 h 939591"/>
                <a:gd name="connsiteX1" fmla="*/ 914400 w 914400"/>
                <a:gd name="connsiteY1" fmla="*/ 0 h 939591"/>
                <a:gd name="connsiteX2" fmla="*/ 869950 w 914400"/>
                <a:gd name="connsiteY2" fmla="*/ 936416 h 939591"/>
                <a:gd name="connsiteX3" fmla="*/ 44450 w 914400"/>
                <a:gd name="connsiteY3" fmla="*/ 939591 h 939591"/>
                <a:gd name="connsiteX4" fmla="*/ 0 w 914400"/>
                <a:gd name="connsiteY4" fmla="*/ 0 h 939591"/>
                <a:gd name="connsiteX0" fmla="*/ 0 w 914400"/>
                <a:gd name="connsiteY0" fmla="*/ 0 h 955839"/>
                <a:gd name="connsiteX1" fmla="*/ 914400 w 914400"/>
                <a:gd name="connsiteY1" fmla="*/ 0 h 955839"/>
                <a:gd name="connsiteX2" fmla="*/ 869950 w 914400"/>
                <a:gd name="connsiteY2" fmla="*/ 936416 h 955839"/>
                <a:gd name="connsiteX3" fmla="*/ 44450 w 914400"/>
                <a:gd name="connsiteY3" fmla="*/ 939591 h 955839"/>
                <a:gd name="connsiteX4" fmla="*/ 0 w 914400"/>
                <a:gd name="connsiteY4" fmla="*/ 0 h 955839"/>
                <a:gd name="connsiteX0" fmla="*/ 0 w 914400"/>
                <a:gd name="connsiteY0" fmla="*/ 0 h 968980"/>
                <a:gd name="connsiteX1" fmla="*/ 914400 w 914400"/>
                <a:gd name="connsiteY1" fmla="*/ 0 h 968980"/>
                <a:gd name="connsiteX2" fmla="*/ 869950 w 914400"/>
                <a:gd name="connsiteY2" fmla="*/ 936416 h 968980"/>
                <a:gd name="connsiteX3" fmla="*/ 44450 w 914400"/>
                <a:gd name="connsiteY3" fmla="*/ 939591 h 968980"/>
                <a:gd name="connsiteX4" fmla="*/ 0 w 914400"/>
                <a:gd name="connsiteY4" fmla="*/ 0 h 968980"/>
                <a:gd name="connsiteX0" fmla="*/ 0 w 914400"/>
                <a:gd name="connsiteY0" fmla="*/ 0 h 976593"/>
                <a:gd name="connsiteX1" fmla="*/ 914400 w 914400"/>
                <a:gd name="connsiteY1" fmla="*/ 0 h 976593"/>
                <a:gd name="connsiteX2" fmla="*/ 869950 w 914400"/>
                <a:gd name="connsiteY2" fmla="*/ 936416 h 976593"/>
                <a:gd name="connsiteX3" fmla="*/ 44450 w 914400"/>
                <a:gd name="connsiteY3" fmla="*/ 939591 h 976593"/>
                <a:gd name="connsiteX4" fmla="*/ 0 w 914400"/>
                <a:gd name="connsiteY4" fmla="*/ 0 h 976593"/>
                <a:gd name="connsiteX0" fmla="*/ 0 w 914400"/>
                <a:gd name="connsiteY0" fmla="*/ 0 h 984438"/>
                <a:gd name="connsiteX1" fmla="*/ 914400 w 914400"/>
                <a:gd name="connsiteY1" fmla="*/ 0 h 984438"/>
                <a:gd name="connsiteX2" fmla="*/ 869950 w 914400"/>
                <a:gd name="connsiteY2" fmla="*/ 936416 h 984438"/>
                <a:gd name="connsiteX3" fmla="*/ 44450 w 914400"/>
                <a:gd name="connsiteY3" fmla="*/ 939591 h 984438"/>
                <a:gd name="connsiteX4" fmla="*/ 0 w 914400"/>
                <a:gd name="connsiteY4" fmla="*/ 0 h 984438"/>
                <a:gd name="connsiteX0" fmla="*/ 0 w 921485"/>
                <a:gd name="connsiteY0" fmla="*/ 0 h 984438"/>
                <a:gd name="connsiteX1" fmla="*/ 914400 w 921485"/>
                <a:gd name="connsiteY1" fmla="*/ 0 h 984438"/>
                <a:gd name="connsiteX2" fmla="*/ 869950 w 921485"/>
                <a:gd name="connsiteY2" fmla="*/ 936416 h 984438"/>
                <a:gd name="connsiteX3" fmla="*/ 44450 w 921485"/>
                <a:gd name="connsiteY3" fmla="*/ 939591 h 984438"/>
                <a:gd name="connsiteX4" fmla="*/ 0 w 921485"/>
                <a:gd name="connsiteY4" fmla="*/ 0 h 984438"/>
                <a:gd name="connsiteX0" fmla="*/ 1840 w 923325"/>
                <a:gd name="connsiteY0" fmla="*/ 0 h 984438"/>
                <a:gd name="connsiteX1" fmla="*/ 916240 w 923325"/>
                <a:gd name="connsiteY1" fmla="*/ 0 h 984438"/>
                <a:gd name="connsiteX2" fmla="*/ 871790 w 923325"/>
                <a:gd name="connsiteY2" fmla="*/ 936416 h 984438"/>
                <a:gd name="connsiteX3" fmla="*/ 46290 w 923325"/>
                <a:gd name="connsiteY3" fmla="*/ 939591 h 984438"/>
                <a:gd name="connsiteX4" fmla="*/ 1840 w 923325"/>
                <a:gd name="connsiteY4" fmla="*/ 0 h 984438"/>
                <a:gd name="connsiteX0" fmla="*/ 1840 w 923325"/>
                <a:gd name="connsiteY0" fmla="*/ 0 h 1000806"/>
                <a:gd name="connsiteX1" fmla="*/ 916240 w 923325"/>
                <a:gd name="connsiteY1" fmla="*/ 0 h 1000806"/>
                <a:gd name="connsiteX2" fmla="*/ 871790 w 923325"/>
                <a:gd name="connsiteY2" fmla="*/ 936416 h 1000806"/>
                <a:gd name="connsiteX3" fmla="*/ 46290 w 923325"/>
                <a:gd name="connsiteY3" fmla="*/ 939591 h 1000806"/>
                <a:gd name="connsiteX4" fmla="*/ 1840 w 923325"/>
                <a:gd name="connsiteY4" fmla="*/ 0 h 1000806"/>
                <a:gd name="connsiteX0" fmla="*/ 1840 w 923325"/>
                <a:gd name="connsiteY0" fmla="*/ 0 h 1016592"/>
                <a:gd name="connsiteX1" fmla="*/ 916240 w 923325"/>
                <a:gd name="connsiteY1" fmla="*/ 0 h 1016592"/>
                <a:gd name="connsiteX2" fmla="*/ 871790 w 923325"/>
                <a:gd name="connsiteY2" fmla="*/ 936416 h 1016592"/>
                <a:gd name="connsiteX3" fmla="*/ 46290 w 923325"/>
                <a:gd name="connsiteY3" fmla="*/ 939591 h 1016592"/>
                <a:gd name="connsiteX4" fmla="*/ 1840 w 923325"/>
                <a:gd name="connsiteY4" fmla="*/ 0 h 101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325" h="1016592">
                  <a:moveTo>
                    <a:pt x="1840" y="0"/>
                  </a:moveTo>
                  <a:lnTo>
                    <a:pt x="916240" y="0"/>
                  </a:lnTo>
                  <a:cubicBezTo>
                    <a:pt x="929998" y="312139"/>
                    <a:pt x="927882" y="627452"/>
                    <a:pt x="871790" y="936416"/>
                  </a:cubicBezTo>
                  <a:cubicBezTo>
                    <a:pt x="574398" y="1042249"/>
                    <a:pt x="308757" y="1043308"/>
                    <a:pt x="46290" y="939591"/>
                  </a:cubicBezTo>
                  <a:cubicBezTo>
                    <a:pt x="-3452" y="670844"/>
                    <a:pt x="-2393" y="313197"/>
                    <a:pt x="184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F56733E2-7DD7-446A-9EC6-24DEF214C516}"/>
                </a:ext>
              </a:extLst>
            </p:cNvPr>
            <p:cNvSpPr/>
            <p:nvPr/>
          </p:nvSpPr>
          <p:spPr>
            <a:xfrm>
              <a:off x="-1752953" y="251287"/>
              <a:ext cx="902008" cy="3007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C05281B4-A2DB-4345-A4A3-F0DAF229DC03}"/>
                </a:ext>
              </a:extLst>
            </p:cNvPr>
            <p:cNvSpPr/>
            <p:nvPr/>
          </p:nvSpPr>
          <p:spPr>
            <a:xfrm>
              <a:off x="-1468618" y="346075"/>
              <a:ext cx="333338" cy="11112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9E1E327-B6F3-4B79-9395-D8FCD7FFB971}"/>
                </a:ext>
              </a:extLst>
            </p:cNvPr>
            <p:cNvCxnSpPr>
              <a:cxnSpLocks/>
            </p:cNvCxnSpPr>
            <p:nvPr/>
          </p:nvCxnSpPr>
          <p:spPr>
            <a:xfrm>
              <a:off x="-737513" y="255783"/>
              <a:ext cx="7144" cy="864394"/>
            </a:xfrm>
            <a:prstGeom prst="line">
              <a:avLst/>
            </a:prstGeom>
            <a:ln>
              <a:solidFill>
                <a:srgbClr val="AFABAB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F75A22A1-6099-46F7-AB12-FC48E2EA6089}"/>
                </a:ext>
              </a:extLst>
            </p:cNvPr>
            <p:cNvCxnSpPr>
              <a:cxnSpLocks/>
            </p:cNvCxnSpPr>
            <p:nvPr/>
          </p:nvCxnSpPr>
          <p:spPr>
            <a:xfrm>
              <a:off x="-1633538" y="504825"/>
              <a:ext cx="24835" cy="866061"/>
            </a:xfrm>
            <a:prstGeom prst="line">
              <a:avLst/>
            </a:prstGeom>
            <a:ln>
              <a:solidFill>
                <a:srgbClr val="AFABAB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DFA84C46-F24A-4BE0-8694-768E803E4F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957263" y="483394"/>
              <a:ext cx="42864" cy="873919"/>
            </a:xfrm>
            <a:prstGeom prst="line">
              <a:avLst/>
            </a:prstGeom>
            <a:ln>
              <a:solidFill>
                <a:srgbClr val="AFABAB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51A40B29-13A4-450D-A5A9-24E61A3A3ECB}"/>
                </a:ext>
              </a:extLst>
            </p:cNvPr>
            <p:cNvGrpSpPr/>
            <p:nvPr/>
          </p:nvGrpSpPr>
          <p:grpSpPr>
            <a:xfrm>
              <a:off x="-1456556" y="739764"/>
              <a:ext cx="345281" cy="205772"/>
              <a:chOff x="-1456556" y="739764"/>
              <a:chExt cx="345281" cy="205772"/>
            </a:xfrm>
          </p:grpSpPr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E2154735-0E3D-4477-A77C-A6D93ED549E0}"/>
                  </a:ext>
                </a:extLst>
              </p:cNvPr>
              <p:cNvGrpSpPr/>
              <p:nvPr/>
            </p:nvGrpSpPr>
            <p:grpSpPr>
              <a:xfrm>
                <a:off x="-1456556" y="739764"/>
                <a:ext cx="345281" cy="45719"/>
                <a:chOff x="-1456556" y="1068844"/>
                <a:chExt cx="345281" cy="45719"/>
              </a:xfrm>
            </p:grpSpPr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F753DA2A-8244-404F-B319-80C03208498F}"/>
                    </a:ext>
                  </a:extLst>
                </p:cNvPr>
                <p:cNvSpPr/>
                <p:nvPr/>
              </p:nvSpPr>
              <p:spPr>
                <a:xfrm rot="10800000">
                  <a:off x="-1456556" y="1068844"/>
                  <a:ext cx="119062" cy="45719"/>
                </a:xfrm>
                <a:custGeom>
                  <a:avLst/>
                  <a:gdLst>
                    <a:gd name="connsiteX0" fmla="*/ 0 w 171450"/>
                    <a:gd name="connsiteY0" fmla="*/ 0 h 57167"/>
                    <a:gd name="connsiteX1" fmla="*/ 83344 w 171450"/>
                    <a:gd name="connsiteY1" fmla="*/ 57150 h 57167"/>
                    <a:gd name="connsiteX2" fmla="*/ 171450 w 171450"/>
                    <a:gd name="connsiteY2" fmla="*/ 4763 h 57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1450" h="57167">
                      <a:moveTo>
                        <a:pt x="0" y="0"/>
                      </a:moveTo>
                      <a:cubicBezTo>
                        <a:pt x="27384" y="28178"/>
                        <a:pt x="54769" y="56356"/>
                        <a:pt x="83344" y="57150"/>
                      </a:cubicBezTo>
                      <a:cubicBezTo>
                        <a:pt x="111919" y="57944"/>
                        <a:pt x="141684" y="31353"/>
                        <a:pt x="171450" y="4763"/>
                      </a:cubicBezTo>
                    </a:path>
                  </a:pathLst>
                </a:custGeom>
                <a:noFill/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2" name="Freeform: Shape 241">
                  <a:extLst>
                    <a:ext uri="{FF2B5EF4-FFF2-40B4-BE49-F238E27FC236}">
                      <a16:creationId xmlns:a16="http://schemas.microsoft.com/office/drawing/2014/main" id="{B4477952-CC56-4571-8799-11B0E2EC3D34}"/>
                    </a:ext>
                  </a:extLst>
                </p:cNvPr>
                <p:cNvSpPr/>
                <p:nvPr/>
              </p:nvSpPr>
              <p:spPr>
                <a:xfrm rot="10800000">
                  <a:off x="-1230337" y="1068844"/>
                  <a:ext cx="119062" cy="45719"/>
                </a:xfrm>
                <a:custGeom>
                  <a:avLst/>
                  <a:gdLst>
                    <a:gd name="connsiteX0" fmla="*/ 0 w 171450"/>
                    <a:gd name="connsiteY0" fmla="*/ 0 h 57167"/>
                    <a:gd name="connsiteX1" fmla="*/ 83344 w 171450"/>
                    <a:gd name="connsiteY1" fmla="*/ 57150 h 57167"/>
                    <a:gd name="connsiteX2" fmla="*/ 171450 w 171450"/>
                    <a:gd name="connsiteY2" fmla="*/ 4763 h 57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1450" h="57167">
                      <a:moveTo>
                        <a:pt x="0" y="0"/>
                      </a:moveTo>
                      <a:cubicBezTo>
                        <a:pt x="27384" y="28178"/>
                        <a:pt x="54769" y="56356"/>
                        <a:pt x="83344" y="57150"/>
                      </a:cubicBezTo>
                      <a:cubicBezTo>
                        <a:pt x="111919" y="57944"/>
                        <a:pt x="141684" y="31353"/>
                        <a:pt x="171450" y="4763"/>
                      </a:cubicBezTo>
                    </a:path>
                  </a:pathLst>
                </a:custGeom>
                <a:noFill/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08C8EC9B-0D7F-4065-B700-F6F50F18B70C}"/>
                  </a:ext>
                </a:extLst>
              </p:cNvPr>
              <p:cNvSpPr/>
              <p:nvPr/>
            </p:nvSpPr>
            <p:spPr>
              <a:xfrm>
                <a:off x="-1358705" y="858551"/>
                <a:ext cx="151479" cy="86985"/>
              </a:xfrm>
              <a:custGeom>
                <a:avLst/>
                <a:gdLst>
                  <a:gd name="connsiteX0" fmla="*/ 11398 w 247834"/>
                  <a:gd name="connsiteY0" fmla="*/ 0 h 86985"/>
                  <a:gd name="connsiteX1" fmla="*/ 36295 w 247834"/>
                  <a:gd name="connsiteY1" fmla="*/ 18396 h 86985"/>
                  <a:gd name="connsiteX2" fmla="*/ 123917 w 247834"/>
                  <a:gd name="connsiteY2" fmla="*/ 36477 h 86985"/>
                  <a:gd name="connsiteX3" fmla="*/ 211539 w 247834"/>
                  <a:gd name="connsiteY3" fmla="*/ 18396 h 86985"/>
                  <a:gd name="connsiteX4" fmla="*/ 236436 w 247834"/>
                  <a:gd name="connsiteY4" fmla="*/ 0 h 86985"/>
                  <a:gd name="connsiteX5" fmla="*/ 238096 w 247834"/>
                  <a:gd name="connsiteY5" fmla="*/ 1226 h 86985"/>
                  <a:gd name="connsiteX6" fmla="*/ 247834 w 247834"/>
                  <a:gd name="connsiteY6" fmla="*/ 25254 h 86985"/>
                  <a:gd name="connsiteX7" fmla="*/ 123917 w 247834"/>
                  <a:gd name="connsiteY7" fmla="*/ 86985 h 86985"/>
                  <a:gd name="connsiteX8" fmla="*/ 0 w 247834"/>
                  <a:gd name="connsiteY8" fmla="*/ 25254 h 86985"/>
                  <a:gd name="connsiteX9" fmla="*/ 9738 w 247834"/>
                  <a:gd name="connsiteY9" fmla="*/ 1226 h 86985"/>
                  <a:gd name="connsiteX10" fmla="*/ 11398 w 247834"/>
                  <a:gd name="connsiteY10" fmla="*/ 0 h 86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7834" h="86985">
                    <a:moveTo>
                      <a:pt x="11398" y="0"/>
                    </a:moveTo>
                    <a:lnTo>
                      <a:pt x="36295" y="18396"/>
                    </a:lnTo>
                    <a:cubicBezTo>
                      <a:pt x="58720" y="29568"/>
                      <a:pt x="89699" y="36477"/>
                      <a:pt x="123917" y="36477"/>
                    </a:cubicBezTo>
                    <a:cubicBezTo>
                      <a:pt x="158136" y="36477"/>
                      <a:pt x="189115" y="29568"/>
                      <a:pt x="211539" y="18396"/>
                    </a:cubicBezTo>
                    <a:lnTo>
                      <a:pt x="236436" y="0"/>
                    </a:lnTo>
                    <a:lnTo>
                      <a:pt x="238096" y="1226"/>
                    </a:lnTo>
                    <a:cubicBezTo>
                      <a:pt x="244367" y="8611"/>
                      <a:pt x="247834" y="16731"/>
                      <a:pt x="247834" y="25254"/>
                    </a:cubicBezTo>
                    <a:cubicBezTo>
                      <a:pt x="247834" y="59347"/>
                      <a:pt x="192354" y="86985"/>
                      <a:pt x="123917" y="86985"/>
                    </a:cubicBezTo>
                    <a:cubicBezTo>
                      <a:pt x="55480" y="86985"/>
                      <a:pt x="0" y="59347"/>
                      <a:pt x="0" y="25254"/>
                    </a:cubicBezTo>
                    <a:cubicBezTo>
                      <a:pt x="0" y="16731"/>
                      <a:pt x="3468" y="8611"/>
                      <a:pt x="9738" y="1226"/>
                    </a:cubicBezTo>
                    <a:lnTo>
                      <a:pt x="11398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</p:grpSp>
      <p:sp>
        <p:nvSpPr>
          <p:cNvPr id="243" name="BUTTON">
            <a:hlinkClick r:id="rId35" action="ppaction://hlinksldjump"/>
            <a:extLst>
              <a:ext uri="{FF2B5EF4-FFF2-40B4-BE49-F238E27FC236}">
                <a16:creationId xmlns:a16="http://schemas.microsoft.com/office/drawing/2014/main" id="{115A54F0-5FCE-43C4-98CB-73F86649EE6B}"/>
              </a:ext>
            </a:extLst>
          </p:cNvPr>
          <p:cNvSpPr/>
          <p:nvPr/>
        </p:nvSpPr>
        <p:spPr>
          <a:xfrm>
            <a:off x="9175703" y="4375392"/>
            <a:ext cx="1319456" cy="1319456"/>
          </a:xfrm>
          <a:prstGeom prst="ellipse">
            <a:avLst/>
          </a:pr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Go!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45119A-5020-4689-A735-EBFDDE5B89BD}"/>
              </a:ext>
            </a:extLst>
          </p:cNvPr>
          <p:cNvSpPr/>
          <p:nvPr/>
        </p:nvSpPr>
        <p:spPr>
          <a:xfrm>
            <a:off x="2275861" y="2404630"/>
            <a:ext cx="7637460" cy="170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chemeClr val="tx2"/>
                </a:solidFill>
                <a:latin typeface="Plantagenet Cherokee" panose="020B0604020202020204" pitchFamily="18" charset="0"/>
              </a:rPr>
              <a:t>Can you find the toilet roll within 10 seconds?</a:t>
            </a:r>
          </a:p>
        </p:txBody>
      </p:sp>
    </p:spTree>
    <p:extLst>
      <p:ext uri="{BB962C8B-B14F-4D97-AF65-F5344CB8AC3E}">
        <p14:creationId xmlns:p14="http://schemas.microsoft.com/office/powerpoint/2010/main" val="181820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5" name="Picture 1384">
            <a:extLst>
              <a:ext uri="{FF2B5EF4-FFF2-40B4-BE49-F238E27FC236}">
                <a16:creationId xmlns:a16="http://schemas.microsoft.com/office/drawing/2014/main" id="{5546BD2F-3C61-41A9-B83E-E671FFEA2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832" y="609805"/>
            <a:ext cx="1066892" cy="1036410"/>
          </a:xfrm>
          <a:prstGeom prst="rect">
            <a:avLst/>
          </a:prstGeom>
        </p:spPr>
      </p:pic>
      <p:sp>
        <p:nvSpPr>
          <p:cNvPr id="1031" name="Freeform: Shape 1030">
            <a:extLst>
              <a:ext uri="{FF2B5EF4-FFF2-40B4-BE49-F238E27FC236}">
                <a16:creationId xmlns:a16="http://schemas.microsoft.com/office/drawing/2014/main" id="{611BE249-FD8C-46C7-863F-DD445DD4E778}"/>
              </a:ext>
            </a:extLst>
          </p:cNvPr>
          <p:cNvSpPr/>
          <p:nvPr/>
        </p:nvSpPr>
        <p:spPr>
          <a:xfrm>
            <a:off x="0" y="4074913"/>
            <a:ext cx="12192000" cy="2783087"/>
          </a:xfrm>
          <a:custGeom>
            <a:avLst/>
            <a:gdLst>
              <a:gd name="connsiteX0" fmla="*/ 11931904 w 12192000"/>
              <a:gd name="connsiteY0" fmla="*/ 1073 h 2783087"/>
              <a:gd name="connsiteX1" fmla="*/ 12182110 w 12192000"/>
              <a:gd name="connsiteY1" fmla="*/ 54407 h 2783087"/>
              <a:gd name="connsiteX2" fmla="*/ 12192000 w 12192000"/>
              <a:gd name="connsiteY2" fmla="*/ 60520 h 2783087"/>
              <a:gd name="connsiteX3" fmla="*/ 12192000 w 12192000"/>
              <a:gd name="connsiteY3" fmla="*/ 2783087 h 2783087"/>
              <a:gd name="connsiteX4" fmla="*/ 0 w 12192000"/>
              <a:gd name="connsiteY4" fmla="*/ 2783087 h 2783087"/>
              <a:gd name="connsiteX5" fmla="*/ 0 w 12192000"/>
              <a:gd name="connsiteY5" fmla="*/ 463523 h 2783087"/>
              <a:gd name="connsiteX6" fmla="*/ 90692 w 12192000"/>
              <a:gd name="connsiteY6" fmla="*/ 451100 h 2783087"/>
              <a:gd name="connsiteX7" fmla="*/ 2857500 w 12192000"/>
              <a:gd name="connsiteY7" fmla="*/ 84262 h 2783087"/>
              <a:gd name="connsiteX8" fmla="*/ 5321300 w 12192000"/>
              <a:gd name="connsiteY8" fmla="*/ 147762 h 2783087"/>
              <a:gd name="connsiteX9" fmla="*/ 8356600 w 12192000"/>
              <a:gd name="connsiteY9" fmla="*/ 122362 h 2783087"/>
              <a:gd name="connsiteX10" fmla="*/ 10515600 w 12192000"/>
              <a:gd name="connsiteY10" fmla="*/ 185862 h 2783087"/>
              <a:gd name="connsiteX11" fmla="*/ 11931904 w 12192000"/>
              <a:gd name="connsiteY11" fmla="*/ 1073 h 278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783087">
                <a:moveTo>
                  <a:pt x="11931904" y="1073"/>
                </a:moveTo>
                <a:cubicBezTo>
                  <a:pt x="12023852" y="5151"/>
                  <a:pt x="12108190" y="21152"/>
                  <a:pt x="12182110" y="54407"/>
                </a:cubicBezTo>
                <a:lnTo>
                  <a:pt x="12192000" y="60520"/>
                </a:lnTo>
                <a:lnTo>
                  <a:pt x="12192000" y="2783087"/>
                </a:lnTo>
                <a:lnTo>
                  <a:pt x="0" y="2783087"/>
                </a:lnTo>
                <a:lnTo>
                  <a:pt x="0" y="463523"/>
                </a:lnTo>
                <a:lnTo>
                  <a:pt x="90692" y="451100"/>
                </a:lnTo>
                <a:cubicBezTo>
                  <a:pt x="662285" y="369516"/>
                  <a:pt x="2024063" y="133872"/>
                  <a:pt x="2857500" y="84262"/>
                </a:cubicBezTo>
                <a:cubicBezTo>
                  <a:pt x="3746500" y="31345"/>
                  <a:pt x="5321300" y="147762"/>
                  <a:pt x="5321300" y="147762"/>
                </a:cubicBezTo>
                <a:lnTo>
                  <a:pt x="8356600" y="122362"/>
                </a:lnTo>
                <a:cubicBezTo>
                  <a:pt x="9222317" y="128712"/>
                  <a:pt x="10515600" y="185862"/>
                  <a:pt x="10515600" y="185862"/>
                </a:cubicBezTo>
                <a:cubicBezTo>
                  <a:pt x="10975446" y="196049"/>
                  <a:pt x="11527334" y="-16867"/>
                  <a:pt x="11931904" y="1073"/>
                </a:cubicBezTo>
                <a:close/>
              </a:path>
            </a:pathLst>
          </a:custGeom>
          <a:solidFill>
            <a:srgbClr val="E7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1387" name="Picture 1386">
            <a:extLst>
              <a:ext uri="{FF2B5EF4-FFF2-40B4-BE49-F238E27FC236}">
                <a16:creationId xmlns:a16="http://schemas.microsoft.com/office/drawing/2014/main" id="{A51916A4-3862-4582-88F3-C3687C911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210" y="1072289"/>
            <a:ext cx="4828450" cy="4054191"/>
          </a:xfrm>
          <a:prstGeom prst="rect">
            <a:avLst/>
          </a:prstGeom>
        </p:spPr>
      </p:pic>
      <p:pic>
        <p:nvPicPr>
          <p:cNvPr id="1389" name="Picture 1388">
            <a:extLst>
              <a:ext uri="{FF2B5EF4-FFF2-40B4-BE49-F238E27FC236}">
                <a16:creationId xmlns:a16="http://schemas.microsoft.com/office/drawing/2014/main" id="{77FC5004-2D61-4818-AACF-A96ED2780E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6725" y="3771663"/>
            <a:ext cx="798645" cy="695004"/>
          </a:xfrm>
          <a:prstGeom prst="rect">
            <a:avLst/>
          </a:prstGeom>
        </p:spPr>
      </p:pic>
      <p:pic>
        <p:nvPicPr>
          <p:cNvPr id="1391" name="Picture 1390">
            <a:extLst>
              <a:ext uri="{FF2B5EF4-FFF2-40B4-BE49-F238E27FC236}">
                <a16:creationId xmlns:a16="http://schemas.microsoft.com/office/drawing/2014/main" id="{8194ACB9-D766-4111-AC9F-4C46786C2D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3067" y="4163056"/>
            <a:ext cx="957155" cy="835224"/>
          </a:xfrm>
          <a:prstGeom prst="rect">
            <a:avLst/>
          </a:prstGeom>
        </p:spPr>
      </p:pic>
      <p:pic>
        <p:nvPicPr>
          <p:cNvPr id="1393" name="Picture 1392">
            <a:extLst>
              <a:ext uri="{FF2B5EF4-FFF2-40B4-BE49-F238E27FC236}">
                <a16:creationId xmlns:a16="http://schemas.microsoft.com/office/drawing/2014/main" id="{F2E23841-3BBA-4C56-B041-7E81FAABD2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7837" y="4478799"/>
            <a:ext cx="938865" cy="1030313"/>
          </a:xfrm>
          <a:prstGeom prst="rect">
            <a:avLst/>
          </a:prstGeom>
        </p:spPr>
      </p:pic>
      <p:pic>
        <p:nvPicPr>
          <p:cNvPr id="1395" name="Picture 1394">
            <a:extLst>
              <a:ext uri="{FF2B5EF4-FFF2-40B4-BE49-F238E27FC236}">
                <a16:creationId xmlns:a16="http://schemas.microsoft.com/office/drawing/2014/main" id="{64DFB290-FC27-4FB3-AF72-2A35558587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7746" y="4818725"/>
            <a:ext cx="841321" cy="731583"/>
          </a:xfrm>
          <a:prstGeom prst="rect">
            <a:avLst/>
          </a:prstGeom>
        </p:spPr>
      </p:pic>
      <p:pic>
        <p:nvPicPr>
          <p:cNvPr id="1403" name="Picture 1402">
            <a:extLst>
              <a:ext uri="{FF2B5EF4-FFF2-40B4-BE49-F238E27FC236}">
                <a16:creationId xmlns:a16="http://schemas.microsoft.com/office/drawing/2014/main" id="{0A62E00B-6670-44AB-9EF3-B7DE2F6F5F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3528" y="3322955"/>
            <a:ext cx="1853345" cy="2975106"/>
          </a:xfrm>
          <a:prstGeom prst="rect">
            <a:avLst/>
          </a:prstGeom>
        </p:spPr>
      </p:pic>
      <p:pic>
        <p:nvPicPr>
          <p:cNvPr id="1405" name="Picture 1404">
            <a:extLst>
              <a:ext uri="{FF2B5EF4-FFF2-40B4-BE49-F238E27FC236}">
                <a16:creationId xmlns:a16="http://schemas.microsoft.com/office/drawing/2014/main" id="{6E9BA98C-16D9-4475-A199-05140B9797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3847" y="3047458"/>
            <a:ext cx="3072650" cy="2938527"/>
          </a:xfrm>
          <a:prstGeom prst="rect">
            <a:avLst/>
          </a:prstGeom>
        </p:spPr>
      </p:pic>
      <p:pic>
        <p:nvPicPr>
          <p:cNvPr id="1407" name="Picture 1406">
            <a:extLst>
              <a:ext uri="{FF2B5EF4-FFF2-40B4-BE49-F238E27FC236}">
                <a16:creationId xmlns:a16="http://schemas.microsoft.com/office/drawing/2014/main" id="{6F2B3567-F4FC-4D54-8799-E558F35534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05347" y="875617"/>
            <a:ext cx="4102964" cy="405419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49DB1565-0D0C-4D4D-AA72-5DC3359C53F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73124">
            <a:off x="2896573" y="5286414"/>
            <a:ext cx="819502" cy="714325"/>
          </a:xfrm>
          <a:prstGeom prst="rect">
            <a:avLst/>
          </a:prstGeom>
        </p:spPr>
      </p:pic>
      <p:grpSp>
        <p:nvGrpSpPr>
          <p:cNvPr id="1034" name="Group 1033">
            <a:extLst>
              <a:ext uri="{FF2B5EF4-FFF2-40B4-BE49-F238E27FC236}">
                <a16:creationId xmlns:a16="http://schemas.microsoft.com/office/drawing/2014/main" id="{9F56642C-533E-4F79-B916-598747D8CCA9}"/>
              </a:ext>
            </a:extLst>
          </p:cNvPr>
          <p:cNvGrpSpPr/>
          <p:nvPr/>
        </p:nvGrpSpPr>
        <p:grpSpPr>
          <a:xfrm>
            <a:off x="7489929" y="4447326"/>
            <a:ext cx="446644" cy="351747"/>
            <a:chOff x="-1752953" y="239512"/>
            <a:chExt cx="1509951" cy="1189137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5C98BC3-FBB8-4015-809D-DFE9D1A645AC}"/>
                </a:ext>
              </a:extLst>
            </p:cNvPr>
            <p:cNvSpPr/>
            <p:nvPr/>
          </p:nvSpPr>
          <p:spPr>
            <a:xfrm>
              <a:off x="-1123890" y="239512"/>
              <a:ext cx="880888" cy="982971"/>
            </a:xfrm>
            <a:custGeom>
              <a:avLst/>
              <a:gdLst>
                <a:gd name="connsiteX0" fmla="*/ 3529 w 879743"/>
                <a:gd name="connsiteY0" fmla="*/ 81611 h 1034219"/>
                <a:gd name="connsiteX1" fmla="*/ 292454 w 879743"/>
                <a:gd name="connsiteY1" fmla="*/ 53036 h 1034219"/>
                <a:gd name="connsiteX2" fmla="*/ 660754 w 879743"/>
                <a:gd name="connsiteY2" fmla="*/ 167336 h 1034219"/>
                <a:gd name="connsiteX3" fmla="*/ 857604 w 879743"/>
                <a:gd name="connsiteY3" fmla="*/ 126061 h 1034219"/>
                <a:gd name="connsiteX4" fmla="*/ 851254 w 879743"/>
                <a:gd name="connsiteY4" fmla="*/ 935686 h 1034219"/>
                <a:gd name="connsiteX5" fmla="*/ 644879 w 879743"/>
                <a:gd name="connsiteY5" fmla="*/ 1002361 h 1034219"/>
                <a:gd name="connsiteX6" fmla="*/ 279754 w 879743"/>
                <a:gd name="connsiteY6" fmla="*/ 913461 h 1034219"/>
                <a:gd name="connsiteX7" fmla="*/ 140054 w 879743"/>
                <a:gd name="connsiteY7" fmla="*/ 989661 h 1034219"/>
                <a:gd name="connsiteX8" fmla="*/ 3529 w 879743"/>
                <a:gd name="connsiteY8" fmla="*/ 81611 h 1034219"/>
                <a:gd name="connsiteX0" fmla="*/ 3529 w 879743"/>
                <a:gd name="connsiteY0" fmla="*/ 81611 h 1034219"/>
                <a:gd name="connsiteX1" fmla="*/ 292454 w 879743"/>
                <a:gd name="connsiteY1" fmla="*/ 53036 h 1034219"/>
                <a:gd name="connsiteX2" fmla="*/ 660754 w 879743"/>
                <a:gd name="connsiteY2" fmla="*/ 167336 h 1034219"/>
                <a:gd name="connsiteX3" fmla="*/ 857604 w 879743"/>
                <a:gd name="connsiteY3" fmla="*/ 126061 h 1034219"/>
                <a:gd name="connsiteX4" fmla="*/ 851254 w 879743"/>
                <a:gd name="connsiteY4" fmla="*/ 935686 h 1034219"/>
                <a:gd name="connsiteX5" fmla="*/ 644879 w 879743"/>
                <a:gd name="connsiteY5" fmla="*/ 1002361 h 1034219"/>
                <a:gd name="connsiteX6" fmla="*/ 279754 w 879743"/>
                <a:gd name="connsiteY6" fmla="*/ 913461 h 1034219"/>
                <a:gd name="connsiteX7" fmla="*/ 140054 w 879743"/>
                <a:gd name="connsiteY7" fmla="*/ 989661 h 1034219"/>
                <a:gd name="connsiteX8" fmla="*/ 3529 w 879743"/>
                <a:gd name="connsiteY8" fmla="*/ 81611 h 1034219"/>
                <a:gd name="connsiteX0" fmla="*/ 25340 w 901554"/>
                <a:gd name="connsiteY0" fmla="*/ 30753 h 983361"/>
                <a:gd name="connsiteX1" fmla="*/ 314265 w 901554"/>
                <a:gd name="connsiteY1" fmla="*/ 2178 h 983361"/>
                <a:gd name="connsiteX2" fmla="*/ 682565 w 901554"/>
                <a:gd name="connsiteY2" fmla="*/ 116478 h 983361"/>
                <a:gd name="connsiteX3" fmla="*/ 879415 w 901554"/>
                <a:gd name="connsiteY3" fmla="*/ 75203 h 983361"/>
                <a:gd name="connsiteX4" fmla="*/ 873065 w 901554"/>
                <a:gd name="connsiteY4" fmla="*/ 884828 h 983361"/>
                <a:gd name="connsiteX5" fmla="*/ 666690 w 901554"/>
                <a:gd name="connsiteY5" fmla="*/ 951503 h 983361"/>
                <a:gd name="connsiteX6" fmla="*/ 301565 w 901554"/>
                <a:gd name="connsiteY6" fmla="*/ 862603 h 983361"/>
                <a:gd name="connsiteX7" fmla="*/ 161865 w 901554"/>
                <a:gd name="connsiteY7" fmla="*/ 938803 h 983361"/>
                <a:gd name="connsiteX8" fmla="*/ 25340 w 901554"/>
                <a:gd name="connsiteY8" fmla="*/ 30753 h 983361"/>
                <a:gd name="connsiteX0" fmla="*/ 25340 w 906303"/>
                <a:gd name="connsiteY0" fmla="*/ 30363 h 982971"/>
                <a:gd name="connsiteX1" fmla="*/ 314265 w 906303"/>
                <a:gd name="connsiteY1" fmla="*/ 1788 h 982971"/>
                <a:gd name="connsiteX2" fmla="*/ 612715 w 906303"/>
                <a:gd name="connsiteY2" fmla="*/ 106563 h 982971"/>
                <a:gd name="connsiteX3" fmla="*/ 879415 w 906303"/>
                <a:gd name="connsiteY3" fmla="*/ 74813 h 982971"/>
                <a:gd name="connsiteX4" fmla="*/ 873065 w 906303"/>
                <a:gd name="connsiteY4" fmla="*/ 884438 h 982971"/>
                <a:gd name="connsiteX5" fmla="*/ 666690 w 906303"/>
                <a:gd name="connsiteY5" fmla="*/ 951113 h 982971"/>
                <a:gd name="connsiteX6" fmla="*/ 301565 w 906303"/>
                <a:gd name="connsiteY6" fmla="*/ 862213 h 982971"/>
                <a:gd name="connsiteX7" fmla="*/ 161865 w 906303"/>
                <a:gd name="connsiteY7" fmla="*/ 938413 h 982971"/>
                <a:gd name="connsiteX8" fmla="*/ 25340 w 906303"/>
                <a:gd name="connsiteY8" fmla="*/ 30363 h 982971"/>
                <a:gd name="connsiteX0" fmla="*/ 25340 w 892146"/>
                <a:gd name="connsiteY0" fmla="*/ 30363 h 982971"/>
                <a:gd name="connsiteX1" fmla="*/ 314265 w 892146"/>
                <a:gd name="connsiteY1" fmla="*/ 1788 h 982971"/>
                <a:gd name="connsiteX2" fmla="*/ 612715 w 892146"/>
                <a:gd name="connsiteY2" fmla="*/ 106563 h 982971"/>
                <a:gd name="connsiteX3" fmla="*/ 879415 w 892146"/>
                <a:gd name="connsiteY3" fmla="*/ 74813 h 982971"/>
                <a:gd name="connsiteX4" fmla="*/ 873065 w 892146"/>
                <a:gd name="connsiteY4" fmla="*/ 884438 h 982971"/>
                <a:gd name="connsiteX5" fmla="*/ 666690 w 892146"/>
                <a:gd name="connsiteY5" fmla="*/ 951113 h 982971"/>
                <a:gd name="connsiteX6" fmla="*/ 301565 w 892146"/>
                <a:gd name="connsiteY6" fmla="*/ 862213 h 982971"/>
                <a:gd name="connsiteX7" fmla="*/ 161865 w 892146"/>
                <a:gd name="connsiteY7" fmla="*/ 938413 h 982971"/>
                <a:gd name="connsiteX8" fmla="*/ 25340 w 892146"/>
                <a:gd name="connsiteY8" fmla="*/ 30363 h 982971"/>
                <a:gd name="connsiteX0" fmla="*/ 25340 w 892373"/>
                <a:gd name="connsiteY0" fmla="*/ 30363 h 982971"/>
                <a:gd name="connsiteX1" fmla="*/ 314265 w 892373"/>
                <a:gd name="connsiteY1" fmla="*/ 1788 h 982971"/>
                <a:gd name="connsiteX2" fmla="*/ 612715 w 892373"/>
                <a:gd name="connsiteY2" fmla="*/ 106563 h 982971"/>
                <a:gd name="connsiteX3" fmla="*/ 879415 w 892373"/>
                <a:gd name="connsiteY3" fmla="*/ 74813 h 982971"/>
                <a:gd name="connsiteX4" fmla="*/ 873065 w 892373"/>
                <a:gd name="connsiteY4" fmla="*/ 884438 h 982971"/>
                <a:gd name="connsiteX5" fmla="*/ 663515 w 892373"/>
                <a:gd name="connsiteY5" fmla="*/ 954288 h 982971"/>
                <a:gd name="connsiteX6" fmla="*/ 301565 w 892373"/>
                <a:gd name="connsiteY6" fmla="*/ 862213 h 982971"/>
                <a:gd name="connsiteX7" fmla="*/ 161865 w 892373"/>
                <a:gd name="connsiteY7" fmla="*/ 938413 h 982971"/>
                <a:gd name="connsiteX8" fmla="*/ 25340 w 892373"/>
                <a:gd name="connsiteY8" fmla="*/ 30363 h 982971"/>
                <a:gd name="connsiteX0" fmla="*/ 25340 w 880888"/>
                <a:gd name="connsiteY0" fmla="*/ 30363 h 982971"/>
                <a:gd name="connsiteX1" fmla="*/ 314265 w 880888"/>
                <a:gd name="connsiteY1" fmla="*/ 1788 h 982971"/>
                <a:gd name="connsiteX2" fmla="*/ 612715 w 880888"/>
                <a:gd name="connsiteY2" fmla="*/ 106563 h 982971"/>
                <a:gd name="connsiteX3" fmla="*/ 879415 w 880888"/>
                <a:gd name="connsiteY3" fmla="*/ 74813 h 982971"/>
                <a:gd name="connsiteX4" fmla="*/ 873065 w 880888"/>
                <a:gd name="connsiteY4" fmla="*/ 884438 h 982971"/>
                <a:gd name="connsiteX5" fmla="*/ 663515 w 880888"/>
                <a:gd name="connsiteY5" fmla="*/ 954288 h 982971"/>
                <a:gd name="connsiteX6" fmla="*/ 301565 w 880888"/>
                <a:gd name="connsiteY6" fmla="*/ 862213 h 982971"/>
                <a:gd name="connsiteX7" fmla="*/ 161865 w 880888"/>
                <a:gd name="connsiteY7" fmla="*/ 938413 h 982971"/>
                <a:gd name="connsiteX8" fmla="*/ 25340 w 880888"/>
                <a:gd name="connsiteY8" fmla="*/ 30363 h 982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0888" h="982971">
                  <a:moveTo>
                    <a:pt x="25340" y="30363"/>
                  </a:moveTo>
                  <a:cubicBezTo>
                    <a:pt x="117415" y="48884"/>
                    <a:pt x="216369" y="-10912"/>
                    <a:pt x="314265" y="1788"/>
                  </a:cubicBezTo>
                  <a:cubicBezTo>
                    <a:pt x="412161" y="14488"/>
                    <a:pt x="518523" y="94392"/>
                    <a:pt x="612715" y="106563"/>
                  </a:cubicBezTo>
                  <a:cubicBezTo>
                    <a:pt x="706907" y="118734"/>
                    <a:pt x="874123" y="56292"/>
                    <a:pt x="879415" y="74813"/>
                  </a:cubicBezTo>
                  <a:cubicBezTo>
                    <a:pt x="884707" y="93334"/>
                    <a:pt x="874123" y="858509"/>
                    <a:pt x="873065" y="884438"/>
                  </a:cubicBezTo>
                  <a:cubicBezTo>
                    <a:pt x="872007" y="910367"/>
                    <a:pt x="758765" y="957992"/>
                    <a:pt x="663515" y="954288"/>
                  </a:cubicBezTo>
                  <a:cubicBezTo>
                    <a:pt x="568265" y="950584"/>
                    <a:pt x="385702" y="864330"/>
                    <a:pt x="301565" y="862213"/>
                  </a:cubicBezTo>
                  <a:cubicBezTo>
                    <a:pt x="217428" y="860096"/>
                    <a:pt x="205257" y="1072821"/>
                    <a:pt x="161865" y="938413"/>
                  </a:cubicBezTo>
                  <a:cubicBezTo>
                    <a:pt x="118473" y="804005"/>
                    <a:pt x="-66735" y="11842"/>
                    <a:pt x="25340" y="3036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77F2170-8850-4E7D-85D2-7BD87CEE796C}"/>
                </a:ext>
              </a:extLst>
            </p:cNvPr>
            <p:cNvSpPr/>
            <p:nvPr/>
          </p:nvSpPr>
          <p:spPr>
            <a:xfrm>
              <a:off x="-1749120" y="412057"/>
              <a:ext cx="908050" cy="1016592"/>
            </a:xfrm>
            <a:custGeom>
              <a:avLst/>
              <a:gdLst>
                <a:gd name="connsiteX0" fmla="*/ 0 w 914400"/>
                <a:gd name="connsiteY0" fmla="*/ 0 h 936416"/>
                <a:gd name="connsiteX1" fmla="*/ 914400 w 914400"/>
                <a:gd name="connsiteY1" fmla="*/ 0 h 936416"/>
                <a:gd name="connsiteX2" fmla="*/ 914400 w 914400"/>
                <a:gd name="connsiteY2" fmla="*/ 936416 h 936416"/>
                <a:gd name="connsiteX3" fmla="*/ 0 w 914400"/>
                <a:gd name="connsiteY3" fmla="*/ 936416 h 936416"/>
                <a:gd name="connsiteX4" fmla="*/ 0 w 914400"/>
                <a:gd name="connsiteY4" fmla="*/ 0 h 936416"/>
                <a:gd name="connsiteX0" fmla="*/ 0 w 914400"/>
                <a:gd name="connsiteY0" fmla="*/ 0 h 939591"/>
                <a:gd name="connsiteX1" fmla="*/ 914400 w 914400"/>
                <a:gd name="connsiteY1" fmla="*/ 0 h 939591"/>
                <a:gd name="connsiteX2" fmla="*/ 914400 w 914400"/>
                <a:gd name="connsiteY2" fmla="*/ 936416 h 939591"/>
                <a:gd name="connsiteX3" fmla="*/ 44450 w 914400"/>
                <a:gd name="connsiteY3" fmla="*/ 939591 h 939591"/>
                <a:gd name="connsiteX4" fmla="*/ 0 w 914400"/>
                <a:gd name="connsiteY4" fmla="*/ 0 h 939591"/>
                <a:gd name="connsiteX0" fmla="*/ 0 w 914400"/>
                <a:gd name="connsiteY0" fmla="*/ 0 h 939591"/>
                <a:gd name="connsiteX1" fmla="*/ 914400 w 914400"/>
                <a:gd name="connsiteY1" fmla="*/ 0 h 939591"/>
                <a:gd name="connsiteX2" fmla="*/ 914400 w 914400"/>
                <a:gd name="connsiteY2" fmla="*/ 936416 h 939591"/>
                <a:gd name="connsiteX3" fmla="*/ 44450 w 914400"/>
                <a:gd name="connsiteY3" fmla="*/ 939591 h 939591"/>
                <a:gd name="connsiteX4" fmla="*/ 0 w 914400"/>
                <a:gd name="connsiteY4" fmla="*/ 0 h 939591"/>
                <a:gd name="connsiteX0" fmla="*/ 0 w 914400"/>
                <a:gd name="connsiteY0" fmla="*/ 0 h 939591"/>
                <a:gd name="connsiteX1" fmla="*/ 914400 w 914400"/>
                <a:gd name="connsiteY1" fmla="*/ 0 h 939591"/>
                <a:gd name="connsiteX2" fmla="*/ 869950 w 914400"/>
                <a:gd name="connsiteY2" fmla="*/ 936416 h 939591"/>
                <a:gd name="connsiteX3" fmla="*/ 44450 w 914400"/>
                <a:gd name="connsiteY3" fmla="*/ 939591 h 939591"/>
                <a:gd name="connsiteX4" fmla="*/ 0 w 914400"/>
                <a:gd name="connsiteY4" fmla="*/ 0 h 939591"/>
                <a:gd name="connsiteX0" fmla="*/ 0 w 914400"/>
                <a:gd name="connsiteY0" fmla="*/ 0 h 939591"/>
                <a:gd name="connsiteX1" fmla="*/ 914400 w 914400"/>
                <a:gd name="connsiteY1" fmla="*/ 0 h 939591"/>
                <a:gd name="connsiteX2" fmla="*/ 869950 w 914400"/>
                <a:gd name="connsiteY2" fmla="*/ 936416 h 939591"/>
                <a:gd name="connsiteX3" fmla="*/ 44450 w 914400"/>
                <a:gd name="connsiteY3" fmla="*/ 939591 h 939591"/>
                <a:gd name="connsiteX4" fmla="*/ 0 w 914400"/>
                <a:gd name="connsiteY4" fmla="*/ 0 h 939591"/>
                <a:gd name="connsiteX0" fmla="*/ 0 w 914400"/>
                <a:gd name="connsiteY0" fmla="*/ 0 h 955839"/>
                <a:gd name="connsiteX1" fmla="*/ 914400 w 914400"/>
                <a:gd name="connsiteY1" fmla="*/ 0 h 955839"/>
                <a:gd name="connsiteX2" fmla="*/ 869950 w 914400"/>
                <a:gd name="connsiteY2" fmla="*/ 936416 h 955839"/>
                <a:gd name="connsiteX3" fmla="*/ 44450 w 914400"/>
                <a:gd name="connsiteY3" fmla="*/ 939591 h 955839"/>
                <a:gd name="connsiteX4" fmla="*/ 0 w 914400"/>
                <a:gd name="connsiteY4" fmla="*/ 0 h 955839"/>
                <a:gd name="connsiteX0" fmla="*/ 0 w 914400"/>
                <a:gd name="connsiteY0" fmla="*/ 0 h 968980"/>
                <a:gd name="connsiteX1" fmla="*/ 914400 w 914400"/>
                <a:gd name="connsiteY1" fmla="*/ 0 h 968980"/>
                <a:gd name="connsiteX2" fmla="*/ 869950 w 914400"/>
                <a:gd name="connsiteY2" fmla="*/ 936416 h 968980"/>
                <a:gd name="connsiteX3" fmla="*/ 44450 w 914400"/>
                <a:gd name="connsiteY3" fmla="*/ 939591 h 968980"/>
                <a:gd name="connsiteX4" fmla="*/ 0 w 914400"/>
                <a:gd name="connsiteY4" fmla="*/ 0 h 968980"/>
                <a:gd name="connsiteX0" fmla="*/ 0 w 914400"/>
                <a:gd name="connsiteY0" fmla="*/ 0 h 976593"/>
                <a:gd name="connsiteX1" fmla="*/ 914400 w 914400"/>
                <a:gd name="connsiteY1" fmla="*/ 0 h 976593"/>
                <a:gd name="connsiteX2" fmla="*/ 869950 w 914400"/>
                <a:gd name="connsiteY2" fmla="*/ 936416 h 976593"/>
                <a:gd name="connsiteX3" fmla="*/ 44450 w 914400"/>
                <a:gd name="connsiteY3" fmla="*/ 939591 h 976593"/>
                <a:gd name="connsiteX4" fmla="*/ 0 w 914400"/>
                <a:gd name="connsiteY4" fmla="*/ 0 h 976593"/>
                <a:gd name="connsiteX0" fmla="*/ 0 w 914400"/>
                <a:gd name="connsiteY0" fmla="*/ 0 h 984438"/>
                <a:gd name="connsiteX1" fmla="*/ 914400 w 914400"/>
                <a:gd name="connsiteY1" fmla="*/ 0 h 984438"/>
                <a:gd name="connsiteX2" fmla="*/ 869950 w 914400"/>
                <a:gd name="connsiteY2" fmla="*/ 936416 h 984438"/>
                <a:gd name="connsiteX3" fmla="*/ 44450 w 914400"/>
                <a:gd name="connsiteY3" fmla="*/ 939591 h 984438"/>
                <a:gd name="connsiteX4" fmla="*/ 0 w 914400"/>
                <a:gd name="connsiteY4" fmla="*/ 0 h 984438"/>
                <a:gd name="connsiteX0" fmla="*/ 0 w 921485"/>
                <a:gd name="connsiteY0" fmla="*/ 0 h 984438"/>
                <a:gd name="connsiteX1" fmla="*/ 914400 w 921485"/>
                <a:gd name="connsiteY1" fmla="*/ 0 h 984438"/>
                <a:gd name="connsiteX2" fmla="*/ 869950 w 921485"/>
                <a:gd name="connsiteY2" fmla="*/ 936416 h 984438"/>
                <a:gd name="connsiteX3" fmla="*/ 44450 w 921485"/>
                <a:gd name="connsiteY3" fmla="*/ 939591 h 984438"/>
                <a:gd name="connsiteX4" fmla="*/ 0 w 921485"/>
                <a:gd name="connsiteY4" fmla="*/ 0 h 984438"/>
                <a:gd name="connsiteX0" fmla="*/ 1840 w 923325"/>
                <a:gd name="connsiteY0" fmla="*/ 0 h 984438"/>
                <a:gd name="connsiteX1" fmla="*/ 916240 w 923325"/>
                <a:gd name="connsiteY1" fmla="*/ 0 h 984438"/>
                <a:gd name="connsiteX2" fmla="*/ 871790 w 923325"/>
                <a:gd name="connsiteY2" fmla="*/ 936416 h 984438"/>
                <a:gd name="connsiteX3" fmla="*/ 46290 w 923325"/>
                <a:gd name="connsiteY3" fmla="*/ 939591 h 984438"/>
                <a:gd name="connsiteX4" fmla="*/ 1840 w 923325"/>
                <a:gd name="connsiteY4" fmla="*/ 0 h 984438"/>
                <a:gd name="connsiteX0" fmla="*/ 1840 w 923325"/>
                <a:gd name="connsiteY0" fmla="*/ 0 h 1000806"/>
                <a:gd name="connsiteX1" fmla="*/ 916240 w 923325"/>
                <a:gd name="connsiteY1" fmla="*/ 0 h 1000806"/>
                <a:gd name="connsiteX2" fmla="*/ 871790 w 923325"/>
                <a:gd name="connsiteY2" fmla="*/ 936416 h 1000806"/>
                <a:gd name="connsiteX3" fmla="*/ 46290 w 923325"/>
                <a:gd name="connsiteY3" fmla="*/ 939591 h 1000806"/>
                <a:gd name="connsiteX4" fmla="*/ 1840 w 923325"/>
                <a:gd name="connsiteY4" fmla="*/ 0 h 1000806"/>
                <a:gd name="connsiteX0" fmla="*/ 1840 w 923325"/>
                <a:gd name="connsiteY0" fmla="*/ 0 h 1016592"/>
                <a:gd name="connsiteX1" fmla="*/ 916240 w 923325"/>
                <a:gd name="connsiteY1" fmla="*/ 0 h 1016592"/>
                <a:gd name="connsiteX2" fmla="*/ 871790 w 923325"/>
                <a:gd name="connsiteY2" fmla="*/ 936416 h 1016592"/>
                <a:gd name="connsiteX3" fmla="*/ 46290 w 923325"/>
                <a:gd name="connsiteY3" fmla="*/ 939591 h 1016592"/>
                <a:gd name="connsiteX4" fmla="*/ 1840 w 923325"/>
                <a:gd name="connsiteY4" fmla="*/ 0 h 101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325" h="1016592">
                  <a:moveTo>
                    <a:pt x="1840" y="0"/>
                  </a:moveTo>
                  <a:lnTo>
                    <a:pt x="916240" y="0"/>
                  </a:lnTo>
                  <a:cubicBezTo>
                    <a:pt x="929998" y="312139"/>
                    <a:pt x="927882" y="627452"/>
                    <a:pt x="871790" y="936416"/>
                  </a:cubicBezTo>
                  <a:cubicBezTo>
                    <a:pt x="574398" y="1042249"/>
                    <a:pt x="308757" y="1043308"/>
                    <a:pt x="46290" y="939591"/>
                  </a:cubicBezTo>
                  <a:cubicBezTo>
                    <a:pt x="-3452" y="670844"/>
                    <a:pt x="-2393" y="313197"/>
                    <a:pt x="184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C1711D2B-91E0-4355-B300-FD04D0968F91}"/>
                </a:ext>
              </a:extLst>
            </p:cNvPr>
            <p:cNvSpPr/>
            <p:nvPr/>
          </p:nvSpPr>
          <p:spPr>
            <a:xfrm>
              <a:off x="-1752953" y="251287"/>
              <a:ext cx="902008" cy="3007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20" name="Oval 1019">
              <a:extLst>
                <a:ext uri="{FF2B5EF4-FFF2-40B4-BE49-F238E27FC236}">
                  <a16:creationId xmlns:a16="http://schemas.microsoft.com/office/drawing/2014/main" id="{39C04ED9-B186-4700-9493-95F6551491D9}"/>
                </a:ext>
              </a:extLst>
            </p:cNvPr>
            <p:cNvSpPr/>
            <p:nvPr/>
          </p:nvSpPr>
          <p:spPr>
            <a:xfrm>
              <a:off x="-1468618" y="346075"/>
              <a:ext cx="333338" cy="11112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3529EEF7-992F-40B8-A5A8-D712C02B874E}"/>
                </a:ext>
              </a:extLst>
            </p:cNvPr>
            <p:cNvCxnSpPr>
              <a:cxnSpLocks/>
            </p:cNvCxnSpPr>
            <p:nvPr/>
          </p:nvCxnSpPr>
          <p:spPr>
            <a:xfrm>
              <a:off x="-737513" y="255783"/>
              <a:ext cx="7144" cy="864394"/>
            </a:xfrm>
            <a:prstGeom prst="line">
              <a:avLst/>
            </a:prstGeom>
            <a:ln>
              <a:solidFill>
                <a:srgbClr val="AFABAB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4" name="Straight Connector 1023">
              <a:extLst>
                <a:ext uri="{FF2B5EF4-FFF2-40B4-BE49-F238E27FC236}">
                  <a16:creationId xmlns:a16="http://schemas.microsoft.com/office/drawing/2014/main" id="{D622245C-40B8-4E41-A665-D45DACFFC0BD}"/>
                </a:ext>
              </a:extLst>
            </p:cNvPr>
            <p:cNvCxnSpPr>
              <a:cxnSpLocks/>
            </p:cNvCxnSpPr>
            <p:nvPr/>
          </p:nvCxnSpPr>
          <p:spPr>
            <a:xfrm>
              <a:off x="-1633538" y="504825"/>
              <a:ext cx="24835" cy="866061"/>
            </a:xfrm>
            <a:prstGeom prst="line">
              <a:avLst/>
            </a:prstGeom>
            <a:ln>
              <a:solidFill>
                <a:srgbClr val="AFABAB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5" name="Straight Connector 1024">
              <a:extLst>
                <a:ext uri="{FF2B5EF4-FFF2-40B4-BE49-F238E27FC236}">
                  <a16:creationId xmlns:a16="http://schemas.microsoft.com/office/drawing/2014/main" id="{95C4DD2D-F94F-4F6B-841B-B819498A8A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957263" y="483394"/>
              <a:ext cx="42864" cy="873919"/>
            </a:xfrm>
            <a:prstGeom prst="line">
              <a:avLst/>
            </a:prstGeom>
            <a:ln>
              <a:solidFill>
                <a:srgbClr val="AFABAB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89" name="Group 888">
              <a:extLst>
                <a:ext uri="{FF2B5EF4-FFF2-40B4-BE49-F238E27FC236}">
                  <a16:creationId xmlns:a16="http://schemas.microsoft.com/office/drawing/2014/main" id="{D93791E5-F8F3-450D-A333-23AE74016844}"/>
                </a:ext>
              </a:extLst>
            </p:cNvPr>
            <p:cNvGrpSpPr/>
            <p:nvPr/>
          </p:nvGrpSpPr>
          <p:grpSpPr>
            <a:xfrm>
              <a:off x="-1456556" y="739764"/>
              <a:ext cx="345281" cy="205772"/>
              <a:chOff x="-1456556" y="739764"/>
              <a:chExt cx="345281" cy="205772"/>
            </a:xfrm>
          </p:grpSpPr>
          <p:grpSp>
            <p:nvGrpSpPr>
              <p:cNvPr id="883" name="Group 882">
                <a:extLst>
                  <a:ext uri="{FF2B5EF4-FFF2-40B4-BE49-F238E27FC236}">
                    <a16:creationId xmlns:a16="http://schemas.microsoft.com/office/drawing/2014/main" id="{BCFFA926-044E-4248-9408-9773146F40AE}"/>
                  </a:ext>
                </a:extLst>
              </p:cNvPr>
              <p:cNvGrpSpPr/>
              <p:nvPr/>
            </p:nvGrpSpPr>
            <p:grpSpPr>
              <a:xfrm>
                <a:off x="-1456556" y="739764"/>
                <a:ext cx="345281" cy="45719"/>
                <a:chOff x="-1456556" y="1068844"/>
                <a:chExt cx="345281" cy="45719"/>
              </a:xfrm>
            </p:grpSpPr>
            <p:sp>
              <p:nvSpPr>
                <p:cNvPr id="1026" name="Freeform: Shape 1025">
                  <a:extLst>
                    <a:ext uri="{FF2B5EF4-FFF2-40B4-BE49-F238E27FC236}">
                      <a16:creationId xmlns:a16="http://schemas.microsoft.com/office/drawing/2014/main" id="{3D2B477F-444E-4C7A-82EB-79F91633BAE8}"/>
                    </a:ext>
                  </a:extLst>
                </p:cNvPr>
                <p:cNvSpPr/>
                <p:nvPr/>
              </p:nvSpPr>
              <p:spPr>
                <a:xfrm rot="10800000">
                  <a:off x="-1456556" y="1068844"/>
                  <a:ext cx="119062" cy="45719"/>
                </a:xfrm>
                <a:custGeom>
                  <a:avLst/>
                  <a:gdLst>
                    <a:gd name="connsiteX0" fmla="*/ 0 w 171450"/>
                    <a:gd name="connsiteY0" fmla="*/ 0 h 57167"/>
                    <a:gd name="connsiteX1" fmla="*/ 83344 w 171450"/>
                    <a:gd name="connsiteY1" fmla="*/ 57150 h 57167"/>
                    <a:gd name="connsiteX2" fmla="*/ 171450 w 171450"/>
                    <a:gd name="connsiteY2" fmla="*/ 4763 h 57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1450" h="57167">
                      <a:moveTo>
                        <a:pt x="0" y="0"/>
                      </a:moveTo>
                      <a:cubicBezTo>
                        <a:pt x="27384" y="28178"/>
                        <a:pt x="54769" y="56356"/>
                        <a:pt x="83344" y="57150"/>
                      </a:cubicBezTo>
                      <a:cubicBezTo>
                        <a:pt x="111919" y="57944"/>
                        <a:pt x="141684" y="31353"/>
                        <a:pt x="171450" y="4763"/>
                      </a:cubicBezTo>
                    </a:path>
                  </a:pathLst>
                </a:custGeom>
                <a:noFill/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7" name="Freeform: Shape 1026">
                  <a:extLst>
                    <a:ext uri="{FF2B5EF4-FFF2-40B4-BE49-F238E27FC236}">
                      <a16:creationId xmlns:a16="http://schemas.microsoft.com/office/drawing/2014/main" id="{9FFC8946-CE2A-4B69-BBC0-A08A9E65A023}"/>
                    </a:ext>
                  </a:extLst>
                </p:cNvPr>
                <p:cNvSpPr/>
                <p:nvPr/>
              </p:nvSpPr>
              <p:spPr>
                <a:xfrm rot="10800000">
                  <a:off x="-1230337" y="1068844"/>
                  <a:ext cx="119062" cy="45719"/>
                </a:xfrm>
                <a:custGeom>
                  <a:avLst/>
                  <a:gdLst>
                    <a:gd name="connsiteX0" fmla="*/ 0 w 171450"/>
                    <a:gd name="connsiteY0" fmla="*/ 0 h 57167"/>
                    <a:gd name="connsiteX1" fmla="*/ 83344 w 171450"/>
                    <a:gd name="connsiteY1" fmla="*/ 57150 h 57167"/>
                    <a:gd name="connsiteX2" fmla="*/ 171450 w 171450"/>
                    <a:gd name="connsiteY2" fmla="*/ 4763 h 57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1450" h="57167">
                      <a:moveTo>
                        <a:pt x="0" y="0"/>
                      </a:moveTo>
                      <a:cubicBezTo>
                        <a:pt x="27384" y="28178"/>
                        <a:pt x="54769" y="56356"/>
                        <a:pt x="83344" y="57150"/>
                      </a:cubicBezTo>
                      <a:cubicBezTo>
                        <a:pt x="111919" y="57944"/>
                        <a:pt x="141684" y="31353"/>
                        <a:pt x="171450" y="4763"/>
                      </a:cubicBezTo>
                    </a:path>
                  </a:pathLst>
                </a:custGeom>
                <a:noFill/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029" name="Freeform: Shape 1028">
                <a:extLst>
                  <a:ext uri="{FF2B5EF4-FFF2-40B4-BE49-F238E27FC236}">
                    <a16:creationId xmlns:a16="http://schemas.microsoft.com/office/drawing/2014/main" id="{42C8D1E1-1F13-4078-AFB5-D8BACB3C55C6}"/>
                  </a:ext>
                </a:extLst>
              </p:cNvPr>
              <p:cNvSpPr/>
              <p:nvPr/>
            </p:nvSpPr>
            <p:spPr>
              <a:xfrm>
                <a:off x="-1358705" y="858551"/>
                <a:ext cx="151479" cy="86985"/>
              </a:xfrm>
              <a:custGeom>
                <a:avLst/>
                <a:gdLst>
                  <a:gd name="connsiteX0" fmla="*/ 11398 w 247834"/>
                  <a:gd name="connsiteY0" fmla="*/ 0 h 86985"/>
                  <a:gd name="connsiteX1" fmla="*/ 36295 w 247834"/>
                  <a:gd name="connsiteY1" fmla="*/ 18396 h 86985"/>
                  <a:gd name="connsiteX2" fmla="*/ 123917 w 247834"/>
                  <a:gd name="connsiteY2" fmla="*/ 36477 h 86985"/>
                  <a:gd name="connsiteX3" fmla="*/ 211539 w 247834"/>
                  <a:gd name="connsiteY3" fmla="*/ 18396 h 86985"/>
                  <a:gd name="connsiteX4" fmla="*/ 236436 w 247834"/>
                  <a:gd name="connsiteY4" fmla="*/ 0 h 86985"/>
                  <a:gd name="connsiteX5" fmla="*/ 238096 w 247834"/>
                  <a:gd name="connsiteY5" fmla="*/ 1226 h 86985"/>
                  <a:gd name="connsiteX6" fmla="*/ 247834 w 247834"/>
                  <a:gd name="connsiteY6" fmla="*/ 25254 h 86985"/>
                  <a:gd name="connsiteX7" fmla="*/ 123917 w 247834"/>
                  <a:gd name="connsiteY7" fmla="*/ 86985 h 86985"/>
                  <a:gd name="connsiteX8" fmla="*/ 0 w 247834"/>
                  <a:gd name="connsiteY8" fmla="*/ 25254 h 86985"/>
                  <a:gd name="connsiteX9" fmla="*/ 9738 w 247834"/>
                  <a:gd name="connsiteY9" fmla="*/ 1226 h 86985"/>
                  <a:gd name="connsiteX10" fmla="*/ 11398 w 247834"/>
                  <a:gd name="connsiteY10" fmla="*/ 0 h 86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7834" h="86985">
                    <a:moveTo>
                      <a:pt x="11398" y="0"/>
                    </a:moveTo>
                    <a:lnTo>
                      <a:pt x="36295" y="18396"/>
                    </a:lnTo>
                    <a:cubicBezTo>
                      <a:pt x="58720" y="29568"/>
                      <a:pt x="89699" y="36477"/>
                      <a:pt x="123917" y="36477"/>
                    </a:cubicBezTo>
                    <a:cubicBezTo>
                      <a:pt x="158136" y="36477"/>
                      <a:pt x="189115" y="29568"/>
                      <a:pt x="211539" y="18396"/>
                    </a:cubicBezTo>
                    <a:lnTo>
                      <a:pt x="236436" y="0"/>
                    </a:lnTo>
                    <a:lnTo>
                      <a:pt x="238096" y="1226"/>
                    </a:lnTo>
                    <a:cubicBezTo>
                      <a:pt x="244367" y="8611"/>
                      <a:pt x="247834" y="16731"/>
                      <a:pt x="247834" y="25254"/>
                    </a:cubicBezTo>
                    <a:cubicBezTo>
                      <a:pt x="247834" y="59347"/>
                      <a:pt x="192354" y="86985"/>
                      <a:pt x="123917" y="86985"/>
                    </a:cubicBezTo>
                    <a:cubicBezTo>
                      <a:pt x="55480" y="86985"/>
                      <a:pt x="0" y="59347"/>
                      <a:pt x="0" y="25254"/>
                    </a:cubicBezTo>
                    <a:cubicBezTo>
                      <a:pt x="0" y="16731"/>
                      <a:pt x="3468" y="8611"/>
                      <a:pt x="9738" y="1226"/>
                    </a:cubicBezTo>
                    <a:lnTo>
                      <a:pt x="11398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</p:grpSp>
      <p:pic>
        <p:nvPicPr>
          <p:cNvPr id="65" name="Picture 64">
            <a:extLst>
              <a:ext uri="{FF2B5EF4-FFF2-40B4-BE49-F238E27FC236}">
                <a16:creationId xmlns:a16="http://schemas.microsoft.com/office/drawing/2014/main" id="{FA7F6232-D896-459F-A2A9-BC669144619A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92150">
            <a:off x="7057656" y="4268337"/>
            <a:ext cx="512912" cy="535075"/>
          </a:xfrm>
          <a:prstGeom prst="rect">
            <a:avLst/>
          </a:prstGeom>
        </p:spPr>
      </p:pic>
      <p:pic>
        <p:nvPicPr>
          <p:cNvPr id="1397" name="Picture 1396">
            <a:extLst>
              <a:ext uri="{FF2B5EF4-FFF2-40B4-BE49-F238E27FC236}">
                <a16:creationId xmlns:a16="http://schemas.microsoft.com/office/drawing/2014/main" id="{C4E6647F-A3FA-40B7-B38C-62DD3206A75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86074" y="4466766"/>
            <a:ext cx="926672" cy="80474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EFC4A906-FC7F-423E-991F-14A635BE69AB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17300">
            <a:off x="7448703" y="4082181"/>
            <a:ext cx="462066" cy="403495"/>
          </a:xfrm>
          <a:prstGeom prst="rect">
            <a:avLst/>
          </a:prstGeom>
        </p:spPr>
      </p:pic>
      <p:pic>
        <p:nvPicPr>
          <p:cNvPr id="1399" name="Picture 1398">
            <a:extLst>
              <a:ext uri="{FF2B5EF4-FFF2-40B4-BE49-F238E27FC236}">
                <a16:creationId xmlns:a16="http://schemas.microsoft.com/office/drawing/2014/main" id="{69EC3DF8-8DD7-4C45-862D-F4FD1681B06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71606" y="3736737"/>
            <a:ext cx="1146147" cy="993734"/>
          </a:xfrm>
          <a:prstGeom prst="rect">
            <a:avLst/>
          </a:prstGeom>
        </p:spPr>
      </p:pic>
      <p:pic>
        <p:nvPicPr>
          <p:cNvPr id="1401" name="Picture 1400">
            <a:extLst>
              <a:ext uri="{FF2B5EF4-FFF2-40B4-BE49-F238E27FC236}">
                <a16:creationId xmlns:a16="http://schemas.microsoft.com/office/drawing/2014/main" id="{5E547B45-B6E2-4536-848D-498B2C10830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34196" y="3999223"/>
            <a:ext cx="944962" cy="823031"/>
          </a:xfrm>
          <a:prstGeom prst="rect">
            <a:avLst/>
          </a:prstGeom>
        </p:spPr>
      </p:pic>
      <p:pic>
        <p:nvPicPr>
          <p:cNvPr id="1409" name="Picture 1408">
            <a:extLst>
              <a:ext uri="{FF2B5EF4-FFF2-40B4-BE49-F238E27FC236}">
                <a16:creationId xmlns:a16="http://schemas.microsoft.com/office/drawing/2014/main" id="{C18103CF-A584-44B1-A2DB-936328AAB9D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59910" y="4540719"/>
            <a:ext cx="847417" cy="926672"/>
          </a:xfrm>
          <a:prstGeom prst="rect">
            <a:avLst/>
          </a:prstGeom>
        </p:spPr>
      </p:pic>
      <p:pic>
        <p:nvPicPr>
          <p:cNvPr id="1411" name="Picture 1410">
            <a:extLst>
              <a:ext uri="{FF2B5EF4-FFF2-40B4-BE49-F238E27FC236}">
                <a16:creationId xmlns:a16="http://schemas.microsoft.com/office/drawing/2014/main" id="{D1A4D445-38EF-4FE7-9D11-6B47D13C5A5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33297" y="4954573"/>
            <a:ext cx="951058" cy="829128"/>
          </a:xfrm>
          <a:prstGeom prst="rect">
            <a:avLst/>
          </a:prstGeom>
        </p:spPr>
      </p:pic>
      <p:pic>
        <p:nvPicPr>
          <p:cNvPr id="1413" name="Picture 1412">
            <a:extLst>
              <a:ext uri="{FF2B5EF4-FFF2-40B4-BE49-F238E27FC236}">
                <a16:creationId xmlns:a16="http://schemas.microsoft.com/office/drawing/2014/main" id="{E70B9C7C-FEEE-4DB9-B914-3868D786B88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008836" y="1247506"/>
            <a:ext cx="5102794" cy="1536325"/>
          </a:xfrm>
          <a:prstGeom prst="rect">
            <a:avLst/>
          </a:prstGeom>
        </p:spPr>
      </p:pic>
      <p:pic>
        <p:nvPicPr>
          <p:cNvPr id="1415" name="Picture 1414">
            <a:extLst>
              <a:ext uri="{FF2B5EF4-FFF2-40B4-BE49-F238E27FC236}">
                <a16:creationId xmlns:a16="http://schemas.microsoft.com/office/drawing/2014/main" id="{C6C59445-BCD1-4116-90D9-76D99A60AC9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759545" y="898018"/>
            <a:ext cx="3487214" cy="476748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A0AC9B4-7A5F-461A-90B3-27016B250E1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616615">
            <a:off x="6964721" y="5494580"/>
            <a:ext cx="737680" cy="798645"/>
          </a:xfrm>
          <a:prstGeom prst="rect">
            <a:avLst/>
          </a:prstGeom>
        </p:spPr>
      </p:pic>
      <p:pic>
        <p:nvPicPr>
          <p:cNvPr id="1417" name="Picture 1416">
            <a:extLst>
              <a:ext uri="{FF2B5EF4-FFF2-40B4-BE49-F238E27FC236}">
                <a16:creationId xmlns:a16="http://schemas.microsoft.com/office/drawing/2014/main" id="{6DB49E5D-C15D-465A-B7C3-6E016E10D82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529402" y="4681367"/>
            <a:ext cx="1042506" cy="1146147"/>
          </a:xfrm>
          <a:prstGeom prst="rect">
            <a:avLst/>
          </a:prstGeom>
        </p:spPr>
      </p:pic>
      <p:pic>
        <p:nvPicPr>
          <p:cNvPr id="1419" name="Picture 1418">
            <a:extLst>
              <a:ext uri="{FF2B5EF4-FFF2-40B4-BE49-F238E27FC236}">
                <a16:creationId xmlns:a16="http://schemas.microsoft.com/office/drawing/2014/main" id="{BA141BDD-45F4-443F-A363-21D7A5B8BF9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556840" y="4389520"/>
            <a:ext cx="1713124" cy="1579001"/>
          </a:xfrm>
          <a:prstGeom prst="rect">
            <a:avLst/>
          </a:prstGeom>
        </p:spPr>
      </p:pic>
      <p:pic>
        <p:nvPicPr>
          <p:cNvPr id="1421" name="Picture 1420">
            <a:extLst>
              <a:ext uri="{FF2B5EF4-FFF2-40B4-BE49-F238E27FC236}">
                <a16:creationId xmlns:a16="http://schemas.microsoft.com/office/drawing/2014/main" id="{B489072B-13A0-46EC-9599-4D18F5D8FAF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-1114499" y="2121596"/>
            <a:ext cx="3859102" cy="4304149"/>
          </a:xfrm>
          <a:prstGeom prst="rect">
            <a:avLst/>
          </a:prstGeom>
        </p:spPr>
      </p:pic>
      <p:pic>
        <p:nvPicPr>
          <p:cNvPr id="1423" name="Picture 1422">
            <a:extLst>
              <a:ext uri="{FF2B5EF4-FFF2-40B4-BE49-F238E27FC236}">
                <a16:creationId xmlns:a16="http://schemas.microsoft.com/office/drawing/2014/main" id="{3E4FDFB1-3B86-4A2B-B993-1110EF00112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254240" y="1963578"/>
            <a:ext cx="5114987" cy="4480948"/>
          </a:xfrm>
          <a:prstGeom prst="rect">
            <a:avLst/>
          </a:prstGeom>
        </p:spPr>
      </p:pic>
      <p:pic>
        <p:nvPicPr>
          <p:cNvPr id="1425" name="Picture 1424">
            <a:extLst>
              <a:ext uri="{FF2B5EF4-FFF2-40B4-BE49-F238E27FC236}">
                <a16:creationId xmlns:a16="http://schemas.microsoft.com/office/drawing/2014/main" id="{54709CAB-DE34-4354-8619-F3B8639A86F9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90241" y="1035046"/>
            <a:ext cx="2987299" cy="2024047"/>
          </a:xfrm>
          <a:prstGeom prst="rect">
            <a:avLst/>
          </a:prstGeom>
        </p:spPr>
      </p:pic>
      <p:pic>
        <p:nvPicPr>
          <p:cNvPr id="1427" name="Picture 1426">
            <a:extLst>
              <a:ext uri="{FF2B5EF4-FFF2-40B4-BE49-F238E27FC236}">
                <a16:creationId xmlns:a16="http://schemas.microsoft.com/office/drawing/2014/main" id="{0B507EED-547A-49A2-95F0-1F782E4D7AD9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488159" y="3836023"/>
            <a:ext cx="2133785" cy="3078747"/>
          </a:xfrm>
          <a:prstGeom prst="rect">
            <a:avLst/>
          </a:prstGeom>
        </p:spPr>
      </p:pic>
      <p:pic>
        <p:nvPicPr>
          <p:cNvPr id="1429" name="Picture 1428">
            <a:extLst>
              <a:ext uri="{FF2B5EF4-FFF2-40B4-BE49-F238E27FC236}">
                <a16:creationId xmlns:a16="http://schemas.microsoft.com/office/drawing/2014/main" id="{0A533696-A283-4B54-8F5D-45140B69427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012921" y="2926521"/>
            <a:ext cx="2255716" cy="3505504"/>
          </a:xfrm>
          <a:prstGeom prst="rect">
            <a:avLst/>
          </a:prstGeom>
        </p:spPr>
      </p:pic>
      <p:pic>
        <p:nvPicPr>
          <p:cNvPr id="1431" name="Picture 1430">
            <a:extLst>
              <a:ext uri="{FF2B5EF4-FFF2-40B4-BE49-F238E27FC236}">
                <a16:creationId xmlns:a16="http://schemas.microsoft.com/office/drawing/2014/main" id="{0D1477D1-2F78-4D3A-8CC5-26EB1B773C98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462428" y="4627641"/>
            <a:ext cx="719390" cy="719390"/>
          </a:xfrm>
          <a:prstGeom prst="rect">
            <a:avLst/>
          </a:prstGeom>
        </p:spPr>
      </p:pic>
      <p:pic>
        <p:nvPicPr>
          <p:cNvPr id="1433" name="Picture 1432">
            <a:extLst>
              <a:ext uri="{FF2B5EF4-FFF2-40B4-BE49-F238E27FC236}">
                <a16:creationId xmlns:a16="http://schemas.microsoft.com/office/drawing/2014/main" id="{7BCE6EB2-2319-408C-9825-2E0E903C00B6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906493" y="5461231"/>
            <a:ext cx="1201016" cy="1042506"/>
          </a:xfrm>
          <a:prstGeom prst="rect">
            <a:avLst/>
          </a:prstGeom>
        </p:spPr>
      </p:pic>
      <p:pic>
        <p:nvPicPr>
          <p:cNvPr id="1435" name="Picture 1434">
            <a:extLst>
              <a:ext uri="{FF2B5EF4-FFF2-40B4-BE49-F238E27FC236}">
                <a16:creationId xmlns:a16="http://schemas.microsoft.com/office/drawing/2014/main" id="{B43671F3-D832-4F8F-B6C9-BBD37D832097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349746" y="5680661"/>
            <a:ext cx="1146147" cy="993734"/>
          </a:xfrm>
          <a:prstGeom prst="rect">
            <a:avLst/>
          </a:prstGeom>
        </p:spPr>
      </p:pic>
      <p:pic>
        <p:nvPicPr>
          <p:cNvPr id="1437" name="Picture 1436">
            <a:extLst>
              <a:ext uri="{FF2B5EF4-FFF2-40B4-BE49-F238E27FC236}">
                <a16:creationId xmlns:a16="http://schemas.microsoft.com/office/drawing/2014/main" id="{806E2E71-BCC5-4B57-8881-9D14E2CC29FA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881943" y="5316153"/>
            <a:ext cx="1286367" cy="1408298"/>
          </a:xfrm>
          <a:prstGeom prst="rect">
            <a:avLst/>
          </a:prstGeom>
        </p:spPr>
      </p:pic>
      <p:pic>
        <p:nvPicPr>
          <p:cNvPr id="1439" name="Picture 1438">
            <a:extLst>
              <a:ext uri="{FF2B5EF4-FFF2-40B4-BE49-F238E27FC236}">
                <a16:creationId xmlns:a16="http://schemas.microsoft.com/office/drawing/2014/main" id="{899A5616-A93B-4A71-8647-5AAB1CD35772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9549021" y="5642277"/>
            <a:ext cx="987638" cy="1030313"/>
          </a:xfrm>
          <a:prstGeom prst="rect">
            <a:avLst/>
          </a:prstGeom>
        </p:spPr>
      </p:pic>
      <p:pic>
        <p:nvPicPr>
          <p:cNvPr id="1441" name="Picture 1440">
            <a:extLst>
              <a:ext uri="{FF2B5EF4-FFF2-40B4-BE49-F238E27FC236}">
                <a16:creationId xmlns:a16="http://schemas.microsoft.com/office/drawing/2014/main" id="{9ADC7FCE-DF4C-46F6-9597-ADF7C7221C5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108443" y="5214382"/>
            <a:ext cx="737680" cy="798645"/>
          </a:xfrm>
          <a:prstGeom prst="rect">
            <a:avLst/>
          </a:prstGeom>
        </p:spPr>
      </p:pic>
      <p:pic>
        <p:nvPicPr>
          <p:cNvPr id="1443" name="Picture 1442">
            <a:extLst>
              <a:ext uri="{FF2B5EF4-FFF2-40B4-BE49-F238E27FC236}">
                <a16:creationId xmlns:a16="http://schemas.microsoft.com/office/drawing/2014/main" id="{B9EA8D0D-EB3C-4BA2-BBFB-DC53BAC9315E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-116180" y="3876590"/>
            <a:ext cx="1146147" cy="993734"/>
          </a:xfrm>
          <a:prstGeom prst="rect">
            <a:avLst/>
          </a:prstGeom>
        </p:spPr>
      </p:pic>
      <p:pic>
        <p:nvPicPr>
          <p:cNvPr id="1445" name="Picture 1444">
            <a:extLst>
              <a:ext uri="{FF2B5EF4-FFF2-40B4-BE49-F238E27FC236}">
                <a16:creationId xmlns:a16="http://schemas.microsoft.com/office/drawing/2014/main" id="{BB2CA895-0DCF-4574-B754-E206939FFE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76919" y="5631781"/>
            <a:ext cx="1140051" cy="993734"/>
          </a:xfrm>
          <a:prstGeom prst="rect">
            <a:avLst/>
          </a:prstGeom>
        </p:spPr>
      </p:pic>
      <p:pic>
        <p:nvPicPr>
          <p:cNvPr id="1447" name="Picture 1446">
            <a:extLst>
              <a:ext uri="{FF2B5EF4-FFF2-40B4-BE49-F238E27FC236}">
                <a16:creationId xmlns:a16="http://schemas.microsoft.com/office/drawing/2014/main" id="{BA139D8B-EDB1-4B27-8DBA-0EC54C961A9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90087" y="5954288"/>
            <a:ext cx="865707" cy="755970"/>
          </a:xfrm>
          <a:prstGeom prst="rect">
            <a:avLst/>
          </a:prstGeom>
        </p:spPr>
      </p:pic>
      <p:pic>
        <p:nvPicPr>
          <p:cNvPr id="1449" name="Picture 1448">
            <a:extLst>
              <a:ext uri="{FF2B5EF4-FFF2-40B4-BE49-F238E27FC236}">
                <a16:creationId xmlns:a16="http://schemas.microsoft.com/office/drawing/2014/main" id="{28D84257-3846-479D-A497-172B9B6E075B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0443182" y="3875536"/>
            <a:ext cx="859611" cy="749873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DD510D1C-0F18-4F63-B909-FED7F60A9B6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623436" y="1579135"/>
            <a:ext cx="737680" cy="79864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848C7C0-CBC5-43C9-A20F-B6F21CAB7149}"/>
              </a:ext>
            </a:extLst>
          </p:cNvPr>
          <p:cNvSpPr/>
          <p:nvPr/>
        </p:nvSpPr>
        <p:spPr>
          <a:xfrm>
            <a:off x="9924293" y="268722"/>
            <a:ext cx="1436824" cy="917011"/>
          </a:xfrm>
          <a:prstGeom prst="roundRect">
            <a:avLst/>
          </a:prstGeom>
          <a:solidFill>
            <a:schemeClr val="accent2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10">
            <a:extLst>
              <a:ext uri="{FF2B5EF4-FFF2-40B4-BE49-F238E27FC236}">
                <a16:creationId xmlns:a16="http://schemas.microsoft.com/office/drawing/2014/main" id="{06E035AE-3FD5-4F6F-BE5F-1C0FCE538A59}"/>
              </a:ext>
            </a:extLst>
          </p:cNvPr>
          <p:cNvSpPr/>
          <p:nvPr/>
        </p:nvSpPr>
        <p:spPr>
          <a:xfrm>
            <a:off x="10048877" y="294601"/>
            <a:ext cx="1181098" cy="862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10</a:t>
            </a:r>
          </a:p>
        </p:txBody>
      </p:sp>
      <p:sp>
        <p:nvSpPr>
          <p:cNvPr id="55" name="9">
            <a:extLst>
              <a:ext uri="{FF2B5EF4-FFF2-40B4-BE49-F238E27FC236}">
                <a16:creationId xmlns:a16="http://schemas.microsoft.com/office/drawing/2014/main" id="{0E764DEE-F83A-47AC-8308-CC7ECF5B5A3A}"/>
              </a:ext>
            </a:extLst>
          </p:cNvPr>
          <p:cNvSpPr/>
          <p:nvPr/>
        </p:nvSpPr>
        <p:spPr>
          <a:xfrm>
            <a:off x="10048877" y="294601"/>
            <a:ext cx="1181098" cy="862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9</a:t>
            </a:r>
          </a:p>
        </p:txBody>
      </p:sp>
      <p:sp>
        <p:nvSpPr>
          <p:cNvPr id="56" name="8">
            <a:extLst>
              <a:ext uri="{FF2B5EF4-FFF2-40B4-BE49-F238E27FC236}">
                <a16:creationId xmlns:a16="http://schemas.microsoft.com/office/drawing/2014/main" id="{66BB5F37-22C4-4383-8F02-77B851CD3B1D}"/>
              </a:ext>
            </a:extLst>
          </p:cNvPr>
          <p:cNvSpPr/>
          <p:nvPr/>
        </p:nvSpPr>
        <p:spPr>
          <a:xfrm>
            <a:off x="10048877" y="294601"/>
            <a:ext cx="1181098" cy="862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8</a:t>
            </a:r>
          </a:p>
        </p:txBody>
      </p:sp>
      <p:sp>
        <p:nvSpPr>
          <p:cNvPr id="57" name="7">
            <a:extLst>
              <a:ext uri="{FF2B5EF4-FFF2-40B4-BE49-F238E27FC236}">
                <a16:creationId xmlns:a16="http://schemas.microsoft.com/office/drawing/2014/main" id="{1BD2289C-F5BB-46D1-8055-AB0867A0A656}"/>
              </a:ext>
            </a:extLst>
          </p:cNvPr>
          <p:cNvSpPr/>
          <p:nvPr/>
        </p:nvSpPr>
        <p:spPr>
          <a:xfrm>
            <a:off x="10048877" y="294601"/>
            <a:ext cx="1181098" cy="862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7</a:t>
            </a:r>
          </a:p>
        </p:txBody>
      </p:sp>
      <p:sp>
        <p:nvSpPr>
          <p:cNvPr id="58" name="6">
            <a:extLst>
              <a:ext uri="{FF2B5EF4-FFF2-40B4-BE49-F238E27FC236}">
                <a16:creationId xmlns:a16="http://schemas.microsoft.com/office/drawing/2014/main" id="{5591B6CD-F930-4BBE-8F46-3F0ADFCFC21C}"/>
              </a:ext>
            </a:extLst>
          </p:cNvPr>
          <p:cNvSpPr/>
          <p:nvPr/>
        </p:nvSpPr>
        <p:spPr>
          <a:xfrm>
            <a:off x="10048877" y="294601"/>
            <a:ext cx="1181098" cy="862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6</a:t>
            </a:r>
          </a:p>
        </p:txBody>
      </p:sp>
      <p:sp>
        <p:nvSpPr>
          <p:cNvPr id="59" name="5">
            <a:extLst>
              <a:ext uri="{FF2B5EF4-FFF2-40B4-BE49-F238E27FC236}">
                <a16:creationId xmlns:a16="http://schemas.microsoft.com/office/drawing/2014/main" id="{866B2079-F5E5-4FA0-BDFE-3EC67A2B2A22}"/>
              </a:ext>
            </a:extLst>
          </p:cNvPr>
          <p:cNvSpPr/>
          <p:nvPr/>
        </p:nvSpPr>
        <p:spPr>
          <a:xfrm>
            <a:off x="10048877" y="294601"/>
            <a:ext cx="1181098" cy="862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5</a:t>
            </a:r>
          </a:p>
        </p:txBody>
      </p:sp>
      <p:sp>
        <p:nvSpPr>
          <p:cNvPr id="60" name="4">
            <a:extLst>
              <a:ext uri="{FF2B5EF4-FFF2-40B4-BE49-F238E27FC236}">
                <a16:creationId xmlns:a16="http://schemas.microsoft.com/office/drawing/2014/main" id="{FED00ECE-43CC-4229-80CD-59BA77C511D6}"/>
              </a:ext>
            </a:extLst>
          </p:cNvPr>
          <p:cNvSpPr/>
          <p:nvPr/>
        </p:nvSpPr>
        <p:spPr>
          <a:xfrm>
            <a:off x="10048877" y="294601"/>
            <a:ext cx="1181098" cy="862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4</a:t>
            </a:r>
          </a:p>
        </p:txBody>
      </p:sp>
      <p:sp>
        <p:nvSpPr>
          <p:cNvPr id="61" name="3">
            <a:extLst>
              <a:ext uri="{FF2B5EF4-FFF2-40B4-BE49-F238E27FC236}">
                <a16:creationId xmlns:a16="http://schemas.microsoft.com/office/drawing/2014/main" id="{B5311A6F-39EC-4752-B556-EA81D5DF600B}"/>
              </a:ext>
            </a:extLst>
          </p:cNvPr>
          <p:cNvSpPr/>
          <p:nvPr/>
        </p:nvSpPr>
        <p:spPr>
          <a:xfrm>
            <a:off x="10048877" y="294601"/>
            <a:ext cx="1181098" cy="862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3</a:t>
            </a:r>
          </a:p>
        </p:txBody>
      </p:sp>
      <p:sp>
        <p:nvSpPr>
          <p:cNvPr id="62" name="2">
            <a:extLst>
              <a:ext uri="{FF2B5EF4-FFF2-40B4-BE49-F238E27FC236}">
                <a16:creationId xmlns:a16="http://schemas.microsoft.com/office/drawing/2014/main" id="{C76F08A8-B9DA-4923-8FD7-76B5AD1A70C3}"/>
              </a:ext>
            </a:extLst>
          </p:cNvPr>
          <p:cNvSpPr/>
          <p:nvPr/>
        </p:nvSpPr>
        <p:spPr>
          <a:xfrm>
            <a:off x="10048877" y="294601"/>
            <a:ext cx="1181098" cy="862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2</a:t>
            </a:r>
          </a:p>
        </p:txBody>
      </p:sp>
      <p:sp>
        <p:nvSpPr>
          <p:cNvPr id="63" name="1">
            <a:extLst>
              <a:ext uri="{FF2B5EF4-FFF2-40B4-BE49-F238E27FC236}">
                <a16:creationId xmlns:a16="http://schemas.microsoft.com/office/drawing/2014/main" id="{79748B2A-AC74-45C4-B2BD-4591F4BE8215}"/>
              </a:ext>
            </a:extLst>
          </p:cNvPr>
          <p:cNvSpPr/>
          <p:nvPr/>
        </p:nvSpPr>
        <p:spPr>
          <a:xfrm>
            <a:off x="10048877" y="294601"/>
            <a:ext cx="1181098" cy="862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1</a:t>
            </a:r>
          </a:p>
        </p:txBody>
      </p:sp>
      <p:sp>
        <p:nvSpPr>
          <p:cNvPr id="7" name="Rectangle 6">
            <a:hlinkClick r:id="rId36" action="ppaction://hlinksldjump"/>
            <a:extLst>
              <a:ext uri="{FF2B5EF4-FFF2-40B4-BE49-F238E27FC236}">
                <a16:creationId xmlns:a16="http://schemas.microsoft.com/office/drawing/2014/main" id="{AD37EFDF-898E-4187-A3B6-B4781BA2946A}"/>
              </a:ext>
            </a:extLst>
          </p:cNvPr>
          <p:cNvSpPr/>
          <p:nvPr/>
        </p:nvSpPr>
        <p:spPr>
          <a:xfrm>
            <a:off x="7519542" y="4465238"/>
            <a:ext cx="235432" cy="25618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368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5" grpId="0"/>
      <p:bldP spid="55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0" grpId="0"/>
      <p:bldP spid="60" grpId="1"/>
      <p:bldP spid="61" grpId="0"/>
      <p:bldP spid="61" grpId="1"/>
      <p:bldP spid="62" grpId="0"/>
      <p:bldP spid="62" grpId="1"/>
      <p:bldP spid="63" grpId="0"/>
      <p:bldP spid="6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3BF7165-7544-4E2A-8DE4-EE00DAAFD979}"/>
              </a:ext>
            </a:extLst>
          </p:cNvPr>
          <p:cNvGrpSpPr/>
          <p:nvPr/>
        </p:nvGrpSpPr>
        <p:grpSpPr>
          <a:xfrm>
            <a:off x="3810000" y="558800"/>
            <a:ext cx="4572000" cy="5181600"/>
            <a:chOff x="3810000" y="558800"/>
            <a:chExt cx="4572000" cy="5181600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D57DED03-D3CE-4D84-8DC6-27541A6778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810000" y="558800"/>
              <a:ext cx="4572000" cy="51816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CC08205-EAB8-4E81-9629-35EFE8632DA4}"/>
                </a:ext>
              </a:extLst>
            </p:cNvPr>
            <p:cNvSpPr/>
            <p:nvPr/>
          </p:nvSpPr>
          <p:spPr>
            <a:xfrm>
              <a:off x="5045078" y="1389585"/>
              <a:ext cx="2092322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b="1" dirty="0">
                  <a:solidFill>
                    <a:schemeClr val="tx2"/>
                  </a:solidFill>
                  <a:latin typeface="Plantagenet Cherokee" panose="020B0604020202020204" pitchFamily="18" charset="0"/>
                </a:rPr>
                <a:t>Times up!</a:t>
              </a:r>
            </a:p>
          </p:txBody>
        </p:sp>
        <p:sp>
          <p:nvSpPr>
            <p:cNvPr id="14" name="Rectangle 13">
              <a:hlinkClick r:id="rId4" action="ppaction://hlinksldjump"/>
              <a:extLst>
                <a:ext uri="{FF2B5EF4-FFF2-40B4-BE49-F238E27FC236}">
                  <a16:creationId xmlns:a16="http://schemas.microsoft.com/office/drawing/2014/main" id="{ACB96E6F-D49E-4AE9-B05B-4F7622289501}"/>
                </a:ext>
              </a:extLst>
            </p:cNvPr>
            <p:cNvSpPr/>
            <p:nvPr/>
          </p:nvSpPr>
          <p:spPr>
            <a:xfrm>
              <a:off x="5302816" y="3265714"/>
              <a:ext cx="1586368" cy="12779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Try</a:t>
              </a:r>
              <a:b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</a:br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again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D08F800-50C6-435C-83B3-DEA9E9E8B446}"/>
              </a:ext>
            </a:extLst>
          </p:cNvPr>
          <p:cNvGrpSpPr/>
          <p:nvPr/>
        </p:nvGrpSpPr>
        <p:grpSpPr>
          <a:xfrm>
            <a:off x="446088" y="4681991"/>
            <a:ext cx="3557316" cy="1408534"/>
            <a:chOff x="446088" y="4681991"/>
            <a:chExt cx="3557316" cy="1408534"/>
          </a:xfrm>
        </p:grpSpPr>
        <p:pic>
          <p:nvPicPr>
            <p:cNvPr id="18" name="Graphic 17">
              <a:hlinkClick r:id="rId5" action="ppaction://hlinksldjump"/>
              <a:extLst>
                <a:ext uri="{FF2B5EF4-FFF2-40B4-BE49-F238E27FC236}">
                  <a16:creationId xmlns:a16="http://schemas.microsoft.com/office/drawing/2014/main" id="{D3633EBE-E981-410B-9024-683713D27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446088" y="4681991"/>
              <a:ext cx="3557316" cy="1408534"/>
            </a:xfrm>
            <a:prstGeom prst="rect">
              <a:avLst/>
            </a:prstGeom>
          </p:spPr>
        </p:pic>
        <p:sp>
          <p:nvSpPr>
            <p:cNvPr id="20" name="Rectangle 19">
              <a:hlinkClick r:id="rId5" action="ppaction://hlinksldjump"/>
              <a:extLst>
                <a:ext uri="{FF2B5EF4-FFF2-40B4-BE49-F238E27FC236}">
                  <a16:creationId xmlns:a16="http://schemas.microsoft.com/office/drawing/2014/main" id="{577077F2-7507-439E-AC41-0CCFE9E65C72}"/>
                </a:ext>
              </a:extLst>
            </p:cNvPr>
            <p:cNvSpPr/>
            <p:nvPr/>
          </p:nvSpPr>
          <p:spPr>
            <a:xfrm>
              <a:off x="597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Another game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BBE20E3-2BFB-4438-97E3-AD8F767F9420}"/>
              </a:ext>
            </a:extLst>
          </p:cNvPr>
          <p:cNvGrpSpPr/>
          <p:nvPr/>
        </p:nvGrpSpPr>
        <p:grpSpPr>
          <a:xfrm>
            <a:off x="8179072" y="4681991"/>
            <a:ext cx="3557316" cy="1408534"/>
            <a:chOff x="8179072" y="4681991"/>
            <a:chExt cx="3557316" cy="1408534"/>
          </a:xfrm>
        </p:grpSpPr>
        <p:pic>
          <p:nvPicPr>
            <p:cNvPr id="16" name="Graphic 15">
              <a:hlinkClick r:id="rId8" action="ppaction://hlinksldjump"/>
              <a:extLst>
                <a:ext uri="{FF2B5EF4-FFF2-40B4-BE49-F238E27FC236}">
                  <a16:creationId xmlns:a16="http://schemas.microsoft.com/office/drawing/2014/main" id="{99F1ECBA-B38B-4763-9FF2-BB39CE630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79072" y="4681991"/>
              <a:ext cx="3557316" cy="1408534"/>
            </a:xfrm>
            <a:prstGeom prst="rect">
              <a:avLst/>
            </a:prstGeom>
          </p:spPr>
        </p:pic>
        <p:sp>
          <p:nvSpPr>
            <p:cNvPr id="22" name="Rectangle 21">
              <a:hlinkClick r:id="rId8" action="ppaction://hlinksldjump"/>
              <a:extLst>
                <a:ext uri="{FF2B5EF4-FFF2-40B4-BE49-F238E27FC236}">
                  <a16:creationId xmlns:a16="http://schemas.microsoft.com/office/drawing/2014/main" id="{826126F9-0A44-4000-BB3E-FD632C78E8A4}"/>
                </a:ext>
              </a:extLst>
            </p:cNvPr>
            <p:cNvSpPr/>
            <p:nvPr/>
          </p:nvSpPr>
          <p:spPr>
            <a:xfrm>
              <a:off x="8598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I give up!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233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666 -0.00046 L 3.75E-6 1.85185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88A5D12-58BB-4DF5-A004-60CE43B5434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E4BB0A4-6138-42BE-865B-26A35DDBC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60635" y="246284"/>
            <a:ext cx="5102569" cy="153668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3659C7C-2D18-41FF-B7DF-070388F5F8B7}"/>
              </a:ext>
            </a:extLst>
          </p:cNvPr>
          <p:cNvGrpSpPr/>
          <p:nvPr/>
        </p:nvGrpSpPr>
        <p:grpSpPr>
          <a:xfrm>
            <a:off x="3810000" y="908925"/>
            <a:ext cx="4572000" cy="5181600"/>
            <a:chOff x="3810000" y="558800"/>
            <a:chExt cx="4572000" cy="5181600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0BDA8E3C-FDB3-4CA9-9C97-26ED92A54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810000" y="558800"/>
              <a:ext cx="4572000" cy="5181600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24E3629-1152-4599-9F1D-D65991802271}"/>
                </a:ext>
              </a:extLst>
            </p:cNvPr>
            <p:cNvSpPr/>
            <p:nvPr/>
          </p:nvSpPr>
          <p:spPr>
            <a:xfrm>
              <a:off x="4554702" y="1389585"/>
              <a:ext cx="3073074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b="1" dirty="0">
                  <a:solidFill>
                    <a:schemeClr val="tx2"/>
                  </a:solidFill>
                  <a:latin typeface="Plantagenet Cherokee" panose="020B0604020202020204" pitchFamily="18" charset="0"/>
                </a:rPr>
                <a:t>Smashed it!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90C495C-7424-4537-8E17-CD3438D2521C}"/>
                </a:ext>
              </a:extLst>
            </p:cNvPr>
            <p:cNvSpPr/>
            <p:nvPr/>
          </p:nvSpPr>
          <p:spPr>
            <a:xfrm>
              <a:off x="5302816" y="3265714"/>
              <a:ext cx="1586368" cy="12779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Well</a:t>
              </a:r>
              <a:b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</a:br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done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7F3FE88-6C25-421D-A0D7-528C6E7106C2}"/>
              </a:ext>
            </a:extLst>
          </p:cNvPr>
          <p:cNvGrpSpPr/>
          <p:nvPr/>
        </p:nvGrpSpPr>
        <p:grpSpPr>
          <a:xfrm>
            <a:off x="446088" y="4681991"/>
            <a:ext cx="3557316" cy="1408534"/>
            <a:chOff x="446088" y="4681991"/>
            <a:chExt cx="3557316" cy="1408534"/>
          </a:xfrm>
        </p:grpSpPr>
        <p:pic>
          <p:nvPicPr>
            <p:cNvPr id="21" name="Graphic 20">
              <a:hlinkClick r:id="rId6" action="ppaction://hlinksldjump"/>
              <a:extLst>
                <a:ext uri="{FF2B5EF4-FFF2-40B4-BE49-F238E27FC236}">
                  <a16:creationId xmlns:a16="http://schemas.microsoft.com/office/drawing/2014/main" id="{BE149850-619F-4930-823D-47D4FD6B3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446088" y="4681991"/>
              <a:ext cx="3557316" cy="1408534"/>
            </a:xfrm>
            <a:prstGeom prst="rect">
              <a:avLst/>
            </a:prstGeom>
          </p:spPr>
        </p:pic>
        <p:sp>
          <p:nvSpPr>
            <p:cNvPr id="23" name="Rectangle 22">
              <a:hlinkClick r:id="rId6" action="ppaction://hlinksldjump"/>
              <a:extLst>
                <a:ext uri="{FF2B5EF4-FFF2-40B4-BE49-F238E27FC236}">
                  <a16:creationId xmlns:a16="http://schemas.microsoft.com/office/drawing/2014/main" id="{03E10E9B-C700-4143-8DC0-E55854B6FE89}"/>
                </a:ext>
              </a:extLst>
            </p:cNvPr>
            <p:cNvSpPr/>
            <p:nvPr/>
          </p:nvSpPr>
          <p:spPr>
            <a:xfrm>
              <a:off x="597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Another game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81EF7A9-4C86-4D8B-8389-9CEEABAFFA60}"/>
              </a:ext>
            </a:extLst>
          </p:cNvPr>
          <p:cNvGrpSpPr/>
          <p:nvPr/>
        </p:nvGrpSpPr>
        <p:grpSpPr>
          <a:xfrm>
            <a:off x="8179072" y="4681991"/>
            <a:ext cx="3557316" cy="1408534"/>
            <a:chOff x="8179072" y="4681991"/>
            <a:chExt cx="3557316" cy="1408534"/>
          </a:xfrm>
        </p:grpSpPr>
        <p:pic>
          <p:nvPicPr>
            <p:cNvPr id="25" name="Graphic 24">
              <a:hlinkClick r:id="rId9" action="ppaction://hlinksldjump"/>
              <a:extLst>
                <a:ext uri="{FF2B5EF4-FFF2-40B4-BE49-F238E27FC236}">
                  <a16:creationId xmlns:a16="http://schemas.microsoft.com/office/drawing/2014/main" id="{94C1E7B9-01BB-4C6B-B0F8-C36ADC1E2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79072" y="4681991"/>
              <a:ext cx="3557316" cy="1408534"/>
            </a:xfrm>
            <a:prstGeom prst="rect">
              <a:avLst/>
            </a:prstGeom>
          </p:spPr>
        </p:pic>
        <p:sp>
          <p:nvSpPr>
            <p:cNvPr id="26" name="Rectangle 25">
              <a:hlinkClick r:id="rId9" action="ppaction://hlinksldjump"/>
              <a:extLst>
                <a:ext uri="{FF2B5EF4-FFF2-40B4-BE49-F238E27FC236}">
                  <a16:creationId xmlns:a16="http://schemas.microsoft.com/office/drawing/2014/main" id="{25B6CDD2-1052-4322-AF8E-0D97EC9C0FB6}"/>
                </a:ext>
              </a:extLst>
            </p:cNvPr>
            <p:cNvSpPr/>
            <p:nvPr/>
          </p:nvSpPr>
          <p:spPr>
            <a:xfrm>
              <a:off x="8598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I’m done!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77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3473 L 0 3.33333E-6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666 -0.00046 L 3.75E-6 1.85185E-6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0.03889 L -2.08333E-6 3.33333E-6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21555BA7-6497-4E93-B9C6-BDEE8A3A9BCB}"/>
              </a:ext>
            </a:extLst>
          </p:cNvPr>
          <p:cNvSpPr/>
          <p:nvPr/>
        </p:nvSpPr>
        <p:spPr>
          <a:xfrm>
            <a:off x="0" y="4074913"/>
            <a:ext cx="12192000" cy="2783087"/>
          </a:xfrm>
          <a:custGeom>
            <a:avLst/>
            <a:gdLst>
              <a:gd name="connsiteX0" fmla="*/ 11931904 w 12192000"/>
              <a:gd name="connsiteY0" fmla="*/ 1073 h 2783087"/>
              <a:gd name="connsiteX1" fmla="*/ 12182110 w 12192000"/>
              <a:gd name="connsiteY1" fmla="*/ 54407 h 2783087"/>
              <a:gd name="connsiteX2" fmla="*/ 12192000 w 12192000"/>
              <a:gd name="connsiteY2" fmla="*/ 60520 h 2783087"/>
              <a:gd name="connsiteX3" fmla="*/ 12192000 w 12192000"/>
              <a:gd name="connsiteY3" fmla="*/ 2783087 h 2783087"/>
              <a:gd name="connsiteX4" fmla="*/ 0 w 12192000"/>
              <a:gd name="connsiteY4" fmla="*/ 2783087 h 2783087"/>
              <a:gd name="connsiteX5" fmla="*/ 0 w 12192000"/>
              <a:gd name="connsiteY5" fmla="*/ 463523 h 2783087"/>
              <a:gd name="connsiteX6" fmla="*/ 90692 w 12192000"/>
              <a:gd name="connsiteY6" fmla="*/ 451100 h 2783087"/>
              <a:gd name="connsiteX7" fmla="*/ 2857500 w 12192000"/>
              <a:gd name="connsiteY7" fmla="*/ 84262 h 2783087"/>
              <a:gd name="connsiteX8" fmla="*/ 5321300 w 12192000"/>
              <a:gd name="connsiteY8" fmla="*/ 147762 h 2783087"/>
              <a:gd name="connsiteX9" fmla="*/ 8356600 w 12192000"/>
              <a:gd name="connsiteY9" fmla="*/ 122362 h 2783087"/>
              <a:gd name="connsiteX10" fmla="*/ 10515600 w 12192000"/>
              <a:gd name="connsiteY10" fmla="*/ 185862 h 2783087"/>
              <a:gd name="connsiteX11" fmla="*/ 11931904 w 12192000"/>
              <a:gd name="connsiteY11" fmla="*/ 1073 h 278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783087">
                <a:moveTo>
                  <a:pt x="11931904" y="1073"/>
                </a:moveTo>
                <a:cubicBezTo>
                  <a:pt x="12023852" y="5151"/>
                  <a:pt x="12108190" y="21152"/>
                  <a:pt x="12182110" y="54407"/>
                </a:cubicBezTo>
                <a:lnTo>
                  <a:pt x="12192000" y="60520"/>
                </a:lnTo>
                <a:lnTo>
                  <a:pt x="12192000" y="2783087"/>
                </a:lnTo>
                <a:lnTo>
                  <a:pt x="0" y="2783087"/>
                </a:lnTo>
                <a:lnTo>
                  <a:pt x="0" y="463523"/>
                </a:lnTo>
                <a:lnTo>
                  <a:pt x="90692" y="451100"/>
                </a:lnTo>
                <a:cubicBezTo>
                  <a:pt x="662285" y="369516"/>
                  <a:pt x="2024063" y="133872"/>
                  <a:pt x="2857500" y="84262"/>
                </a:cubicBezTo>
                <a:cubicBezTo>
                  <a:pt x="3746500" y="31345"/>
                  <a:pt x="5321300" y="147762"/>
                  <a:pt x="5321300" y="147762"/>
                </a:cubicBezTo>
                <a:lnTo>
                  <a:pt x="8356600" y="122362"/>
                </a:lnTo>
                <a:cubicBezTo>
                  <a:pt x="9222317" y="128712"/>
                  <a:pt x="10515600" y="185862"/>
                  <a:pt x="10515600" y="185862"/>
                </a:cubicBezTo>
                <a:cubicBezTo>
                  <a:pt x="10975446" y="196049"/>
                  <a:pt x="11527334" y="-16867"/>
                  <a:pt x="11931904" y="1073"/>
                </a:cubicBezTo>
                <a:close/>
              </a:path>
            </a:pathLst>
          </a:custGeom>
          <a:solidFill>
            <a:srgbClr val="E7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196" name="Picture 195">
            <a:extLst>
              <a:ext uri="{FF2B5EF4-FFF2-40B4-BE49-F238E27FC236}">
                <a16:creationId xmlns:a16="http://schemas.microsoft.com/office/drawing/2014/main" id="{23D79305-5DA4-4335-9A3E-C1C65A4EE1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707" y="-1"/>
            <a:ext cx="8692910" cy="52531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55C646-22B7-4AA8-95C7-4E3F4ADE1E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503" y="799023"/>
            <a:ext cx="5967701" cy="6058977"/>
          </a:xfrm>
          <a:prstGeom prst="rect">
            <a:avLst/>
          </a:prstGeom>
        </p:spPr>
      </p:pic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05FE4442-F1C4-4BA4-AEDC-F0CD1B6D3F29}"/>
              </a:ext>
            </a:extLst>
          </p:cNvPr>
          <p:cNvSpPr/>
          <p:nvPr/>
        </p:nvSpPr>
        <p:spPr>
          <a:xfrm>
            <a:off x="7839599" y="2641600"/>
            <a:ext cx="4352403" cy="3775506"/>
          </a:xfrm>
          <a:custGeom>
            <a:avLst/>
            <a:gdLst>
              <a:gd name="connsiteX0" fmla="*/ 196525 w 2803377"/>
              <a:gd name="connsiteY0" fmla="*/ 0 h 4196420"/>
              <a:gd name="connsiteX1" fmla="*/ 2803377 w 2803377"/>
              <a:gd name="connsiteY1" fmla="*/ 0 h 4196420"/>
              <a:gd name="connsiteX2" fmla="*/ 2803377 w 2803377"/>
              <a:gd name="connsiteY2" fmla="*/ 4196420 h 4196420"/>
              <a:gd name="connsiteX3" fmla="*/ 196525 w 2803377"/>
              <a:gd name="connsiteY3" fmla="*/ 4196420 h 4196420"/>
              <a:gd name="connsiteX4" fmla="*/ 0 w 2803377"/>
              <a:gd name="connsiteY4" fmla="*/ 3999895 h 4196420"/>
              <a:gd name="connsiteX5" fmla="*/ 0 w 2803377"/>
              <a:gd name="connsiteY5" fmla="*/ 196525 h 4196420"/>
              <a:gd name="connsiteX6" fmla="*/ 196525 w 2803377"/>
              <a:gd name="connsiteY6" fmla="*/ 0 h 419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377" h="4196420">
                <a:moveTo>
                  <a:pt x="196525" y="0"/>
                </a:moveTo>
                <a:lnTo>
                  <a:pt x="2803377" y="0"/>
                </a:lnTo>
                <a:lnTo>
                  <a:pt x="2803377" y="4196420"/>
                </a:lnTo>
                <a:lnTo>
                  <a:pt x="196525" y="4196420"/>
                </a:lnTo>
                <a:cubicBezTo>
                  <a:pt x="87987" y="4196420"/>
                  <a:pt x="0" y="4108433"/>
                  <a:pt x="0" y="3999895"/>
                </a:cubicBezTo>
                <a:lnTo>
                  <a:pt x="0" y="196525"/>
                </a:lnTo>
                <a:cubicBezTo>
                  <a:pt x="0" y="87987"/>
                  <a:pt x="87987" y="0"/>
                  <a:pt x="196525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0DF442BE-6CAA-4E84-A4E0-2B32FD76A288}"/>
              </a:ext>
            </a:extLst>
          </p:cNvPr>
          <p:cNvCxnSpPr>
            <a:cxnSpLocks/>
          </p:cNvCxnSpPr>
          <p:nvPr/>
        </p:nvCxnSpPr>
        <p:spPr>
          <a:xfrm>
            <a:off x="9275795" y="5621045"/>
            <a:ext cx="1752994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Oval 190">
            <a:hlinkClick r:id="rId4" action="ppaction://hlinksldjump"/>
            <a:extLst>
              <a:ext uri="{FF2B5EF4-FFF2-40B4-BE49-F238E27FC236}">
                <a16:creationId xmlns:a16="http://schemas.microsoft.com/office/drawing/2014/main" id="{A8767500-6561-4CD3-A3D1-B1A47309C6E3}"/>
              </a:ext>
            </a:extLst>
          </p:cNvPr>
          <p:cNvSpPr/>
          <p:nvPr/>
        </p:nvSpPr>
        <p:spPr>
          <a:xfrm>
            <a:off x="9275795" y="5503873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3" name="Oval 192">
            <a:hlinkClick r:id="rId5" action="ppaction://hlinksldjump"/>
            <a:extLst>
              <a:ext uri="{FF2B5EF4-FFF2-40B4-BE49-F238E27FC236}">
                <a16:creationId xmlns:a16="http://schemas.microsoft.com/office/drawing/2014/main" id="{BA26E6BB-C722-4FB6-9ABB-B389A9CF77A5}"/>
              </a:ext>
            </a:extLst>
          </p:cNvPr>
          <p:cNvSpPr/>
          <p:nvPr/>
        </p:nvSpPr>
        <p:spPr>
          <a:xfrm>
            <a:off x="9997492" y="5466865"/>
            <a:ext cx="309600" cy="3083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5" name="Oval 194">
            <a:hlinkClick r:id="rId6" action="ppaction://hlinksldjump"/>
            <a:extLst>
              <a:ext uri="{FF2B5EF4-FFF2-40B4-BE49-F238E27FC236}">
                <a16:creationId xmlns:a16="http://schemas.microsoft.com/office/drawing/2014/main" id="{C05CBDDD-4A79-4390-8B44-962FDDC0B8F2}"/>
              </a:ext>
            </a:extLst>
          </p:cNvPr>
          <p:cNvSpPr/>
          <p:nvPr/>
        </p:nvSpPr>
        <p:spPr>
          <a:xfrm>
            <a:off x="10794442" y="5503873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26" name="Picture 325">
            <a:extLst>
              <a:ext uri="{FF2B5EF4-FFF2-40B4-BE49-F238E27FC236}">
                <a16:creationId xmlns:a16="http://schemas.microsoft.com/office/drawing/2014/main" id="{F5C473E2-8B09-47FB-9231-91BE497A96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7663" y="726858"/>
            <a:ext cx="2706859" cy="4182218"/>
          </a:xfrm>
          <a:prstGeom prst="rect">
            <a:avLst/>
          </a:prstGeom>
        </p:spPr>
      </p:pic>
      <p:sp>
        <p:nvSpPr>
          <p:cNvPr id="207" name="BUTTON">
            <a:extLst>
              <a:ext uri="{FF2B5EF4-FFF2-40B4-BE49-F238E27FC236}">
                <a16:creationId xmlns:a16="http://schemas.microsoft.com/office/drawing/2014/main" id="{1FC3D89B-5B80-41DF-BA26-31C68F8932DB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cxnSp>
        <p:nvCxnSpPr>
          <p:cNvPr id="328" name="Straight Connector 327">
            <a:extLst>
              <a:ext uri="{FF2B5EF4-FFF2-40B4-BE49-F238E27FC236}">
                <a16:creationId xmlns:a16="http://schemas.microsoft.com/office/drawing/2014/main" id="{FBB922B0-ADE7-45CA-ACC7-5A78DBEE7D71}"/>
              </a:ext>
            </a:extLst>
          </p:cNvPr>
          <p:cNvCxnSpPr>
            <a:cxnSpLocks/>
          </p:cNvCxnSpPr>
          <p:nvPr/>
        </p:nvCxnSpPr>
        <p:spPr>
          <a:xfrm>
            <a:off x="11419142" y="3577293"/>
            <a:ext cx="0" cy="17529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Oval 329">
            <a:hlinkClick r:id="rId8" action="ppaction://hlinksldjump"/>
            <a:extLst>
              <a:ext uri="{FF2B5EF4-FFF2-40B4-BE49-F238E27FC236}">
                <a16:creationId xmlns:a16="http://schemas.microsoft.com/office/drawing/2014/main" id="{611EDEF9-07A5-410F-AD4E-7D31BF747FBA}"/>
              </a:ext>
            </a:extLst>
          </p:cNvPr>
          <p:cNvSpPr/>
          <p:nvPr/>
        </p:nvSpPr>
        <p:spPr>
          <a:xfrm rot="5400000">
            <a:off x="11301968" y="3577294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1" name="Oval 330">
            <a:hlinkClick r:id="rId5" action="ppaction://hlinksldjump"/>
            <a:extLst>
              <a:ext uri="{FF2B5EF4-FFF2-40B4-BE49-F238E27FC236}">
                <a16:creationId xmlns:a16="http://schemas.microsoft.com/office/drawing/2014/main" id="{50DC29F8-BFF7-44E8-B294-F2DC04D4CF97}"/>
              </a:ext>
            </a:extLst>
          </p:cNvPr>
          <p:cNvSpPr/>
          <p:nvPr/>
        </p:nvSpPr>
        <p:spPr>
          <a:xfrm rot="5400000">
            <a:off x="11264342" y="4299608"/>
            <a:ext cx="309600" cy="3083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2" name="Oval 331">
            <a:hlinkClick r:id="rId9" action="ppaction://hlinksldjump"/>
            <a:extLst>
              <a:ext uri="{FF2B5EF4-FFF2-40B4-BE49-F238E27FC236}">
                <a16:creationId xmlns:a16="http://schemas.microsoft.com/office/drawing/2014/main" id="{8518A251-678F-4502-AE42-DDBF56AD7AF5}"/>
              </a:ext>
            </a:extLst>
          </p:cNvPr>
          <p:cNvSpPr/>
          <p:nvPr/>
        </p:nvSpPr>
        <p:spPr>
          <a:xfrm rot="5400000">
            <a:off x="11301968" y="5095940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C94EEE8-C040-43EE-ABE0-2BC092432667}"/>
              </a:ext>
            </a:extLst>
          </p:cNvPr>
          <p:cNvGrpSpPr/>
          <p:nvPr/>
        </p:nvGrpSpPr>
        <p:grpSpPr>
          <a:xfrm>
            <a:off x="-282858" y="1364740"/>
            <a:ext cx="4100890" cy="4100890"/>
            <a:chOff x="-316117" y="1378555"/>
            <a:chExt cx="4100890" cy="4100890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5D1182E5-0DE7-4A16-924C-602526E04771}"/>
                </a:ext>
              </a:extLst>
            </p:cNvPr>
            <p:cNvGrpSpPr/>
            <p:nvPr/>
          </p:nvGrpSpPr>
          <p:grpSpPr>
            <a:xfrm rot="979766" flipV="1">
              <a:off x="802077" y="3313350"/>
              <a:ext cx="681063" cy="1948408"/>
              <a:chOff x="3806662" y="1678057"/>
              <a:chExt cx="681063" cy="1948408"/>
            </a:xfrm>
          </p:grpSpPr>
          <p:grpSp>
            <p:nvGrpSpPr>
              <p:cNvPr id="57" name="Graphic 1">
                <a:extLst>
                  <a:ext uri="{FF2B5EF4-FFF2-40B4-BE49-F238E27FC236}">
                    <a16:creationId xmlns:a16="http://schemas.microsoft.com/office/drawing/2014/main" id="{1C8E49C2-6F9D-4BDD-8F9A-AEEA44B3A5C0}"/>
                  </a:ext>
                </a:extLst>
              </p:cNvPr>
              <p:cNvGrpSpPr/>
              <p:nvPr/>
            </p:nvGrpSpPr>
            <p:grpSpPr>
              <a:xfrm>
                <a:off x="3933355" y="2002673"/>
                <a:ext cx="554370" cy="1623792"/>
                <a:chOff x="3933355" y="2002673"/>
                <a:chExt cx="554370" cy="1623792"/>
              </a:xfrm>
            </p:grpSpPr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F78DDE49-DFB3-4449-8780-EB60F2FC1012}"/>
                    </a:ext>
                  </a:extLst>
                </p:cNvPr>
                <p:cNvSpPr/>
                <p:nvPr/>
              </p:nvSpPr>
              <p:spPr>
                <a:xfrm>
                  <a:off x="3950844" y="2015002"/>
                  <a:ext cx="529860" cy="1603479"/>
                </a:xfrm>
                <a:custGeom>
                  <a:avLst/>
                  <a:gdLst>
                    <a:gd name="connsiteX0" fmla="*/ 164803 w 556082"/>
                    <a:gd name="connsiteY0" fmla="*/ 8418 h 1603478"/>
                    <a:gd name="connsiteX1" fmla="*/ 128869 w 556082"/>
                    <a:gd name="connsiteY1" fmla="*/ 68308 h 1603478"/>
                    <a:gd name="connsiteX2" fmla="*/ 96928 w 556082"/>
                    <a:gd name="connsiteY2" fmla="*/ 433 h 1603478"/>
                    <a:gd name="connsiteX3" fmla="*/ 60994 w 556082"/>
                    <a:gd name="connsiteY3" fmla="*/ 64315 h 1603478"/>
                    <a:gd name="connsiteX4" fmla="*/ 31050 w 556082"/>
                    <a:gd name="connsiteY4" fmla="*/ 433 h 1603478"/>
                    <a:gd name="connsiteX5" fmla="*/ 3101 w 556082"/>
                    <a:gd name="connsiteY5" fmla="*/ 176109 h 1603478"/>
                    <a:gd name="connsiteX6" fmla="*/ 172788 w 556082"/>
                    <a:gd name="connsiteY6" fmla="*/ 1040516 h 1603478"/>
                    <a:gd name="connsiteX7" fmla="*/ 426321 w 556082"/>
                    <a:gd name="connsiteY7" fmla="*/ 1603479 h 1603478"/>
                    <a:gd name="connsiteX8" fmla="*/ 556082 w 556082"/>
                    <a:gd name="connsiteY8" fmla="*/ 1429799 h 1603478"/>
                    <a:gd name="connsiteX9" fmla="*/ 192752 w 556082"/>
                    <a:gd name="connsiteY9" fmla="*/ 182098 h 1603478"/>
                    <a:gd name="connsiteX10" fmla="*/ 164803 w 556082"/>
                    <a:gd name="connsiteY10" fmla="*/ 8418 h 1603478"/>
                    <a:gd name="connsiteX0" fmla="*/ 164803 w 529860"/>
                    <a:gd name="connsiteY0" fmla="*/ 8418 h 1603479"/>
                    <a:gd name="connsiteX1" fmla="*/ 128869 w 529860"/>
                    <a:gd name="connsiteY1" fmla="*/ 68308 h 1603479"/>
                    <a:gd name="connsiteX2" fmla="*/ 96928 w 529860"/>
                    <a:gd name="connsiteY2" fmla="*/ 433 h 1603479"/>
                    <a:gd name="connsiteX3" fmla="*/ 60994 w 529860"/>
                    <a:gd name="connsiteY3" fmla="*/ 64315 h 1603479"/>
                    <a:gd name="connsiteX4" fmla="*/ 31050 w 529860"/>
                    <a:gd name="connsiteY4" fmla="*/ 433 h 1603479"/>
                    <a:gd name="connsiteX5" fmla="*/ 3101 w 529860"/>
                    <a:gd name="connsiteY5" fmla="*/ 176109 h 1603479"/>
                    <a:gd name="connsiteX6" fmla="*/ 172788 w 529860"/>
                    <a:gd name="connsiteY6" fmla="*/ 1040516 h 1603479"/>
                    <a:gd name="connsiteX7" fmla="*/ 426321 w 529860"/>
                    <a:gd name="connsiteY7" fmla="*/ 1603479 h 1603479"/>
                    <a:gd name="connsiteX8" fmla="*/ 529860 w 529860"/>
                    <a:gd name="connsiteY8" fmla="*/ 1437997 h 1603479"/>
                    <a:gd name="connsiteX9" fmla="*/ 192752 w 529860"/>
                    <a:gd name="connsiteY9" fmla="*/ 182098 h 1603479"/>
                    <a:gd name="connsiteX10" fmla="*/ 164803 w 529860"/>
                    <a:gd name="connsiteY10" fmla="*/ 8418 h 1603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9860" h="1603479">
                      <a:moveTo>
                        <a:pt x="164803" y="8418"/>
                      </a:moveTo>
                      <a:cubicBezTo>
                        <a:pt x="128869" y="-9548"/>
                        <a:pt x="128869" y="68308"/>
                        <a:pt x="128869" y="68308"/>
                      </a:cubicBezTo>
                      <a:cubicBezTo>
                        <a:pt x="128869" y="68308"/>
                        <a:pt x="122880" y="6422"/>
                        <a:pt x="96928" y="433"/>
                      </a:cubicBezTo>
                      <a:cubicBezTo>
                        <a:pt x="72972" y="-3559"/>
                        <a:pt x="62991" y="46348"/>
                        <a:pt x="60994" y="64315"/>
                      </a:cubicBezTo>
                      <a:cubicBezTo>
                        <a:pt x="58998" y="52337"/>
                        <a:pt x="55005" y="-5556"/>
                        <a:pt x="31050" y="433"/>
                      </a:cubicBezTo>
                      <a:cubicBezTo>
                        <a:pt x="-10873" y="10415"/>
                        <a:pt x="1105" y="120212"/>
                        <a:pt x="3101" y="176109"/>
                      </a:cubicBezTo>
                      <a:cubicBezTo>
                        <a:pt x="5097" y="232006"/>
                        <a:pt x="60994" y="739072"/>
                        <a:pt x="172788" y="1040516"/>
                      </a:cubicBezTo>
                      <a:cubicBezTo>
                        <a:pt x="246652" y="1238152"/>
                        <a:pt x="336487" y="1427802"/>
                        <a:pt x="426321" y="1603479"/>
                      </a:cubicBezTo>
                      <a:cubicBezTo>
                        <a:pt x="469575" y="1545586"/>
                        <a:pt x="486606" y="1495890"/>
                        <a:pt x="529860" y="1437997"/>
                      </a:cubicBezTo>
                      <a:cubicBezTo>
                        <a:pt x="352188" y="1074666"/>
                        <a:pt x="230682" y="661215"/>
                        <a:pt x="192752" y="182098"/>
                      </a:cubicBezTo>
                      <a:cubicBezTo>
                        <a:pt x="190755" y="144168"/>
                        <a:pt x="188759" y="20396"/>
                        <a:pt x="164803" y="8418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E836B80B-FFC6-4D2F-A9A3-92F7A83263AA}"/>
                    </a:ext>
                  </a:extLst>
                </p:cNvPr>
                <p:cNvSpPr/>
                <p:nvPr/>
              </p:nvSpPr>
              <p:spPr>
                <a:xfrm>
                  <a:off x="3933355" y="2002673"/>
                  <a:ext cx="554370" cy="1623792"/>
                </a:xfrm>
                <a:custGeom>
                  <a:avLst/>
                  <a:gdLst>
                    <a:gd name="connsiteX0" fmla="*/ 222220 w 578313"/>
                    <a:gd name="connsiteY0" fmla="*/ 192430 h 1623791"/>
                    <a:gd name="connsiteX1" fmla="*/ 220224 w 578313"/>
                    <a:gd name="connsiteY1" fmla="*/ 166478 h 1623791"/>
                    <a:gd name="connsiteX2" fmla="*/ 186286 w 578313"/>
                    <a:gd name="connsiteY2" fmla="*/ 10765 h 1623791"/>
                    <a:gd name="connsiteX3" fmla="*/ 156341 w 578313"/>
                    <a:gd name="connsiteY3" fmla="*/ 10765 h 1623791"/>
                    <a:gd name="connsiteX4" fmla="*/ 142367 w 578313"/>
                    <a:gd name="connsiteY4" fmla="*/ 28732 h 1623791"/>
                    <a:gd name="connsiteX5" fmla="*/ 112422 w 578313"/>
                    <a:gd name="connsiteY5" fmla="*/ 2780 h 1623791"/>
                    <a:gd name="connsiteX6" fmla="*/ 90463 w 578313"/>
                    <a:gd name="connsiteY6" fmla="*/ 8768 h 1623791"/>
                    <a:gd name="connsiteX7" fmla="*/ 76488 w 578313"/>
                    <a:gd name="connsiteY7" fmla="*/ 26735 h 1623791"/>
                    <a:gd name="connsiteX8" fmla="*/ 60518 w 578313"/>
                    <a:gd name="connsiteY8" fmla="*/ 4776 h 1623791"/>
                    <a:gd name="connsiteX9" fmla="*/ 40555 w 578313"/>
                    <a:gd name="connsiteY9" fmla="*/ 783 h 1623791"/>
                    <a:gd name="connsiteX10" fmla="*/ 2624 w 578313"/>
                    <a:gd name="connsiteY10" fmla="*/ 168474 h 1623791"/>
                    <a:gd name="connsiteX11" fmla="*/ 4621 w 578313"/>
                    <a:gd name="connsiteY11" fmla="*/ 188437 h 1623791"/>
                    <a:gd name="connsiteX12" fmla="*/ 176304 w 578313"/>
                    <a:gd name="connsiteY12" fmla="*/ 1054840 h 1623791"/>
                    <a:gd name="connsiteX13" fmla="*/ 429837 w 578313"/>
                    <a:gd name="connsiteY13" fmla="*/ 1617803 h 1623791"/>
                    <a:gd name="connsiteX14" fmla="*/ 439819 w 578313"/>
                    <a:gd name="connsiteY14" fmla="*/ 1623792 h 1623791"/>
                    <a:gd name="connsiteX15" fmla="*/ 445808 w 578313"/>
                    <a:gd name="connsiteY15" fmla="*/ 1621796 h 1623791"/>
                    <a:gd name="connsiteX16" fmla="*/ 451797 w 578313"/>
                    <a:gd name="connsiteY16" fmla="*/ 1605825 h 1623791"/>
                    <a:gd name="connsiteX17" fmla="*/ 198264 w 578313"/>
                    <a:gd name="connsiteY17" fmla="*/ 1044859 h 1623791"/>
                    <a:gd name="connsiteX18" fmla="*/ 28577 w 578313"/>
                    <a:gd name="connsiteY18" fmla="*/ 184445 h 1623791"/>
                    <a:gd name="connsiteX19" fmla="*/ 26580 w 578313"/>
                    <a:gd name="connsiteY19" fmla="*/ 162485 h 1623791"/>
                    <a:gd name="connsiteX20" fmla="*/ 46544 w 578313"/>
                    <a:gd name="connsiteY20" fmla="*/ 18750 h 1623791"/>
                    <a:gd name="connsiteX21" fmla="*/ 60518 w 578313"/>
                    <a:gd name="connsiteY21" fmla="*/ 64665 h 1623791"/>
                    <a:gd name="connsiteX22" fmla="*/ 62514 w 578313"/>
                    <a:gd name="connsiteY22" fmla="*/ 74647 h 1623791"/>
                    <a:gd name="connsiteX23" fmla="*/ 74492 w 578313"/>
                    <a:gd name="connsiteY23" fmla="*/ 82632 h 1623791"/>
                    <a:gd name="connsiteX24" fmla="*/ 84474 w 578313"/>
                    <a:gd name="connsiteY24" fmla="*/ 70654 h 1623791"/>
                    <a:gd name="connsiteX25" fmla="*/ 102441 w 578313"/>
                    <a:gd name="connsiteY25" fmla="*/ 20746 h 1623791"/>
                    <a:gd name="connsiteX26" fmla="*/ 106433 w 578313"/>
                    <a:gd name="connsiteY26" fmla="*/ 18750 h 1623791"/>
                    <a:gd name="connsiteX27" fmla="*/ 128393 w 578313"/>
                    <a:gd name="connsiteY27" fmla="*/ 74647 h 1623791"/>
                    <a:gd name="connsiteX28" fmla="*/ 140371 w 578313"/>
                    <a:gd name="connsiteY28" fmla="*/ 84629 h 1623791"/>
                    <a:gd name="connsiteX29" fmla="*/ 152349 w 578313"/>
                    <a:gd name="connsiteY29" fmla="*/ 72651 h 1623791"/>
                    <a:gd name="connsiteX30" fmla="*/ 166323 w 578313"/>
                    <a:gd name="connsiteY30" fmla="*/ 22743 h 1623791"/>
                    <a:gd name="connsiteX31" fmla="*/ 172312 w 578313"/>
                    <a:gd name="connsiteY31" fmla="*/ 22743 h 1623791"/>
                    <a:gd name="connsiteX32" fmla="*/ 192275 w 578313"/>
                    <a:gd name="connsiteY32" fmla="*/ 158492 h 1623791"/>
                    <a:gd name="connsiteX33" fmla="*/ 194271 w 578313"/>
                    <a:gd name="connsiteY33" fmla="*/ 186441 h 1623791"/>
                    <a:gd name="connsiteX34" fmla="*/ 555606 w 578313"/>
                    <a:gd name="connsiteY34" fmla="*/ 1436138 h 1623791"/>
                    <a:gd name="connsiteX35" fmla="*/ 571576 w 578313"/>
                    <a:gd name="connsiteY35" fmla="*/ 1442127 h 1623791"/>
                    <a:gd name="connsiteX36" fmla="*/ 577565 w 578313"/>
                    <a:gd name="connsiteY36" fmla="*/ 1426156 h 1623791"/>
                    <a:gd name="connsiteX37" fmla="*/ 222220 w 578313"/>
                    <a:gd name="connsiteY37" fmla="*/ 192430 h 1623791"/>
                    <a:gd name="connsiteX0" fmla="*/ 222220 w 578313"/>
                    <a:gd name="connsiteY0" fmla="*/ 192430 h 1623792"/>
                    <a:gd name="connsiteX1" fmla="*/ 220224 w 578313"/>
                    <a:gd name="connsiteY1" fmla="*/ 166478 h 1623792"/>
                    <a:gd name="connsiteX2" fmla="*/ 186286 w 578313"/>
                    <a:gd name="connsiteY2" fmla="*/ 10765 h 1623792"/>
                    <a:gd name="connsiteX3" fmla="*/ 156341 w 578313"/>
                    <a:gd name="connsiteY3" fmla="*/ 10765 h 1623792"/>
                    <a:gd name="connsiteX4" fmla="*/ 142367 w 578313"/>
                    <a:gd name="connsiteY4" fmla="*/ 28732 h 1623792"/>
                    <a:gd name="connsiteX5" fmla="*/ 112422 w 578313"/>
                    <a:gd name="connsiteY5" fmla="*/ 2780 h 1623792"/>
                    <a:gd name="connsiteX6" fmla="*/ 90463 w 578313"/>
                    <a:gd name="connsiteY6" fmla="*/ 8768 h 1623792"/>
                    <a:gd name="connsiteX7" fmla="*/ 76488 w 578313"/>
                    <a:gd name="connsiteY7" fmla="*/ 26735 h 1623792"/>
                    <a:gd name="connsiteX8" fmla="*/ 60518 w 578313"/>
                    <a:gd name="connsiteY8" fmla="*/ 4776 h 1623792"/>
                    <a:gd name="connsiteX9" fmla="*/ 40555 w 578313"/>
                    <a:gd name="connsiteY9" fmla="*/ 783 h 1623792"/>
                    <a:gd name="connsiteX10" fmla="*/ 2624 w 578313"/>
                    <a:gd name="connsiteY10" fmla="*/ 168474 h 1623792"/>
                    <a:gd name="connsiteX11" fmla="*/ 4621 w 578313"/>
                    <a:gd name="connsiteY11" fmla="*/ 188437 h 1623792"/>
                    <a:gd name="connsiteX12" fmla="*/ 176304 w 578313"/>
                    <a:gd name="connsiteY12" fmla="*/ 1054840 h 1623792"/>
                    <a:gd name="connsiteX13" fmla="*/ 429837 w 578313"/>
                    <a:gd name="connsiteY13" fmla="*/ 1617803 h 1623792"/>
                    <a:gd name="connsiteX14" fmla="*/ 439819 w 578313"/>
                    <a:gd name="connsiteY14" fmla="*/ 1623792 h 1623792"/>
                    <a:gd name="connsiteX15" fmla="*/ 445808 w 578313"/>
                    <a:gd name="connsiteY15" fmla="*/ 1621796 h 1623792"/>
                    <a:gd name="connsiteX16" fmla="*/ 451797 w 578313"/>
                    <a:gd name="connsiteY16" fmla="*/ 1605825 h 1623792"/>
                    <a:gd name="connsiteX17" fmla="*/ 198264 w 578313"/>
                    <a:gd name="connsiteY17" fmla="*/ 1044859 h 1623792"/>
                    <a:gd name="connsiteX18" fmla="*/ 28577 w 578313"/>
                    <a:gd name="connsiteY18" fmla="*/ 184445 h 1623792"/>
                    <a:gd name="connsiteX19" fmla="*/ 26580 w 578313"/>
                    <a:gd name="connsiteY19" fmla="*/ 162485 h 1623792"/>
                    <a:gd name="connsiteX20" fmla="*/ 46544 w 578313"/>
                    <a:gd name="connsiteY20" fmla="*/ 18750 h 1623792"/>
                    <a:gd name="connsiteX21" fmla="*/ 60518 w 578313"/>
                    <a:gd name="connsiteY21" fmla="*/ 64665 h 1623792"/>
                    <a:gd name="connsiteX22" fmla="*/ 62514 w 578313"/>
                    <a:gd name="connsiteY22" fmla="*/ 74647 h 1623792"/>
                    <a:gd name="connsiteX23" fmla="*/ 74492 w 578313"/>
                    <a:gd name="connsiteY23" fmla="*/ 82632 h 1623792"/>
                    <a:gd name="connsiteX24" fmla="*/ 84474 w 578313"/>
                    <a:gd name="connsiteY24" fmla="*/ 70654 h 1623792"/>
                    <a:gd name="connsiteX25" fmla="*/ 102441 w 578313"/>
                    <a:gd name="connsiteY25" fmla="*/ 20746 h 1623792"/>
                    <a:gd name="connsiteX26" fmla="*/ 106433 w 578313"/>
                    <a:gd name="connsiteY26" fmla="*/ 18750 h 1623792"/>
                    <a:gd name="connsiteX27" fmla="*/ 128393 w 578313"/>
                    <a:gd name="connsiteY27" fmla="*/ 74647 h 1623792"/>
                    <a:gd name="connsiteX28" fmla="*/ 140371 w 578313"/>
                    <a:gd name="connsiteY28" fmla="*/ 84629 h 1623792"/>
                    <a:gd name="connsiteX29" fmla="*/ 152349 w 578313"/>
                    <a:gd name="connsiteY29" fmla="*/ 72651 h 1623792"/>
                    <a:gd name="connsiteX30" fmla="*/ 166323 w 578313"/>
                    <a:gd name="connsiteY30" fmla="*/ 22743 h 1623792"/>
                    <a:gd name="connsiteX31" fmla="*/ 172312 w 578313"/>
                    <a:gd name="connsiteY31" fmla="*/ 22743 h 1623792"/>
                    <a:gd name="connsiteX32" fmla="*/ 192275 w 578313"/>
                    <a:gd name="connsiteY32" fmla="*/ 158492 h 1623792"/>
                    <a:gd name="connsiteX33" fmla="*/ 194271 w 578313"/>
                    <a:gd name="connsiteY33" fmla="*/ 186441 h 1623792"/>
                    <a:gd name="connsiteX34" fmla="*/ 538063 w 578313"/>
                    <a:gd name="connsiteY34" fmla="*/ 1450849 h 1623792"/>
                    <a:gd name="connsiteX35" fmla="*/ 571576 w 578313"/>
                    <a:gd name="connsiteY35" fmla="*/ 1442127 h 1623792"/>
                    <a:gd name="connsiteX36" fmla="*/ 577565 w 578313"/>
                    <a:gd name="connsiteY36" fmla="*/ 1426156 h 1623792"/>
                    <a:gd name="connsiteX37" fmla="*/ 222220 w 578313"/>
                    <a:gd name="connsiteY37" fmla="*/ 192430 h 1623792"/>
                    <a:gd name="connsiteX0" fmla="*/ 222220 w 572620"/>
                    <a:gd name="connsiteY0" fmla="*/ 192430 h 1623792"/>
                    <a:gd name="connsiteX1" fmla="*/ 220224 w 572620"/>
                    <a:gd name="connsiteY1" fmla="*/ 166478 h 1623792"/>
                    <a:gd name="connsiteX2" fmla="*/ 186286 w 572620"/>
                    <a:gd name="connsiteY2" fmla="*/ 10765 h 1623792"/>
                    <a:gd name="connsiteX3" fmla="*/ 156341 w 572620"/>
                    <a:gd name="connsiteY3" fmla="*/ 10765 h 1623792"/>
                    <a:gd name="connsiteX4" fmla="*/ 142367 w 572620"/>
                    <a:gd name="connsiteY4" fmla="*/ 28732 h 1623792"/>
                    <a:gd name="connsiteX5" fmla="*/ 112422 w 572620"/>
                    <a:gd name="connsiteY5" fmla="*/ 2780 h 1623792"/>
                    <a:gd name="connsiteX6" fmla="*/ 90463 w 572620"/>
                    <a:gd name="connsiteY6" fmla="*/ 8768 h 1623792"/>
                    <a:gd name="connsiteX7" fmla="*/ 76488 w 572620"/>
                    <a:gd name="connsiteY7" fmla="*/ 26735 h 1623792"/>
                    <a:gd name="connsiteX8" fmla="*/ 60518 w 572620"/>
                    <a:gd name="connsiteY8" fmla="*/ 4776 h 1623792"/>
                    <a:gd name="connsiteX9" fmla="*/ 40555 w 572620"/>
                    <a:gd name="connsiteY9" fmla="*/ 783 h 1623792"/>
                    <a:gd name="connsiteX10" fmla="*/ 2624 w 572620"/>
                    <a:gd name="connsiteY10" fmla="*/ 168474 h 1623792"/>
                    <a:gd name="connsiteX11" fmla="*/ 4621 w 572620"/>
                    <a:gd name="connsiteY11" fmla="*/ 188437 h 1623792"/>
                    <a:gd name="connsiteX12" fmla="*/ 176304 w 572620"/>
                    <a:gd name="connsiteY12" fmla="*/ 1054840 h 1623792"/>
                    <a:gd name="connsiteX13" fmla="*/ 429837 w 572620"/>
                    <a:gd name="connsiteY13" fmla="*/ 1617803 h 1623792"/>
                    <a:gd name="connsiteX14" fmla="*/ 439819 w 572620"/>
                    <a:gd name="connsiteY14" fmla="*/ 1623792 h 1623792"/>
                    <a:gd name="connsiteX15" fmla="*/ 445808 w 572620"/>
                    <a:gd name="connsiteY15" fmla="*/ 1621796 h 1623792"/>
                    <a:gd name="connsiteX16" fmla="*/ 451797 w 572620"/>
                    <a:gd name="connsiteY16" fmla="*/ 1605825 h 1623792"/>
                    <a:gd name="connsiteX17" fmla="*/ 198264 w 572620"/>
                    <a:gd name="connsiteY17" fmla="*/ 1044859 h 1623792"/>
                    <a:gd name="connsiteX18" fmla="*/ 28577 w 572620"/>
                    <a:gd name="connsiteY18" fmla="*/ 184445 h 1623792"/>
                    <a:gd name="connsiteX19" fmla="*/ 26580 w 572620"/>
                    <a:gd name="connsiteY19" fmla="*/ 162485 h 1623792"/>
                    <a:gd name="connsiteX20" fmla="*/ 46544 w 572620"/>
                    <a:gd name="connsiteY20" fmla="*/ 18750 h 1623792"/>
                    <a:gd name="connsiteX21" fmla="*/ 60518 w 572620"/>
                    <a:gd name="connsiteY21" fmla="*/ 64665 h 1623792"/>
                    <a:gd name="connsiteX22" fmla="*/ 62514 w 572620"/>
                    <a:gd name="connsiteY22" fmla="*/ 74647 h 1623792"/>
                    <a:gd name="connsiteX23" fmla="*/ 74492 w 572620"/>
                    <a:gd name="connsiteY23" fmla="*/ 82632 h 1623792"/>
                    <a:gd name="connsiteX24" fmla="*/ 84474 w 572620"/>
                    <a:gd name="connsiteY24" fmla="*/ 70654 h 1623792"/>
                    <a:gd name="connsiteX25" fmla="*/ 102441 w 572620"/>
                    <a:gd name="connsiteY25" fmla="*/ 20746 h 1623792"/>
                    <a:gd name="connsiteX26" fmla="*/ 106433 w 572620"/>
                    <a:gd name="connsiteY26" fmla="*/ 18750 h 1623792"/>
                    <a:gd name="connsiteX27" fmla="*/ 128393 w 572620"/>
                    <a:gd name="connsiteY27" fmla="*/ 74647 h 1623792"/>
                    <a:gd name="connsiteX28" fmla="*/ 140371 w 572620"/>
                    <a:gd name="connsiteY28" fmla="*/ 84629 h 1623792"/>
                    <a:gd name="connsiteX29" fmla="*/ 152349 w 572620"/>
                    <a:gd name="connsiteY29" fmla="*/ 72651 h 1623792"/>
                    <a:gd name="connsiteX30" fmla="*/ 166323 w 572620"/>
                    <a:gd name="connsiteY30" fmla="*/ 22743 h 1623792"/>
                    <a:gd name="connsiteX31" fmla="*/ 172312 w 572620"/>
                    <a:gd name="connsiteY31" fmla="*/ 22743 h 1623792"/>
                    <a:gd name="connsiteX32" fmla="*/ 192275 w 572620"/>
                    <a:gd name="connsiteY32" fmla="*/ 158492 h 1623792"/>
                    <a:gd name="connsiteX33" fmla="*/ 194271 w 572620"/>
                    <a:gd name="connsiteY33" fmla="*/ 186441 h 1623792"/>
                    <a:gd name="connsiteX34" fmla="*/ 538063 w 572620"/>
                    <a:gd name="connsiteY34" fmla="*/ 1450849 h 1623792"/>
                    <a:gd name="connsiteX35" fmla="*/ 571576 w 572620"/>
                    <a:gd name="connsiteY35" fmla="*/ 1442127 h 1623792"/>
                    <a:gd name="connsiteX36" fmla="*/ 553927 w 572620"/>
                    <a:gd name="connsiteY36" fmla="*/ 1439081 h 1623792"/>
                    <a:gd name="connsiteX37" fmla="*/ 222220 w 572620"/>
                    <a:gd name="connsiteY37" fmla="*/ 192430 h 1623792"/>
                    <a:gd name="connsiteX0" fmla="*/ 222220 w 554370"/>
                    <a:gd name="connsiteY0" fmla="*/ 192430 h 1623792"/>
                    <a:gd name="connsiteX1" fmla="*/ 220224 w 554370"/>
                    <a:gd name="connsiteY1" fmla="*/ 166478 h 1623792"/>
                    <a:gd name="connsiteX2" fmla="*/ 186286 w 554370"/>
                    <a:gd name="connsiteY2" fmla="*/ 10765 h 1623792"/>
                    <a:gd name="connsiteX3" fmla="*/ 156341 w 554370"/>
                    <a:gd name="connsiteY3" fmla="*/ 10765 h 1623792"/>
                    <a:gd name="connsiteX4" fmla="*/ 142367 w 554370"/>
                    <a:gd name="connsiteY4" fmla="*/ 28732 h 1623792"/>
                    <a:gd name="connsiteX5" fmla="*/ 112422 w 554370"/>
                    <a:gd name="connsiteY5" fmla="*/ 2780 h 1623792"/>
                    <a:gd name="connsiteX6" fmla="*/ 90463 w 554370"/>
                    <a:gd name="connsiteY6" fmla="*/ 8768 h 1623792"/>
                    <a:gd name="connsiteX7" fmla="*/ 76488 w 554370"/>
                    <a:gd name="connsiteY7" fmla="*/ 26735 h 1623792"/>
                    <a:gd name="connsiteX8" fmla="*/ 60518 w 554370"/>
                    <a:gd name="connsiteY8" fmla="*/ 4776 h 1623792"/>
                    <a:gd name="connsiteX9" fmla="*/ 40555 w 554370"/>
                    <a:gd name="connsiteY9" fmla="*/ 783 h 1623792"/>
                    <a:gd name="connsiteX10" fmla="*/ 2624 w 554370"/>
                    <a:gd name="connsiteY10" fmla="*/ 168474 h 1623792"/>
                    <a:gd name="connsiteX11" fmla="*/ 4621 w 554370"/>
                    <a:gd name="connsiteY11" fmla="*/ 188437 h 1623792"/>
                    <a:gd name="connsiteX12" fmla="*/ 176304 w 554370"/>
                    <a:gd name="connsiteY12" fmla="*/ 1054840 h 1623792"/>
                    <a:gd name="connsiteX13" fmla="*/ 429837 w 554370"/>
                    <a:gd name="connsiteY13" fmla="*/ 1617803 h 1623792"/>
                    <a:gd name="connsiteX14" fmla="*/ 439819 w 554370"/>
                    <a:gd name="connsiteY14" fmla="*/ 1623792 h 1623792"/>
                    <a:gd name="connsiteX15" fmla="*/ 445808 w 554370"/>
                    <a:gd name="connsiteY15" fmla="*/ 1621796 h 1623792"/>
                    <a:gd name="connsiteX16" fmla="*/ 451797 w 554370"/>
                    <a:gd name="connsiteY16" fmla="*/ 1605825 h 1623792"/>
                    <a:gd name="connsiteX17" fmla="*/ 198264 w 554370"/>
                    <a:gd name="connsiteY17" fmla="*/ 1044859 h 1623792"/>
                    <a:gd name="connsiteX18" fmla="*/ 28577 w 554370"/>
                    <a:gd name="connsiteY18" fmla="*/ 184445 h 1623792"/>
                    <a:gd name="connsiteX19" fmla="*/ 26580 w 554370"/>
                    <a:gd name="connsiteY19" fmla="*/ 162485 h 1623792"/>
                    <a:gd name="connsiteX20" fmla="*/ 46544 w 554370"/>
                    <a:gd name="connsiteY20" fmla="*/ 18750 h 1623792"/>
                    <a:gd name="connsiteX21" fmla="*/ 60518 w 554370"/>
                    <a:gd name="connsiteY21" fmla="*/ 64665 h 1623792"/>
                    <a:gd name="connsiteX22" fmla="*/ 62514 w 554370"/>
                    <a:gd name="connsiteY22" fmla="*/ 74647 h 1623792"/>
                    <a:gd name="connsiteX23" fmla="*/ 74492 w 554370"/>
                    <a:gd name="connsiteY23" fmla="*/ 82632 h 1623792"/>
                    <a:gd name="connsiteX24" fmla="*/ 84474 w 554370"/>
                    <a:gd name="connsiteY24" fmla="*/ 70654 h 1623792"/>
                    <a:gd name="connsiteX25" fmla="*/ 102441 w 554370"/>
                    <a:gd name="connsiteY25" fmla="*/ 20746 h 1623792"/>
                    <a:gd name="connsiteX26" fmla="*/ 106433 w 554370"/>
                    <a:gd name="connsiteY26" fmla="*/ 18750 h 1623792"/>
                    <a:gd name="connsiteX27" fmla="*/ 128393 w 554370"/>
                    <a:gd name="connsiteY27" fmla="*/ 74647 h 1623792"/>
                    <a:gd name="connsiteX28" fmla="*/ 140371 w 554370"/>
                    <a:gd name="connsiteY28" fmla="*/ 84629 h 1623792"/>
                    <a:gd name="connsiteX29" fmla="*/ 152349 w 554370"/>
                    <a:gd name="connsiteY29" fmla="*/ 72651 h 1623792"/>
                    <a:gd name="connsiteX30" fmla="*/ 166323 w 554370"/>
                    <a:gd name="connsiteY30" fmla="*/ 22743 h 1623792"/>
                    <a:gd name="connsiteX31" fmla="*/ 172312 w 554370"/>
                    <a:gd name="connsiteY31" fmla="*/ 22743 h 1623792"/>
                    <a:gd name="connsiteX32" fmla="*/ 192275 w 554370"/>
                    <a:gd name="connsiteY32" fmla="*/ 158492 h 1623792"/>
                    <a:gd name="connsiteX33" fmla="*/ 194271 w 554370"/>
                    <a:gd name="connsiteY33" fmla="*/ 186441 h 1623792"/>
                    <a:gd name="connsiteX34" fmla="*/ 538063 w 554370"/>
                    <a:gd name="connsiteY34" fmla="*/ 1450849 h 1623792"/>
                    <a:gd name="connsiteX35" fmla="*/ 544891 w 554370"/>
                    <a:gd name="connsiteY35" fmla="*/ 1454159 h 1623792"/>
                    <a:gd name="connsiteX36" fmla="*/ 553927 w 554370"/>
                    <a:gd name="connsiteY36" fmla="*/ 1439081 h 1623792"/>
                    <a:gd name="connsiteX37" fmla="*/ 222220 w 554370"/>
                    <a:gd name="connsiteY37" fmla="*/ 192430 h 16237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554370" h="1623792">
                      <a:moveTo>
                        <a:pt x="222220" y="192430"/>
                      </a:moveTo>
                      <a:cubicBezTo>
                        <a:pt x="222220" y="186441"/>
                        <a:pt x="222220" y="176459"/>
                        <a:pt x="220224" y="166478"/>
                      </a:cubicBezTo>
                      <a:cubicBezTo>
                        <a:pt x="216231" y="74647"/>
                        <a:pt x="208246" y="22743"/>
                        <a:pt x="186286" y="10765"/>
                      </a:cubicBezTo>
                      <a:cubicBezTo>
                        <a:pt x="172312" y="4776"/>
                        <a:pt x="162330" y="6772"/>
                        <a:pt x="156341" y="10765"/>
                      </a:cubicBezTo>
                      <a:cubicBezTo>
                        <a:pt x="150352" y="14757"/>
                        <a:pt x="144363" y="20746"/>
                        <a:pt x="142367" y="28732"/>
                      </a:cubicBezTo>
                      <a:cubicBezTo>
                        <a:pt x="136378" y="14757"/>
                        <a:pt x="126396" y="4776"/>
                        <a:pt x="112422" y="2780"/>
                      </a:cubicBezTo>
                      <a:cubicBezTo>
                        <a:pt x="104437" y="783"/>
                        <a:pt x="96452" y="2780"/>
                        <a:pt x="90463" y="8768"/>
                      </a:cubicBezTo>
                      <a:cubicBezTo>
                        <a:pt x="84474" y="12761"/>
                        <a:pt x="80481" y="18750"/>
                        <a:pt x="76488" y="26735"/>
                      </a:cubicBezTo>
                      <a:cubicBezTo>
                        <a:pt x="72496" y="16754"/>
                        <a:pt x="68503" y="8768"/>
                        <a:pt x="60518" y="4776"/>
                      </a:cubicBezTo>
                      <a:cubicBezTo>
                        <a:pt x="54529" y="783"/>
                        <a:pt x="48540" y="-1213"/>
                        <a:pt x="40555" y="783"/>
                      </a:cubicBezTo>
                      <a:cubicBezTo>
                        <a:pt x="-7357" y="12761"/>
                        <a:pt x="-1368" y="102596"/>
                        <a:pt x="2624" y="168474"/>
                      </a:cubicBezTo>
                      <a:cubicBezTo>
                        <a:pt x="2624" y="176459"/>
                        <a:pt x="2624" y="182448"/>
                        <a:pt x="4621" y="188437"/>
                      </a:cubicBezTo>
                      <a:cubicBezTo>
                        <a:pt x="6617" y="234353"/>
                        <a:pt x="60518" y="747407"/>
                        <a:pt x="176304" y="1054840"/>
                      </a:cubicBezTo>
                      <a:cubicBezTo>
                        <a:pt x="240187" y="1226524"/>
                        <a:pt x="320040" y="1406193"/>
                        <a:pt x="429837" y="1617803"/>
                      </a:cubicBezTo>
                      <a:cubicBezTo>
                        <a:pt x="431834" y="1621796"/>
                        <a:pt x="435826" y="1623792"/>
                        <a:pt x="439819" y="1623792"/>
                      </a:cubicBezTo>
                      <a:cubicBezTo>
                        <a:pt x="441815" y="1623792"/>
                        <a:pt x="443812" y="1623792"/>
                        <a:pt x="445808" y="1621796"/>
                      </a:cubicBezTo>
                      <a:cubicBezTo>
                        <a:pt x="451797" y="1619799"/>
                        <a:pt x="453793" y="1611814"/>
                        <a:pt x="451797" y="1605825"/>
                      </a:cubicBezTo>
                      <a:cubicBezTo>
                        <a:pt x="341999" y="1394215"/>
                        <a:pt x="262146" y="1214546"/>
                        <a:pt x="198264" y="1044859"/>
                      </a:cubicBezTo>
                      <a:cubicBezTo>
                        <a:pt x="84474" y="739422"/>
                        <a:pt x="30573" y="230360"/>
                        <a:pt x="28577" y="184445"/>
                      </a:cubicBezTo>
                      <a:cubicBezTo>
                        <a:pt x="28577" y="178456"/>
                        <a:pt x="28577" y="170470"/>
                        <a:pt x="26580" y="162485"/>
                      </a:cubicBezTo>
                      <a:cubicBezTo>
                        <a:pt x="24584" y="118566"/>
                        <a:pt x="18595" y="26735"/>
                        <a:pt x="46544" y="18750"/>
                      </a:cubicBezTo>
                      <a:cubicBezTo>
                        <a:pt x="48540" y="18750"/>
                        <a:pt x="54529" y="24739"/>
                        <a:pt x="60518" y="64665"/>
                      </a:cubicBezTo>
                      <a:cubicBezTo>
                        <a:pt x="60518" y="68658"/>
                        <a:pt x="62514" y="72651"/>
                        <a:pt x="62514" y="74647"/>
                      </a:cubicBezTo>
                      <a:cubicBezTo>
                        <a:pt x="64510" y="80636"/>
                        <a:pt x="68503" y="84629"/>
                        <a:pt x="74492" y="82632"/>
                      </a:cubicBezTo>
                      <a:cubicBezTo>
                        <a:pt x="80481" y="82632"/>
                        <a:pt x="84474" y="76643"/>
                        <a:pt x="84474" y="70654"/>
                      </a:cubicBezTo>
                      <a:cubicBezTo>
                        <a:pt x="84474" y="56680"/>
                        <a:pt x="92459" y="28732"/>
                        <a:pt x="102441" y="20746"/>
                      </a:cubicBezTo>
                      <a:cubicBezTo>
                        <a:pt x="104437" y="18750"/>
                        <a:pt x="104437" y="18750"/>
                        <a:pt x="106433" y="18750"/>
                      </a:cubicBezTo>
                      <a:cubicBezTo>
                        <a:pt x="116415" y="20746"/>
                        <a:pt x="126396" y="50691"/>
                        <a:pt x="128393" y="74647"/>
                      </a:cubicBezTo>
                      <a:cubicBezTo>
                        <a:pt x="128393" y="80636"/>
                        <a:pt x="134382" y="84629"/>
                        <a:pt x="140371" y="84629"/>
                      </a:cubicBezTo>
                      <a:cubicBezTo>
                        <a:pt x="146360" y="84629"/>
                        <a:pt x="152349" y="78640"/>
                        <a:pt x="152349" y="72651"/>
                      </a:cubicBezTo>
                      <a:cubicBezTo>
                        <a:pt x="152349" y="52688"/>
                        <a:pt x="158338" y="26735"/>
                        <a:pt x="166323" y="22743"/>
                      </a:cubicBezTo>
                      <a:cubicBezTo>
                        <a:pt x="166323" y="22743"/>
                        <a:pt x="168319" y="20746"/>
                        <a:pt x="172312" y="22743"/>
                      </a:cubicBezTo>
                      <a:cubicBezTo>
                        <a:pt x="186286" y="30728"/>
                        <a:pt x="192275" y="126551"/>
                        <a:pt x="192275" y="158492"/>
                      </a:cubicBezTo>
                      <a:cubicBezTo>
                        <a:pt x="192275" y="170470"/>
                        <a:pt x="194271" y="178456"/>
                        <a:pt x="194271" y="186441"/>
                      </a:cubicBezTo>
                      <a:cubicBezTo>
                        <a:pt x="228209" y="599679"/>
                        <a:pt x="324456" y="1011658"/>
                        <a:pt x="538063" y="1450849"/>
                      </a:cubicBezTo>
                      <a:cubicBezTo>
                        <a:pt x="540059" y="1456838"/>
                        <a:pt x="538902" y="1456155"/>
                        <a:pt x="544891" y="1454159"/>
                      </a:cubicBezTo>
                      <a:cubicBezTo>
                        <a:pt x="550880" y="1452162"/>
                        <a:pt x="555923" y="1445070"/>
                        <a:pt x="553927" y="1439081"/>
                      </a:cubicBezTo>
                      <a:cubicBezTo>
                        <a:pt x="346310" y="1009872"/>
                        <a:pt x="254161" y="603672"/>
                        <a:pt x="222220" y="192430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  <p:grpSp>
            <p:nvGrpSpPr>
              <p:cNvPr id="58" name="Graphic 1">
                <a:extLst>
                  <a:ext uri="{FF2B5EF4-FFF2-40B4-BE49-F238E27FC236}">
                    <a16:creationId xmlns:a16="http://schemas.microsoft.com/office/drawing/2014/main" id="{BACA4EB7-8735-422F-A7B8-A45246E208AA}"/>
                  </a:ext>
                </a:extLst>
              </p:cNvPr>
              <p:cNvGrpSpPr/>
              <p:nvPr/>
            </p:nvGrpSpPr>
            <p:grpSpPr>
              <a:xfrm>
                <a:off x="3806662" y="1678057"/>
                <a:ext cx="467622" cy="610874"/>
                <a:chOff x="3806662" y="1678057"/>
                <a:chExt cx="467622" cy="610874"/>
              </a:xfrm>
            </p:grpSpPr>
            <p:grpSp>
              <p:nvGrpSpPr>
                <p:cNvPr id="59" name="Graphic 1">
                  <a:extLst>
                    <a:ext uri="{FF2B5EF4-FFF2-40B4-BE49-F238E27FC236}">
                      <a16:creationId xmlns:a16="http://schemas.microsoft.com/office/drawing/2014/main" id="{939244CD-28B6-4869-966E-C5F98D641270}"/>
                    </a:ext>
                  </a:extLst>
                </p:cNvPr>
                <p:cNvGrpSpPr/>
                <p:nvPr/>
              </p:nvGrpSpPr>
              <p:grpSpPr>
                <a:xfrm>
                  <a:off x="3806662" y="1678057"/>
                  <a:ext cx="467622" cy="610874"/>
                  <a:chOff x="3806662" y="1678057"/>
                  <a:chExt cx="467622" cy="610874"/>
                </a:xfrm>
              </p:grpSpPr>
              <p:sp>
                <p:nvSpPr>
                  <p:cNvPr id="61" name="Freeform: Shape 60">
                    <a:extLst>
                      <a:ext uri="{FF2B5EF4-FFF2-40B4-BE49-F238E27FC236}">
                        <a16:creationId xmlns:a16="http://schemas.microsoft.com/office/drawing/2014/main" id="{86835A42-D801-4E81-96AA-4821233E70C7}"/>
                      </a:ext>
                    </a:extLst>
                  </p:cNvPr>
                  <p:cNvSpPr/>
                  <p:nvPr/>
                </p:nvSpPr>
                <p:spPr>
                  <a:xfrm>
                    <a:off x="3820636" y="1694653"/>
                    <a:ext cx="437389" cy="581187"/>
                  </a:xfrm>
                  <a:custGeom>
                    <a:avLst/>
                    <a:gdLst>
                      <a:gd name="connsiteX0" fmla="*/ 428766 w 437389"/>
                      <a:gd name="connsiteY0" fmla="*/ 153091 h 581187"/>
                      <a:gd name="connsiteX1" fmla="*/ 330946 w 437389"/>
                      <a:gd name="connsiteY1" fmla="*/ 218970 h 581187"/>
                      <a:gd name="connsiteX2" fmla="*/ 273053 w 437389"/>
                      <a:gd name="connsiteY2" fmla="*/ 83220 h 581187"/>
                      <a:gd name="connsiteX3" fmla="*/ 129317 w 437389"/>
                      <a:gd name="connsiteY3" fmla="*/ 5364 h 581187"/>
                      <a:gd name="connsiteX4" fmla="*/ 11534 w 437389"/>
                      <a:gd name="connsiteY4" fmla="*/ 222963 h 581187"/>
                      <a:gd name="connsiteX5" fmla="*/ 11534 w 437389"/>
                      <a:gd name="connsiteY5" fmla="*/ 558345 h 581187"/>
                      <a:gd name="connsiteX6" fmla="*/ 113347 w 437389"/>
                      <a:gd name="connsiteY6" fmla="*/ 580304 h 581187"/>
                      <a:gd name="connsiteX7" fmla="*/ 378858 w 437389"/>
                      <a:gd name="connsiteY7" fmla="*/ 512429 h 581187"/>
                      <a:gd name="connsiteX8" fmla="*/ 370872 w 437389"/>
                      <a:gd name="connsiteY8" fmla="*/ 432576 h 581187"/>
                      <a:gd name="connsiteX9" fmla="*/ 356898 w 437389"/>
                      <a:gd name="connsiteY9" fmla="*/ 334757 h 581187"/>
                      <a:gd name="connsiteX10" fmla="*/ 428766 w 437389"/>
                      <a:gd name="connsiteY10" fmla="*/ 153091 h 581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37389" h="581187">
                        <a:moveTo>
                          <a:pt x="428766" y="153091"/>
                        </a:moveTo>
                        <a:cubicBezTo>
                          <a:pt x="400817" y="125143"/>
                          <a:pt x="366880" y="173055"/>
                          <a:pt x="330946" y="218970"/>
                        </a:cubicBezTo>
                        <a:cubicBezTo>
                          <a:pt x="316972" y="173055"/>
                          <a:pt x="295012" y="119154"/>
                          <a:pt x="273053" y="83220"/>
                        </a:cubicBezTo>
                        <a:cubicBezTo>
                          <a:pt x="237119" y="23331"/>
                          <a:pt x="193200" y="-14600"/>
                          <a:pt x="129317" y="5364"/>
                        </a:cubicBezTo>
                        <a:cubicBezTo>
                          <a:pt x="63439" y="25327"/>
                          <a:pt x="31498" y="113165"/>
                          <a:pt x="11534" y="222963"/>
                        </a:cubicBezTo>
                        <a:cubicBezTo>
                          <a:pt x="-14418" y="362705"/>
                          <a:pt x="11534" y="558345"/>
                          <a:pt x="11534" y="558345"/>
                        </a:cubicBezTo>
                        <a:cubicBezTo>
                          <a:pt x="11534" y="558345"/>
                          <a:pt x="73420" y="578308"/>
                          <a:pt x="113347" y="580304"/>
                        </a:cubicBezTo>
                        <a:cubicBezTo>
                          <a:pt x="297008" y="590286"/>
                          <a:pt x="378858" y="512429"/>
                          <a:pt x="378858" y="512429"/>
                        </a:cubicBezTo>
                        <a:cubicBezTo>
                          <a:pt x="378858" y="512429"/>
                          <a:pt x="376861" y="480488"/>
                          <a:pt x="370872" y="432576"/>
                        </a:cubicBezTo>
                        <a:cubicBezTo>
                          <a:pt x="366880" y="404628"/>
                          <a:pt x="362887" y="370690"/>
                          <a:pt x="356898" y="334757"/>
                        </a:cubicBezTo>
                        <a:cubicBezTo>
                          <a:pt x="404810" y="276863"/>
                          <a:pt x="458710" y="183036"/>
                          <a:pt x="428766" y="153091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id="{0015C67B-1049-4C11-9EB4-E1E2A5E53210}"/>
                      </a:ext>
                    </a:extLst>
                  </p:cNvPr>
                  <p:cNvSpPr/>
                  <p:nvPr/>
                </p:nvSpPr>
                <p:spPr>
                  <a:xfrm>
                    <a:off x="3806662" y="1678057"/>
                    <a:ext cx="467622" cy="610874"/>
                  </a:xfrm>
                  <a:custGeom>
                    <a:avLst/>
                    <a:gdLst>
                      <a:gd name="connsiteX0" fmla="*/ 454718 w 467622"/>
                      <a:gd name="connsiteY0" fmla="*/ 159706 h 610874"/>
                      <a:gd name="connsiteX1" fmla="*/ 426769 w 467622"/>
                      <a:gd name="connsiteY1" fmla="*/ 147728 h 610874"/>
                      <a:gd name="connsiteX2" fmla="*/ 350909 w 467622"/>
                      <a:gd name="connsiteY2" fmla="*/ 203625 h 610874"/>
                      <a:gd name="connsiteX3" fmla="*/ 301001 w 467622"/>
                      <a:gd name="connsiteY3" fmla="*/ 91831 h 610874"/>
                      <a:gd name="connsiteX4" fmla="*/ 175233 w 467622"/>
                      <a:gd name="connsiteY4" fmla="*/ 0 h 610874"/>
                      <a:gd name="connsiteX5" fmla="*/ 139299 w 467622"/>
                      <a:gd name="connsiteY5" fmla="*/ 5989 h 610874"/>
                      <a:gd name="connsiteX6" fmla="*/ 11534 w 467622"/>
                      <a:gd name="connsiteY6" fmla="*/ 235566 h 610874"/>
                      <a:gd name="connsiteX7" fmla="*/ 11534 w 467622"/>
                      <a:gd name="connsiteY7" fmla="*/ 574940 h 610874"/>
                      <a:gd name="connsiteX8" fmla="*/ 13531 w 467622"/>
                      <a:gd name="connsiteY8" fmla="*/ 584922 h 610874"/>
                      <a:gd name="connsiteX9" fmla="*/ 23512 w 467622"/>
                      <a:gd name="connsiteY9" fmla="*/ 588915 h 610874"/>
                      <a:gd name="connsiteX10" fmla="*/ 129317 w 467622"/>
                      <a:gd name="connsiteY10" fmla="*/ 610874 h 610874"/>
                      <a:gd name="connsiteX11" fmla="*/ 163255 w 467622"/>
                      <a:gd name="connsiteY11" fmla="*/ 610874 h 610874"/>
                      <a:gd name="connsiteX12" fmla="*/ 406806 w 467622"/>
                      <a:gd name="connsiteY12" fmla="*/ 539007 h 610874"/>
                      <a:gd name="connsiteX13" fmla="*/ 412795 w 467622"/>
                      <a:gd name="connsiteY13" fmla="*/ 533018 h 610874"/>
                      <a:gd name="connsiteX14" fmla="*/ 412795 w 467622"/>
                      <a:gd name="connsiteY14" fmla="*/ 525032 h 610874"/>
                      <a:gd name="connsiteX15" fmla="*/ 404810 w 467622"/>
                      <a:gd name="connsiteY15" fmla="*/ 443183 h 610874"/>
                      <a:gd name="connsiteX16" fmla="*/ 390835 w 467622"/>
                      <a:gd name="connsiteY16" fmla="*/ 351352 h 610874"/>
                      <a:gd name="connsiteX17" fmla="*/ 454718 w 467622"/>
                      <a:gd name="connsiteY17" fmla="*/ 159706 h 610874"/>
                      <a:gd name="connsiteX18" fmla="*/ 370872 w 467622"/>
                      <a:gd name="connsiteY18" fmla="*/ 351352 h 610874"/>
                      <a:gd name="connsiteX19" fmla="*/ 384846 w 467622"/>
                      <a:gd name="connsiteY19" fmla="*/ 449172 h 610874"/>
                      <a:gd name="connsiteX20" fmla="*/ 392832 w 467622"/>
                      <a:gd name="connsiteY20" fmla="*/ 529025 h 610874"/>
                      <a:gd name="connsiteX21" fmla="*/ 161258 w 467622"/>
                      <a:gd name="connsiteY21" fmla="*/ 596900 h 610874"/>
                      <a:gd name="connsiteX22" fmla="*/ 127321 w 467622"/>
                      <a:gd name="connsiteY22" fmla="*/ 596900 h 610874"/>
                      <a:gd name="connsiteX23" fmla="*/ 25509 w 467622"/>
                      <a:gd name="connsiteY23" fmla="*/ 574940 h 610874"/>
                      <a:gd name="connsiteX24" fmla="*/ 25509 w 467622"/>
                      <a:gd name="connsiteY24" fmla="*/ 239558 h 610874"/>
                      <a:gd name="connsiteX25" fmla="*/ 143292 w 467622"/>
                      <a:gd name="connsiteY25" fmla="*/ 21959 h 610874"/>
                      <a:gd name="connsiteX26" fmla="*/ 175233 w 467622"/>
                      <a:gd name="connsiteY26" fmla="*/ 15971 h 610874"/>
                      <a:gd name="connsiteX27" fmla="*/ 285030 w 467622"/>
                      <a:gd name="connsiteY27" fmla="*/ 97820 h 610874"/>
                      <a:gd name="connsiteX28" fmla="*/ 342924 w 467622"/>
                      <a:gd name="connsiteY28" fmla="*/ 233570 h 610874"/>
                      <a:gd name="connsiteX29" fmla="*/ 424773 w 467622"/>
                      <a:gd name="connsiteY29" fmla="*/ 159706 h 610874"/>
                      <a:gd name="connsiteX30" fmla="*/ 442740 w 467622"/>
                      <a:gd name="connsiteY30" fmla="*/ 167691 h 610874"/>
                      <a:gd name="connsiteX31" fmla="*/ 370872 w 467622"/>
                      <a:gd name="connsiteY31" fmla="*/ 351352 h 610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67622" h="610874">
                        <a:moveTo>
                          <a:pt x="454718" y="159706"/>
                        </a:moveTo>
                        <a:cubicBezTo>
                          <a:pt x="444736" y="149724"/>
                          <a:pt x="432758" y="147728"/>
                          <a:pt x="426769" y="147728"/>
                        </a:cubicBezTo>
                        <a:cubicBezTo>
                          <a:pt x="400817" y="147728"/>
                          <a:pt x="376861" y="173680"/>
                          <a:pt x="350909" y="203625"/>
                        </a:cubicBezTo>
                        <a:cubicBezTo>
                          <a:pt x="336935" y="161702"/>
                          <a:pt x="316972" y="119779"/>
                          <a:pt x="301001" y="91831"/>
                        </a:cubicBezTo>
                        <a:cubicBezTo>
                          <a:pt x="263071" y="29945"/>
                          <a:pt x="223144" y="0"/>
                          <a:pt x="175233" y="0"/>
                        </a:cubicBezTo>
                        <a:cubicBezTo>
                          <a:pt x="163255" y="0"/>
                          <a:pt x="151277" y="1996"/>
                          <a:pt x="139299" y="5989"/>
                        </a:cubicBezTo>
                        <a:cubicBezTo>
                          <a:pt x="57450" y="31941"/>
                          <a:pt x="27505" y="141739"/>
                          <a:pt x="11534" y="235566"/>
                        </a:cubicBezTo>
                        <a:cubicBezTo>
                          <a:pt x="-14418" y="375308"/>
                          <a:pt x="11534" y="566955"/>
                          <a:pt x="11534" y="574940"/>
                        </a:cubicBezTo>
                        <a:lnTo>
                          <a:pt x="13531" y="584922"/>
                        </a:lnTo>
                        <a:lnTo>
                          <a:pt x="23512" y="588915"/>
                        </a:lnTo>
                        <a:cubicBezTo>
                          <a:pt x="25509" y="588915"/>
                          <a:pt x="87395" y="608878"/>
                          <a:pt x="129317" y="610874"/>
                        </a:cubicBezTo>
                        <a:cubicBezTo>
                          <a:pt x="141295" y="610874"/>
                          <a:pt x="153273" y="610874"/>
                          <a:pt x="163255" y="610874"/>
                        </a:cubicBezTo>
                        <a:cubicBezTo>
                          <a:pt x="326953" y="610874"/>
                          <a:pt x="402813" y="541003"/>
                          <a:pt x="406806" y="539007"/>
                        </a:cubicBezTo>
                        <a:lnTo>
                          <a:pt x="412795" y="533018"/>
                        </a:lnTo>
                        <a:lnTo>
                          <a:pt x="412795" y="525032"/>
                        </a:lnTo>
                        <a:cubicBezTo>
                          <a:pt x="412795" y="523036"/>
                          <a:pt x="410799" y="491095"/>
                          <a:pt x="404810" y="443183"/>
                        </a:cubicBezTo>
                        <a:cubicBezTo>
                          <a:pt x="400817" y="411242"/>
                          <a:pt x="396824" y="381297"/>
                          <a:pt x="390835" y="351352"/>
                        </a:cubicBezTo>
                        <a:cubicBezTo>
                          <a:pt x="410799" y="327397"/>
                          <a:pt x="500633" y="205621"/>
                          <a:pt x="454718" y="159706"/>
                        </a:cubicBezTo>
                        <a:close/>
                        <a:moveTo>
                          <a:pt x="370872" y="351352"/>
                        </a:moveTo>
                        <a:cubicBezTo>
                          <a:pt x="376861" y="387286"/>
                          <a:pt x="382850" y="421224"/>
                          <a:pt x="384846" y="449172"/>
                        </a:cubicBezTo>
                        <a:cubicBezTo>
                          <a:pt x="390835" y="497084"/>
                          <a:pt x="392832" y="529025"/>
                          <a:pt x="392832" y="529025"/>
                        </a:cubicBezTo>
                        <a:cubicBezTo>
                          <a:pt x="392832" y="529025"/>
                          <a:pt x="320964" y="596900"/>
                          <a:pt x="161258" y="596900"/>
                        </a:cubicBezTo>
                        <a:cubicBezTo>
                          <a:pt x="151277" y="596900"/>
                          <a:pt x="139299" y="596900"/>
                          <a:pt x="127321" y="596900"/>
                        </a:cubicBezTo>
                        <a:cubicBezTo>
                          <a:pt x="87395" y="594904"/>
                          <a:pt x="25509" y="574940"/>
                          <a:pt x="25509" y="574940"/>
                        </a:cubicBezTo>
                        <a:cubicBezTo>
                          <a:pt x="25509" y="574940"/>
                          <a:pt x="-444" y="379301"/>
                          <a:pt x="25509" y="239558"/>
                        </a:cubicBezTo>
                        <a:cubicBezTo>
                          <a:pt x="45472" y="129761"/>
                          <a:pt x="77413" y="41923"/>
                          <a:pt x="143292" y="21959"/>
                        </a:cubicBezTo>
                        <a:cubicBezTo>
                          <a:pt x="155269" y="17967"/>
                          <a:pt x="165251" y="15971"/>
                          <a:pt x="175233" y="15971"/>
                        </a:cubicBezTo>
                        <a:cubicBezTo>
                          <a:pt x="221148" y="15971"/>
                          <a:pt x="257082" y="49908"/>
                          <a:pt x="285030" y="97820"/>
                        </a:cubicBezTo>
                        <a:cubicBezTo>
                          <a:pt x="306990" y="133754"/>
                          <a:pt x="328949" y="189650"/>
                          <a:pt x="342924" y="233570"/>
                        </a:cubicBezTo>
                        <a:cubicBezTo>
                          <a:pt x="372869" y="197636"/>
                          <a:pt x="400817" y="159706"/>
                          <a:pt x="424773" y="159706"/>
                        </a:cubicBezTo>
                        <a:cubicBezTo>
                          <a:pt x="430762" y="159706"/>
                          <a:pt x="436751" y="161702"/>
                          <a:pt x="442740" y="167691"/>
                        </a:cubicBezTo>
                        <a:cubicBezTo>
                          <a:pt x="472685" y="199632"/>
                          <a:pt x="418784" y="293459"/>
                          <a:pt x="370872" y="351352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73CA616F-689D-4D30-AD2A-0798E3F40DF3}"/>
                    </a:ext>
                  </a:extLst>
                </p:cNvPr>
                <p:cNvSpPr/>
                <p:nvPr/>
              </p:nvSpPr>
              <p:spPr>
                <a:xfrm>
                  <a:off x="3860851" y="1759504"/>
                  <a:ext cx="120544" cy="194294"/>
                </a:xfrm>
                <a:custGeom>
                  <a:avLst/>
                  <a:gdLst>
                    <a:gd name="connsiteX0" fmla="*/ 67143 w 120544"/>
                    <a:gd name="connsiteY0" fmla="*/ 6391 h 194294"/>
                    <a:gd name="connsiteX1" fmla="*/ 9250 w 120544"/>
                    <a:gd name="connsiteY1" fmla="*/ 74266 h 194294"/>
                    <a:gd name="connsiteX2" fmla="*/ 7254 w 120544"/>
                    <a:gd name="connsiteY2" fmla="*/ 164100 h 194294"/>
                    <a:gd name="connsiteX3" fmla="*/ 43187 w 120544"/>
                    <a:gd name="connsiteY3" fmla="*/ 194045 h 194294"/>
                    <a:gd name="connsiteX4" fmla="*/ 75129 w 120544"/>
                    <a:gd name="connsiteY4" fmla="*/ 164100 h 194294"/>
                    <a:gd name="connsiteX5" fmla="*/ 99084 w 120544"/>
                    <a:gd name="connsiteY5" fmla="*/ 110200 h 194294"/>
                    <a:gd name="connsiteX6" fmla="*/ 117051 w 120544"/>
                    <a:gd name="connsiteY6" fmla="*/ 54303 h 194294"/>
                    <a:gd name="connsiteX7" fmla="*/ 115055 w 120544"/>
                    <a:gd name="connsiteY7" fmla="*/ 10384 h 194294"/>
                    <a:gd name="connsiteX8" fmla="*/ 67143 w 120544"/>
                    <a:gd name="connsiteY8" fmla="*/ 6391 h 194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544" h="194294">
                      <a:moveTo>
                        <a:pt x="67143" y="6391"/>
                      </a:moveTo>
                      <a:cubicBezTo>
                        <a:pt x="45184" y="16373"/>
                        <a:pt x="21228" y="40328"/>
                        <a:pt x="9250" y="74266"/>
                      </a:cubicBezTo>
                      <a:cubicBezTo>
                        <a:pt x="-2728" y="108203"/>
                        <a:pt x="-2728" y="142141"/>
                        <a:pt x="7254" y="164100"/>
                      </a:cubicBezTo>
                      <a:cubicBezTo>
                        <a:pt x="17235" y="186060"/>
                        <a:pt x="31210" y="196041"/>
                        <a:pt x="43187" y="194045"/>
                      </a:cubicBezTo>
                      <a:cubicBezTo>
                        <a:pt x="57162" y="192049"/>
                        <a:pt x="65147" y="178075"/>
                        <a:pt x="75129" y="164100"/>
                      </a:cubicBezTo>
                      <a:cubicBezTo>
                        <a:pt x="83114" y="148130"/>
                        <a:pt x="91099" y="130163"/>
                        <a:pt x="99084" y="110200"/>
                      </a:cubicBezTo>
                      <a:cubicBezTo>
                        <a:pt x="107070" y="90236"/>
                        <a:pt x="113059" y="72270"/>
                        <a:pt x="117051" y="54303"/>
                      </a:cubicBezTo>
                      <a:cubicBezTo>
                        <a:pt x="121044" y="38332"/>
                        <a:pt x="123040" y="22362"/>
                        <a:pt x="115055" y="10384"/>
                      </a:cubicBezTo>
                      <a:cubicBezTo>
                        <a:pt x="107070" y="-1594"/>
                        <a:pt x="89103" y="-3591"/>
                        <a:pt x="67143" y="6391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3826E8F-977A-4283-801C-21EE3A0ACFE9}"/>
                </a:ext>
              </a:extLst>
            </p:cNvPr>
            <p:cNvSpPr/>
            <p:nvPr/>
          </p:nvSpPr>
          <p:spPr>
            <a:xfrm>
              <a:off x="-316117" y="1378555"/>
              <a:ext cx="4100890" cy="41008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D0C9024-F65B-4B3D-8AF2-89FB3B89CDEA}"/>
              </a:ext>
            </a:extLst>
          </p:cNvPr>
          <p:cNvGrpSpPr/>
          <p:nvPr/>
        </p:nvGrpSpPr>
        <p:grpSpPr>
          <a:xfrm>
            <a:off x="2996512" y="1558673"/>
            <a:ext cx="4077262" cy="4077262"/>
            <a:chOff x="3022361" y="1558673"/>
            <a:chExt cx="4077262" cy="4077262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0B751B54-275C-4077-B03D-E5E78F35BB45}"/>
                </a:ext>
              </a:extLst>
            </p:cNvPr>
            <p:cNvGrpSpPr/>
            <p:nvPr/>
          </p:nvGrpSpPr>
          <p:grpSpPr>
            <a:xfrm rot="20549791" flipV="1">
              <a:off x="5257764" y="3460180"/>
              <a:ext cx="640490" cy="1904489"/>
              <a:chOff x="7772161" y="1751921"/>
              <a:chExt cx="640490" cy="1904489"/>
            </a:xfrm>
          </p:grpSpPr>
          <p:grpSp>
            <p:nvGrpSpPr>
              <p:cNvPr id="68" name="Graphic 1">
                <a:extLst>
                  <a:ext uri="{FF2B5EF4-FFF2-40B4-BE49-F238E27FC236}">
                    <a16:creationId xmlns:a16="http://schemas.microsoft.com/office/drawing/2014/main" id="{66688F1B-6543-44C1-B007-D42E5BDD2A20}"/>
                  </a:ext>
                </a:extLst>
              </p:cNvPr>
              <p:cNvGrpSpPr/>
              <p:nvPr/>
            </p:nvGrpSpPr>
            <p:grpSpPr>
              <a:xfrm>
                <a:off x="7772161" y="2020641"/>
                <a:ext cx="543760" cy="1635769"/>
                <a:chOff x="7772161" y="2020641"/>
                <a:chExt cx="543760" cy="1635769"/>
              </a:xfrm>
            </p:grpSpPr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6FCF2C3F-028E-451E-9476-70217BDB40F6}"/>
                    </a:ext>
                  </a:extLst>
                </p:cNvPr>
                <p:cNvSpPr/>
                <p:nvPr/>
              </p:nvSpPr>
              <p:spPr>
                <a:xfrm>
                  <a:off x="7784888" y="2033205"/>
                  <a:ext cx="516976" cy="1613224"/>
                </a:xfrm>
                <a:custGeom>
                  <a:avLst/>
                  <a:gdLst>
                    <a:gd name="connsiteX0" fmla="*/ 483110 w 516976"/>
                    <a:gd name="connsiteY0" fmla="*/ 197 h 1613224"/>
                    <a:gd name="connsiteX1" fmla="*/ 455161 w 516976"/>
                    <a:gd name="connsiteY1" fmla="*/ 66076 h 1613224"/>
                    <a:gd name="connsiteX2" fmla="*/ 417231 w 516976"/>
                    <a:gd name="connsiteY2" fmla="*/ 4190 h 1613224"/>
                    <a:gd name="connsiteX3" fmla="*/ 387286 w 516976"/>
                    <a:gd name="connsiteY3" fmla="*/ 72065 h 1613224"/>
                    <a:gd name="connsiteX4" fmla="*/ 349356 w 516976"/>
                    <a:gd name="connsiteY4" fmla="*/ 14171 h 1613224"/>
                    <a:gd name="connsiteX5" fmla="*/ 325400 w 516976"/>
                    <a:gd name="connsiteY5" fmla="*/ 187851 h 1613224"/>
                    <a:gd name="connsiteX6" fmla="*/ 0 w 516976"/>
                    <a:gd name="connsiteY6" fmla="*/ 1443537 h 1613224"/>
                    <a:gd name="connsiteX7" fmla="*/ 133754 w 516976"/>
                    <a:gd name="connsiteY7" fmla="*/ 1613224 h 1613224"/>
                    <a:gd name="connsiteX8" fmla="*/ 371316 w 516976"/>
                    <a:gd name="connsiteY8" fmla="*/ 1044273 h 1613224"/>
                    <a:gd name="connsiteX9" fmla="*/ 515051 w 516976"/>
                    <a:gd name="connsiteY9" fmla="*/ 175873 h 1613224"/>
                    <a:gd name="connsiteX10" fmla="*/ 483110 w 516976"/>
                    <a:gd name="connsiteY10" fmla="*/ 197 h 1613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6976" h="1613224">
                      <a:moveTo>
                        <a:pt x="483110" y="197"/>
                      </a:moveTo>
                      <a:cubicBezTo>
                        <a:pt x="459154" y="-3796"/>
                        <a:pt x="457158" y="54098"/>
                        <a:pt x="455161" y="66076"/>
                      </a:cubicBezTo>
                      <a:cubicBezTo>
                        <a:pt x="453165" y="50105"/>
                        <a:pt x="441187" y="197"/>
                        <a:pt x="417231" y="4190"/>
                      </a:cubicBezTo>
                      <a:cubicBezTo>
                        <a:pt x="391279" y="10179"/>
                        <a:pt x="387286" y="72065"/>
                        <a:pt x="387286" y="72065"/>
                      </a:cubicBezTo>
                      <a:cubicBezTo>
                        <a:pt x="387286" y="72065"/>
                        <a:pt x="383294" y="-5792"/>
                        <a:pt x="349356" y="14171"/>
                      </a:cubicBezTo>
                      <a:cubicBezTo>
                        <a:pt x="325400" y="28145"/>
                        <a:pt x="327397" y="149921"/>
                        <a:pt x="325400" y="187851"/>
                      </a:cubicBezTo>
                      <a:cubicBezTo>
                        <a:pt x="301444" y="668964"/>
                        <a:pt x="165694" y="1078210"/>
                        <a:pt x="0" y="1443537"/>
                      </a:cubicBezTo>
                      <a:lnTo>
                        <a:pt x="133754" y="1613224"/>
                      </a:lnTo>
                      <a:cubicBezTo>
                        <a:pt x="219595" y="1435552"/>
                        <a:pt x="303441" y="1241908"/>
                        <a:pt x="371316" y="1044273"/>
                      </a:cubicBezTo>
                      <a:cubicBezTo>
                        <a:pt x="473128" y="740832"/>
                        <a:pt x="515051" y="231770"/>
                        <a:pt x="515051" y="175873"/>
                      </a:cubicBezTo>
                      <a:cubicBezTo>
                        <a:pt x="517047" y="117980"/>
                        <a:pt x="525032" y="8182"/>
                        <a:pt x="483110" y="197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9270BDEE-29B4-4CAB-9CE2-A6F4F8B108DF}"/>
                    </a:ext>
                  </a:extLst>
                </p:cNvPr>
                <p:cNvSpPr/>
                <p:nvPr/>
              </p:nvSpPr>
              <p:spPr>
                <a:xfrm>
                  <a:off x="7772161" y="2020641"/>
                  <a:ext cx="543760" cy="1635769"/>
                </a:xfrm>
                <a:custGeom>
                  <a:avLst/>
                  <a:gdLst>
                    <a:gd name="connsiteX0" fmla="*/ 497833 w 543760"/>
                    <a:gd name="connsiteY0" fmla="*/ 783 h 1635769"/>
                    <a:gd name="connsiteX1" fmla="*/ 477869 w 543760"/>
                    <a:gd name="connsiteY1" fmla="*/ 4776 h 1635769"/>
                    <a:gd name="connsiteX2" fmla="*/ 463896 w 543760"/>
                    <a:gd name="connsiteY2" fmla="*/ 26735 h 1635769"/>
                    <a:gd name="connsiteX3" fmla="*/ 449921 w 543760"/>
                    <a:gd name="connsiteY3" fmla="*/ 8768 h 1635769"/>
                    <a:gd name="connsiteX4" fmla="*/ 427961 w 543760"/>
                    <a:gd name="connsiteY4" fmla="*/ 2779 h 1635769"/>
                    <a:gd name="connsiteX5" fmla="*/ 400013 w 543760"/>
                    <a:gd name="connsiteY5" fmla="*/ 30728 h 1635769"/>
                    <a:gd name="connsiteX6" fmla="*/ 384042 w 543760"/>
                    <a:gd name="connsiteY6" fmla="*/ 12761 h 1635769"/>
                    <a:gd name="connsiteX7" fmla="*/ 354098 w 543760"/>
                    <a:gd name="connsiteY7" fmla="*/ 12761 h 1635769"/>
                    <a:gd name="connsiteX8" fmla="*/ 324153 w 543760"/>
                    <a:gd name="connsiteY8" fmla="*/ 168474 h 1635769"/>
                    <a:gd name="connsiteX9" fmla="*/ 324153 w 543760"/>
                    <a:gd name="connsiteY9" fmla="*/ 194426 h 1635769"/>
                    <a:gd name="connsiteX10" fmla="*/ 749 w 543760"/>
                    <a:gd name="connsiteY10" fmla="*/ 1446119 h 1635769"/>
                    <a:gd name="connsiteX11" fmla="*/ 6738 w 543760"/>
                    <a:gd name="connsiteY11" fmla="*/ 1462090 h 1635769"/>
                    <a:gd name="connsiteX12" fmla="*/ 22708 w 543760"/>
                    <a:gd name="connsiteY12" fmla="*/ 1456101 h 1635769"/>
                    <a:gd name="connsiteX13" fmla="*/ 348109 w 543760"/>
                    <a:gd name="connsiteY13" fmla="*/ 196423 h 1635769"/>
                    <a:gd name="connsiteX14" fmla="*/ 348109 w 543760"/>
                    <a:gd name="connsiteY14" fmla="*/ 168474 h 1635769"/>
                    <a:gd name="connsiteX15" fmla="*/ 364079 w 543760"/>
                    <a:gd name="connsiteY15" fmla="*/ 32724 h 1635769"/>
                    <a:gd name="connsiteX16" fmla="*/ 370068 w 543760"/>
                    <a:gd name="connsiteY16" fmla="*/ 30728 h 1635769"/>
                    <a:gd name="connsiteX17" fmla="*/ 384042 w 543760"/>
                    <a:gd name="connsiteY17" fmla="*/ 80636 h 1635769"/>
                    <a:gd name="connsiteX18" fmla="*/ 396020 w 543760"/>
                    <a:gd name="connsiteY18" fmla="*/ 92614 h 1635769"/>
                    <a:gd name="connsiteX19" fmla="*/ 396020 w 543760"/>
                    <a:gd name="connsiteY19" fmla="*/ 92614 h 1635769"/>
                    <a:gd name="connsiteX20" fmla="*/ 407998 w 543760"/>
                    <a:gd name="connsiteY20" fmla="*/ 82632 h 1635769"/>
                    <a:gd name="connsiteX21" fmla="*/ 429958 w 543760"/>
                    <a:gd name="connsiteY21" fmla="*/ 24739 h 1635769"/>
                    <a:gd name="connsiteX22" fmla="*/ 433950 w 543760"/>
                    <a:gd name="connsiteY22" fmla="*/ 26735 h 1635769"/>
                    <a:gd name="connsiteX23" fmla="*/ 453914 w 543760"/>
                    <a:gd name="connsiteY23" fmla="*/ 76643 h 1635769"/>
                    <a:gd name="connsiteX24" fmla="*/ 465891 w 543760"/>
                    <a:gd name="connsiteY24" fmla="*/ 86625 h 1635769"/>
                    <a:gd name="connsiteX25" fmla="*/ 477869 w 543760"/>
                    <a:gd name="connsiteY25" fmla="*/ 76643 h 1635769"/>
                    <a:gd name="connsiteX26" fmla="*/ 479866 w 543760"/>
                    <a:gd name="connsiteY26" fmla="*/ 66662 h 1635769"/>
                    <a:gd name="connsiteX27" fmla="*/ 493840 w 543760"/>
                    <a:gd name="connsiteY27" fmla="*/ 20746 h 1635769"/>
                    <a:gd name="connsiteX28" fmla="*/ 517796 w 543760"/>
                    <a:gd name="connsiteY28" fmla="*/ 162485 h 1635769"/>
                    <a:gd name="connsiteX29" fmla="*/ 517796 w 543760"/>
                    <a:gd name="connsiteY29" fmla="*/ 184445 h 1635769"/>
                    <a:gd name="connsiteX30" fmla="*/ 374061 w 543760"/>
                    <a:gd name="connsiteY30" fmla="*/ 1048852 h 1635769"/>
                    <a:gd name="connsiteX31" fmla="*/ 138495 w 543760"/>
                    <a:gd name="connsiteY31" fmla="*/ 1617803 h 1635769"/>
                    <a:gd name="connsiteX32" fmla="*/ 144484 w 543760"/>
                    <a:gd name="connsiteY32" fmla="*/ 1633774 h 1635769"/>
                    <a:gd name="connsiteX33" fmla="*/ 150473 w 543760"/>
                    <a:gd name="connsiteY33" fmla="*/ 1635770 h 1635769"/>
                    <a:gd name="connsiteX34" fmla="*/ 160454 w 543760"/>
                    <a:gd name="connsiteY34" fmla="*/ 1629781 h 1635769"/>
                    <a:gd name="connsiteX35" fmla="*/ 398017 w 543760"/>
                    <a:gd name="connsiteY35" fmla="*/ 1058833 h 1635769"/>
                    <a:gd name="connsiteX36" fmla="*/ 543748 w 543760"/>
                    <a:gd name="connsiteY36" fmla="*/ 186441 h 1635769"/>
                    <a:gd name="connsiteX37" fmla="*/ 543748 w 543760"/>
                    <a:gd name="connsiteY37" fmla="*/ 166478 h 1635769"/>
                    <a:gd name="connsiteX38" fmla="*/ 497833 w 543760"/>
                    <a:gd name="connsiteY38" fmla="*/ 783 h 1635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43760" h="1635769">
                      <a:moveTo>
                        <a:pt x="497833" y="783"/>
                      </a:moveTo>
                      <a:cubicBezTo>
                        <a:pt x="491844" y="-1213"/>
                        <a:pt x="483859" y="783"/>
                        <a:pt x="477869" y="4776"/>
                      </a:cubicBezTo>
                      <a:cubicBezTo>
                        <a:pt x="471881" y="8768"/>
                        <a:pt x="465891" y="18750"/>
                        <a:pt x="463896" y="26735"/>
                      </a:cubicBezTo>
                      <a:cubicBezTo>
                        <a:pt x="459903" y="18750"/>
                        <a:pt x="455910" y="12761"/>
                        <a:pt x="449921" y="8768"/>
                      </a:cubicBezTo>
                      <a:cubicBezTo>
                        <a:pt x="443932" y="2779"/>
                        <a:pt x="435947" y="783"/>
                        <a:pt x="427961" y="2779"/>
                      </a:cubicBezTo>
                      <a:cubicBezTo>
                        <a:pt x="413987" y="4776"/>
                        <a:pt x="406002" y="16754"/>
                        <a:pt x="400013" y="30728"/>
                      </a:cubicBezTo>
                      <a:cubicBezTo>
                        <a:pt x="396020" y="22743"/>
                        <a:pt x="392028" y="16754"/>
                        <a:pt x="384042" y="12761"/>
                      </a:cubicBezTo>
                      <a:cubicBezTo>
                        <a:pt x="378053" y="8768"/>
                        <a:pt x="368072" y="6772"/>
                        <a:pt x="354098" y="12761"/>
                      </a:cubicBezTo>
                      <a:cubicBezTo>
                        <a:pt x="332138" y="24739"/>
                        <a:pt x="326149" y="76643"/>
                        <a:pt x="324153" y="168474"/>
                      </a:cubicBezTo>
                      <a:cubicBezTo>
                        <a:pt x="324153" y="178456"/>
                        <a:pt x="324153" y="188437"/>
                        <a:pt x="324153" y="194426"/>
                      </a:cubicBezTo>
                      <a:cubicBezTo>
                        <a:pt x="304190" y="605668"/>
                        <a:pt x="200381" y="1002936"/>
                        <a:pt x="749" y="1446119"/>
                      </a:cubicBezTo>
                      <a:cubicBezTo>
                        <a:pt x="-1248" y="1452108"/>
                        <a:pt x="749" y="1458097"/>
                        <a:pt x="6738" y="1462090"/>
                      </a:cubicBezTo>
                      <a:cubicBezTo>
                        <a:pt x="12727" y="1464086"/>
                        <a:pt x="18715" y="1462090"/>
                        <a:pt x="22708" y="1456101"/>
                      </a:cubicBezTo>
                      <a:cubicBezTo>
                        <a:pt x="224337" y="1010922"/>
                        <a:pt x="328145" y="611657"/>
                        <a:pt x="348109" y="196423"/>
                      </a:cubicBezTo>
                      <a:cubicBezTo>
                        <a:pt x="348109" y="190434"/>
                        <a:pt x="348109" y="180452"/>
                        <a:pt x="348109" y="168474"/>
                      </a:cubicBezTo>
                      <a:cubicBezTo>
                        <a:pt x="348109" y="136533"/>
                        <a:pt x="350105" y="40710"/>
                        <a:pt x="364079" y="32724"/>
                      </a:cubicBezTo>
                      <a:cubicBezTo>
                        <a:pt x="368072" y="30728"/>
                        <a:pt x="370068" y="30728"/>
                        <a:pt x="370068" y="30728"/>
                      </a:cubicBezTo>
                      <a:cubicBezTo>
                        <a:pt x="378053" y="34721"/>
                        <a:pt x="384042" y="60673"/>
                        <a:pt x="384042" y="80636"/>
                      </a:cubicBezTo>
                      <a:cubicBezTo>
                        <a:pt x="384042" y="86625"/>
                        <a:pt x="390031" y="92614"/>
                        <a:pt x="396020" y="92614"/>
                      </a:cubicBezTo>
                      <a:cubicBezTo>
                        <a:pt x="396020" y="92614"/>
                        <a:pt x="396020" y="92614"/>
                        <a:pt x="396020" y="92614"/>
                      </a:cubicBezTo>
                      <a:cubicBezTo>
                        <a:pt x="402009" y="92614"/>
                        <a:pt x="407998" y="88621"/>
                        <a:pt x="407998" y="82632"/>
                      </a:cubicBezTo>
                      <a:cubicBezTo>
                        <a:pt x="409995" y="60673"/>
                        <a:pt x="417980" y="26735"/>
                        <a:pt x="429958" y="24739"/>
                      </a:cubicBezTo>
                      <a:cubicBezTo>
                        <a:pt x="429958" y="24739"/>
                        <a:pt x="431954" y="24739"/>
                        <a:pt x="433950" y="26735"/>
                      </a:cubicBezTo>
                      <a:cubicBezTo>
                        <a:pt x="443932" y="34721"/>
                        <a:pt x="451918" y="62669"/>
                        <a:pt x="453914" y="76643"/>
                      </a:cubicBezTo>
                      <a:cubicBezTo>
                        <a:pt x="453914" y="82632"/>
                        <a:pt x="459903" y="86625"/>
                        <a:pt x="465891" y="86625"/>
                      </a:cubicBezTo>
                      <a:cubicBezTo>
                        <a:pt x="471881" y="86625"/>
                        <a:pt x="477869" y="82632"/>
                        <a:pt x="477869" y="76643"/>
                      </a:cubicBezTo>
                      <a:cubicBezTo>
                        <a:pt x="477869" y="74647"/>
                        <a:pt x="477869" y="70654"/>
                        <a:pt x="479866" y="66662"/>
                      </a:cubicBezTo>
                      <a:cubicBezTo>
                        <a:pt x="483859" y="26735"/>
                        <a:pt x="489848" y="20746"/>
                        <a:pt x="493840" y="20746"/>
                      </a:cubicBezTo>
                      <a:cubicBezTo>
                        <a:pt x="521789" y="26735"/>
                        <a:pt x="519792" y="118566"/>
                        <a:pt x="517796" y="162485"/>
                      </a:cubicBezTo>
                      <a:cubicBezTo>
                        <a:pt x="517796" y="170470"/>
                        <a:pt x="517796" y="176459"/>
                        <a:pt x="517796" y="184445"/>
                      </a:cubicBezTo>
                      <a:cubicBezTo>
                        <a:pt x="517796" y="230360"/>
                        <a:pt x="477869" y="739422"/>
                        <a:pt x="374061" y="1048852"/>
                      </a:cubicBezTo>
                      <a:cubicBezTo>
                        <a:pt x="316168" y="1220535"/>
                        <a:pt x="240307" y="1402200"/>
                        <a:pt x="138495" y="1617803"/>
                      </a:cubicBezTo>
                      <a:cubicBezTo>
                        <a:pt x="136499" y="1623792"/>
                        <a:pt x="138495" y="1629781"/>
                        <a:pt x="144484" y="1633774"/>
                      </a:cubicBezTo>
                      <a:cubicBezTo>
                        <a:pt x="146480" y="1633774"/>
                        <a:pt x="148476" y="1635770"/>
                        <a:pt x="150473" y="1635770"/>
                      </a:cubicBezTo>
                      <a:cubicBezTo>
                        <a:pt x="154465" y="1635770"/>
                        <a:pt x="158458" y="1633774"/>
                        <a:pt x="160454" y="1629781"/>
                      </a:cubicBezTo>
                      <a:cubicBezTo>
                        <a:pt x="264263" y="1414178"/>
                        <a:pt x="340123" y="1232513"/>
                        <a:pt x="398017" y="1058833"/>
                      </a:cubicBezTo>
                      <a:cubicBezTo>
                        <a:pt x="503822" y="747407"/>
                        <a:pt x="541752" y="232356"/>
                        <a:pt x="543748" y="186441"/>
                      </a:cubicBezTo>
                      <a:cubicBezTo>
                        <a:pt x="543748" y="180452"/>
                        <a:pt x="543748" y="172467"/>
                        <a:pt x="543748" y="166478"/>
                      </a:cubicBezTo>
                      <a:cubicBezTo>
                        <a:pt x="543748" y="100599"/>
                        <a:pt x="545744" y="10765"/>
                        <a:pt x="497833" y="783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9" name="Graphic 1">
                <a:extLst>
                  <a:ext uri="{FF2B5EF4-FFF2-40B4-BE49-F238E27FC236}">
                    <a16:creationId xmlns:a16="http://schemas.microsoft.com/office/drawing/2014/main" id="{5DA27B41-9AA7-4D78-8F94-214F089B28EE}"/>
                  </a:ext>
                </a:extLst>
              </p:cNvPr>
              <p:cNvGrpSpPr/>
              <p:nvPr/>
            </p:nvGrpSpPr>
            <p:grpSpPr>
              <a:xfrm>
                <a:off x="7938092" y="1751921"/>
                <a:ext cx="474559" cy="614866"/>
                <a:chOff x="7938092" y="1751921"/>
                <a:chExt cx="474559" cy="614866"/>
              </a:xfrm>
            </p:grpSpPr>
            <p:grpSp>
              <p:nvGrpSpPr>
                <p:cNvPr id="70" name="Graphic 1">
                  <a:extLst>
                    <a:ext uri="{FF2B5EF4-FFF2-40B4-BE49-F238E27FC236}">
                      <a16:creationId xmlns:a16="http://schemas.microsoft.com/office/drawing/2014/main" id="{653FCDFE-BA87-4C71-8B67-D3F0DDFE74F3}"/>
                    </a:ext>
                  </a:extLst>
                </p:cNvPr>
                <p:cNvGrpSpPr/>
                <p:nvPr/>
              </p:nvGrpSpPr>
              <p:grpSpPr>
                <a:xfrm>
                  <a:off x="7938092" y="1751921"/>
                  <a:ext cx="474559" cy="614866"/>
                  <a:chOff x="7938092" y="1751921"/>
                  <a:chExt cx="474559" cy="614866"/>
                </a:xfrm>
              </p:grpSpPr>
              <p:sp>
                <p:nvSpPr>
                  <p:cNvPr id="72" name="Freeform: Shape 71">
                    <a:extLst>
                      <a:ext uri="{FF2B5EF4-FFF2-40B4-BE49-F238E27FC236}">
                        <a16:creationId xmlns:a16="http://schemas.microsoft.com/office/drawing/2014/main" id="{3A1604FB-3B95-42C2-990A-DBDE3E00530F}"/>
                      </a:ext>
                    </a:extLst>
                  </p:cNvPr>
                  <p:cNvSpPr/>
                  <p:nvPr/>
                </p:nvSpPr>
                <p:spPr>
                  <a:xfrm>
                    <a:off x="7958898" y="1767410"/>
                    <a:ext cx="441775" cy="581623"/>
                  </a:xfrm>
                  <a:custGeom>
                    <a:avLst/>
                    <a:gdLst>
                      <a:gd name="connsiteX0" fmla="*/ 301114 w 441775"/>
                      <a:gd name="connsiteY0" fmla="*/ 4474 h 581623"/>
                      <a:gd name="connsiteX1" fmla="*/ 161372 w 441775"/>
                      <a:gd name="connsiteY1" fmla="*/ 86323 h 581623"/>
                      <a:gd name="connsiteX2" fmla="*/ 107471 w 441775"/>
                      <a:gd name="connsiteY2" fmla="*/ 224069 h 581623"/>
                      <a:gd name="connsiteX3" fmla="*/ 7655 w 441775"/>
                      <a:gd name="connsiteY3" fmla="*/ 162183 h 581623"/>
                      <a:gd name="connsiteX4" fmla="*/ 83515 w 441775"/>
                      <a:gd name="connsiteY4" fmla="*/ 341852 h 581623"/>
                      <a:gd name="connsiteX5" fmla="*/ 71537 w 441775"/>
                      <a:gd name="connsiteY5" fmla="*/ 439672 h 581623"/>
                      <a:gd name="connsiteX6" fmla="*/ 65549 w 441775"/>
                      <a:gd name="connsiteY6" fmla="*/ 519525 h 581623"/>
                      <a:gd name="connsiteX7" fmla="*/ 333056 w 441775"/>
                      <a:gd name="connsiteY7" fmla="*/ 579414 h 581623"/>
                      <a:gd name="connsiteX8" fmla="*/ 434868 w 441775"/>
                      <a:gd name="connsiteY8" fmla="*/ 553462 h 581623"/>
                      <a:gd name="connsiteX9" fmla="*/ 426883 w 441775"/>
                      <a:gd name="connsiteY9" fmla="*/ 218080 h 581623"/>
                      <a:gd name="connsiteX10" fmla="*/ 301114 w 441775"/>
                      <a:gd name="connsiteY10" fmla="*/ 4474 h 581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41775" h="581623">
                        <a:moveTo>
                          <a:pt x="301114" y="4474"/>
                        </a:moveTo>
                        <a:cubicBezTo>
                          <a:pt x="237232" y="-13493"/>
                          <a:pt x="195310" y="24437"/>
                          <a:pt x="161372" y="86323"/>
                        </a:cubicBezTo>
                        <a:cubicBezTo>
                          <a:pt x="141409" y="122257"/>
                          <a:pt x="119449" y="178154"/>
                          <a:pt x="107471" y="224069"/>
                        </a:cubicBezTo>
                        <a:cubicBezTo>
                          <a:pt x="69541" y="180150"/>
                          <a:pt x="33607" y="134235"/>
                          <a:pt x="7655" y="162183"/>
                        </a:cubicBezTo>
                        <a:cubicBezTo>
                          <a:pt x="-20293" y="192128"/>
                          <a:pt x="33607" y="283959"/>
                          <a:pt x="83515" y="341852"/>
                        </a:cubicBezTo>
                        <a:cubicBezTo>
                          <a:pt x="77526" y="377786"/>
                          <a:pt x="73534" y="411723"/>
                          <a:pt x="71537" y="439672"/>
                        </a:cubicBezTo>
                        <a:cubicBezTo>
                          <a:pt x="67545" y="487584"/>
                          <a:pt x="65549" y="519525"/>
                          <a:pt x="65549" y="519525"/>
                        </a:cubicBezTo>
                        <a:cubicBezTo>
                          <a:pt x="65549" y="519525"/>
                          <a:pt x="151390" y="595385"/>
                          <a:pt x="333056" y="579414"/>
                        </a:cubicBezTo>
                        <a:cubicBezTo>
                          <a:pt x="372982" y="575422"/>
                          <a:pt x="434868" y="553462"/>
                          <a:pt x="434868" y="553462"/>
                        </a:cubicBezTo>
                        <a:cubicBezTo>
                          <a:pt x="434868" y="553462"/>
                          <a:pt x="454831" y="355826"/>
                          <a:pt x="426883" y="218080"/>
                        </a:cubicBezTo>
                        <a:cubicBezTo>
                          <a:pt x="400930" y="110279"/>
                          <a:pt x="366993" y="22441"/>
                          <a:pt x="301114" y="4474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4CEAAC45-8156-4776-9807-F8E1E33562E0}"/>
                      </a:ext>
                    </a:extLst>
                  </p:cNvPr>
                  <p:cNvSpPr/>
                  <p:nvPr/>
                </p:nvSpPr>
                <p:spPr>
                  <a:xfrm>
                    <a:off x="7938092" y="1751921"/>
                    <a:ext cx="474559" cy="614866"/>
                  </a:xfrm>
                  <a:custGeom>
                    <a:avLst/>
                    <a:gdLst>
                      <a:gd name="connsiteX0" fmla="*/ 325913 w 474559"/>
                      <a:gd name="connsiteY0" fmla="*/ 3993 h 614866"/>
                      <a:gd name="connsiteX1" fmla="*/ 291976 w 474559"/>
                      <a:gd name="connsiteY1" fmla="*/ 0 h 614866"/>
                      <a:gd name="connsiteX2" fmla="*/ 166208 w 474559"/>
                      <a:gd name="connsiteY2" fmla="*/ 93827 h 614866"/>
                      <a:gd name="connsiteX3" fmla="*/ 118296 w 474559"/>
                      <a:gd name="connsiteY3" fmla="*/ 207617 h 614866"/>
                      <a:gd name="connsiteX4" fmla="*/ 42435 w 474559"/>
                      <a:gd name="connsiteY4" fmla="*/ 153717 h 614866"/>
                      <a:gd name="connsiteX5" fmla="*/ 12491 w 474559"/>
                      <a:gd name="connsiteY5" fmla="*/ 167691 h 614866"/>
                      <a:gd name="connsiteX6" fmla="*/ 82362 w 474559"/>
                      <a:gd name="connsiteY6" fmla="*/ 363330 h 614866"/>
                      <a:gd name="connsiteX7" fmla="*/ 70384 w 474559"/>
                      <a:gd name="connsiteY7" fmla="*/ 455161 h 614866"/>
                      <a:gd name="connsiteX8" fmla="*/ 64395 w 474559"/>
                      <a:gd name="connsiteY8" fmla="*/ 537010 h 614866"/>
                      <a:gd name="connsiteX9" fmla="*/ 64395 w 474559"/>
                      <a:gd name="connsiteY9" fmla="*/ 544996 h 614866"/>
                      <a:gd name="connsiteX10" fmla="*/ 70384 w 474559"/>
                      <a:gd name="connsiteY10" fmla="*/ 548988 h 614866"/>
                      <a:gd name="connsiteX11" fmla="*/ 299961 w 474559"/>
                      <a:gd name="connsiteY11" fmla="*/ 614867 h 614866"/>
                      <a:gd name="connsiteX12" fmla="*/ 349869 w 474559"/>
                      <a:gd name="connsiteY12" fmla="*/ 612870 h 614866"/>
                      <a:gd name="connsiteX13" fmla="*/ 455674 w 474559"/>
                      <a:gd name="connsiteY13" fmla="*/ 586918 h 614866"/>
                      <a:gd name="connsiteX14" fmla="*/ 465656 w 474559"/>
                      <a:gd name="connsiteY14" fmla="*/ 582926 h 614866"/>
                      <a:gd name="connsiteX15" fmla="*/ 467652 w 474559"/>
                      <a:gd name="connsiteY15" fmla="*/ 572944 h 614866"/>
                      <a:gd name="connsiteX16" fmla="*/ 459666 w 474559"/>
                      <a:gd name="connsiteY16" fmla="*/ 233570 h 614866"/>
                      <a:gd name="connsiteX17" fmla="*/ 325913 w 474559"/>
                      <a:gd name="connsiteY17" fmla="*/ 3993 h 614866"/>
                      <a:gd name="connsiteX18" fmla="*/ 453678 w 474559"/>
                      <a:gd name="connsiteY18" fmla="*/ 568951 h 614866"/>
                      <a:gd name="connsiteX19" fmla="*/ 351865 w 474559"/>
                      <a:gd name="connsiteY19" fmla="*/ 594904 h 614866"/>
                      <a:gd name="connsiteX20" fmla="*/ 303954 w 474559"/>
                      <a:gd name="connsiteY20" fmla="*/ 596900 h 614866"/>
                      <a:gd name="connsiteX21" fmla="*/ 84358 w 474559"/>
                      <a:gd name="connsiteY21" fmla="*/ 535014 h 614866"/>
                      <a:gd name="connsiteX22" fmla="*/ 90347 w 474559"/>
                      <a:gd name="connsiteY22" fmla="*/ 455161 h 614866"/>
                      <a:gd name="connsiteX23" fmla="*/ 102325 w 474559"/>
                      <a:gd name="connsiteY23" fmla="*/ 357341 h 614866"/>
                      <a:gd name="connsiteX24" fmla="*/ 26465 w 474559"/>
                      <a:gd name="connsiteY24" fmla="*/ 177672 h 614866"/>
                      <a:gd name="connsiteX25" fmla="*/ 44432 w 474559"/>
                      <a:gd name="connsiteY25" fmla="*/ 169687 h 614866"/>
                      <a:gd name="connsiteX26" fmla="*/ 126281 w 474559"/>
                      <a:gd name="connsiteY26" fmla="*/ 241555 h 614866"/>
                      <a:gd name="connsiteX27" fmla="*/ 180182 w 474559"/>
                      <a:gd name="connsiteY27" fmla="*/ 103809 h 614866"/>
                      <a:gd name="connsiteX28" fmla="*/ 291976 w 474559"/>
                      <a:gd name="connsiteY28" fmla="*/ 17967 h 614866"/>
                      <a:gd name="connsiteX29" fmla="*/ 321920 w 474559"/>
                      <a:gd name="connsiteY29" fmla="*/ 21959 h 614866"/>
                      <a:gd name="connsiteX30" fmla="*/ 445693 w 474559"/>
                      <a:gd name="connsiteY30" fmla="*/ 235566 h 614866"/>
                      <a:gd name="connsiteX31" fmla="*/ 453678 w 474559"/>
                      <a:gd name="connsiteY31" fmla="*/ 568951 h 614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74559" h="614866">
                        <a:moveTo>
                          <a:pt x="325913" y="3993"/>
                        </a:moveTo>
                        <a:cubicBezTo>
                          <a:pt x="313935" y="0"/>
                          <a:pt x="301957" y="0"/>
                          <a:pt x="291976" y="0"/>
                        </a:cubicBezTo>
                        <a:cubicBezTo>
                          <a:pt x="244064" y="0"/>
                          <a:pt x="202141" y="29945"/>
                          <a:pt x="166208" y="93827"/>
                        </a:cubicBezTo>
                        <a:cubicBezTo>
                          <a:pt x="150237" y="123772"/>
                          <a:pt x="132270" y="165695"/>
                          <a:pt x="118296" y="207617"/>
                        </a:cubicBezTo>
                        <a:cubicBezTo>
                          <a:pt x="92343" y="177672"/>
                          <a:pt x="68388" y="153717"/>
                          <a:pt x="42435" y="153717"/>
                        </a:cubicBezTo>
                        <a:cubicBezTo>
                          <a:pt x="34450" y="153717"/>
                          <a:pt x="24469" y="155713"/>
                          <a:pt x="12491" y="167691"/>
                        </a:cubicBezTo>
                        <a:cubicBezTo>
                          <a:pt x="-33425" y="215603"/>
                          <a:pt x="60402" y="335382"/>
                          <a:pt x="82362" y="363330"/>
                        </a:cubicBezTo>
                        <a:cubicBezTo>
                          <a:pt x="78369" y="393275"/>
                          <a:pt x="74377" y="423220"/>
                          <a:pt x="70384" y="455161"/>
                        </a:cubicBezTo>
                        <a:cubicBezTo>
                          <a:pt x="66391" y="503073"/>
                          <a:pt x="64395" y="535014"/>
                          <a:pt x="64395" y="537010"/>
                        </a:cubicBezTo>
                        <a:lnTo>
                          <a:pt x="64395" y="544996"/>
                        </a:lnTo>
                        <a:lnTo>
                          <a:pt x="70384" y="548988"/>
                        </a:lnTo>
                        <a:cubicBezTo>
                          <a:pt x="74377" y="550985"/>
                          <a:pt x="146244" y="614867"/>
                          <a:pt x="299961" y="614867"/>
                        </a:cubicBezTo>
                        <a:cubicBezTo>
                          <a:pt x="315932" y="614867"/>
                          <a:pt x="333898" y="614867"/>
                          <a:pt x="349869" y="612870"/>
                        </a:cubicBezTo>
                        <a:cubicBezTo>
                          <a:pt x="391792" y="608878"/>
                          <a:pt x="451681" y="588915"/>
                          <a:pt x="455674" y="586918"/>
                        </a:cubicBezTo>
                        <a:lnTo>
                          <a:pt x="465656" y="582926"/>
                        </a:lnTo>
                        <a:lnTo>
                          <a:pt x="467652" y="572944"/>
                        </a:lnTo>
                        <a:cubicBezTo>
                          <a:pt x="467652" y="564959"/>
                          <a:pt x="487615" y="371316"/>
                          <a:pt x="459666" y="233570"/>
                        </a:cubicBezTo>
                        <a:cubicBezTo>
                          <a:pt x="441700" y="137746"/>
                          <a:pt x="407763" y="27948"/>
                          <a:pt x="325913" y="3993"/>
                        </a:cubicBezTo>
                        <a:close/>
                        <a:moveTo>
                          <a:pt x="453678" y="568951"/>
                        </a:moveTo>
                        <a:cubicBezTo>
                          <a:pt x="453678" y="568951"/>
                          <a:pt x="391792" y="590911"/>
                          <a:pt x="351865" y="594904"/>
                        </a:cubicBezTo>
                        <a:cubicBezTo>
                          <a:pt x="333898" y="596900"/>
                          <a:pt x="317928" y="596900"/>
                          <a:pt x="303954" y="596900"/>
                        </a:cubicBezTo>
                        <a:cubicBezTo>
                          <a:pt x="154230" y="596900"/>
                          <a:pt x="84358" y="535014"/>
                          <a:pt x="84358" y="535014"/>
                        </a:cubicBezTo>
                        <a:cubicBezTo>
                          <a:pt x="84358" y="535014"/>
                          <a:pt x="84358" y="503073"/>
                          <a:pt x="90347" y="455161"/>
                        </a:cubicBezTo>
                        <a:cubicBezTo>
                          <a:pt x="92343" y="427213"/>
                          <a:pt x="96336" y="393275"/>
                          <a:pt x="102325" y="357341"/>
                        </a:cubicBezTo>
                        <a:cubicBezTo>
                          <a:pt x="52417" y="299448"/>
                          <a:pt x="-1484" y="207617"/>
                          <a:pt x="26465" y="177672"/>
                        </a:cubicBezTo>
                        <a:cubicBezTo>
                          <a:pt x="32454" y="171684"/>
                          <a:pt x="38443" y="169687"/>
                          <a:pt x="44432" y="169687"/>
                        </a:cubicBezTo>
                        <a:cubicBezTo>
                          <a:pt x="68388" y="169687"/>
                          <a:pt x="96336" y="205621"/>
                          <a:pt x="126281" y="241555"/>
                        </a:cubicBezTo>
                        <a:cubicBezTo>
                          <a:pt x="138259" y="195639"/>
                          <a:pt x="160219" y="139742"/>
                          <a:pt x="180182" y="103809"/>
                        </a:cubicBezTo>
                        <a:cubicBezTo>
                          <a:pt x="208130" y="53901"/>
                          <a:pt x="244064" y="17967"/>
                          <a:pt x="291976" y="17967"/>
                        </a:cubicBezTo>
                        <a:cubicBezTo>
                          <a:pt x="301957" y="17967"/>
                          <a:pt x="311939" y="19963"/>
                          <a:pt x="321920" y="21959"/>
                        </a:cubicBezTo>
                        <a:cubicBezTo>
                          <a:pt x="387799" y="39926"/>
                          <a:pt x="421737" y="127764"/>
                          <a:pt x="445693" y="235566"/>
                        </a:cubicBezTo>
                        <a:cubicBezTo>
                          <a:pt x="473641" y="373312"/>
                          <a:pt x="453678" y="568951"/>
                          <a:pt x="453678" y="568951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51BCF75E-48F8-41B9-8344-FA71B52B834F}"/>
                    </a:ext>
                  </a:extLst>
                </p:cNvPr>
                <p:cNvSpPr/>
                <p:nvPr/>
              </p:nvSpPr>
              <p:spPr>
                <a:xfrm>
                  <a:off x="8230566" y="1831981"/>
                  <a:ext cx="123539" cy="189692"/>
                </a:xfrm>
                <a:custGeom>
                  <a:avLst/>
                  <a:gdLst>
                    <a:gd name="connsiteX0" fmla="*/ 51405 w 123539"/>
                    <a:gd name="connsiteY0" fmla="*/ 5782 h 189692"/>
                    <a:gd name="connsiteX1" fmla="*/ 5490 w 123539"/>
                    <a:gd name="connsiteY1" fmla="*/ 9774 h 189692"/>
                    <a:gd name="connsiteX2" fmla="*/ 3494 w 123539"/>
                    <a:gd name="connsiteY2" fmla="*/ 53694 h 189692"/>
                    <a:gd name="connsiteX3" fmla="*/ 23457 w 123539"/>
                    <a:gd name="connsiteY3" fmla="*/ 107594 h 189692"/>
                    <a:gd name="connsiteX4" fmla="*/ 49409 w 123539"/>
                    <a:gd name="connsiteY4" fmla="*/ 159498 h 189692"/>
                    <a:gd name="connsiteX5" fmla="*/ 81350 w 123539"/>
                    <a:gd name="connsiteY5" fmla="*/ 189443 h 189692"/>
                    <a:gd name="connsiteX6" fmla="*/ 117284 w 123539"/>
                    <a:gd name="connsiteY6" fmla="*/ 159498 h 189692"/>
                    <a:gd name="connsiteX7" fmla="*/ 113291 w 123539"/>
                    <a:gd name="connsiteY7" fmla="*/ 69664 h 189692"/>
                    <a:gd name="connsiteX8" fmla="*/ 51405 w 123539"/>
                    <a:gd name="connsiteY8" fmla="*/ 5782 h 189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3539" h="189692">
                      <a:moveTo>
                        <a:pt x="51405" y="5782"/>
                      </a:moveTo>
                      <a:cubicBezTo>
                        <a:pt x="29446" y="-4200"/>
                        <a:pt x="11479" y="-207"/>
                        <a:pt x="5490" y="9774"/>
                      </a:cubicBezTo>
                      <a:cubicBezTo>
                        <a:pt x="-2496" y="21752"/>
                        <a:pt x="-499" y="35727"/>
                        <a:pt x="3494" y="53694"/>
                      </a:cubicBezTo>
                      <a:cubicBezTo>
                        <a:pt x="7486" y="69664"/>
                        <a:pt x="15472" y="89627"/>
                        <a:pt x="23457" y="107594"/>
                      </a:cubicBezTo>
                      <a:cubicBezTo>
                        <a:pt x="31442" y="127557"/>
                        <a:pt x="39427" y="145524"/>
                        <a:pt x="49409" y="159498"/>
                      </a:cubicBezTo>
                      <a:cubicBezTo>
                        <a:pt x="57394" y="173473"/>
                        <a:pt x="67376" y="187447"/>
                        <a:pt x="81350" y="189443"/>
                      </a:cubicBezTo>
                      <a:cubicBezTo>
                        <a:pt x="93328" y="191440"/>
                        <a:pt x="109299" y="181458"/>
                        <a:pt x="117284" y="159498"/>
                      </a:cubicBezTo>
                      <a:cubicBezTo>
                        <a:pt x="125270" y="137539"/>
                        <a:pt x="127265" y="103602"/>
                        <a:pt x="113291" y="69664"/>
                      </a:cubicBezTo>
                      <a:cubicBezTo>
                        <a:pt x="99317" y="37723"/>
                        <a:pt x="73365" y="15763"/>
                        <a:pt x="51405" y="5782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F159C94C-F66C-4CB8-B3E4-4A1E8114D89D}"/>
                </a:ext>
              </a:extLst>
            </p:cNvPr>
            <p:cNvSpPr/>
            <p:nvPr/>
          </p:nvSpPr>
          <p:spPr>
            <a:xfrm>
              <a:off x="3022361" y="1558673"/>
              <a:ext cx="4077262" cy="407726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0484C4B5-4713-4D10-A235-562514E386D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52557">
            <a:off x="2618263" y="4948580"/>
            <a:ext cx="2523963" cy="2341067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7155D614-4F89-40FB-BFA3-D6B68BFBE15F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52557">
            <a:off x="3884448" y="5748601"/>
            <a:ext cx="1600042" cy="1264790"/>
          </a:xfrm>
          <a:prstGeom prst="rect">
            <a:avLst/>
          </a:prstGeom>
        </p:spPr>
      </p:pic>
      <p:sp>
        <p:nvSpPr>
          <p:cNvPr id="264" name="Rectangle 263">
            <a:extLst>
              <a:ext uri="{FF2B5EF4-FFF2-40B4-BE49-F238E27FC236}">
                <a16:creationId xmlns:a16="http://schemas.microsoft.com/office/drawing/2014/main" id="{7B570155-B4D2-4542-B1A7-18F92622E00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ACEC5286-6705-465C-9977-A2B6BABEF7BA}"/>
              </a:ext>
            </a:extLst>
          </p:cNvPr>
          <p:cNvGrpSpPr/>
          <p:nvPr/>
        </p:nvGrpSpPr>
        <p:grpSpPr>
          <a:xfrm>
            <a:off x="2036228" y="1275963"/>
            <a:ext cx="8123772" cy="4093036"/>
            <a:chOff x="1204428" y="856872"/>
            <a:chExt cx="9787372" cy="4931217"/>
          </a:xfrm>
        </p:grpSpPr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511AFFCF-62A3-4646-A5E0-B3D3CA835156}"/>
                </a:ext>
              </a:extLst>
            </p:cNvPr>
            <p:cNvSpPr/>
            <p:nvPr/>
          </p:nvSpPr>
          <p:spPr>
            <a:xfrm>
              <a:off x="1335314" y="986971"/>
              <a:ext cx="9521372" cy="4630058"/>
            </a:xfrm>
            <a:custGeom>
              <a:avLst/>
              <a:gdLst>
                <a:gd name="connsiteX0" fmla="*/ 0 w 9521372"/>
                <a:gd name="connsiteY0" fmla="*/ 638629 h 4630058"/>
                <a:gd name="connsiteX1" fmla="*/ 0 w 9521372"/>
                <a:gd name="connsiteY1" fmla="*/ 4064000 h 4630058"/>
                <a:gd name="connsiteX2" fmla="*/ 2728686 w 9521372"/>
                <a:gd name="connsiteY2" fmla="*/ 4630058 h 4630058"/>
                <a:gd name="connsiteX3" fmla="*/ 7053943 w 9521372"/>
                <a:gd name="connsiteY3" fmla="*/ 4586515 h 4630058"/>
                <a:gd name="connsiteX4" fmla="*/ 9521372 w 9521372"/>
                <a:gd name="connsiteY4" fmla="*/ 4049486 h 4630058"/>
                <a:gd name="connsiteX5" fmla="*/ 9521372 w 9521372"/>
                <a:gd name="connsiteY5" fmla="*/ 609600 h 4630058"/>
                <a:gd name="connsiteX6" fmla="*/ 6299200 w 9521372"/>
                <a:gd name="connsiteY6" fmla="*/ 0 h 4630058"/>
                <a:gd name="connsiteX7" fmla="*/ 2583543 w 9521372"/>
                <a:gd name="connsiteY7" fmla="*/ 72572 h 4630058"/>
                <a:gd name="connsiteX8" fmla="*/ 0 w 9521372"/>
                <a:gd name="connsiteY8" fmla="*/ 638629 h 4630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1372" h="4630058">
                  <a:moveTo>
                    <a:pt x="0" y="638629"/>
                  </a:moveTo>
                  <a:lnTo>
                    <a:pt x="0" y="4064000"/>
                  </a:lnTo>
                  <a:lnTo>
                    <a:pt x="2728686" y="4630058"/>
                  </a:lnTo>
                  <a:lnTo>
                    <a:pt x="7053943" y="4586515"/>
                  </a:lnTo>
                  <a:lnTo>
                    <a:pt x="9521372" y="4049486"/>
                  </a:lnTo>
                  <a:lnTo>
                    <a:pt x="9521372" y="609600"/>
                  </a:lnTo>
                  <a:lnTo>
                    <a:pt x="6299200" y="0"/>
                  </a:lnTo>
                  <a:lnTo>
                    <a:pt x="2583543" y="72572"/>
                  </a:lnTo>
                  <a:lnTo>
                    <a:pt x="0" y="63862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269" name="Graphic 1">
              <a:extLst>
                <a:ext uri="{FF2B5EF4-FFF2-40B4-BE49-F238E27FC236}">
                  <a16:creationId xmlns:a16="http://schemas.microsoft.com/office/drawing/2014/main" id="{0EB9A486-ECCE-453B-8843-1D942667D710}"/>
                </a:ext>
              </a:extLst>
            </p:cNvPr>
            <p:cNvGrpSpPr/>
            <p:nvPr/>
          </p:nvGrpSpPr>
          <p:grpSpPr>
            <a:xfrm>
              <a:off x="1204428" y="856872"/>
              <a:ext cx="9787372" cy="4931217"/>
              <a:chOff x="1204428" y="856872"/>
              <a:chExt cx="9787372" cy="4931217"/>
            </a:xfrm>
          </p:grpSpPr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6C9028FA-D96E-43EC-8282-D9AC2BEEA98B}"/>
                  </a:ext>
                </a:extLst>
              </p:cNvPr>
              <p:cNvSpPr/>
              <p:nvPr/>
            </p:nvSpPr>
            <p:spPr>
              <a:xfrm>
                <a:off x="1204428" y="856872"/>
                <a:ext cx="9787372" cy="4931217"/>
              </a:xfrm>
              <a:custGeom>
                <a:avLst/>
                <a:gdLst>
                  <a:gd name="connsiteX0" fmla="*/ 0 w 9787372"/>
                  <a:gd name="connsiteY0" fmla="*/ 652151 h 4931217"/>
                  <a:gd name="connsiteX1" fmla="*/ 0 w 9787372"/>
                  <a:gd name="connsiteY1" fmla="*/ 4277834 h 4931217"/>
                  <a:gd name="connsiteX2" fmla="*/ 9787373 w 9787372"/>
                  <a:gd name="connsiteY2" fmla="*/ 4277834 h 4931217"/>
                  <a:gd name="connsiteX3" fmla="*/ 9787373 w 9787372"/>
                  <a:gd name="connsiteY3" fmla="*/ 653561 h 4931217"/>
                  <a:gd name="connsiteX4" fmla="*/ 0 w 9787372"/>
                  <a:gd name="connsiteY4" fmla="*/ 652151 h 4931217"/>
                  <a:gd name="connsiteX5" fmla="*/ 9549138 w 9787372"/>
                  <a:gd name="connsiteY5" fmla="*/ 4093166 h 4931217"/>
                  <a:gd name="connsiteX6" fmla="*/ 4894392 w 9787372"/>
                  <a:gd name="connsiteY6" fmla="*/ 4692278 h 4931217"/>
                  <a:gd name="connsiteX7" fmla="*/ 239645 w 9787372"/>
                  <a:gd name="connsiteY7" fmla="*/ 4093166 h 4931217"/>
                  <a:gd name="connsiteX8" fmla="*/ 239645 w 9787372"/>
                  <a:gd name="connsiteY8" fmla="*/ 836818 h 4931217"/>
                  <a:gd name="connsiteX9" fmla="*/ 4894392 w 9787372"/>
                  <a:gd name="connsiteY9" fmla="*/ 237706 h 4931217"/>
                  <a:gd name="connsiteX10" fmla="*/ 9549138 w 9787372"/>
                  <a:gd name="connsiteY10" fmla="*/ 836818 h 4931217"/>
                  <a:gd name="connsiteX11" fmla="*/ 9549138 w 9787372"/>
                  <a:gd name="connsiteY11" fmla="*/ 4093166 h 4931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787372" h="4931217">
                    <a:moveTo>
                      <a:pt x="0" y="652151"/>
                    </a:moveTo>
                    <a:cubicBezTo>
                      <a:pt x="0" y="1860242"/>
                      <a:pt x="0" y="3069743"/>
                      <a:pt x="0" y="4277834"/>
                    </a:cubicBezTo>
                    <a:cubicBezTo>
                      <a:pt x="3285952" y="5149013"/>
                      <a:pt x="6501421" y="5149013"/>
                      <a:pt x="9787373" y="4277834"/>
                    </a:cubicBezTo>
                    <a:cubicBezTo>
                      <a:pt x="9787373" y="3069743"/>
                      <a:pt x="9787373" y="1861652"/>
                      <a:pt x="9787373" y="653561"/>
                    </a:cubicBezTo>
                    <a:cubicBezTo>
                      <a:pt x="6501421" y="-217618"/>
                      <a:pt x="3285952" y="-217618"/>
                      <a:pt x="0" y="652151"/>
                    </a:cubicBezTo>
                    <a:close/>
                    <a:moveTo>
                      <a:pt x="9549138" y="4093166"/>
                    </a:moveTo>
                    <a:cubicBezTo>
                      <a:pt x="7992857" y="4490695"/>
                      <a:pt x="6426708" y="4692278"/>
                      <a:pt x="4894392" y="4692278"/>
                    </a:cubicBezTo>
                    <a:cubicBezTo>
                      <a:pt x="3360665" y="4692278"/>
                      <a:pt x="1795926" y="4490695"/>
                      <a:pt x="239645" y="4093166"/>
                    </a:cubicBezTo>
                    <a:lnTo>
                      <a:pt x="239645" y="836818"/>
                    </a:lnTo>
                    <a:cubicBezTo>
                      <a:pt x="1795926" y="439290"/>
                      <a:pt x="3362075" y="237706"/>
                      <a:pt x="4894392" y="237706"/>
                    </a:cubicBezTo>
                    <a:cubicBezTo>
                      <a:pt x="6428118" y="237706"/>
                      <a:pt x="7992857" y="439290"/>
                      <a:pt x="9549138" y="836818"/>
                    </a:cubicBezTo>
                    <a:lnTo>
                      <a:pt x="9549138" y="4093166"/>
                    </a:lnTo>
                    <a:close/>
                  </a:path>
                </a:pathLst>
              </a:custGeom>
              <a:solidFill>
                <a:srgbClr val="D9A444"/>
              </a:solidFill>
              <a:ln w="140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271" name="Graphic 1">
                <a:extLst>
                  <a:ext uri="{FF2B5EF4-FFF2-40B4-BE49-F238E27FC236}">
                    <a16:creationId xmlns:a16="http://schemas.microsoft.com/office/drawing/2014/main" id="{37889468-DDD5-487C-B215-473779D2F350}"/>
                  </a:ext>
                </a:extLst>
              </p:cNvPr>
              <p:cNvGrpSpPr/>
              <p:nvPr/>
            </p:nvGrpSpPr>
            <p:grpSpPr>
              <a:xfrm>
                <a:off x="1269273" y="924008"/>
                <a:ext cx="9657682" cy="4795712"/>
                <a:chOff x="1269273" y="924008"/>
                <a:chExt cx="9657682" cy="4795712"/>
              </a:xfrm>
              <a:solidFill>
                <a:srgbClr val="F2CDA0"/>
              </a:solidFill>
            </p:grpSpPr>
            <p:sp>
              <p:nvSpPr>
                <p:cNvPr id="272" name="Freeform: Shape 271">
                  <a:extLst>
                    <a:ext uri="{FF2B5EF4-FFF2-40B4-BE49-F238E27FC236}">
                      <a16:creationId xmlns:a16="http://schemas.microsoft.com/office/drawing/2014/main" id="{8CAF2711-C40B-4D4A-8792-CC39DA9B1665}"/>
                    </a:ext>
                  </a:extLst>
                </p:cNvPr>
                <p:cNvSpPr/>
                <p:nvPr/>
              </p:nvSpPr>
              <p:spPr>
                <a:xfrm>
                  <a:off x="1411349" y="5040507"/>
                  <a:ext cx="90348" cy="91129"/>
                </a:xfrm>
                <a:custGeom>
                  <a:avLst/>
                  <a:gdLst>
                    <a:gd name="connsiteX0" fmla="*/ 89110 w 90348"/>
                    <a:gd name="connsiteY0" fmla="*/ 56137 h 91129"/>
                    <a:gd name="connsiteX1" fmla="*/ 34133 w 90348"/>
                    <a:gd name="connsiteY1" fmla="*/ 89969 h 91129"/>
                    <a:gd name="connsiteX2" fmla="*/ 1710 w 90348"/>
                    <a:gd name="connsiteY2" fmla="*/ 34992 h 91129"/>
                    <a:gd name="connsiteX3" fmla="*/ 56687 w 90348"/>
                    <a:gd name="connsiteY3" fmla="*/ 1160 h 91129"/>
                    <a:gd name="connsiteX4" fmla="*/ 89110 w 90348"/>
                    <a:gd name="connsiteY4" fmla="*/ 56137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48" h="91129">
                      <a:moveTo>
                        <a:pt x="89110" y="56137"/>
                      </a:moveTo>
                      <a:cubicBezTo>
                        <a:pt x="83471" y="80102"/>
                        <a:pt x="58097" y="95608"/>
                        <a:pt x="34133" y="89969"/>
                      </a:cubicBezTo>
                      <a:cubicBezTo>
                        <a:pt x="10168" y="84330"/>
                        <a:pt x="-5338" y="58956"/>
                        <a:pt x="1710" y="34992"/>
                      </a:cubicBezTo>
                      <a:cubicBezTo>
                        <a:pt x="7349" y="11028"/>
                        <a:pt x="32723" y="-4479"/>
                        <a:pt x="56687" y="1160"/>
                      </a:cubicBezTo>
                      <a:cubicBezTo>
                        <a:pt x="80652" y="6798"/>
                        <a:pt x="94749" y="30763"/>
                        <a:pt x="89110" y="5613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3" name="Freeform: Shape 272">
                  <a:extLst>
                    <a:ext uri="{FF2B5EF4-FFF2-40B4-BE49-F238E27FC236}">
                      <a16:creationId xmlns:a16="http://schemas.microsoft.com/office/drawing/2014/main" id="{9D2646D4-8E03-45BA-AD3B-A739117C1C89}"/>
                    </a:ext>
                  </a:extLst>
                </p:cNvPr>
                <p:cNvSpPr/>
                <p:nvPr/>
              </p:nvSpPr>
              <p:spPr>
                <a:xfrm>
                  <a:off x="1559915" y="5075749"/>
                  <a:ext cx="91129" cy="91129"/>
                </a:xfrm>
                <a:custGeom>
                  <a:avLst/>
                  <a:gdLst>
                    <a:gd name="connsiteX0" fmla="*/ 89969 w 91129"/>
                    <a:gd name="connsiteY0" fmla="*/ 56137 h 91129"/>
                    <a:gd name="connsiteX1" fmla="*/ 34992 w 91129"/>
                    <a:gd name="connsiteY1" fmla="*/ 89969 h 91129"/>
                    <a:gd name="connsiteX2" fmla="*/ 1160 w 91129"/>
                    <a:gd name="connsiteY2" fmla="*/ 34992 h 91129"/>
                    <a:gd name="connsiteX3" fmla="*/ 56137 w 91129"/>
                    <a:gd name="connsiteY3" fmla="*/ 1160 h 91129"/>
                    <a:gd name="connsiteX4" fmla="*/ 89969 w 91129"/>
                    <a:gd name="connsiteY4" fmla="*/ 56137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29">
                      <a:moveTo>
                        <a:pt x="89969" y="56137"/>
                      </a:moveTo>
                      <a:cubicBezTo>
                        <a:pt x="84331" y="80102"/>
                        <a:pt x="58956" y="95608"/>
                        <a:pt x="34992" y="89969"/>
                      </a:cubicBezTo>
                      <a:cubicBezTo>
                        <a:pt x="11028" y="84330"/>
                        <a:pt x="-4479" y="58956"/>
                        <a:pt x="1160" y="34992"/>
                      </a:cubicBezTo>
                      <a:cubicBezTo>
                        <a:pt x="6798" y="11028"/>
                        <a:pt x="32173" y="-4479"/>
                        <a:pt x="56137" y="1160"/>
                      </a:cubicBezTo>
                      <a:cubicBezTo>
                        <a:pt x="80102" y="6798"/>
                        <a:pt x="95608" y="32173"/>
                        <a:pt x="89969" y="5613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4" name="Freeform: Shape 273">
                  <a:extLst>
                    <a:ext uri="{FF2B5EF4-FFF2-40B4-BE49-F238E27FC236}">
                      <a16:creationId xmlns:a16="http://schemas.microsoft.com/office/drawing/2014/main" id="{76D77CE6-8688-426F-A1D5-A2458E8674FF}"/>
                    </a:ext>
                  </a:extLst>
                </p:cNvPr>
                <p:cNvSpPr/>
                <p:nvPr/>
              </p:nvSpPr>
              <p:spPr>
                <a:xfrm>
                  <a:off x="1709341" y="5112401"/>
                  <a:ext cx="91129" cy="91128"/>
                </a:xfrm>
                <a:custGeom>
                  <a:avLst/>
                  <a:gdLst>
                    <a:gd name="connsiteX0" fmla="*/ 89969 w 91129"/>
                    <a:gd name="connsiteY0" fmla="*/ 56137 h 91128"/>
                    <a:gd name="connsiteX1" fmla="*/ 34992 w 91129"/>
                    <a:gd name="connsiteY1" fmla="*/ 89969 h 91128"/>
                    <a:gd name="connsiteX2" fmla="*/ 1160 w 91129"/>
                    <a:gd name="connsiteY2" fmla="*/ 34992 h 91128"/>
                    <a:gd name="connsiteX3" fmla="*/ 56137 w 91129"/>
                    <a:gd name="connsiteY3" fmla="*/ 1160 h 91128"/>
                    <a:gd name="connsiteX4" fmla="*/ 89969 w 91129"/>
                    <a:gd name="connsiteY4" fmla="*/ 56137 h 91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28">
                      <a:moveTo>
                        <a:pt x="89969" y="56137"/>
                      </a:moveTo>
                      <a:cubicBezTo>
                        <a:pt x="84331" y="80102"/>
                        <a:pt x="60366" y="95608"/>
                        <a:pt x="34992" y="89969"/>
                      </a:cubicBezTo>
                      <a:cubicBezTo>
                        <a:pt x="11027" y="84330"/>
                        <a:pt x="-4479" y="58956"/>
                        <a:pt x="1160" y="34992"/>
                      </a:cubicBezTo>
                      <a:cubicBezTo>
                        <a:pt x="6798" y="11028"/>
                        <a:pt x="30763" y="-4479"/>
                        <a:pt x="56137" y="1160"/>
                      </a:cubicBezTo>
                      <a:cubicBezTo>
                        <a:pt x="80102" y="6798"/>
                        <a:pt x="95608" y="32173"/>
                        <a:pt x="89969" y="5613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BE70080F-FDD1-487B-9735-3BF0B7A600E4}"/>
                    </a:ext>
                  </a:extLst>
                </p:cNvPr>
                <p:cNvSpPr/>
                <p:nvPr/>
              </p:nvSpPr>
              <p:spPr>
                <a:xfrm>
                  <a:off x="1858767" y="5149052"/>
                  <a:ext cx="91125" cy="91058"/>
                </a:xfrm>
                <a:custGeom>
                  <a:avLst/>
                  <a:gdLst>
                    <a:gd name="connsiteX0" fmla="*/ 89969 w 91125"/>
                    <a:gd name="connsiteY0" fmla="*/ 54727 h 91058"/>
                    <a:gd name="connsiteX1" fmla="*/ 34992 w 91125"/>
                    <a:gd name="connsiteY1" fmla="*/ 89969 h 91058"/>
                    <a:gd name="connsiteX2" fmla="*/ 1160 w 91125"/>
                    <a:gd name="connsiteY2" fmla="*/ 34992 h 91058"/>
                    <a:gd name="connsiteX3" fmla="*/ 54727 w 91125"/>
                    <a:gd name="connsiteY3" fmla="*/ 1160 h 91058"/>
                    <a:gd name="connsiteX4" fmla="*/ 89969 w 91125"/>
                    <a:gd name="connsiteY4" fmla="*/ 54727 h 910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5" h="91058">
                      <a:moveTo>
                        <a:pt x="89969" y="54727"/>
                      </a:moveTo>
                      <a:cubicBezTo>
                        <a:pt x="84331" y="78692"/>
                        <a:pt x="60366" y="95608"/>
                        <a:pt x="34992" y="89969"/>
                      </a:cubicBezTo>
                      <a:cubicBezTo>
                        <a:pt x="11028" y="84330"/>
                        <a:pt x="-4479" y="58957"/>
                        <a:pt x="1160" y="34992"/>
                      </a:cubicBezTo>
                      <a:cubicBezTo>
                        <a:pt x="6799" y="11027"/>
                        <a:pt x="30763" y="-4479"/>
                        <a:pt x="54727" y="1160"/>
                      </a:cubicBezTo>
                      <a:cubicBezTo>
                        <a:pt x="80102" y="6798"/>
                        <a:pt x="95608" y="30763"/>
                        <a:pt x="89969" y="5472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696D6B12-87AC-4341-A903-D0DA009C8340}"/>
                    </a:ext>
                  </a:extLst>
                </p:cNvPr>
                <p:cNvSpPr/>
                <p:nvPr/>
              </p:nvSpPr>
              <p:spPr>
                <a:xfrm>
                  <a:off x="2011011" y="5181545"/>
                  <a:ext cx="89305" cy="90989"/>
                </a:xfrm>
                <a:custGeom>
                  <a:avLst/>
                  <a:gdLst>
                    <a:gd name="connsiteX0" fmla="*/ 88560 w 89305"/>
                    <a:gd name="connsiteY0" fmla="*/ 54658 h 90989"/>
                    <a:gd name="connsiteX1" fmla="*/ 34992 w 89305"/>
                    <a:gd name="connsiteY1" fmla="*/ 89899 h 90989"/>
                    <a:gd name="connsiteX2" fmla="*/ 1160 w 89305"/>
                    <a:gd name="connsiteY2" fmla="*/ 36332 h 90989"/>
                    <a:gd name="connsiteX3" fmla="*/ 54727 w 89305"/>
                    <a:gd name="connsiteY3" fmla="*/ 1090 h 90989"/>
                    <a:gd name="connsiteX4" fmla="*/ 88560 w 89305"/>
                    <a:gd name="connsiteY4" fmla="*/ 54658 h 909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305" h="90989">
                      <a:moveTo>
                        <a:pt x="88560" y="54658"/>
                      </a:moveTo>
                      <a:cubicBezTo>
                        <a:pt x="82921" y="78622"/>
                        <a:pt x="58956" y="95538"/>
                        <a:pt x="34992" y="89899"/>
                      </a:cubicBezTo>
                      <a:cubicBezTo>
                        <a:pt x="11028" y="84260"/>
                        <a:pt x="-4479" y="60296"/>
                        <a:pt x="1160" y="36332"/>
                      </a:cubicBezTo>
                      <a:cubicBezTo>
                        <a:pt x="6798" y="12367"/>
                        <a:pt x="30763" y="-4549"/>
                        <a:pt x="54727" y="1090"/>
                      </a:cubicBezTo>
                      <a:cubicBezTo>
                        <a:pt x="78692" y="5319"/>
                        <a:pt x="92789" y="29283"/>
                        <a:pt x="88560" y="5465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77C2F762-EA03-4469-8A85-C171C6B63817}"/>
                    </a:ext>
                  </a:extLst>
                </p:cNvPr>
                <p:cNvSpPr/>
                <p:nvPr/>
              </p:nvSpPr>
              <p:spPr>
                <a:xfrm>
                  <a:off x="2159493" y="5212558"/>
                  <a:ext cx="90659" cy="90988"/>
                </a:xfrm>
                <a:custGeom>
                  <a:avLst/>
                  <a:gdLst>
                    <a:gd name="connsiteX0" fmla="*/ 89504 w 90659"/>
                    <a:gd name="connsiteY0" fmla="*/ 54657 h 90988"/>
                    <a:gd name="connsiteX1" fmla="*/ 35936 w 90659"/>
                    <a:gd name="connsiteY1" fmla="*/ 89899 h 90988"/>
                    <a:gd name="connsiteX2" fmla="*/ 694 w 90659"/>
                    <a:gd name="connsiteY2" fmla="*/ 36332 h 90988"/>
                    <a:gd name="connsiteX3" fmla="*/ 54262 w 90659"/>
                    <a:gd name="connsiteY3" fmla="*/ 1090 h 90988"/>
                    <a:gd name="connsiteX4" fmla="*/ 89504 w 90659"/>
                    <a:gd name="connsiteY4" fmla="*/ 54657 h 9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659" h="90988">
                      <a:moveTo>
                        <a:pt x="89504" y="54657"/>
                      </a:moveTo>
                      <a:cubicBezTo>
                        <a:pt x="83865" y="78622"/>
                        <a:pt x="59901" y="95538"/>
                        <a:pt x="35936" y="89899"/>
                      </a:cubicBezTo>
                      <a:cubicBezTo>
                        <a:pt x="11972" y="84260"/>
                        <a:pt x="-3535" y="60296"/>
                        <a:pt x="694" y="36332"/>
                      </a:cubicBezTo>
                      <a:cubicBezTo>
                        <a:pt x="6333" y="12367"/>
                        <a:pt x="30297" y="-4549"/>
                        <a:pt x="54262" y="1090"/>
                      </a:cubicBezTo>
                      <a:cubicBezTo>
                        <a:pt x="79636" y="6728"/>
                        <a:pt x="95142" y="30693"/>
                        <a:pt x="89504" y="5465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9C9B7D16-C086-473C-8689-BB0547382036}"/>
                    </a:ext>
                  </a:extLst>
                </p:cNvPr>
                <p:cNvSpPr/>
                <p:nvPr/>
              </p:nvSpPr>
              <p:spPr>
                <a:xfrm>
                  <a:off x="2309933" y="5244980"/>
                  <a:ext cx="91055" cy="91055"/>
                </a:xfrm>
                <a:custGeom>
                  <a:avLst/>
                  <a:gdLst>
                    <a:gd name="connsiteX0" fmla="*/ 89899 w 91055"/>
                    <a:gd name="connsiteY0" fmla="*/ 54658 h 91055"/>
                    <a:gd name="connsiteX1" fmla="*/ 36332 w 91055"/>
                    <a:gd name="connsiteY1" fmla="*/ 89899 h 91055"/>
                    <a:gd name="connsiteX2" fmla="*/ 1090 w 91055"/>
                    <a:gd name="connsiteY2" fmla="*/ 36332 h 91055"/>
                    <a:gd name="connsiteX3" fmla="*/ 54657 w 91055"/>
                    <a:gd name="connsiteY3" fmla="*/ 1090 h 91055"/>
                    <a:gd name="connsiteX4" fmla="*/ 89899 w 91055"/>
                    <a:gd name="connsiteY4" fmla="*/ 54658 h 91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055" h="91055">
                      <a:moveTo>
                        <a:pt x="89899" y="54658"/>
                      </a:moveTo>
                      <a:cubicBezTo>
                        <a:pt x="84261" y="80032"/>
                        <a:pt x="61706" y="95538"/>
                        <a:pt x="36332" y="89899"/>
                      </a:cubicBezTo>
                      <a:cubicBezTo>
                        <a:pt x="12367" y="84260"/>
                        <a:pt x="-4549" y="60296"/>
                        <a:pt x="1090" y="36332"/>
                      </a:cubicBezTo>
                      <a:cubicBezTo>
                        <a:pt x="6728" y="12367"/>
                        <a:pt x="30693" y="-4549"/>
                        <a:pt x="54657" y="1090"/>
                      </a:cubicBezTo>
                      <a:cubicBezTo>
                        <a:pt x="80031" y="5319"/>
                        <a:pt x="95538" y="29283"/>
                        <a:pt x="89899" y="5465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9" name="Freeform: Shape 278">
                  <a:extLst>
                    <a:ext uri="{FF2B5EF4-FFF2-40B4-BE49-F238E27FC236}">
                      <a16:creationId xmlns:a16="http://schemas.microsoft.com/office/drawing/2014/main" id="{EE3EFE4C-93CF-456F-820A-01B8A1B38900}"/>
                    </a:ext>
                  </a:extLst>
                </p:cNvPr>
                <p:cNvSpPr/>
                <p:nvPr/>
              </p:nvSpPr>
              <p:spPr>
                <a:xfrm>
                  <a:off x="2460768" y="5277337"/>
                  <a:ext cx="90988" cy="90614"/>
                </a:xfrm>
                <a:custGeom>
                  <a:avLst/>
                  <a:gdLst>
                    <a:gd name="connsiteX0" fmla="*/ 89899 w 90988"/>
                    <a:gd name="connsiteY0" fmla="*/ 53314 h 90614"/>
                    <a:gd name="connsiteX1" fmla="*/ 36332 w 90988"/>
                    <a:gd name="connsiteY1" fmla="*/ 89965 h 90614"/>
                    <a:gd name="connsiteX2" fmla="*/ 1090 w 90988"/>
                    <a:gd name="connsiteY2" fmla="*/ 36398 h 90614"/>
                    <a:gd name="connsiteX3" fmla="*/ 54657 w 90988"/>
                    <a:gd name="connsiteY3" fmla="*/ 1156 h 90614"/>
                    <a:gd name="connsiteX4" fmla="*/ 89899 w 90988"/>
                    <a:gd name="connsiteY4" fmla="*/ 53314 h 90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988" h="90614">
                      <a:moveTo>
                        <a:pt x="89899" y="53314"/>
                      </a:moveTo>
                      <a:cubicBezTo>
                        <a:pt x="85670" y="77278"/>
                        <a:pt x="61706" y="94194"/>
                        <a:pt x="36332" y="89965"/>
                      </a:cubicBezTo>
                      <a:cubicBezTo>
                        <a:pt x="12367" y="84327"/>
                        <a:pt x="-4549" y="60362"/>
                        <a:pt x="1090" y="36398"/>
                      </a:cubicBezTo>
                      <a:cubicBezTo>
                        <a:pt x="5319" y="11024"/>
                        <a:pt x="29283" y="-4483"/>
                        <a:pt x="54657" y="1156"/>
                      </a:cubicBezTo>
                      <a:cubicBezTo>
                        <a:pt x="78622" y="3975"/>
                        <a:pt x="95538" y="27940"/>
                        <a:pt x="89899" y="5331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72EC70B8-FA99-4E7A-8C06-796B5AD09096}"/>
                    </a:ext>
                  </a:extLst>
                </p:cNvPr>
                <p:cNvSpPr/>
                <p:nvPr/>
              </p:nvSpPr>
              <p:spPr>
                <a:xfrm>
                  <a:off x="2612044" y="5304584"/>
                  <a:ext cx="91517" cy="90194"/>
                </a:xfrm>
                <a:custGeom>
                  <a:avLst/>
                  <a:gdLst>
                    <a:gd name="connsiteX0" fmla="*/ 90868 w 91517"/>
                    <a:gd name="connsiteY0" fmla="*/ 52850 h 90194"/>
                    <a:gd name="connsiteX1" fmla="*/ 37301 w 91517"/>
                    <a:gd name="connsiteY1" fmla="*/ 89502 h 90194"/>
                    <a:gd name="connsiteX2" fmla="*/ 649 w 91517"/>
                    <a:gd name="connsiteY2" fmla="*/ 37344 h 90194"/>
                    <a:gd name="connsiteX3" fmla="*/ 54217 w 91517"/>
                    <a:gd name="connsiteY3" fmla="*/ 692 h 90194"/>
                    <a:gd name="connsiteX4" fmla="*/ 90868 w 91517"/>
                    <a:gd name="connsiteY4" fmla="*/ 52850 h 90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17" h="90194">
                      <a:moveTo>
                        <a:pt x="90868" y="52850"/>
                      </a:moveTo>
                      <a:cubicBezTo>
                        <a:pt x="86639" y="78224"/>
                        <a:pt x="62675" y="93731"/>
                        <a:pt x="37301" y="89502"/>
                      </a:cubicBezTo>
                      <a:cubicBezTo>
                        <a:pt x="13336" y="85273"/>
                        <a:pt x="-3580" y="61308"/>
                        <a:pt x="649" y="37344"/>
                      </a:cubicBezTo>
                      <a:cubicBezTo>
                        <a:pt x="4878" y="11970"/>
                        <a:pt x="28843" y="-3537"/>
                        <a:pt x="54217" y="692"/>
                      </a:cubicBezTo>
                      <a:cubicBezTo>
                        <a:pt x="78181" y="3511"/>
                        <a:pt x="95097" y="27476"/>
                        <a:pt x="90868" y="5285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8DA51744-9371-4208-B19D-A442BADD3E3F}"/>
                    </a:ext>
                  </a:extLst>
                </p:cNvPr>
                <p:cNvSpPr/>
                <p:nvPr/>
              </p:nvSpPr>
              <p:spPr>
                <a:xfrm>
                  <a:off x="2764288" y="5331368"/>
                  <a:ext cx="90107" cy="90193"/>
                </a:xfrm>
                <a:custGeom>
                  <a:avLst/>
                  <a:gdLst>
                    <a:gd name="connsiteX0" fmla="*/ 89459 w 90107"/>
                    <a:gd name="connsiteY0" fmla="*/ 52850 h 90193"/>
                    <a:gd name="connsiteX1" fmla="*/ 37301 w 90107"/>
                    <a:gd name="connsiteY1" fmla="*/ 89502 h 90193"/>
                    <a:gd name="connsiteX2" fmla="*/ 649 w 90107"/>
                    <a:gd name="connsiteY2" fmla="*/ 37344 h 90193"/>
                    <a:gd name="connsiteX3" fmla="*/ 52807 w 90107"/>
                    <a:gd name="connsiteY3" fmla="*/ 692 h 90193"/>
                    <a:gd name="connsiteX4" fmla="*/ 89459 w 90107"/>
                    <a:gd name="connsiteY4" fmla="*/ 52850 h 90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0193">
                      <a:moveTo>
                        <a:pt x="89459" y="52850"/>
                      </a:moveTo>
                      <a:cubicBezTo>
                        <a:pt x="85230" y="78224"/>
                        <a:pt x="61265" y="93731"/>
                        <a:pt x="37301" y="89502"/>
                      </a:cubicBezTo>
                      <a:cubicBezTo>
                        <a:pt x="13336" y="85273"/>
                        <a:pt x="-3580" y="61308"/>
                        <a:pt x="649" y="37344"/>
                      </a:cubicBezTo>
                      <a:cubicBezTo>
                        <a:pt x="4878" y="11970"/>
                        <a:pt x="28843" y="-3537"/>
                        <a:pt x="52807" y="692"/>
                      </a:cubicBezTo>
                      <a:cubicBezTo>
                        <a:pt x="76772" y="4921"/>
                        <a:pt x="93688" y="27476"/>
                        <a:pt x="89459" y="5285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13B58519-98FA-437A-A2CE-B20ED04144F9}"/>
                    </a:ext>
                  </a:extLst>
                </p:cNvPr>
                <p:cNvSpPr/>
                <p:nvPr/>
              </p:nvSpPr>
              <p:spPr>
                <a:xfrm>
                  <a:off x="2915124" y="5356742"/>
                  <a:ext cx="90151" cy="91604"/>
                </a:xfrm>
                <a:custGeom>
                  <a:avLst/>
                  <a:gdLst>
                    <a:gd name="connsiteX0" fmla="*/ 89459 w 90151"/>
                    <a:gd name="connsiteY0" fmla="*/ 54260 h 91604"/>
                    <a:gd name="connsiteX1" fmla="*/ 37301 w 90151"/>
                    <a:gd name="connsiteY1" fmla="*/ 90912 h 91604"/>
                    <a:gd name="connsiteX2" fmla="*/ 649 w 90151"/>
                    <a:gd name="connsiteY2" fmla="*/ 37344 h 91604"/>
                    <a:gd name="connsiteX3" fmla="*/ 52807 w 90151"/>
                    <a:gd name="connsiteY3" fmla="*/ 692 h 91604"/>
                    <a:gd name="connsiteX4" fmla="*/ 89459 w 90151"/>
                    <a:gd name="connsiteY4" fmla="*/ 54260 h 91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51" h="91604">
                      <a:moveTo>
                        <a:pt x="89459" y="54260"/>
                      </a:moveTo>
                      <a:cubicBezTo>
                        <a:pt x="85230" y="79634"/>
                        <a:pt x="61265" y="95141"/>
                        <a:pt x="37301" y="90912"/>
                      </a:cubicBezTo>
                      <a:cubicBezTo>
                        <a:pt x="13336" y="86682"/>
                        <a:pt x="-3580" y="62718"/>
                        <a:pt x="649" y="37344"/>
                      </a:cubicBezTo>
                      <a:cubicBezTo>
                        <a:pt x="4878" y="11970"/>
                        <a:pt x="28843" y="-3537"/>
                        <a:pt x="52807" y="692"/>
                      </a:cubicBezTo>
                      <a:cubicBezTo>
                        <a:pt x="78181" y="6331"/>
                        <a:pt x="93688" y="30296"/>
                        <a:pt x="89459" y="5426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6D7332D9-6ED6-4BC6-8679-534DC5285257}"/>
                    </a:ext>
                  </a:extLst>
                </p:cNvPr>
                <p:cNvSpPr/>
                <p:nvPr/>
              </p:nvSpPr>
              <p:spPr>
                <a:xfrm>
                  <a:off x="3067368" y="5383526"/>
                  <a:ext cx="90107" cy="91559"/>
                </a:xfrm>
                <a:custGeom>
                  <a:avLst/>
                  <a:gdLst>
                    <a:gd name="connsiteX0" fmla="*/ 89459 w 90107"/>
                    <a:gd name="connsiteY0" fmla="*/ 52850 h 91559"/>
                    <a:gd name="connsiteX1" fmla="*/ 37301 w 90107"/>
                    <a:gd name="connsiteY1" fmla="*/ 90911 h 91559"/>
                    <a:gd name="connsiteX2" fmla="*/ 649 w 90107"/>
                    <a:gd name="connsiteY2" fmla="*/ 37344 h 91559"/>
                    <a:gd name="connsiteX3" fmla="*/ 52807 w 90107"/>
                    <a:gd name="connsiteY3" fmla="*/ 692 h 91559"/>
                    <a:gd name="connsiteX4" fmla="*/ 89459 w 90107"/>
                    <a:gd name="connsiteY4" fmla="*/ 52850 h 91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1559">
                      <a:moveTo>
                        <a:pt x="89459" y="52850"/>
                      </a:moveTo>
                      <a:cubicBezTo>
                        <a:pt x="85230" y="78224"/>
                        <a:pt x="62675" y="95140"/>
                        <a:pt x="37301" y="90911"/>
                      </a:cubicBezTo>
                      <a:cubicBezTo>
                        <a:pt x="13336" y="86682"/>
                        <a:pt x="-3580" y="62718"/>
                        <a:pt x="649" y="37344"/>
                      </a:cubicBezTo>
                      <a:cubicBezTo>
                        <a:pt x="4878" y="11970"/>
                        <a:pt x="27433" y="-3537"/>
                        <a:pt x="52807" y="692"/>
                      </a:cubicBezTo>
                      <a:cubicBezTo>
                        <a:pt x="76772" y="6331"/>
                        <a:pt x="93688" y="28886"/>
                        <a:pt x="89459" y="5285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FD297659-230E-42BD-A19F-06197F54BAB1}"/>
                    </a:ext>
                  </a:extLst>
                </p:cNvPr>
                <p:cNvSpPr/>
                <p:nvPr/>
              </p:nvSpPr>
              <p:spPr>
                <a:xfrm>
                  <a:off x="3218205" y="5406125"/>
                  <a:ext cx="91514" cy="91514"/>
                </a:xfrm>
                <a:custGeom>
                  <a:avLst/>
                  <a:gdLst>
                    <a:gd name="connsiteX0" fmla="*/ 90867 w 91514"/>
                    <a:gd name="connsiteY0" fmla="*/ 52806 h 91514"/>
                    <a:gd name="connsiteX1" fmla="*/ 38709 w 91514"/>
                    <a:gd name="connsiteY1" fmla="*/ 90867 h 91514"/>
                    <a:gd name="connsiteX2" fmla="*/ 648 w 91514"/>
                    <a:gd name="connsiteY2" fmla="*/ 38709 h 91514"/>
                    <a:gd name="connsiteX3" fmla="*/ 52806 w 91514"/>
                    <a:gd name="connsiteY3" fmla="*/ 648 h 91514"/>
                    <a:gd name="connsiteX4" fmla="*/ 90867 w 91514"/>
                    <a:gd name="connsiteY4" fmla="*/ 52806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14" h="91514">
                      <a:moveTo>
                        <a:pt x="90867" y="52806"/>
                      </a:moveTo>
                      <a:cubicBezTo>
                        <a:pt x="86638" y="78180"/>
                        <a:pt x="64083" y="95096"/>
                        <a:pt x="38709" y="90867"/>
                      </a:cubicBezTo>
                      <a:cubicBezTo>
                        <a:pt x="13335" y="86638"/>
                        <a:pt x="-3581" y="64083"/>
                        <a:pt x="648" y="38709"/>
                      </a:cubicBezTo>
                      <a:cubicBezTo>
                        <a:pt x="4877" y="13335"/>
                        <a:pt x="27432" y="-3581"/>
                        <a:pt x="52806" y="648"/>
                      </a:cubicBezTo>
                      <a:cubicBezTo>
                        <a:pt x="78180" y="4877"/>
                        <a:pt x="95096" y="28841"/>
                        <a:pt x="90867" y="5280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5" name="Freeform: Shape 284">
                  <a:extLst>
                    <a:ext uri="{FF2B5EF4-FFF2-40B4-BE49-F238E27FC236}">
                      <a16:creationId xmlns:a16="http://schemas.microsoft.com/office/drawing/2014/main" id="{CCFA1FF5-E2A8-4BC3-85AF-D7ADE64F6A6B}"/>
                    </a:ext>
                  </a:extLst>
                </p:cNvPr>
                <p:cNvSpPr/>
                <p:nvPr/>
              </p:nvSpPr>
              <p:spPr>
                <a:xfrm>
                  <a:off x="3371860" y="5428680"/>
                  <a:ext cx="89764" cy="91514"/>
                </a:xfrm>
                <a:custGeom>
                  <a:avLst/>
                  <a:gdLst>
                    <a:gd name="connsiteX0" fmla="*/ 89457 w 89764"/>
                    <a:gd name="connsiteY0" fmla="*/ 52806 h 91514"/>
                    <a:gd name="connsiteX1" fmla="*/ 38709 w 89764"/>
                    <a:gd name="connsiteY1" fmla="*/ 90867 h 91514"/>
                    <a:gd name="connsiteX2" fmla="*/ 648 w 89764"/>
                    <a:gd name="connsiteY2" fmla="*/ 38709 h 91514"/>
                    <a:gd name="connsiteX3" fmla="*/ 51396 w 89764"/>
                    <a:gd name="connsiteY3" fmla="*/ 648 h 91514"/>
                    <a:gd name="connsiteX4" fmla="*/ 89457 w 89764"/>
                    <a:gd name="connsiteY4" fmla="*/ 52806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4" h="91514">
                      <a:moveTo>
                        <a:pt x="89457" y="52806"/>
                      </a:moveTo>
                      <a:cubicBezTo>
                        <a:pt x="85228" y="78180"/>
                        <a:pt x="62673" y="95096"/>
                        <a:pt x="38709" y="90867"/>
                      </a:cubicBezTo>
                      <a:cubicBezTo>
                        <a:pt x="13335" y="86638"/>
                        <a:pt x="-3581" y="64083"/>
                        <a:pt x="648" y="38709"/>
                      </a:cubicBezTo>
                      <a:cubicBezTo>
                        <a:pt x="4877" y="13335"/>
                        <a:pt x="27431" y="-3581"/>
                        <a:pt x="51396" y="648"/>
                      </a:cubicBezTo>
                      <a:cubicBezTo>
                        <a:pt x="75360" y="4877"/>
                        <a:pt x="92277" y="27431"/>
                        <a:pt x="89457" y="5280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6" name="Freeform: Shape 285">
                  <a:extLst>
                    <a:ext uri="{FF2B5EF4-FFF2-40B4-BE49-F238E27FC236}">
                      <a16:creationId xmlns:a16="http://schemas.microsoft.com/office/drawing/2014/main" id="{B8415E9B-834B-4DCB-9C95-786C8D5BA1A7}"/>
                    </a:ext>
                  </a:extLst>
                </p:cNvPr>
                <p:cNvSpPr/>
                <p:nvPr/>
              </p:nvSpPr>
              <p:spPr>
                <a:xfrm>
                  <a:off x="3524105" y="5451235"/>
                  <a:ext cx="89763" cy="91514"/>
                </a:xfrm>
                <a:custGeom>
                  <a:avLst/>
                  <a:gdLst>
                    <a:gd name="connsiteX0" fmla="*/ 89457 w 89763"/>
                    <a:gd name="connsiteY0" fmla="*/ 52806 h 91514"/>
                    <a:gd name="connsiteX1" fmla="*/ 38709 w 89763"/>
                    <a:gd name="connsiteY1" fmla="*/ 90867 h 91514"/>
                    <a:gd name="connsiteX2" fmla="*/ 648 w 89763"/>
                    <a:gd name="connsiteY2" fmla="*/ 38709 h 91514"/>
                    <a:gd name="connsiteX3" fmla="*/ 51396 w 89763"/>
                    <a:gd name="connsiteY3" fmla="*/ 648 h 91514"/>
                    <a:gd name="connsiteX4" fmla="*/ 89457 w 89763"/>
                    <a:gd name="connsiteY4" fmla="*/ 52806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3" h="91514">
                      <a:moveTo>
                        <a:pt x="89457" y="52806"/>
                      </a:moveTo>
                      <a:cubicBezTo>
                        <a:pt x="86638" y="78180"/>
                        <a:pt x="62673" y="95096"/>
                        <a:pt x="38709" y="90867"/>
                      </a:cubicBezTo>
                      <a:cubicBezTo>
                        <a:pt x="13335" y="86638"/>
                        <a:pt x="-3581" y="64083"/>
                        <a:pt x="648" y="38709"/>
                      </a:cubicBezTo>
                      <a:cubicBezTo>
                        <a:pt x="3467" y="13335"/>
                        <a:pt x="27431" y="-3581"/>
                        <a:pt x="51396" y="648"/>
                      </a:cubicBezTo>
                      <a:cubicBezTo>
                        <a:pt x="75360" y="4876"/>
                        <a:pt x="92277" y="27431"/>
                        <a:pt x="89457" y="5280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47143F0E-CC0F-43D9-BDEE-C01895CF59FD}"/>
                    </a:ext>
                  </a:extLst>
                </p:cNvPr>
                <p:cNvSpPr/>
                <p:nvPr/>
              </p:nvSpPr>
              <p:spPr>
                <a:xfrm>
                  <a:off x="3675281" y="5472721"/>
                  <a:ext cx="90831" cy="92241"/>
                </a:xfrm>
                <a:custGeom>
                  <a:avLst/>
                  <a:gdLst>
                    <a:gd name="connsiteX0" fmla="*/ 90525 w 90831"/>
                    <a:gd name="connsiteY0" fmla="*/ 52464 h 92241"/>
                    <a:gd name="connsiteX1" fmla="*/ 39777 w 90831"/>
                    <a:gd name="connsiteY1" fmla="*/ 91935 h 92241"/>
                    <a:gd name="connsiteX2" fmla="*/ 306 w 90831"/>
                    <a:gd name="connsiteY2" fmla="*/ 39777 h 92241"/>
                    <a:gd name="connsiteX3" fmla="*/ 51054 w 90831"/>
                    <a:gd name="connsiteY3" fmla="*/ 306 h 92241"/>
                    <a:gd name="connsiteX4" fmla="*/ 90525 w 90831"/>
                    <a:gd name="connsiteY4" fmla="*/ 52464 h 92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2241">
                      <a:moveTo>
                        <a:pt x="90525" y="52464"/>
                      </a:moveTo>
                      <a:cubicBezTo>
                        <a:pt x="87706" y="77838"/>
                        <a:pt x="65151" y="94755"/>
                        <a:pt x="39777" y="91935"/>
                      </a:cubicBezTo>
                      <a:cubicBezTo>
                        <a:pt x="14403" y="89116"/>
                        <a:pt x="-2513" y="65151"/>
                        <a:pt x="306" y="39777"/>
                      </a:cubicBezTo>
                      <a:cubicBezTo>
                        <a:pt x="3126" y="14403"/>
                        <a:pt x="25680" y="-2513"/>
                        <a:pt x="51054" y="306"/>
                      </a:cubicBezTo>
                      <a:cubicBezTo>
                        <a:pt x="76429" y="4535"/>
                        <a:pt x="93345" y="27090"/>
                        <a:pt x="90525" y="5246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8" name="Freeform: Shape 287">
                  <a:extLst>
                    <a:ext uri="{FF2B5EF4-FFF2-40B4-BE49-F238E27FC236}">
                      <a16:creationId xmlns:a16="http://schemas.microsoft.com/office/drawing/2014/main" id="{5464F2F9-09E5-4954-91CF-D9C6D8FBFE86}"/>
                    </a:ext>
                  </a:extLst>
                </p:cNvPr>
                <p:cNvSpPr/>
                <p:nvPr/>
              </p:nvSpPr>
              <p:spPr>
                <a:xfrm>
                  <a:off x="3827526" y="5491047"/>
                  <a:ext cx="90831" cy="90832"/>
                </a:xfrm>
                <a:custGeom>
                  <a:avLst/>
                  <a:gdLst>
                    <a:gd name="connsiteX0" fmla="*/ 90525 w 90831"/>
                    <a:gd name="connsiteY0" fmla="*/ 51055 h 90832"/>
                    <a:gd name="connsiteX1" fmla="*/ 39777 w 90831"/>
                    <a:gd name="connsiteY1" fmla="*/ 90526 h 90832"/>
                    <a:gd name="connsiteX2" fmla="*/ 306 w 90831"/>
                    <a:gd name="connsiteY2" fmla="*/ 39777 h 90832"/>
                    <a:gd name="connsiteX3" fmla="*/ 51055 w 90831"/>
                    <a:gd name="connsiteY3" fmla="*/ 306 h 90832"/>
                    <a:gd name="connsiteX4" fmla="*/ 90525 w 90831"/>
                    <a:gd name="connsiteY4" fmla="*/ 51055 h 90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0832">
                      <a:moveTo>
                        <a:pt x="90525" y="51055"/>
                      </a:moveTo>
                      <a:cubicBezTo>
                        <a:pt x="87706" y="76429"/>
                        <a:pt x="65151" y="93345"/>
                        <a:pt x="39777" y="90526"/>
                      </a:cubicBezTo>
                      <a:cubicBezTo>
                        <a:pt x="14403" y="87706"/>
                        <a:pt x="-2513" y="65151"/>
                        <a:pt x="306" y="39777"/>
                      </a:cubicBezTo>
                      <a:cubicBezTo>
                        <a:pt x="3126" y="14403"/>
                        <a:pt x="25680" y="-2513"/>
                        <a:pt x="51055" y="306"/>
                      </a:cubicBezTo>
                      <a:cubicBezTo>
                        <a:pt x="76429" y="3126"/>
                        <a:pt x="93345" y="25681"/>
                        <a:pt x="90525" y="5105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9" name="Freeform: Shape 288">
                  <a:extLst>
                    <a:ext uri="{FF2B5EF4-FFF2-40B4-BE49-F238E27FC236}">
                      <a16:creationId xmlns:a16="http://schemas.microsoft.com/office/drawing/2014/main" id="{71D51AC4-AFFF-4555-96DB-32070D6568A8}"/>
                    </a:ext>
                  </a:extLst>
                </p:cNvPr>
                <p:cNvSpPr/>
                <p:nvPr/>
              </p:nvSpPr>
              <p:spPr>
                <a:xfrm>
                  <a:off x="3981181" y="5507963"/>
                  <a:ext cx="90831" cy="90831"/>
                </a:xfrm>
                <a:custGeom>
                  <a:avLst/>
                  <a:gdLst>
                    <a:gd name="connsiteX0" fmla="*/ 90525 w 90831"/>
                    <a:gd name="connsiteY0" fmla="*/ 51055 h 90831"/>
                    <a:gd name="connsiteX1" fmla="*/ 39777 w 90831"/>
                    <a:gd name="connsiteY1" fmla="*/ 90525 h 90831"/>
                    <a:gd name="connsiteX2" fmla="*/ 306 w 90831"/>
                    <a:gd name="connsiteY2" fmla="*/ 39777 h 90831"/>
                    <a:gd name="connsiteX3" fmla="*/ 51055 w 90831"/>
                    <a:gd name="connsiteY3" fmla="*/ 306 h 90831"/>
                    <a:gd name="connsiteX4" fmla="*/ 90525 w 90831"/>
                    <a:gd name="connsiteY4" fmla="*/ 51055 h 90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0831">
                      <a:moveTo>
                        <a:pt x="90525" y="51055"/>
                      </a:moveTo>
                      <a:cubicBezTo>
                        <a:pt x="87706" y="76429"/>
                        <a:pt x="65151" y="93345"/>
                        <a:pt x="39777" y="90525"/>
                      </a:cubicBezTo>
                      <a:cubicBezTo>
                        <a:pt x="14403" y="87706"/>
                        <a:pt x="-2513" y="65151"/>
                        <a:pt x="306" y="39777"/>
                      </a:cubicBezTo>
                      <a:cubicBezTo>
                        <a:pt x="3126" y="14403"/>
                        <a:pt x="25680" y="-2513"/>
                        <a:pt x="51055" y="306"/>
                      </a:cubicBezTo>
                      <a:cubicBezTo>
                        <a:pt x="76429" y="3126"/>
                        <a:pt x="93345" y="27090"/>
                        <a:pt x="90525" y="5105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0" name="Freeform: Shape 289">
                  <a:extLst>
                    <a:ext uri="{FF2B5EF4-FFF2-40B4-BE49-F238E27FC236}">
                      <a16:creationId xmlns:a16="http://schemas.microsoft.com/office/drawing/2014/main" id="{E033284A-7F23-4F62-ABDE-079AF432F36E}"/>
                    </a:ext>
                  </a:extLst>
                </p:cNvPr>
                <p:cNvSpPr/>
                <p:nvPr/>
              </p:nvSpPr>
              <p:spPr>
                <a:xfrm>
                  <a:off x="4133650" y="5526309"/>
                  <a:ext cx="90587" cy="92201"/>
                </a:xfrm>
                <a:custGeom>
                  <a:avLst/>
                  <a:gdLst>
                    <a:gd name="connsiteX0" fmla="*/ 90301 w 90587"/>
                    <a:gd name="connsiteY0" fmla="*/ 51035 h 92201"/>
                    <a:gd name="connsiteX1" fmla="*/ 40962 w 90587"/>
                    <a:gd name="connsiteY1" fmla="*/ 91915 h 92201"/>
                    <a:gd name="connsiteX2" fmla="*/ 82 w 90587"/>
                    <a:gd name="connsiteY2" fmla="*/ 41167 h 92201"/>
                    <a:gd name="connsiteX3" fmla="*/ 49421 w 90587"/>
                    <a:gd name="connsiteY3" fmla="*/ 286 h 92201"/>
                    <a:gd name="connsiteX4" fmla="*/ 90301 w 90587"/>
                    <a:gd name="connsiteY4" fmla="*/ 51035 h 92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7" h="92201">
                      <a:moveTo>
                        <a:pt x="90301" y="51035"/>
                      </a:moveTo>
                      <a:cubicBezTo>
                        <a:pt x="87482" y="76409"/>
                        <a:pt x="64927" y="94735"/>
                        <a:pt x="40962" y="91915"/>
                      </a:cubicBezTo>
                      <a:cubicBezTo>
                        <a:pt x="15588" y="89096"/>
                        <a:pt x="-1328" y="66541"/>
                        <a:pt x="82" y="41167"/>
                      </a:cubicBezTo>
                      <a:cubicBezTo>
                        <a:pt x="2901" y="15793"/>
                        <a:pt x="25456" y="-2533"/>
                        <a:pt x="49421" y="286"/>
                      </a:cubicBezTo>
                      <a:cubicBezTo>
                        <a:pt x="74795" y="3106"/>
                        <a:pt x="93120" y="25661"/>
                        <a:pt x="90301" y="5103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:a16="http://schemas.microsoft.com/office/drawing/2014/main" id="{7AEAA678-875C-4D5D-9D58-DDA5E4D67467}"/>
                    </a:ext>
                  </a:extLst>
                </p:cNvPr>
                <p:cNvSpPr/>
                <p:nvPr/>
              </p:nvSpPr>
              <p:spPr>
                <a:xfrm>
                  <a:off x="4287100" y="5544839"/>
                  <a:ext cx="90581" cy="90377"/>
                </a:xfrm>
                <a:custGeom>
                  <a:avLst/>
                  <a:gdLst>
                    <a:gd name="connsiteX0" fmla="*/ 90506 w 90581"/>
                    <a:gd name="connsiteY0" fmla="*/ 48011 h 90377"/>
                    <a:gd name="connsiteX1" fmla="*/ 41167 w 90581"/>
                    <a:gd name="connsiteY1" fmla="*/ 90301 h 90377"/>
                    <a:gd name="connsiteX2" fmla="*/ 286 w 90581"/>
                    <a:gd name="connsiteY2" fmla="*/ 40962 h 90377"/>
                    <a:gd name="connsiteX3" fmla="*/ 49625 w 90581"/>
                    <a:gd name="connsiteY3" fmla="*/ 82 h 90377"/>
                    <a:gd name="connsiteX4" fmla="*/ 90506 w 90581"/>
                    <a:gd name="connsiteY4" fmla="*/ 48011 h 90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1" h="90377">
                      <a:moveTo>
                        <a:pt x="90506" y="48011"/>
                      </a:moveTo>
                      <a:cubicBezTo>
                        <a:pt x="87686" y="73385"/>
                        <a:pt x="66541" y="91711"/>
                        <a:pt x="41167" y="90301"/>
                      </a:cubicBezTo>
                      <a:cubicBezTo>
                        <a:pt x="15793" y="88891"/>
                        <a:pt x="-2533" y="64927"/>
                        <a:pt x="286" y="40962"/>
                      </a:cubicBezTo>
                      <a:cubicBezTo>
                        <a:pt x="3106" y="15588"/>
                        <a:pt x="24251" y="-1328"/>
                        <a:pt x="49625" y="82"/>
                      </a:cubicBezTo>
                      <a:cubicBezTo>
                        <a:pt x="73589" y="82"/>
                        <a:pt x="91915" y="22637"/>
                        <a:pt x="90506" y="4801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2" name="Freeform: Shape 291">
                  <a:extLst>
                    <a:ext uri="{FF2B5EF4-FFF2-40B4-BE49-F238E27FC236}">
                      <a16:creationId xmlns:a16="http://schemas.microsoft.com/office/drawing/2014/main" id="{C4F2094D-9342-47F1-A428-B6323BF0F740}"/>
                    </a:ext>
                  </a:extLst>
                </p:cNvPr>
                <p:cNvSpPr/>
                <p:nvPr/>
              </p:nvSpPr>
              <p:spPr>
                <a:xfrm>
                  <a:off x="4439345" y="5556122"/>
                  <a:ext cx="90791" cy="91781"/>
                </a:xfrm>
                <a:custGeom>
                  <a:avLst/>
                  <a:gdLst>
                    <a:gd name="connsiteX0" fmla="*/ 90505 w 90791"/>
                    <a:gd name="connsiteY0" fmla="*/ 49415 h 91781"/>
                    <a:gd name="connsiteX1" fmla="*/ 41167 w 90791"/>
                    <a:gd name="connsiteY1" fmla="*/ 91705 h 91781"/>
                    <a:gd name="connsiteX2" fmla="*/ 286 w 90791"/>
                    <a:gd name="connsiteY2" fmla="*/ 42366 h 91781"/>
                    <a:gd name="connsiteX3" fmla="*/ 49625 w 90791"/>
                    <a:gd name="connsiteY3" fmla="*/ 76 h 91781"/>
                    <a:gd name="connsiteX4" fmla="*/ 90505 w 90791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781">
                      <a:moveTo>
                        <a:pt x="90505" y="49415"/>
                      </a:moveTo>
                      <a:cubicBezTo>
                        <a:pt x="87686" y="74789"/>
                        <a:pt x="66541" y="93115"/>
                        <a:pt x="41167" y="91705"/>
                      </a:cubicBezTo>
                      <a:cubicBezTo>
                        <a:pt x="15793" y="90295"/>
                        <a:pt x="-2533" y="67741"/>
                        <a:pt x="286" y="42366"/>
                      </a:cubicBezTo>
                      <a:cubicBezTo>
                        <a:pt x="3106" y="16992"/>
                        <a:pt x="24251" y="-1334"/>
                        <a:pt x="49625" y="76"/>
                      </a:cubicBezTo>
                      <a:cubicBezTo>
                        <a:pt x="74999" y="1486"/>
                        <a:pt x="93325" y="24041"/>
                        <a:pt x="90505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3" name="Freeform: Shape 292">
                  <a:extLst>
                    <a:ext uri="{FF2B5EF4-FFF2-40B4-BE49-F238E27FC236}">
                      <a16:creationId xmlns:a16="http://schemas.microsoft.com/office/drawing/2014/main" id="{368BDC61-0F9F-48B7-ABE9-8884079C804D}"/>
                    </a:ext>
                  </a:extLst>
                </p:cNvPr>
                <p:cNvSpPr/>
                <p:nvPr/>
              </p:nvSpPr>
              <p:spPr>
                <a:xfrm>
                  <a:off x="4593000" y="5567400"/>
                  <a:ext cx="90774" cy="91781"/>
                </a:xfrm>
                <a:custGeom>
                  <a:avLst/>
                  <a:gdLst>
                    <a:gd name="connsiteX0" fmla="*/ 90506 w 90774"/>
                    <a:gd name="connsiteY0" fmla="*/ 49415 h 91781"/>
                    <a:gd name="connsiteX1" fmla="*/ 41167 w 90774"/>
                    <a:gd name="connsiteY1" fmla="*/ 91705 h 91781"/>
                    <a:gd name="connsiteX2" fmla="*/ 286 w 90774"/>
                    <a:gd name="connsiteY2" fmla="*/ 42366 h 91781"/>
                    <a:gd name="connsiteX3" fmla="*/ 49625 w 90774"/>
                    <a:gd name="connsiteY3" fmla="*/ 76 h 91781"/>
                    <a:gd name="connsiteX4" fmla="*/ 90506 w 90774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74" h="91781">
                      <a:moveTo>
                        <a:pt x="90506" y="49415"/>
                      </a:moveTo>
                      <a:cubicBezTo>
                        <a:pt x="89096" y="74789"/>
                        <a:pt x="66541" y="93114"/>
                        <a:pt x="41167" y="91705"/>
                      </a:cubicBezTo>
                      <a:cubicBezTo>
                        <a:pt x="15793" y="90295"/>
                        <a:pt x="-2533" y="67740"/>
                        <a:pt x="286" y="42366"/>
                      </a:cubicBezTo>
                      <a:cubicBezTo>
                        <a:pt x="1696" y="16992"/>
                        <a:pt x="24251" y="-1334"/>
                        <a:pt x="49625" y="76"/>
                      </a:cubicBezTo>
                      <a:cubicBezTo>
                        <a:pt x="73590" y="2895"/>
                        <a:pt x="93325" y="25450"/>
                        <a:pt x="9050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4" name="Freeform: Shape 293">
                  <a:extLst>
                    <a:ext uri="{FF2B5EF4-FFF2-40B4-BE49-F238E27FC236}">
                      <a16:creationId xmlns:a16="http://schemas.microsoft.com/office/drawing/2014/main" id="{09B77EA7-8E82-4254-B7EB-39B03519E76F}"/>
                    </a:ext>
                  </a:extLst>
                </p:cNvPr>
                <p:cNvSpPr/>
                <p:nvPr/>
              </p:nvSpPr>
              <p:spPr>
                <a:xfrm>
                  <a:off x="4746865" y="5580087"/>
                  <a:ext cx="90371" cy="91781"/>
                </a:xfrm>
                <a:custGeom>
                  <a:avLst/>
                  <a:gdLst>
                    <a:gd name="connsiteX0" fmla="*/ 90295 w 90371"/>
                    <a:gd name="connsiteY0" fmla="*/ 49415 h 91781"/>
                    <a:gd name="connsiteX1" fmla="*/ 42366 w 90371"/>
                    <a:gd name="connsiteY1" fmla="*/ 91705 h 91781"/>
                    <a:gd name="connsiteX2" fmla="*/ 76 w 90371"/>
                    <a:gd name="connsiteY2" fmla="*/ 42366 h 91781"/>
                    <a:gd name="connsiteX3" fmla="*/ 48005 w 90371"/>
                    <a:gd name="connsiteY3" fmla="*/ 76 h 91781"/>
                    <a:gd name="connsiteX4" fmla="*/ 90295 w 90371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90295" y="49415"/>
                      </a:moveTo>
                      <a:cubicBezTo>
                        <a:pt x="88886" y="74789"/>
                        <a:pt x="66331" y="93115"/>
                        <a:pt x="42366" y="91705"/>
                      </a:cubicBezTo>
                      <a:cubicBezTo>
                        <a:pt x="16992" y="90295"/>
                        <a:pt x="-1334" y="67740"/>
                        <a:pt x="76" y="42366"/>
                      </a:cubicBezTo>
                      <a:cubicBezTo>
                        <a:pt x="1486" y="16992"/>
                        <a:pt x="24041" y="-1334"/>
                        <a:pt x="48005" y="76"/>
                      </a:cubicBezTo>
                      <a:cubicBezTo>
                        <a:pt x="73379" y="2895"/>
                        <a:pt x="91705" y="24040"/>
                        <a:pt x="90295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5" name="Freeform: Shape 294">
                  <a:extLst>
                    <a:ext uri="{FF2B5EF4-FFF2-40B4-BE49-F238E27FC236}">
                      <a16:creationId xmlns:a16="http://schemas.microsoft.com/office/drawing/2014/main" id="{422B5F7F-9963-4E8C-8BB5-4774DB723505}"/>
                    </a:ext>
                  </a:extLst>
                </p:cNvPr>
                <p:cNvSpPr/>
                <p:nvPr/>
              </p:nvSpPr>
              <p:spPr>
                <a:xfrm>
                  <a:off x="4900519" y="5591440"/>
                  <a:ext cx="90366" cy="91699"/>
                </a:xfrm>
                <a:custGeom>
                  <a:avLst/>
                  <a:gdLst>
                    <a:gd name="connsiteX0" fmla="*/ 90295 w 90366"/>
                    <a:gd name="connsiteY0" fmla="*/ 47929 h 91699"/>
                    <a:gd name="connsiteX1" fmla="*/ 42366 w 90366"/>
                    <a:gd name="connsiteY1" fmla="*/ 91629 h 91699"/>
                    <a:gd name="connsiteX2" fmla="*/ 76 w 90366"/>
                    <a:gd name="connsiteY2" fmla="*/ 43700 h 91699"/>
                    <a:gd name="connsiteX3" fmla="*/ 48005 w 90366"/>
                    <a:gd name="connsiteY3" fmla="*/ 0 h 91699"/>
                    <a:gd name="connsiteX4" fmla="*/ 90295 w 90366"/>
                    <a:gd name="connsiteY4" fmla="*/ 47929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6" h="91699">
                      <a:moveTo>
                        <a:pt x="90295" y="47929"/>
                      </a:moveTo>
                      <a:cubicBezTo>
                        <a:pt x="88885" y="73303"/>
                        <a:pt x="67740" y="93039"/>
                        <a:pt x="42366" y="91629"/>
                      </a:cubicBezTo>
                      <a:cubicBezTo>
                        <a:pt x="16992" y="90219"/>
                        <a:pt x="-1334" y="69074"/>
                        <a:pt x="76" y="43700"/>
                      </a:cubicBezTo>
                      <a:cubicBezTo>
                        <a:pt x="1485" y="18326"/>
                        <a:pt x="22631" y="0"/>
                        <a:pt x="48005" y="0"/>
                      </a:cubicBezTo>
                      <a:cubicBezTo>
                        <a:pt x="71969" y="1410"/>
                        <a:pt x="91705" y="22555"/>
                        <a:pt x="90295" y="4792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6" name="Freeform: Shape 295">
                  <a:extLst>
                    <a:ext uri="{FF2B5EF4-FFF2-40B4-BE49-F238E27FC236}">
                      <a16:creationId xmlns:a16="http://schemas.microsoft.com/office/drawing/2014/main" id="{4801D5E2-3289-4AC5-8709-D5BE9D9DF3BF}"/>
                    </a:ext>
                  </a:extLst>
                </p:cNvPr>
                <p:cNvSpPr/>
                <p:nvPr/>
              </p:nvSpPr>
              <p:spPr>
                <a:xfrm>
                  <a:off x="5054174" y="5599827"/>
                  <a:ext cx="90366" cy="91770"/>
                </a:xfrm>
                <a:custGeom>
                  <a:avLst/>
                  <a:gdLst>
                    <a:gd name="connsiteX0" fmla="*/ 90295 w 90366"/>
                    <a:gd name="connsiteY0" fmla="*/ 48000 h 91770"/>
                    <a:gd name="connsiteX1" fmla="*/ 42366 w 90366"/>
                    <a:gd name="connsiteY1" fmla="*/ 91700 h 91770"/>
                    <a:gd name="connsiteX2" fmla="*/ 76 w 90366"/>
                    <a:gd name="connsiteY2" fmla="*/ 43771 h 91770"/>
                    <a:gd name="connsiteX3" fmla="*/ 48005 w 90366"/>
                    <a:gd name="connsiteY3" fmla="*/ 71 h 91770"/>
                    <a:gd name="connsiteX4" fmla="*/ 90295 w 90366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6" h="91770">
                      <a:moveTo>
                        <a:pt x="90295" y="48000"/>
                      </a:moveTo>
                      <a:cubicBezTo>
                        <a:pt x="88885" y="73374"/>
                        <a:pt x="67740" y="93110"/>
                        <a:pt x="42366" y="91700"/>
                      </a:cubicBezTo>
                      <a:cubicBezTo>
                        <a:pt x="16992" y="90290"/>
                        <a:pt x="-1334" y="69145"/>
                        <a:pt x="76" y="43771"/>
                      </a:cubicBezTo>
                      <a:cubicBezTo>
                        <a:pt x="1486" y="18397"/>
                        <a:pt x="22631" y="-1339"/>
                        <a:pt x="48005" y="71"/>
                      </a:cubicBezTo>
                      <a:cubicBezTo>
                        <a:pt x="71970" y="1481"/>
                        <a:pt x="91705" y="22626"/>
                        <a:pt x="90295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7" name="Freeform: Shape 296">
                  <a:extLst>
                    <a:ext uri="{FF2B5EF4-FFF2-40B4-BE49-F238E27FC236}">
                      <a16:creationId xmlns:a16="http://schemas.microsoft.com/office/drawing/2014/main" id="{84EDD68B-A87C-4074-811E-DCDE331526EA}"/>
                    </a:ext>
                  </a:extLst>
                </p:cNvPr>
                <p:cNvSpPr/>
                <p:nvPr/>
              </p:nvSpPr>
              <p:spPr>
                <a:xfrm>
                  <a:off x="5206495" y="5606876"/>
                  <a:ext cx="91699" cy="91770"/>
                </a:xfrm>
                <a:custGeom>
                  <a:avLst/>
                  <a:gdLst>
                    <a:gd name="connsiteX0" fmla="*/ 91629 w 91699"/>
                    <a:gd name="connsiteY0" fmla="*/ 48000 h 91770"/>
                    <a:gd name="connsiteX1" fmla="*/ 43700 w 91699"/>
                    <a:gd name="connsiteY1" fmla="*/ 91700 h 91770"/>
                    <a:gd name="connsiteX2" fmla="*/ 0 w 91699"/>
                    <a:gd name="connsiteY2" fmla="*/ 43771 h 91770"/>
                    <a:gd name="connsiteX3" fmla="*/ 47929 w 91699"/>
                    <a:gd name="connsiteY3" fmla="*/ 71 h 91770"/>
                    <a:gd name="connsiteX4" fmla="*/ 91629 w 91699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770">
                      <a:moveTo>
                        <a:pt x="91629" y="48000"/>
                      </a:moveTo>
                      <a:cubicBezTo>
                        <a:pt x="90219" y="73374"/>
                        <a:pt x="69074" y="93110"/>
                        <a:pt x="43700" y="91700"/>
                      </a:cubicBezTo>
                      <a:cubicBezTo>
                        <a:pt x="18326" y="90290"/>
                        <a:pt x="0" y="69145"/>
                        <a:pt x="0" y="43771"/>
                      </a:cubicBezTo>
                      <a:cubicBezTo>
                        <a:pt x="1410" y="18397"/>
                        <a:pt x="22555" y="-1339"/>
                        <a:pt x="47929" y="71"/>
                      </a:cubicBezTo>
                      <a:cubicBezTo>
                        <a:pt x="73303" y="1481"/>
                        <a:pt x="93039" y="22626"/>
                        <a:pt x="91629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8" name="Freeform: Shape 297">
                  <a:extLst>
                    <a:ext uri="{FF2B5EF4-FFF2-40B4-BE49-F238E27FC236}">
                      <a16:creationId xmlns:a16="http://schemas.microsoft.com/office/drawing/2014/main" id="{40C92394-8258-437C-AB5B-3666527D81F5}"/>
                    </a:ext>
                  </a:extLst>
                </p:cNvPr>
                <p:cNvSpPr/>
                <p:nvPr/>
              </p:nvSpPr>
              <p:spPr>
                <a:xfrm>
                  <a:off x="5361488" y="5613924"/>
                  <a:ext cx="90290" cy="91770"/>
                </a:xfrm>
                <a:custGeom>
                  <a:avLst/>
                  <a:gdLst>
                    <a:gd name="connsiteX0" fmla="*/ 90290 w 90290"/>
                    <a:gd name="connsiteY0" fmla="*/ 48000 h 91770"/>
                    <a:gd name="connsiteX1" fmla="*/ 43771 w 90290"/>
                    <a:gd name="connsiteY1" fmla="*/ 91700 h 91770"/>
                    <a:gd name="connsiteX2" fmla="*/ 71 w 90290"/>
                    <a:gd name="connsiteY2" fmla="*/ 43771 h 91770"/>
                    <a:gd name="connsiteX3" fmla="*/ 46591 w 90290"/>
                    <a:gd name="connsiteY3" fmla="*/ 71 h 91770"/>
                    <a:gd name="connsiteX4" fmla="*/ 90290 w 90290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770">
                      <a:moveTo>
                        <a:pt x="90290" y="48000"/>
                      </a:moveTo>
                      <a:cubicBezTo>
                        <a:pt x="88881" y="73374"/>
                        <a:pt x="67736" y="93110"/>
                        <a:pt x="43771" y="91700"/>
                      </a:cubicBezTo>
                      <a:cubicBezTo>
                        <a:pt x="18397" y="90290"/>
                        <a:pt x="-1339" y="69145"/>
                        <a:pt x="71" y="43771"/>
                      </a:cubicBezTo>
                      <a:cubicBezTo>
                        <a:pt x="1481" y="18397"/>
                        <a:pt x="22626" y="-1339"/>
                        <a:pt x="46591" y="71"/>
                      </a:cubicBezTo>
                      <a:cubicBezTo>
                        <a:pt x="71965" y="1481"/>
                        <a:pt x="90290" y="22626"/>
                        <a:pt x="90290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9" name="Freeform: Shape 298">
                  <a:extLst>
                    <a:ext uri="{FF2B5EF4-FFF2-40B4-BE49-F238E27FC236}">
                      <a16:creationId xmlns:a16="http://schemas.microsoft.com/office/drawing/2014/main" id="{FBB3F127-BD00-4FB9-8F30-4B3739966A74}"/>
                    </a:ext>
                  </a:extLst>
                </p:cNvPr>
                <p:cNvSpPr/>
                <p:nvPr/>
              </p:nvSpPr>
              <p:spPr>
                <a:xfrm>
                  <a:off x="5515142" y="5619634"/>
                  <a:ext cx="90290" cy="91628"/>
                </a:xfrm>
                <a:custGeom>
                  <a:avLst/>
                  <a:gdLst>
                    <a:gd name="connsiteX0" fmla="*/ 90291 w 90290"/>
                    <a:gd name="connsiteY0" fmla="*/ 46520 h 91628"/>
                    <a:gd name="connsiteX1" fmla="*/ 43771 w 90290"/>
                    <a:gd name="connsiteY1" fmla="*/ 91629 h 91628"/>
                    <a:gd name="connsiteX2" fmla="*/ 71 w 90290"/>
                    <a:gd name="connsiteY2" fmla="*/ 45110 h 91628"/>
                    <a:gd name="connsiteX3" fmla="*/ 46591 w 90290"/>
                    <a:gd name="connsiteY3" fmla="*/ 0 h 91628"/>
                    <a:gd name="connsiteX4" fmla="*/ 90291 w 90290"/>
                    <a:gd name="connsiteY4" fmla="*/ 4652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90291" y="46520"/>
                      </a:moveTo>
                      <a:cubicBezTo>
                        <a:pt x="90291" y="71893"/>
                        <a:pt x="69145" y="91629"/>
                        <a:pt x="43771" y="91629"/>
                      </a:cubicBezTo>
                      <a:cubicBezTo>
                        <a:pt x="18397" y="91629"/>
                        <a:pt x="-1338" y="70484"/>
                        <a:pt x="71" y="45110"/>
                      </a:cubicBezTo>
                      <a:cubicBezTo>
                        <a:pt x="1481" y="19735"/>
                        <a:pt x="21216" y="0"/>
                        <a:pt x="46591" y="0"/>
                      </a:cubicBezTo>
                      <a:cubicBezTo>
                        <a:pt x="70555" y="1410"/>
                        <a:pt x="90291" y="21145"/>
                        <a:pt x="90291" y="4652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0" name="Freeform: Shape 299">
                  <a:extLst>
                    <a:ext uri="{FF2B5EF4-FFF2-40B4-BE49-F238E27FC236}">
                      <a16:creationId xmlns:a16="http://schemas.microsoft.com/office/drawing/2014/main" id="{6E3457F3-8C91-4713-A139-36034E9DAE1A}"/>
                    </a:ext>
                  </a:extLst>
                </p:cNvPr>
                <p:cNvSpPr/>
                <p:nvPr/>
              </p:nvSpPr>
              <p:spPr>
                <a:xfrm>
                  <a:off x="5668797" y="5622453"/>
                  <a:ext cx="90290" cy="91628"/>
                </a:xfrm>
                <a:custGeom>
                  <a:avLst/>
                  <a:gdLst>
                    <a:gd name="connsiteX0" fmla="*/ 90290 w 90290"/>
                    <a:gd name="connsiteY0" fmla="*/ 46519 h 91628"/>
                    <a:gd name="connsiteX1" fmla="*/ 43771 w 90290"/>
                    <a:gd name="connsiteY1" fmla="*/ 91629 h 91628"/>
                    <a:gd name="connsiteX2" fmla="*/ 71 w 90290"/>
                    <a:gd name="connsiteY2" fmla="*/ 45109 h 91628"/>
                    <a:gd name="connsiteX3" fmla="*/ 46590 w 90290"/>
                    <a:gd name="connsiteY3" fmla="*/ 0 h 91628"/>
                    <a:gd name="connsiteX4" fmla="*/ 90290 w 90290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90290" y="46519"/>
                      </a:moveTo>
                      <a:cubicBezTo>
                        <a:pt x="90290" y="71893"/>
                        <a:pt x="69145" y="91629"/>
                        <a:pt x="43771" y="91629"/>
                      </a:cubicBezTo>
                      <a:cubicBezTo>
                        <a:pt x="18397" y="91629"/>
                        <a:pt x="-1339" y="70484"/>
                        <a:pt x="71" y="45109"/>
                      </a:cubicBezTo>
                      <a:cubicBezTo>
                        <a:pt x="71" y="19735"/>
                        <a:pt x="21216" y="0"/>
                        <a:pt x="46590" y="0"/>
                      </a:cubicBezTo>
                      <a:cubicBezTo>
                        <a:pt x="70555" y="0"/>
                        <a:pt x="90290" y="21145"/>
                        <a:pt x="90290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1" name="Freeform: Shape 300">
                  <a:extLst>
                    <a:ext uri="{FF2B5EF4-FFF2-40B4-BE49-F238E27FC236}">
                      <a16:creationId xmlns:a16="http://schemas.microsoft.com/office/drawing/2014/main" id="{AA1F4883-7B62-43B5-9B36-4741173544FF}"/>
                    </a:ext>
                  </a:extLst>
                </p:cNvPr>
                <p:cNvSpPr/>
                <p:nvPr/>
              </p:nvSpPr>
              <p:spPr>
                <a:xfrm>
                  <a:off x="5822523" y="5625272"/>
                  <a:ext cx="90219" cy="91628"/>
                </a:xfrm>
                <a:custGeom>
                  <a:avLst/>
                  <a:gdLst>
                    <a:gd name="connsiteX0" fmla="*/ 90219 w 90219"/>
                    <a:gd name="connsiteY0" fmla="*/ 46520 h 91628"/>
                    <a:gd name="connsiteX1" fmla="*/ 45109 w 90219"/>
                    <a:gd name="connsiteY1" fmla="*/ 91629 h 91628"/>
                    <a:gd name="connsiteX2" fmla="*/ 0 w 90219"/>
                    <a:gd name="connsiteY2" fmla="*/ 45110 h 91628"/>
                    <a:gd name="connsiteX3" fmla="*/ 45109 w 90219"/>
                    <a:gd name="connsiteY3" fmla="*/ 0 h 91628"/>
                    <a:gd name="connsiteX4" fmla="*/ 90219 w 90219"/>
                    <a:gd name="connsiteY4" fmla="*/ 4652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90219" y="46520"/>
                      </a:moveTo>
                      <a:cubicBezTo>
                        <a:pt x="90219" y="71893"/>
                        <a:pt x="69074" y="91629"/>
                        <a:pt x="45109" y="91629"/>
                      </a:cubicBezTo>
                      <a:cubicBezTo>
                        <a:pt x="19735" y="91629"/>
                        <a:pt x="0" y="70484"/>
                        <a:pt x="0" y="45110"/>
                      </a:cubicBezTo>
                      <a:cubicBezTo>
                        <a:pt x="0" y="19736"/>
                        <a:pt x="21145" y="0"/>
                        <a:pt x="45109" y="0"/>
                      </a:cubicBezTo>
                      <a:cubicBezTo>
                        <a:pt x="70484" y="0"/>
                        <a:pt x="90219" y="21145"/>
                        <a:pt x="90219" y="4652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2" name="Freeform: Shape 301">
                  <a:extLst>
                    <a:ext uri="{FF2B5EF4-FFF2-40B4-BE49-F238E27FC236}">
                      <a16:creationId xmlns:a16="http://schemas.microsoft.com/office/drawing/2014/main" id="{48CC2F39-B125-46DF-8C5F-046373121EF4}"/>
                    </a:ext>
                  </a:extLst>
                </p:cNvPr>
                <p:cNvSpPr/>
                <p:nvPr/>
              </p:nvSpPr>
              <p:spPr>
                <a:xfrm>
                  <a:off x="5976177" y="5628092"/>
                  <a:ext cx="90219" cy="91628"/>
                </a:xfrm>
                <a:custGeom>
                  <a:avLst/>
                  <a:gdLst>
                    <a:gd name="connsiteX0" fmla="*/ 90219 w 90219"/>
                    <a:gd name="connsiteY0" fmla="*/ 46519 h 91628"/>
                    <a:gd name="connsiteX1" fmla="*/ 45110 w 90219"/>
                    <a:gd name="connsiteY1" fmla="*/ 91629 h 91628"/>
                    <a:gd name="connsiteX2" fmla="*/ 0 w 90219"/>
                    <a:gd name="connsiteY2" fmla="*/ 45110 h 91628"/>
                    <a:gd name="connsiteX3" fmla="*/ 45110 w 90219"/>
                    <a:gd name="connsiteY3" fmla="*/ 0 h 91628"/>
                    <a:gd name="connsiteX4" fmla="*/ 90219 w 90219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90219" y="46519"/>
                      </a:moveTo>
                      <a:cubicBezTo>
                        <a:pt x="90219" y="71893"/>
                        <a:pt x="70484" y="91629"/>
                        <a:pt x="45110" y="91629"/>
                      </a:cubicBezTo>
                      <a:cubicBezTo>
                        <a:pt x="19735" y="91629"/>
                        <a:pt x="0" y="70484"/>
                        <a:pt x="0" y="45110"/>
                      </a:cubicBezTo>
                      <a:cubicBezTo>
                        <a:pt x="0" y="19735"/>
                        <a:pt x="2114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3" name="Freeform: Shape 302">
                  <a:extLst>
                    <a:ext uri="{FF2B5EF4-FFF2-40B4-BE49-F238E27FC236}">
                      <a16:creationId xmlns:a16="http://schemas.microsoft.com/office/drawing/2014/main" id="{A4AEA108-952B-423D-BDFA-FB8CFFF85E9B}"/>
                    </a:ext>
                  </a:extLst>
                </p:cNvPr>
                <p:cNvSpPr/>
                <p:nvPr/>
              </p:nvSpPr>
              <p:spPr>
                <a:xfrm>
                  <a:off x="6129832" y="5628025"/>
                  <a:ext cx="90219" cy="91695"/>
                </a:xfrm>
                <a:custGeom>
                  <a:avLst/>
                  <a:gdLst>
                    <a:gd name="connsiteX0" fmla="*/ 90219 w 90219"/>
                    <a:gd name="connsiteY0" fmla="*/ 45176 h 91695"/>
                    <a:gd name="connsiteX1" fmla="*/ 45110 w 90219"/>
                    <a:gd name="connsiteY1" fmla="*/ 91696 h 91695"/>
                    <a:gd name="connsiteX2" fmla="*/ 0 w 90219"/>
                    <a:gd name="connsiteY2" fmla="*/ 46586 h 91695"/>
                    <a:gd name="connsiteX3" fmla="*/ 45110 w 90219"/>
                    <a:gd name="connsiteY3" fmla="*/ 67 h 91695"/>
                    <a:gd name="connsiteX4" fmla="*/ 90219 w 90219"/>
                    <a:gd name="connsiteY4" fmla="*/ 45176 h 916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95">
                      <a:moveTo>
                        <a:pt x="90219" y="45176"/>
                      </a:moveTo>
                      <a:cubicBezTo>
                        <a:pt x="90219" y="70550"/>
                        <a:pt x="70484" y="91696"/>
                        <a:pt x="45110" y="91696"/>
                      </a:cubicBezTo>
                      <a:cubicBezTo>
                        <a:pt x="19735" y="91696"/>
                        <a:pt x="0" y="71960"/>
                        <a:pt x="0" y="46586"/>
                      </a:cubicBezTo>
                      <a:cubicBezTo>
                        <a:pt x="0" y="21212"/>
                        <a:pt x="19735" y="67"/>
                        <a:pt x="45110" y="67"/>
                      </a:cubicBezTo>
                      <a:cubicBezTo>
                        <a:pt x="70484" y="-1343"/>
                        <a:pt x="90219" y="19802"/>
                        <a:pt x="90219" y="4517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4" name="Freeform: Shape 303">
                  <a:extLst>
                    <a:ext uri="{FF2B5EF4-FFF2-40B4-BE49-F238E27FC236}">
                      <a16:creationId xmlns:a16="http://schemas.microsoft.com/office/drawing/2014/main" id="{E11AF74C-D09D-4BA9-8E40-729DA458A234}"/>
                    </a:ext>
                  </a:extLst>
                </p:cNvPr>
                <p:cNvSpPr/>
                <p:nvPr/>
              </p:nvSpPr>
              <p:spPr>
                <a:xfrm>
                  <a:off x="6283486" y="5625272"/>
                  <a:ext cx="90219" cy="91628"/>
                </a:xfrm>
                <a:custGeom>
                  <a:avLst/>
                  <a:gdLst>
                    <a:gd name="connsiteX0" fmla="*/ 90220 w 90219"/>
                    <a:gd name="connsiteY0" fmla="*/ 45110 h 91628"/>
                    <a:gd name="connsiteX1" fmla="*/ 45110 w 90219"/>
                    <a:gd name="connsiteY1" fmla="*/ 91629 h 91628"/>
                    <a:gd name="connsiteX2" fmla="*/ 0 w 90219"/>
                    <a:gd name="connsiteY2" fmla="*/ 46520 h 91628"/>
                    <a:gd name="connsiteX3" fmla="*/ 45110 w 90219"/>
                    <a:gd name="connsiteY3" fmla="*/ 0 h 91628"/>
                    <a:gd name="connsiteX4" fmla="*/ 90220 w 90219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90220" y="45110"/>
                      </a:moveTo>
                      <a:cubicBezTo>
                        <a:pt x="90220" y="70484"/>
                        <a:pt x="70484" y="91629"/>
                        <a:pt x="45110" y="91629"/>
                      </a:cubicBezTo>
                      <a:cubicBezTo>
                        <a:pt x="19736" y="91629"/>
                        <a:pt x="0" y="71893"/>
                        <a:pt x="0" y="46520"/>
                      </a:cubicBezTo>
                      <a:cubicBezTo>
                        <a:pt x="0" y="21145"/>
                        <a:pt x="19736" y="0"/>
                        <a:pt x="45110" y="0"/>
                      </a:cubicBezTo>
                      <a:cubicBezTo>
                        <a:pt x="69074" y="0"/>
                        <a:pt x="90220" y="19736"/>
                        <a:pt x="9022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5" name="Freeform: Shape 304">
                  <a:extLst>
                    <a:ext uri="{FF2B5EF4-FFF2-40B4-BE49-F238E27FC236}">
                      <a16:creationId xmlns:a16="http://schemas.microsoft.com/office/drawing/2014/main" id="{2F4F860B-6D89-4D31-B8CD-8BEA7C9EF24F}"/>
                    </a:ext>
                  </a:extLst>
                </p:cNvPr>
                <p:cNvSpPr/>
                <p:nvPr/>
              </p:nvSpPr>
              <p:spPr>
                <a:xfrm>
                  <a:off x="6437141" y="5622453"/>
                  <a:ext cx="90219" cy="91628"/>
                </a:xfrm>
                <a:custGeom>
                  <a:avLst/>
                  <a:gdLst>
                    <a:gd name="connsiteX0" fmla="*/ 90219 w 90219"/>
                    <a:gd name="connsiteY0" fmla="*/ 45109 h 91628"/>
                    <a:gd name="connsiteX1" fmla="*/ 46519 w 90219"/>
                    <a:gd name="connsiteY1" fmla="*/ 91629 h 91628"/>
                    <a:gd name="connsiteX2" fmla="*/ 0 w 90219"/>
                    <a:gd name="connsiteY2" fmla="*/ 46519 h 91628"/>
                    <a:gd name="connsiteX3" fmla="*/ 43700 w 90219"/>
                    <a:gd name="connsiteY3" fmla="*/ 0 h 91628"/>
                    <a:gd name="connsiteX4" fmla="*/ 90219 w 90219"/>
                    <a:gd name="connsiteY4" fmla="*/ 4510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90219" y="45109"/>
                      </a:moveTo>
                      <a:cubicBezTo>
                        <a:pt x="90219" y="70484"/>
                        <a:pt x="70484" y="91629"/>
                        <a:pt x="46519" y="91629"/>
                      </a:cubicBezTo>
                      <a:cubicBezTo>
                        <a:pt x="21145" y="91629"/>
                        <a:pt x="1409" y="71893"/>
                        <a:pt x="0" y="46519"/>
                      </a:cubicBezTo>
                      <a:cubicBezTo>
                        <a:pt x="0" y="21145"/>
                        <a:pt x="19735" y="0"/>
                        <a:pt x="43700" y="0"/>
                      </a:cubicBezTo>
                      <a:cubicBezTo>
                        <a:pt x="69074" y="0"/>
                        <a:pt x="90219" y="19735"/>
                        <a:pt x="90219" y="451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2FC6EE30-94EE-4183-8040-0A340F2E30E8}"/>
                    </a:ext>
                  </a:extLst>
                </p:cNvPr>
                <p:cNvSpPr/>
                <p:nvPr/>
              </p:nvSpPr>
              <p:spPr>
                <a:xfrm>
                  <a:off x="6590795" y="5619634"/>
                  <a:ext cx="90290" cy="91628"/>
                </a:xfrm>
                <a:custGeom>
                  <a:avLst/>
                  <a:gdLst>
                    <a:gd name="connsiteX0" fmla="*/ 90219 w 90290"/>
                    <a:gd name="connsiteY0" fmla="*/ 45110 h 91628"/>
                    <a:gd name="connsiteX1" fmla="*/ 46519 w 90290"/>
                    <a:gd name="connsiteY1" fmla="*/ 91629 h 91628"/>
                    <a:gd name="connsiteX2" fmla="*/ 0 w 90290"/>
                    <a:gd name="connsiteY2" fmla="*/ 46520 h 91628"/>
                    <a:gd name="connsiteX3" fmla="*/ 43700 w 90290"/>
                    <a:gd name="connsiteY3" fmla="*/ 0 h 91628"/>
                    <a:gd name="connsiteX4" fmla="*/ 90219 w 90290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90219" y="45110"/>
                      </a:moveTo>
                      <a:cubicBezTo>
                        <a:pt x="91629" y="70484"/>
                        <a:pt x="71894" y="91629"/>
                        <a:pt x="46519" y="91629"/>
                      </a:cubicBezTo>
                      <a:cubicBezTo>
                        <a:pt x="21145" y="91629"/>
                        <a:pt x="0" y="71893"/>
                        <a:pt x="0" y="46520"/>
                      </a:cubicBezTo>
                      <a:cubicBezTo>
                        <a:pt x="0" y="21145"/>
                        <a:pt x="18326" y="0"/>
                        <a:pt x="43700" y="0"/>
                      </a:cubicBezTo>
                      <a:cubicBezTo>
                        <a:pt x="69074" y="0"/>
                        <a:pt x="90219" y="19735"/>
                        <a:pt x="90219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1C1E7DBF-C4BD-4F6F-B519-406250CBA33B}"/>
                    </a:ext>
                  </a:extLst>
                </p:cNvPr>
                <p:cNvSpPr/>
                <p:nvPr/>
              </p:nvSpPr>
              <p:spPr>
                <a:xfrm>
                  <a:off x="6744379" y="5613995"/>
                  <a:ext cx="90361" cy="91699"/>
                </a:xfrm>
                <a:custGeom>
                  <a:avLst/>
                  <a:gdLst>
                    <a:gd name="connsiteX0" fmla="*/ 90290 w 90361"/>
                    <a:gd name="connsiteY0" fmla="*/ 43700 h 91699"/>
                    <a:gd name="connsiteX1" fmla="*/ 46590 w 90361"/>
                    <a:gd name="connsiteY1" fmla="*/ 91629 h 91699"/>
                    <a:gd name="connsiteX2" fmla="*/ 71 w 90361"/>
                    <a:gd name="connsiteY2" fmla="*/ 47929 h 91699"/>
                    <a:gd name="connsiteX3" fmla="*/ 43771 w 90361"/>
                    <a:gd name="connsiteY3" fmla="*/ 0 h 91699"/>
                    <a:gd name="connsiteX4" fmla="*/ 90290 w 90361"/>
                    <a:gd name="connsiteY4" fmla="*/ 437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1" h="91699">
                      <a:moveTo>
                        <a:pt x="90290" y="43700"/>
                      </a:moveTo>
                      <a:cubicBezTo>
                        <a:pt x="91700" y="69074"/>
                        <a:pt x="71965" y="90219"/>
                        <a:pt x="46590" y="91629"/>
                      </a:cubicBezTo>
                      <a:cubicBezTo>
                        <a:pt x="21216" y="93039"/>
                        <a:pt x="71" y="73303"/>
                        <a:pt x="71" y="47929"/>
                      </a:cubicBezTo>
                      <a:cubicBezTo>
                        <a:pt x="-1339" y="22555"/>
                        <a:pt x="18397" y="1410"/>
                        <a:pt x="43771" y="0"/>
                      </a:cubicBezTo>
                      <a:cubicBezTo>
                        <a:pt x="69145" y="0"/>
                        <a:pt x="90290" y="18326"/>
                        <a:pt x="90290" y="437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8" name="Freeform: Shape 307">
                  <a:extLst>
                    <a:ext uri="{FF2B5EF4-FFF2-40B4-BE49-F238E27FC236}">
                      <a16:creationId xmlns:a16="http://schemas.microsoft.com/office/drawing/2014/main" id="{8FFA524C-DF98-4042-BCA2-773A7C6F6DEF}"/>
                    </a:ext>
                  </a:extLst>
                </p:cNvPr>
                <p:cNvSpPr/>
                <p:nvPr/>
              </p:nvSpPr>
              <p:spPr>
                <a:xfrm>
                  <a:off x="6896624" y="5606876"/>
                  <a:ext cx="91770" cy="91770"/>
                </a:xfrm>
                <a:custGeom>
                  <a:avLst/>
                  <a:gdLst>
                    <a:gd name="connsiteX0" fmla="*/ 91700 w 91770"/>
                    <a:gd name="connsiteY0" fmla="*/ 43771 h 91770"/>
                    <a:gd name="connsiteX1" fmla="*/ 48000 w 91770"/>
                    <a:gd name="connsiteY1" fmla="*/ 91700 h 91770"/>
                    <a:gd name="connsiteX2" fmla="*/ 71 w 91770"/>
                    <a:gd name="connsiteY2" fmla="*/ 48000 h 91770"/>
                    <a:gd name="connsiteX3" fmla="*/ 43771 w 91770"/>
                    <a:gd name="connsiteY3" fmla="*/ 71 h 91770"/>
                    <a:gd name="connsiteX4" fmla="*/ 91700 w 91770"/>
                    <a:gd name="connsiteY4" fmla="*/ 43771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70" h="91770">
                      <a:moveTo>
                        <a:pt x="91700" y="43771"/>
                      </a:moveTo>
                      <a:cubicBezTo>
                        <a:pt x="93110" y="69145"/>
                        <a:pt x="73374" y="90290"/>
                        <a:pt x="48000" y="91700"/>
                      </a:cubicBezTo>
                      <a:cubicBezTo>
                        <a:pt x="22626" y="93110"/>
                        <a:pt x="1481" y="73374"/>
                        <a:pt x="71" y="48000"/>
                      </a:cubicBezTo>
                      <a:cubicBezTo>
                        <a:pt x="-1338" y="22626"/>
                        <a:pt x="18397" y="1481"/>
                        <a:pt x="43771" y="71"/>
                      </a:cubicBezTo>
                      <a:cubicBezTo>
                        <a:pt x="70555" y="-1339"/>
                        <a:pt x="91700" y="18397"/>
                        <a:pt x="91700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9" name="Freeform: Shape 308">
                  <a:extLst>
                    <a:ext uri="{FF2B5EF4-FFF2-40B4-BE49-F238E27FC236}">
                      <a16:creationId xmlns:a16="http://schemas.microsoft.com/office/drawing/2014/main" id="{C965A3B2-228B-4574-976B-2F30C2860194}"/>
                    </a:ext>
                  </a:extLst>
                </p:cNvPr>
                <p:cNvSpPr/>
                <p:nvPr/>
              </p:nvSpPr>
              <p:spPr>
                <a:xfrm>
                  <a:off x="7051688" y="5598489"/>
                  <a:ext cx="90361" cy="91699"/>
                </a:xfrm>
                <a:custGeom>
                  <a:avLst/>
                  <a:gdLst>
                    <a:gd name="connsiteX0" fmla="*/ 90291 w 90361"/>
                    <a:gd name="connsiteY0" fmla="*/ 43700 h 91699"/>
                    <a:gd name="connsiteX1" fmla="*/ 48000 w 90361"/>
                    <a:gd name="connsiteY1" fmla="*/ 91629 h 91699"/>
                    <a:gd name="connsiteX2" fmla="*/ 71 w 90361"/>
                    <a:gd name="connsiteY2" fmla="*/ 47929 h 91699"/>
                    <a:gd name="connsiteX3" fmla="*/ 42361 w 90361"/>
                    <a:gd name="connsiteY3" fmla="*/ 0 h 91699"/>
                    <a:gd name="connsiteX4" fmla="*/ 90291 w 90361"/>
                    <a:gd name="connsiteY4" fmla="*/ 437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1" h="91699">
                      <a:moveTo>
                        <a:pt x="90291" y="43700"/>
                      </a:moveTo>
                      <a:cubicBezTo>
                        <a:pt x="91700" y="69074"/>
                        <a:pt x="71965" y="90219"/>
                        <a:pt x="48000" y="91629"/>
                      </a:cubicBezTo>
                      <a:cubicBezTo>
                        <a:pt x="22626" y="93039"/>
                        <a:pt x="1481" y="73303"/>
                        <a:pt x="71" y="47929"/>
                      </a:cubicBezTo>
                      <a:cubicBezTo>
                        <a:pt x="-1338" y="22555"/>
                        <a:pt x="18397" y="1410"/>
                        <a:pt x="42361" y="0"/>
                      </a:cubicBezTo>
                      <a:cubicBezTo>
                        <a:pt x="67736" y="0"/>
                        <a:pt x="88881" y="19735"/>
                        <a:pt x="90291" y="437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FCBA36A6-14D3-4FEE-8033-BDAAA2467B11}"/>
                    </a:ext>
                  </a:extLst>
                </p:cNvPr>
                <p:cNvSpPr/>
                <p:nvPr/>
              </p:nvSpPr>
              <p:spPr>
                <a:xfrm>
                  <a:off x="7205338" y="5591440"/>
                  <a:ext cx="90371" cy="91699"/>
                </a:xfrm>
                <a:custGeom>
                  <a:avLst/>
                  <a:gdLst>
                    <a:gd name="connsiteX0" fmla="*/ 90295 w 90371"/>
                    <a:gd name="connsiteY0" fmla="*/ 43700 h 91699"/>
                    <a:gd name="connsiteX1" fmla="*/ 48005 w 90371"/>
                    <a:gd name="connsiteY1" fmla="*/ 91629 h 91699"/>
                    <a:gd name="connsiteX2" fmla="*/ 76 w 90371"/>
                    <a:gd name="connsiteY2" fmla="*/ 47929 h 91699"/>
                    <a:gd name="connsiteX3" fmla="*/ 42366 w 90371"/>
                    <a:gd name="connsiteY3" fmla="*/ 0 h 91699"/>
                    <a:gd name="connsiteX4" fmla="*/ 90295 w 90371"/>
                    <a:gd name="connsiteY4" fmla="*/ 437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699">
                      <a:moveTo>
                        <a:pt x="90295" y="43700"/>
                      </a:moveTo>
                      <a:cubicBezTo>
                        <a:pt x="91705" y="69074"/>
                        <a:pt x="73379" y="90219"/>
                        <a:pt x="48005" y="91629"/>
                      </a:cubicBezTo>
                      <a:cubicBezTo>
                        <a:pt x="22631" y="93039"/>
                        <a:pt x="1485" y="73303"/>
                        <a:pt x="76" y="47929"/>
                      </a:cubicBezTo>
                      <a:cubicBezTo>
                        <a:pt x="-1334" y="22555"/>
                        <a:pt x="16992" y="1410"/>
                        <a:pt x="42366" y="0"/>
                      </a:cubicBezTo>
                      <a:cubicBezTo>
                        <a:pt x="67740" y="0"/>
                        <a:pt x="88885" y="18326"/>
                        <a:pt x="90295" y="437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" name="Freeform: Shape 310">
                  <a:extLst>
                    <a:ext uri="{FF2B5EF4-FFF2-40B4-BE49-F238E27FC236}">
                      <a16:creationId xmlns:a16="http://schemas.microsoft.com/office/drawing/2014/main" id="{F8EAD624-5FEB-4641-BF8F-49309742F55E}"/>
                    </a:ext>
                  </a:extLst>
                </p:cNvPr>
                <p:cNvSpPr/>
                <p:nvPr/>
              </p:nvSpPr>
              <p:spPr>
                <a:xfrm>
                  <a:off x="7358992" y="5580087"/>
                  <a:ext cx="90371" cy="91781"/>
                </a:xfrm>
                <a:custGeom>
                  <a:avLst/>
                  <a:gdLst>
                    <a:gd name="connsiteX0" fmla="*/ 90295 w 90371"/>
                    <a:gd name="connsiteY0" fmla="*/ 42366 h 91781"/>
                    <a:gd name="connsiteX1" fmla="*/ 48005 w 90371"/>
                    <a:gd name="connsiteY1" fmla="*/ 91705 h 91781"/>
                    <a:gd name="connsiteX2" fmla="*/ 76 w 90371"/>
                    <a:gd name="connsiteY2" fmla="*/ 49415 h 91781"/>
                    <a:gd name="connsiteX3" fmla="*/ 42366 w 90371"/>
                    <a:gd name="connsiteY3" fmla="*/ 76 h 91781"/>
                    <a:gd name="connsiteX4" fmla="*/ 90295 w 9037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90295" y="42366"/>
                      </a:moveTo>
                      <a:cubicBezTo>
                        <a:pt x="91705" y="67740"/>
                        <a:pt x="73379" y="88885"/>
                        <a:pt x="48005" y="91705"/>
                      </a:cubicBezTo>
                      <a:cubicBezTo>
                        <a:pt x="22631" y="93115"/>
                        <a:pt x="1486" y="74789"/>
                        <a:pt x="76" y="49415"/>
                      </a:cubicBezTo>
                      <a:cubicBezTo>
                        <a:pt x="-1334" y="24040"/>
                        <a:pt x="16992" y="2895"/>
                        <a:pt x="42366" y="76"/>
                      </a:cubicBezTo>
                      <a:cubicBezTo>
                        <a:pt x="66331" y="-1334"/>
                        <a:pt x="88885" y="16992"/>
                        <a:pt x="90295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" name="Freeform: Shape 311">
                  <a:extLst>
                    <a:ext uri="{FF2B5EF4-FFF2-40B4-BE49-F238E27FC236}">
                      <a16:creationId xmlns:a16="http://schemas.microsoft.com/office/drawing/2014/main" id="{EAC21F1C-0FFE-447E-9C79-8BD7325D6DAA}"/>
                    </a:ext>
                  </a:extLst>
                </p:cNvPr>
                <p:cNvSpPr/>
                <p:nvPr/>
              </p:nvSpPr>
              <p:spPr>
                <a:xfrm>
                  <a:off x="7512647" y="5567400"/>
                  <a:ext cx="90371" cy="91781"/>
                </a:xfrm>
                <a:custGeom>
                  <a:avLst/>
                  <a:gdLst>
                    <a:gd name="connsiteX0" fmla="*/ 90295 w 90371"/>
                    <a:gd name="connsiteY0" fmla="*/ 42366 h 91781"/>
                    <a:gd name="connsiteX1" fmla="*/ 49415 w 90371"/>
                    <a:gd name="connsiteY1" fmla="*/ 91705 h 91781"/>
                    <a:gd name="connsiteX2" fmla="*/ 76 w 90371"/>
                    <a:gd name="connsiteY2" fmla="*/ 49415 h 91781"/>
                    <a:gd name="connsiteX3" fmla="*/ 40957 w 90371"/>
                    <a:gd name="connsiteY3" fmla="*/ 76 h 91781"/>
                    <a:gd name="connsiteX4" fmla="*/ 90295 w 9037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90295" y="42366"/>
                      </a:moveTo>
                      <a:cubicBezTo>
                        <a:pt x="91705" y="67740"/>
                        <a:pt x="73379" y="88885"/>
                        <a:pt x="49415" y="91705"/>
                      </a:cubicBezTo>
                      <a:cubicBezTo>
                        <a:pt x="24041" y="93114"/>
                        <a:pt x="2896" y="74789"/>
                        <a:pt x="76" y="49415"/>
                      </a:cubicBezTo>
                      <a:cubicBezTo>
                        <a:pt x="-1334" y="24040"/>
                        <a:pt x="16992" y="2895"/>
                        <a:pt x="40957" y="76"/>
                      </a:cubicBezTo>
                      <a:cubicBezTo>
                        <a:pt x="66331" y="-1334"/>
                        <a:pt x="87476" y="16992"/>
                        <a:pt x="90295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3" name="Freeform: Shape 312">
                  <a:extLst>
                    <a:ext uri="{FF2B5EF4-FFF2-40B4-BE49-F238E27FC236}">
                      <a16:creationId xmlns:a16="http://schemas.microsoft.com/office/drawing/2014/main" id="{F9855013-AB87-47F6-8E68-5C7C54A4D8E0}"/>
                    </a:ext>
                  </a:extLst>
                </p:cNvPr>
                <p:cNvSpPr/>
                <p:nvPr/>
              </p:nvSpPr>
              <p:spPr>
                <a:xfrm>
                  <a:off x="7666108" y="5554717"/>
                  <a:ext cx="90774" cy="91776"/>
                </a:xfrm>
                <a:custGeom>
                  <a:avLst/>
                  <a:gdLst>
                    <a:gd name="connsiteX0" fmla="*/ 90488 w 90774"/>
                    <a:gd name="connsiteY0" fmla="*/ 42361 h 91776"/>
                    <a:gd name="connsiteX1" fmla="*/ 49608 w 90774"/>
                    <a:gd name="connsiteY1" fmla="*/ 91700 h 91776"/>
                    <a:gd name="connsiteX2" fmla="*/ 269 w 90774"/>
                    <a:gd name="connsiteY2" fmla="*/ 49410 h 91776"/>
                    <a:gd name="connsiteX3" fmla="*/ 41149 w 90774"/>
                    <a:gd name="connsiteY3" fmla="*/ 71 h 91776"/>
                    <a:gd name="connsiteX4" fmla="*/ 90488 w 90774"/>
                    <a:gd name="connsiteY4" fmla="*/ 42361 h 91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74" h="91776">
                      <a:moveTo>
                        <a:pt x="90488" y="42361"/>
                      </a:moveTo>
                      <a:cubicBezTo>
                        <a:pt x="93308" y="67736"/>
                        <a:pt x="74982" y="88881"/>
                        <a:pt x="49608" y="91700"/>
                      </a:cubicBezTo>
                      <a:cubicBezTo>
                        <a:pt x="24234" y="93110"/>
                        <a:pt x="3088" y="74784"/>
                        <a:pt x="269" y="49410"/>
                      </a:cubicBezTo>
                      <a:cubicBezTo>
                        <a:pt x="-2550" y="24036"/>
                        <a:pt x="17185" y="2891"/>
                        <a:pt x="41149" y="71"/>
                      </a:cubicBezTo>
                      <a:cubicBezTo>
                        <a:pt x="65114" y="-1338"/>
                        <a:pt x="87669" y="18397"/>
                        <a:pt x="90488" y="4236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4" name="Freeform: Shape 313">
                  <a:extLst>
                    <a:ext uri="{FF2B5EF4-FFF2-40B4-BE49-F238E27FC236}">
                      <a16:creationId xmlns:a16="http://schemas.microsoft.com/office/drawing/2014/main" id="{222792A2-F344-46FD-9AB7-BF3751897CC2}"/>
                    </a:ext>
                  </a:extLst>
                </p:cNvPr>
                <p:cNvSpPr/>
                <p:nvPr/>
              </p:nvSpPr>
              <p:spPr>
                <a:xfrm>
                  <a:off x="7818336" y="5542102"/>
                  <a:ext cx="90791" cy="91704"/>
                </a:xfrm>
                <a:custGeom>
                  <a:avLst/>
                  <a:gdLst>
                    <a:gd name="connsiteX0" fmla="*/ 90505 w 90791"/>
                    <a:gd name="connsiteY0" fmla="*/ 42290 h 91704"/>
                    <a:gd name="connsiteX1" fmla="*/ 49625 w 90791"/>
                    <a:gd name="connsiteY1" fmla="*/ 91629 h 91704"/>
                    <a:gd name="connsiteX2" fmla="*/ 286 w 90791"/>
                    <a:gd name="connsiteY2" fmla="*/ 49339 h 91704"/>
                    <a:gd name="connsiteX3" fmla="*/ 41167 w 90791"/>
                    <a:gd name="connsiteY3" fmla="*/ 0 h 91704"/>
                    <a:gd name="connsiteX4" fmla="*/ 90505 w 90791"/>
                    <a:gd name="connsiteY4" fmla="*/ 42290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704">
                      <a:moveTo>
                        <a:pt x="90505" y="42290"/>
                      </a:moveTo>
                      <a:cubicBezTo>
                        <a:pt x="93324" y="67665"/>
                        <a:pt x="74999" y="90219"/>
                        <a:pt x="49625" y="91629"/>
                      </a:cubicBezTo>
                      <a:cubicBezTo>
                        <a:pt x="24251" y="93039"/>
                        <a:pt x="3105" y="74713"/>
                        <a:pt x="286" y="49339"/>
                      </a:cubicBezTo>
                      <a:cubicBezTo>
                        <a:pt x="-2533" y="23965"/>
                        <a:pt x="15792" y="2820"/>
                        <a:pt x="41167" y="0"/>
                      </a:cubicBezTo>
                      <a:cubicBezTo>
                        <a:pt x="66541" y="0"/>
                        <a:pt x="89096" y="16916"/>
                        <a:pt x="90505" y="4229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5" name="Freeform: Shape 314">
                  <a:extLst>
                    <a:ext uri="{FF2B5EF4-FFF2-40B4-BE49-F238E27FC236}">
                      <a16:creationId xmlns:a16="http://schemas.microsoft.com/office/drawing/2014/main" id="{801FD8F5-AB1B-43B8-A6A3-1C8F12C6F5A6}"/>
                    </a:ext>
                  </a:extLst>
                </p:cNvPr>
                <p:cNvSpPr/>
                <p:nvPr/>
              </p:nvSpPr>
              <p:spPr>
                <a:xfrm>
                  <a:off x="7971991" y="5525110"/>
                  <a:ext cx="90791" cy="91991"/>
                </a:xfrm>
                <a:custGeom>
                  <a:avLst/>
                  <a:gdLst>
                    <a:gd name="connsiteX0" fmla="*/ 90505 w 90791"/>
                    <a:gd name="connsiteY0" fmla="*/ 40957 h 91991"/>
                    <a:gd name="connsiteX1" fmla="*/ 49625 w 90791"/>
                    <a:gd name="connsiteY1" fmla="*/ 91705 h 91991"/>
                    <a:gd name="connsiteX2" fmla="*/ 286 w 90791"/>
                    <a:gd name="connsiteY2" fmla="*/ 50824 h 91991"/>
                    <a:gd name="connsiteX3" fmla="*/ 41167 w 90791"/>
                    <a:gd name="connsiteY3" fmla="*/ 76 h 91991"/>
                    <a:gd name="connsiteX4" fmla="*/ 90505 w 90791"/>
                    <a:gd name="connsiteY4" fmla="*/ 40957 h 91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991">
                      <a:moveTo>
                        <a:pt x="90505" y="40957"/>
                      </a:moveTo>
                      <a:cubicBezTo>
                        <a:pt x="93325" y="66331"/>
                        <a:pt x="74999" y="88886"/>
                        <a:pt x="49625" y="91705"/>
                      </a:cubicBezTo>
                      <a:cubicBezTo>
                        <a:pt x="24251" y="94524"/>
                        <a:pt x="3105" y="76199"/>
                        <a:pt x="286" y="50824"/>
                      </a:cubicBezTo>
                      <a:cubicBezTo>
                        <a:pt x="-2533" y="25450"/>
                        <a:pt x="15793" y="2895"/>
                        <a:pt x="41167" y="76"/>
                      </a:cubicBezTo>
                      <a:cubicBezTo>
                        <a:pt x="65131" y="-1334"/>
                        <a:pt x="87686" y="16992"/>
                        <a:pt x="90505" y="4095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6" name="Freeform: Shape 315">
                  <a:extLst>
                    <a:ext uri="{FF2B5EF4-FFF2-40B4-BE49-F238E27FC236}">
                      <a16:creationId xmlns:a16="http://schemas.microsoft.com/office/drawing/2014/main" id="{6417C8CD-5C70-4CAA-AADB-FC7091EC0B61}"/>
                    </a:ext>
                  </a:extLst>
                </p:cNvPr>
                <p:cNvSpPr/>
                <p:nvPr/>
              </p:nvSpPr>
              <p:spPr>
                <a:xfrm>
                  <a:off x="8124235" y="5509373"/>
                  <a:ext cx="90792" cy="90812"/>
                </a:xfrm>
                <a:custGeom>
                  <a:avLst/>
                  <a:gdLst>
                    <a:gd name="connsiteX0" fmla="*/ 90506 w 90792"/>
                    <a:gd name="connsiteY0" fmla="*/ 39777 h 90812"/>
                    <a:gd name="connsiteX1" fmla="*/ 51035 w 90792"/>
                    <a:gd name="connsiteY1" fmla="*/ 90525 h 90812"/>
                    <a:gd name="connsiteX2" fmla="*/ 287 w 90792"/>
                    <a:gd name="connsiteY2" fmla="*/ 51055 h 90812"/>
                    <a:gd name="connsiteX3" fmla="*/ 39758 w 90792"/>
                    <a:gd name="connsiteY3" fmla="*/ 306 h 90812"/>
                    <a:gd name="connsiteX4" fmla="*/ 90506 w 90792"/>
                    <a:gd name="connsiteY4" fmla="*/ 39777 h 90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2" h="90812">
                      <a:moveTo>
                        <a:pt x="90506" y="39777"/>
                      </a:moveTo>
                      <a:cubicBezTo>
                        <a:pt x="93325" y="65151"/>
                        <a:pt x="75000" y="87706"/>
                        <a:pt x="51035" y="90525"/>
                      </a:cubicBezTo>
                      <a:cubicBezTo>
                        <a:pt x="25661" y="93345"/>
                        <a:pt x="3106" y="75019"/>
                        <a:pt x="287" y="51055"/>
                      </a:cubicBezTo>
                      <a:cubicBezTo>
                        <a:pt x="-2532" y="25680"/>
                        <a:pt x="15793" y="3125"/>
                        <a:pt x="39758" y="306"/>
                      </a:cubicBezTo>
                      <a:cubicBezTo>
                        <a:pt x="65132" y="-2513"/>
                        <a:pt x="87687" y="14403"/>
                        <a:pt x="90506" y="397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7" name="Freeform: Shape 316">
                  <a:extLst>
                    <a:ext uri="{FF2B5EF4-FFF2-40B4-BE49-F238E27FC236}">
                      <a16:creationId xmlns:a16="http://schemas.microsoft.com/office/drawing/2014/main" id="{0099D84E-F52B-4782-B53E-A35843998E9B}"/>
                    </a:ext>
                  </a:extLst>
                </p:cNvPr>
                <p:cNvSpPr/>
                <p:nvPr/>
              </p:nvSpPr>
              <p:spPr>
                <a:xfrm>
                  <a:off x="8277870" y="5492155"/>
                  <a:ext cx="90832" cy="91113"/>
                </a:xfrm>
                <a:custGeom>
                  <a:avLst/>
                  <a:gdLst>
                    <a:gd name="connsiteX0" fmla="*/ 90526 w 90832"/>
                    <a:gd name="connsiteY0" fmla="*/ 40079 h 91113"/>
                    <a:gd name="connsiteX1" fmla="*/ 51055 w 90832"/>
                    <a:gd name="connsiteY1" fmla="*/ 90827 h 91113"/>
                    <a:gd name="connsiteX2" fmla="*/ 306 w 90832"/>
                    <a:gd name="connsiteY2" fmla="*/ 51356 h 91113"/>
                    <a:gd name="connsiteX3" fmla="*/ 39777 w 90832"/>
                    <a:gd name="connsiteY3" fmla="*/ 608 h 91113"/>
                    <a:gd name="connsiteX4" fmla="*/ 90526 w 90832"/>
                    <a:gd name="connsiteY4" fmla="*/ 40079 h 91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2" h="91113">
                      <a:moveTo>
                        <a:pt x="90526" y="40079"/>
                      </a:moveTo>
                      <a:cubicBezTo>
                        <a:pt x="93345" y="65453"/>
                        <a:pt x="76429" y="88008"/>
                        <a:pt x="51055" y="90827"/>
                      </a:cubicBezTo>
                      <a:cubicBezTo>
                        <a:pt x="25681" y="93647"/>
                        <a:pt x="3126" y="75321"/>
                        <a:pt x="306" y="51356"/>
                      </a:cubicBezTo>
                      <a:cubicBezTo>
                        <a:pt x="-2513" y="27392"/>
                        <a:pt x="14403" y="3428"/>
                        <a:pt x="39777" y="608"/>
                      </a:cubicBezTo>
                      <a:cubicBezTo>
                        <a:pt x="63742" y="-3621"/>
                        <a:pt x="86297" y="14705"/>
                        <a:pt x="90526" y="4007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8" name="Freeform: Shape 317">
                  <a:extLst>
                    <a:ext uri="{FF2B5EF4-FFF2-40B4-BE49-F238E27FC236}">
                      <a16:creationId xmlns:a16="http://schemas.microsoft.com/office/drawing/2014/main" id="{A3DE7AF8-9878-4573-B5CD-0474794AE756}"/>
                    </a:ext>
                  </a:extLst>
                </p:cNvPr>
                <p:cNvSpPr/>
                <p:nvPr/>
              </p:nvSpPr>
              <p:spPr>
                <a:xfrm>
                  <a:off x="8430115" y="5474130"/>
                  <a:ext cx="90832" cy="90812"/>
                </a:xfrm>
                <a:custGeom>
                  <a:avLst/>
                  <a:gdLst>
                    <a:gd name="connsiteX0" fmla="*/ 90526 w 90832"/>
                    <a:gd name="connsiteY0" fmla="*/ 38368 h 90812"/>
                    <a:gd name="connsiteX1" fmla="*/ 51055 w 90832"/>
                    <a:gd name="connsiteY1" fmla="*/ 90526 h 90812"/>
                    <a:gd name="connsiteX2" fmla="*/ 306 w 90832"/>
                    <a:gd name="connsiteY2" fmla="*/ 51055 h 90812"/>
                    <a:gd name="connsiteX3" fmla="*/ 39778 w 90832"/>
                    <a:gd name="connsiteY3" fmla="*/ 307 h 90812"/>
                    <a:gd name="connsiteX4" fmla="*/ 90526 w 90832"/>
                    <a:gd name="connsiteY4" fmla="*/ 38368 h 90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2" h="90812">
                      <a:moveTo>
                        <a:pt x="90526" y="38368"/>
                      </a:moveTo>
                      <a:cubicBezTo>
                        <a:pt x="93345" y="63742"/>
                        <a:pt x="76429" y="86297"/>
                        <a:pt x="51055" y="90526"/>
                      </a:cubicBezTo>
                      <a:cubicBezTo>
                        <a:pt x="25681" y="93346"/>
                        <a:pt x="3126" y="75019"/>
                        <a:pt x="306" y="51055"/>
                      </a:cubicBezTo>
                      <a:cubicBezTo>
                        <a:pt x="-2512" y="27091"/>
                        <a:pt x="14403" y="3126"/>
                        <a:pt x="39778" y="307"/>
                      </a:cubicBezTo>
                      <a:cubicBezTo>
                        <a:pt x="63742" y="-2513"/>
                        <a:pt x="87706" y="14404"/>
                        <a:pt x="90526" y="3836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9" name="Freeform: Shape 318">
                  <a:extLst>
                    <a:ext uri="{FF2B5EF4-FFF2-40B4-BE49-F238E27FC236}">
                      <a16:creationId xmlns:a16="http://schemas.microsoft.com/office/drawing/2014/main" id="{3090A28B-C55D-47DA-A61B-B45753601401}"/>
                    </a:ext>
                  </a:extLst>
                </p:cNvPr>
                <p:cNvSpPr/>
                <p:nvPr/>
              </p:nvSpPr>
              <p:spPr>
                <a:xfrm>
                  <a:off x="8583769" y="5452644"/>
                  <a:ext cx="89423" cy="91476"/>
                </a:xfrm>
                <a:custGeom>
                  <a:avLst/>
                  <a:gdLst>
                    <a:gd name="connsiteX0" fmla="*/ 89116 w 89423"/>
                    <a:gd name="connsiteY0" fmla="*/ 38709 h 91476"/>
                    <a:gd name="connsiteX1" fmla="*/ 51055 w 89423"/>
                    <a:gd name="connsiteY1" fmla="*/ 90867 h 91476"/>
                    <a:gd name="connsiteX2" fmla="*/ 307 w 89423"/>
                    <a:gd name="connsiteY2" fmla="*/ 52805 h 91476"/>
                    <a:gd name="connsiteX3" fmla="*/ 38368 w 89423"/>
                    <a:gd name="connsiteY3" fmla="*/ 648 h 91476"/>
                    <a:gd name="connsiteX4" fmla="*/ 89116 w 89423"/>
                    <a:gd name="connsiteY4" fmla="*/ 38709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423" h="91476">
                      <a:moveTo>
                        <a:pt x="89116" y="38709"/>
                      </a:moveTo>
                      <a:cubicBezTo>
                        <a:pt x="91936" y="64083"/>
                        <a:pt x="75019" y="86638"/>
                        <a:pt x="51055" y="90867"/>
                      </a:cubicBezTo>
                      <a:cubicBezTo>
                        <a:pt x="25681" y="95096"/>
                        <a:pt x="3126" y="76770"/>
                        <a:pt x="307" y="52805"/>
                      </a:cubicBezTo>
                      <a:cubicBezTo>
                        <a:pt x="-2513" y="27431"/>
                        <a:pt x="14404" y="4877"/>
                        <a:pt x="38368" y="648"/>
                      </a:cubicBezTo>
                      <a:cubicBezTo>
                        <a:pt x="62333" y="-3582"/>
                        <a:pt x="84887" y="13335"/>
                        <a:pt x="89116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0" name="Freeform: Shape 319">
                  <a:extLst>
                    <a:ext uri="{FF2B5EF4-FFF2-40B4-BE49-F238E27FC236}">
                      <a16:creationId xmlns:a16="http://schemas.microsoft.com/office/drawing/2014/main" id="{C3BFEDF1-7232-4D3C-A3B2-1EFF44B7F1B2}"/>
                    </a:ext>
                  </a:extLst>
                </p:cNvPr>
                <p:cNvSpPr/>
                <p:nvPr/>
              </p:nvSpPr>
              <p:spPr>
                <a:xfrm>
                  <a:off x="8735711" y="5430090"/>
                  <a:ext cx="90066" cy="91476"/>
                </a:xfrm>
                <a:custGeom>
                  <a:avLst/>
                  <a:gdLst>
                    <a:gd name="connsiteX0" fmla="*/ 89419 w 90066"/>
                    <a:gd name="connsiteY0" fmla="*/ 38709 h 91476"/>
                    <a:gd name="connsiteX1" fmla="*/ 51358 w 90066"/>
                    <a:gd name="connsiteY1" fmla="*/ 90867 h 91476"/>
                    <a:gd name="connsiteX2" fmla="*/ 609 w 90066"/>
                    <a:gd name="connsiteY2" fmla="*/ 52806 h 91476"/>
                    <a:gd name="connsiteX3" fmla="*/ 38671 w 90066"/>
                    <a:gd name="connsiteY3" fmla="*/ 648 h 91476"/>
                    <a:gd name="connsiteX4" fmla="*/ 89419 w 90066"/>
                    <a:gd name="connsiteY4" fmla="*/ 38709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066" h="91476">
                      <a:moveTo>
                        <a:pt x="89419" y="38709"/>
                      </a:moveTo>
                      <a:cubicBezTo>
                        <a:pt x="93648" y="64083"/>
                        <a:pt x="76732" y="86638"/>
                        <a:pt x="51358" y="90867"/>
                      </a:cubicBezTo>
                      <a:cubicBezTo>
                        <a:pt x="25983" y="95096"/>
                        <a:pt x="3429" y="76770"/>
                        <a:pt x="609" y="52806"/>
                      </a:cubicBezTo>
                      <a:cubicBezTo>
                        <a:pt x="-3619" y="27431"/>
                        <a:pt x="14706" y="4876"/>
                        <a:pt x="38671" y="648"/>
                      </a:cubicBezTo>
                      <a:cubicBezTo>
                        <a:pt x="62635" y="-3581"/>
                        <a:pt x="85190" y="13335"/>
                        <a:pt x="89419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7F1CBC5E-8D5B-4739-8EA8-A3B785332C57}"/>
                    </a:ext>
                  </a:extLst>
                </p:cNvPr>
                <p:cNvSpPr/>
                <p:nvPr/>
              </p:nvSpPr>
              <p:spPr>
                <a:xfrm>
                  <a:off x="8886508" y="5407535"/>
                  <a:ext cx="91514" cy="91476"/>
                </a:xfrm>
                <a:custGeom>
                  <a:avLst/>
                  <a:gdLst>
                    <a:gd name="connsiteX0" fmla="*/ 90867 w 91514"/>
                    <a:gd name="connsiteY0" fmla="*/ 38709 h 91476"/>
                    <a:gd name="connsiteX1" fmla="*/ 52806 w 91514"/>
                    <a:gd name="connsiteY1" fmla="*/ 90867 h 91476"/>
                    <a:gd name="connsiteX2" fmla="*/ 648 w 91514"/>
                    <a:gd name="connsiteY2" fmla="*/ 52806 h 91476"/>
                    <a:gd name="connsiteX3" fmla="*/ 38709 w 91514"/>
                    <a:gd name="connsiteY3" fmla="*/ 648 h 91476"/>
                    <a:gd name="connsiteX4" fmla="*/ 90867 w 91514"/>
                    <a:gd name="connsiteY4" fmla="*/ 38709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14" h="91476">
                      <a:moveTo>
                        <a:pt x="90867" y="38709"/>
                      </a:moveTo>
                      <a:cubicBezTo>
                        <a:pt x="95096" y="64083"/>
                        <a:pt x="78180" y="86638"/>
                        <a:pt x="52806" y="90867"/>
                      </a:cubicBezTo>
                      <a:cubicBezTo>
                        <a:pt x="27432" y="95096"/>
                        <a:pt x="4876" y="76770"/>
                        <a:pt x="648" y="52806"/>
                      </a:cubicBezTo>
                      <a:cubicBezTo>
                        <a:pt x="-3581" y="27431"/>
                        <a:pt x="13335" y="4877"/>
                        <a:pt x="38709" y="648"/>
                      </a:cubicBezTo>
                      <a:cubicBezTo>
                        <a:pt x="64083" y="-3581"/>
                        <a:pt x="86637" y="13335"/>
                        <a:pt x="90867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2" name="Freeform: Shape 321">
                  <a:extLst>
                    <a:ext uri="{FF2B5EF4-FFF2-40B4-BE49-F238E27FC236}">
                      <a16:creationId xmlns:a16="http://schemas.microsoft.com/office/drawing/2014/main" id="{D8A81506-5A34-4FF2-AE07-4325CDE2B5AA}"/>
                    </a:ext>
                  </a:extLst>
                </p:cNvPr>
                <p:cNvSpPr/>
                <p:nvPr/>
              </p:nvSpPr>
              <p:spPr>
                <a:xfrm>
                  <a:off x="9040163" y="5384935"/>
                  <a:ext cx="90106" cy="91521"/>
                </a:xfrm>
                <a:custGeom>
                  <a:avLst/>
                  <a:gdLst>
                    <a:gd name="connsiteX0" fmla="*/ 89457 w 90106"/>
                    <a:gd name="connsiteY0" fmla="*/ 37344 h 91521"/>
                    <a:gd name="connsiteX1" fmla="*/ 52805 w 90106"/>
                    <a:gd name="connsiteY1" fmla="*/ 90912 h 91521"/>
                    <a:gd name="connsiteX2" fmla="*/ 648 w 90106"/>
                    <a:gd name="connsiteY2" fmla="*/ 52850 h 91521"/>
                    <a:gd name="connsiteX3" fmla="*/ 38708 w 90106"/>
                    <a:gd name="connsiteY3" fmla="*/ 692 h 91521"/>
                    <a:gd name="connsiteX4" fmla="*/ 89457 w 90106"/>
                    <a:gd name="connsiteY4" fmla="*/ 37344 h 915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6" h="91521">
                      <a:moveTo>
                        <a:pt x="89457" y="37344"/>
                      </a:moveTo>
                      <a:cubicBezTo>
                        <a:pt x="93686" y="62718"/>
                        <a:pt x="76770" y="85273"/>
                        <a:pt x="52805" y="90912"/>
                      </a:cubicBezTo>
                      <a:cubicBezTo>
                        <a:pt x="27431" y="95141"/>
                        <a:pt x="4877" y="76815"/>
                        <a:pt x="648" y="52850"/>
                      </a:cubicBezTo>
                      <a:cubicBezTo>
                        <a:pt x="-3582" y="27476"/>
                        <a:pt x="13334" y="4922"/>
                        <a:pt x="38708" y="692"/>
                      </a:cubicBezTo>
                      <a:cubicBezTo>
                        <a:pt x="61264" y="-3537"/>
                        <a:pt x="85228" y="11970"/>
                        <a:pt x="89457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3" name="Freeform: Shape 322">
                  <a:extLst>
                    <a:ext uri="{FF2B5EF4-FFF2-40B4-BE49-F238E27FC236}">
                      <a16:creationId xmlns:a16="http://schemas.microsoft.com/office/drawing/2014/main" id="{C1FA9334-A881-453F-97C5-8D56125BC91B}"/>
                    </a:ext>
                  </a:extLst>
                </p:cNvPr>
                <p:cNvSpPr/>
                <p:nvPr/>
              </p:nvSpPr>
              <p:spPr>
                <a:xfrm>
                  <a:off x="9190996" y="5358152"/>
                  <a:ext cx="90108" cy="91560"/>
                </a:xfrm>
                <a:custGeom>
                  <a:avLst/>
                  <a:gdLst>
                    <a:gd name="connsiteX0" fmla="*/ 89459 w 90108"/>
                    <a:gd name="connsiteY0" fmla="*/ 37344 h 91560"/>
                    <a:gd name="connsiteX1" fmla="*/ 52807 w 90108"/>
                    <a:gd name="connsiteY1" fmla="*/ 90911 h 91560"/>
                    <a:gd name="connsiteX2" fmla="*/ 649 w 90108"/>
                    <a:gd name="connsiteY2" fmla="*/ 54260 h 91560"/>
                    <a:gd name="connsiteX3" fmla="*/ 37301 w 90108"/>
                    <a:gd name="connsiteY3" fmla="*/ 692 h 91560"/>
                    <a:gd name="connsiteX4" fmla="*/ 89459 w 90108"/>
                    <a:gd name="connsiteY4" fmla="*/ 37344 h 91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8" h="91560">
                      <a:moveTo>
                        <a:pt x="89459" y="37344"/>
                      </a:moveTo>
                      <a:cubicBezTo>
                        <a:pt x="93688" y="62718"/>
                        <a:pt x="76772" y="85273"/>
                        <a:pt x="52807" y="90911"/>
                      </a:cubicBezTo>
                      <a:cubicBezTo>
                        <a:pt x="28843" y="95141"/>
                        <a:pt x="4879" y="78224"/>
                        <a:pt x="649" y="54260"/>
                      </a:cubicBezTo>
                      <a:cubicBezTo>
                        <a:pt x="-3580" y="28886"/>
                        <a:pt x="13337" y="6331"/>
                        <a:pt x="37301" y="692"/>
                      </a:cubicBezTo>
                      <a:cubicBezTo>
                        <a:pt x="61266" y="-3537"/>
                        <a:pt x="85230" y="11970"/>
                        <a:pt x="89459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4" name="Freeform: Shape 323">
                  <a:extLst>
                    <a:ext uri="{FF2B5EF4-FFF2-40B4-BE49-F238E27FC236}">
                      <a16:creationId xmlns:a16="http://schemas.microsoft.com/office/drawing/2014/main" id="{180E0465-C9C7-4E32-8C0F-0C4C62B771D6}"/>
                    </a:ext>
                  </a:extLst>
                </p:cNvPr>
                <p:cNvSpPr/>
                <p:nvPr/>
              </p:nvSpPr>
              <p:spPr>
                <a:xfrm>
                  <a:off x="9341788" y="5330974"/>
                  <a:ext cx="90194" cy="90545"/>
                </a:xfrm>
                <a:custGeom>
                  <a:avLst/>
                  <a:gdLst>
                    <a:gd name="connsiteX0" fmla="*/ 89502 w 90194"/>
                    <a:gd name="connsiteY0" fmla="*/ 37738 h 90545"/>
                    <a:gd name="connsiteX1" fmla="*/ 52850 w 90194"/>
                    <a:gd name="connsiteY1" fmla="*/ 89896 h 90545"/>
                    <a:gd name="connsiteX2" fmla="*/ 692 w 90194"/>
                    <a:gd name="connsiteY2" fmla="*/ 53245 h 90545"/>
                    <a:gd name="connsiteX3" fmla="*/ 37344 w 90194"/>
                    <a:gd name="connsiteY3" fmla="*/ 1087 h 90545"/>
                    <a:gd name="connsiteX4" fmla="*/ 89502 w 90194"/>
                    <a:gd name="connsiteY4" fmla="*/ 37738 h 90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94" h="90545">
                      <a:moveTo>
                        <a:pt x="89502" y="37738"/>
                      </a:moveTo>
                      <a:cubicBezTo>
                        <a:pt x="93731" y="63112"/>
                        <a:pt x="78224" y="85667"/>
                        <a:pt x="52850" y="89896"/>
                      </a:cubicBezTo>
                      <a:cubicBezTo>
                        <a:pt x="28886" y="94125"/>
                        <a:pt x="4921" y="77209"/>
                        <a:pt x="692" y="53245"/>
                      </a:cubicBezTo>
                      <a:cubicBezTo>
                        <a:pt x="-3537" y="27870"/>
                        <a:pt x="11970" y="5315"/>
                        <a:pt x="37344" y="1087"/>
                      </a:cubicBezTo>
                      <a:cubicBezTo>
                        <a:pt x="61308" y="-4552"/>
                        <a:pt x="85273" y="12364"/>
                        <a:pt x="89502" y="377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5" name="Freeform: Shape 324">
                  <a:extLst>
                    <a:ext uri="{FF2B5EF4-FFF2-40B4-BE49-F238E27FC236}">
                      <a16:creationId xmlns:a16="http://schemas.microsoft.com/office/drawing/2014/main" id="{77925E41-3FC7-4474-AB2E-DD8DE6D4D824}"/>
                    </a:ext>
                  </a:extLst>
                </p:cNvPr>
                <p:cNvSpPr/>
                <p:nvPr/>
              </p:nvSpPr>
              <p:spPr>
                <a:xfrm>
                  <a:off x="9492624" y="5303217"/>
                  <a:ext cx="91604" cy="90107"/>
                </a:xfrm>
                <a:custGeom>
                  <a:avLst/>
                  <a:gdLst>
                    <a:gd name="connsiteX0" fmla="*/ 90912 w 91604"/>
                    <a:gd name="connsiteY0" fmla="*/ 37301 h 90107"/>
                    <a:gd name="connsiteX1" fmla="*/ 54260 w 91604"/>
                    <a:gd name="connsiteY1" fmla="*/ 89458 h 90107"/>
                    <a:gd name="connsiteX2" fmla="*/ 692 w 91604"/>
                    <a:gd name="connsiteY2" fmla="*/ 52807 h 90107"/>
                    <a:gd name="connsiteX3" fmla="*/ 37343 w 91604"/>
                    <a:gd name="connsiteY3" fmla="*/ 649 h 90107"/>
                    <a:gd name="connsiteX4" fmla="*/ 90912 w 91604"/>
                    <a:gd name="connsiteY4" fmla="*/ 37301 h 90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4" h="90107">
                      <a:moveTo>
                        <a:pt x="90912" y="37301"/>
                      </a:moveTo>
                      <a:cubicBezTo>
                        <a:pt x="95141" y="62675"/>
                        <a:pt x="79634" y="85230"/>
                        <a:pt x="54260" y="89458"/>
                      </a:cubicBezTo>
                      <a:cubicBezTo>
                        <a:pt x="30295" y="93688"/>
                        <a:pt x="6331" y="76772"/>
                        <a:pt x="692" y="52807"/>
                      </a:cubicBezTo>
                      <a:cubicBezTo>
                        <a:pt x="-3537" y="27433"/>
                        <a:pt x="11970" y="4878"/>
                        <a:pt x="37343" y="649"/>
                      </a:cubicBezTo>
                      <a:cubicBezTo>
                        <a:pt x="62718" y="-3580"/>
                        <a:pt x="85273" y="13336"/>
                        <a:pt x="90912" y="3730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7" name="Freeform: Shape 326">
                  <a:extLst>
                    <a:ext uri="{FF2B5EF4-FFF2-40B4-BE49-F238E27FC236}">
                      <a16:creationId xmlns:a16="http://schemas.microsoft.com/office/drawing/2014/main" id="{9F378BA6-C1E5-43D1-9AF6-AE7C1F3372E2}"/>
                    </a:ext>
                  </a:extLst>
                </p:cNvPr>
                <p:cNvSpPr/>
                <p:nvPr/>
              </p:nvSpPr>
              <p:spPr>
                <a:xfrm>
                  <a:off x="9644867" y="5274981"/>
                  <a:ext cx="90197" cy="91997"/>
                </a:xfrm>
                <a:custGeom>
                  <a:avLst/>
                  <a:gdLst>
                    <a:gd name="connsiteX0" fmla="*/ 89504 w 90197"/>
                    <a:gd name="connsiteY0" fmla="*/ 37344 h 91997"/>
                    <a:gd name="connsiteX1" fmla="*/ 54262 w 90197"/>
                    <a:gd name="connsiteY1" fmla="*/ 90911 h 91997"/>
                    <a:gd name="connsiteX2" fmla="*/ 694 w 90197"/>
                    <a:gd name="connsiteY2" fmla="*/ 54260 h 91997"/>
                    <a:gd name="connsiteX3" fmla="*/ 35936 w 90197"/>
                    <a:gd name="connsiteY3" fmla="*/ 692 h 91997"/>
                    <a:gd name="connsiteX4" fmla="*/ 89504 w 90197"/>
                    <a:gd name="connsiteY4" fmla="*/ 37344 h 919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97" h="91997">
                      <a:moveTo>
                        <a:pt x="89504" y="37344"/>
                      </a:moveTo>
                      <a:cubicBezTo>
                        <a:pt x="93733" y="62718"/>
                        <a:pt x="78226" y="86683"/>
                        <a:pt x="54262" y="90911"/>
                      </a:cubicBezTo>
                      <a:cubicBezTo>
                        <a:pt x="30298" y="96550"/>
                        <a:pt x="6333" y="79634"/>
                        <a:pt x="694" y="54260"/>
                      </a:cubicBezTo>
                      <a:cubicBezTo>
                        <a:pt x="-3535" y="28886"/>
                        <a:pt x="11971" y="6331"/>
                        <a:pt x="35936" y="692"/>
                      </a:cubicBezTo>
                      <a:cubicBezTo>
                        <a:pt x="61310" y="-3537"/>
                        <a:pt x="83865" y="11970"/>
                        <a:pt x="89504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9" name="Freeform: Shape 328">
                  <a:extLst>
                    <a:ext uri="{FF2B5EF4-FFF2-40B4-BE49-F238E27FC236}">
                      <a16:creationId xmlns:a16="http://schemas.microsoft.com/office/drawing/2014/main" id="{9FC218E7-A5DE-430D-922E-129EC1E90821}"/>
                    </a:ext>
                  </a:extLst>
                </p:cNvPr>
                <p:cNvSpPr/>
                <p:nvPr/>
              </p:nvSpPr>
              <p:spPr>
                <a:xfrm>
                  <a:off x="9795306" y="5243966"/>
                  <a:ext cx="90988" cy="90593"/>
                </a:xfrm>
                <a:custGeom>
                  <a:avLst/>
                  <a:gdLst>
                    <a:gd name="connsiteX0" fmla="*/ 89899 w 90988"/>
                    <a:gd name="connsiteY0" fmla="*/ 35936 h 90593"/>
                    <a:gd name="connsiteX1" fmla="*/ 54657 w 90988"/>
                    <a:gd name="connsiteY1" fmla="*/ 89504 h 90593"/>
                    <a:gd name="connsiteX2" fmla="*/ 1090 w 90988"/>
                    <a:gd name="connsiteY2" fmla="*/ 54262 h 90593"/>
                    <a:gd name="connsiteX3" fmla="*/ 36332 w 90988"/>
                    <a:gd name="connsiteY3" fmla="*/ 694 h 90593"/>
                    <a:gd name="connsiteX4" fmla="*/ 89899 w 90988"/>
                    <a:gd name="connsiteY4" fmla="*/ 35936 h 90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988" h="90593">
                      <a:moveTo>
                        <a:pt x="89899" y="35936"/>
                      </a:moveTo>
                      <a:cubicBezTo>
                        <a:pt x="95538" y="59901"/>
                        <a:pt x="78622" y="85275"/>
                        <a:pt x="54657" y="89504"/>
                      </a:cubicBezTo>
                      <a:cubicBezTo>
                        <a:pt x="30693" y="95143"/>
                        <a:pt x="6729" y="78226"/>
                        <a:pt x="1090" y="54262"/>
                      </a:cubicBezTo>
                      <a:cubicBezTo>
                        <a:pt x="-4549" y="28888"/>
                        <a:pt x="12367" y="4923"/>
                        <a:pt x="36332" y="694"/>
                      </a:cubicBezTo>
                      <a:cubicBezTo>
                        <a:pt x="60296" y="-3535"/>
                        <a:pt x="84261" y="11972"/>
                        <a:pt x="89899" y="3593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3" name="Freeform: Shape 332">
                  <a:extLst>
                    <a:ext uri="{FF2B5EF4-FFF2-40B4-BE49-F238E27FC236}">
                      <a16:creationId xmlns:a16="http://schemas.microsoft.com/office/drawing/2014/main" id="{F4B194CC-3E25-4E99-816A-A95A1C426908}"/>
                    </a:ext>
                  </a:extLst>
                </p:cNvPr>
                <p:cNvSpPr/>
                <p:nvPr/>
              </p:nvSpPr>
              <p:spPr>
                <a:xfrm>
                  <a:off x="9944666" y="5212492"/>
                  <a:ext cx="91121" cy="91054"/>
                </a:xfrm>
                <a:custGeom>
                  <a:avLst/>
                  <a:gdLst>
                    <a:gd name="connsiteX0" fmla="*/ 89966 w 91121"/>
                    <a:gd name="connsiteY0" fmla="*/ 36398 h 91054"/>
                    <a:gd name="connsiteX1" fmla="*/ 54724 w 91121"/>
                    <a:gd name="connsiteY1" fmla="*/ 89965 h 91054"/>
                    <a:gd name="connsiteX2" fmla="*/ 1156 w 91121"/>
                    <a:gd name="connsiteY2" fmla="*/ 54723 h 91054"/>
                    <a:gd name="connsiteX3" fmla="*/ 36398 w 91121"/>
                    <a:gd name="connsiteY3" fmla="*/ 1156 h 91054"/>
                    <a:gd name="connsiteX4" fmla="*/ 89966 w 91121"/>
                    <a:gd name="connsiteY4" fmla="*/ 36398 h 91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1" h="91054">
                      <a:moveTo>
                        <a:pt x="89966" y="36398"/>
                      </a:moveTo>
                      <a:cubicBezTo>
                        <a:pt x="95604" y="60362"/>
                        <a:pt x="80098" y="85736"/>
                        <a:pt x="54724" y="89965"/>
                      </a:cubicBezTo>
                      <a:cubicBezTo>
                        <a:pt x="30760" y="95604"/>
                        <a:pt x="6795" y="78688"/>
                        <a:pt x="1156" y="54723"/>
                      </a:cubicBezTo>
                      <a:cubicBezTo>
                        <a:pt x="-4482" y="30759"/>
                        <a:pt x="11024" y="5385"/>
                        <a:pt x="36398" y="1156"/>
                      </a:cubicBezTo>
                      <a:cubicBezTo>
                        <a:pt x="61773" y="-4483"/>
                        <a:pt x="85736" y="11023"/>
                        <a:pt x="89966" y="3639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4" name="Freeform: Shape 333">
                  <a:extLst>
                    <a:ext uri="{FF2B5EF4-FFF2-40B4-BE49-F238E27FC236}">
                      <a16:creationId xmlns:a16="http://schemas.microsoft.com/office/drawing/2014/main" id="{2BACC5ED-7837-4D5B-8018-6D284F689D9B}"/>
                    </a:ext>
                  </a:extLst>
                </p:cNvPr>
                <p:cNvSpPr/>
                <p:nvPr/>
              </p:nvSpPr>
              <p:spPr>
                <a:xfrm>
                  <a:off x="10096907" y="5180531"/>
                  <a:ext cx="89718" cy="90659"/>
                </a:xfrm>
                <a:custGeom>
                  <a:avLst/>
                  <a:gdLst>
                    <a:gd name="connsiteX0" fmla="*/ 88559 w 89718"/>
                    <a:gd name="connsiteY0" fmla="*/ 35936 h 90659"/>
                    <a:gd name="connsiteX1" fmla="*/ 54727 w 89718"/>
                    <a:gd name="connsiteY1" fmla="*/ 89504 h 90659"/>
                    <a:gd name="connsiteX2" fmla="*/ 1160 w 89718"/>
                    <a:gd name="connsiteY2" fmla="*/ 54262 h 90659"/>
                    <a:gd name="connsiteX3" fmla="*/ 34992 w 89718"/>
                    <a:gd name="connsiteY3" fmla="*/ 694 h 90659"/>
                    <a:gd name="connsiteX4" fmla="*/ 88559 w 89718"/>
                    <a:gd name="connsiteY4" fmla="*/ 35936 h 9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18" h="90659">
                      <a:moveTo>
                        <a:pt x="88559" y="35936"/>
                      </a:moveTo>
                      <a:cubicBezTo>
                        <a:pt x="94198" y="59901"/>
                        <a:pt x="78692" y="85275"/>
                        <a:pt x="54727" y="89504"/>
                      </a:cubicBezTo>
                      <a:cubicBezTo>
                        <a:pt x="30763" y="95143"/>
                        <a:pt x="5389" y="79636"/>
                        <a:pt x="1160" y="54262"/>
                      </a:cubicBezTo>
                      <a:cubicBezTo>
                        <a:pt x="-4479" y="30297"/>
                        <a:pt x="11027" y="4923"/>
                        <a:pt x="34992" y="694"/>
                      </a:cubicBezTo>
                      <a:cubicBezTo>
                        <a:pt x="58956" y="-3535"/>
                        <a:pt x="82921" y="11972"/>
                        <a:pt x="88559" y="3593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5" name="Freeform: Shape 334">
                  <a:extLst>
                    <a:ext uri="{FF2B5EF4-FFF2-40B4-BE49-F238E27FC236}">
                      <a16:creationId xmlns:a16="http://schemas.microsoft.com/office/drawing/2014/main" id="{12954CDD-4F5A-4E4E-8AF3-CE31C623EEF6}"/>
                    </a:ext>
                  </a:extLst>
                </p:cNvPr>
                <p:cNvSpPr/>
                <p:nvPr/>
              </p:nvSpPr>
              <p:spPr>
                <a:xfrm>
                  <a:off x="10246332" y="5148978"/>
                  <a:ext cx="91129" cy="91199"/>
                </a:xfrm>
                <a:custGeom>
                  <a:avLst/>
                  <a:gdLst>
                    <a:gd name="connsiteX0" fmla="*/ 89969 w 91129"/>
                    <a:gd name="connsiteY0" fmla="*/ 35066 h 91199"/>
                    <a:gd name="connsiteX1" fmla="*/ 56138 w 91129"/>
                    <a:gd name="connsiteY1" fmla="*/ 90043 h 91199"/>
                    <a:gd name="connsiteX2" fmla="*/ 1160 w 91129"/>
                    <a:gd name="connsiteY2" fmla="*/ 54802 h 91199"/>
                    <a:gd name="connsiteX3" fmla="*/ 34992 w 91129"/>
                    <a:gd name="connsiteY3" fmla="*/ 1234 h 91199"/>
                    <a:gd name="connsiteX4" fmla="*/ 89969 w 91129"/>
                    <a:gd name="connsiteY4" fmla="*/ 35066 h 91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99">
                      <a:moveTo>
                        <a:pt x="89969" y="35066"/>
                      </a:moveTo>
                      <a:cubicBezTo>
                        <a:pt x="95608" y="59031"/>
                        <a:pt x="80101" y="84405"/>
                        <a:pt x="56138" y="90043"/>
                      </a:cubicBezTo>
                      <a:cubicBezTo>
                        <a:pt x="32173" y="95682"/>
                        <a:pt x="6799" y="80176"/>
                        <a:pt x="1160" y="54802"/>
                      </a:cubicBezTo>
                      <a:cubicBezTo>
                        <a:pt x="-4479" y="29428"/>
                        <a:pt x="11028" y="6873"/>
                        <a:pt x="34992" y="1234"/>
                      </a:cubicBezTo>
                      <a:cubicBezTo>
                        <a:pt x="60366" y="-4404"/>
                        <a:pt x="84331" y="9692"/>
                        <a:pt x="89969" y="350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6" name="Freeform: Shape 335">
                  <a:extLst>
                    <a:ext uri="{FF2B5EF4-FFF2-40B4-BE49-F238E27FC236}">
                      <a16:creationId xmlns:a16="http://schemas.microsoft.com/office/drawing/2014/main" id="{61426D98-B8FB-4044-AC9B-876882A29065}"/>
                    </a:ext>
                  </a:extLst>
                </p:cNvPr>
                <p:cNvSpPr/>
                <p:nvPr/>
              </p:nvSpPr>
              <p:spPr>
                <a:xfrm>
                  <a:off x="10395758" y="5112401"/>
                  <a:ext cx="91129" cy="91203"/>
                </a:xfrm>
                <a:custGeom>
                  <a:avLst/>
                  <a:gdLst>
                    <a:gd name="connsiteX0" fmla="*/ 89970 w 91129"/>
                    <a:gd name="connsiteY0" fmla="*/ 34992 h 91203"/>
                    <a:gd name="connsiteX1" fmla="*/ 56137 w 91129"/>
                    <a:gd name="connsiteY1" fmla="*/ 89969 h 91203"/>
                    <a:gd name="connsiteX2" fmla="*/ 1160 w 91129"/>
                    <a:gd name="connsiteY2" fmla="*/ 56137 h 91203"/>
                    <a:gd name="connsiteX3" fmla="*/ 34992 w 91129"/>
                    <a:gd name="connsiteY3" fmla="*/ 1160 h 91203"/>
                    <a:gd name="connsiteX4" fmla="*/ 89970 w 91129"/>
                    <a:gd name="connsiteY4" fmla="*/ 34992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203">
                      <a:moveTo>
                        <a:pt x="89970" y="34992"/>
                      </a:moveTo>
                      <a:cubicBezTo>
                        <a:pt x="95608" y="58956"/>
                        <a:pt x="80102" y="84330"/>
                        <a:pt x="56137" y="89969"/>
                      </a:cubicBezTo>
                      <a:cubicBezTo>
                        <a:pt x="32173" y="95608"/>
                        <a:pt x="6799" y="81511"/>
                        <a:pt x="1160" y="56137"/>
                      </a:cubicBezTo>
                      <a:cubicBezTo>
                        <a:pt x="-4479" y="32173"/>
                        <a:pt x="11028" y="6798"/>
                        <a:pt x="34992" y="1160"/>
                      </a:cubicBezTo>
                      <a:cubicBezTo>
                        <a:pt x="58957" y="-4479"/>
                        <a:pt x="84331" y="11028"/>
                        <a:pt x="89970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7" name="Freeform: Shape 336">
                  <a:extLst>
                    <a:ext uri="{FF2B5EF4-FFF2-40B4-BE49-F238E27FC236}">
                      <a16:creationId xmlns:a16="http://schemas.microsoft.com/office/drawing/2014/main" id="{72E956D3-EF06-4904-AA5B-3ADA1AB74804}"/>
                    </a:ext>
                  </a:extLst>
                </p:cNvPr>
                <p:cNvSpPr/>
                <p:nvPr/>
              </p:nvSpPr>
              <p:spPr>
                <a:xfrm>
                  <a:off x="10545109" y="5075749"/>
                  <a:ext cx="91277" cy="91203"/>
                </a:xfrm>
                <a:custGeom>
                  <a:avLst/>
                  <a:gdLst>
                    <a:gd name="connsiteX0" fmla="*/ 90044 w 91277"/>
                    <a:gd name="connsiteY0" fmla="*/ 34992 h 91203"/>
                    <a:gd name="connsiteX1" fmla="*/ 56211 w 91277"/>
                    <a:gd name="connsiteY1" fmla="*/ 89969 h 91203"/>
                    <a:gd name="connsiteX2" fmla="*/ 1234 w 91277"/>
                    <a:gd name="connsiteY2" fmla="*/ 56137 h 91203"/>
                    <a:gd name="connsiteX3" fmla="*/ 35066 w 91277"/>
                    <a:gd name="connsiteY3" fmla="*/ 1160 h 91203"/>
                    <a:gd name="connsiteX4" fmla="*/ 90044 w 91277"/>
                    <a:gd name="connsiteY4" fmla="*/ 34992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277" h="91203">
                      <a:moveTo>
                        <a:pt x="90044" y="34992"/>
                      </a:moveTo>
                      <a:cubicBezTo>
                        <a:pt x="95683" y="58956"/>
                        <a:pt x="81586" y="84330"/>
                        <a:pt x="56211" y="89969"/>
                      </a:cubicBezTo>
                      <a:cubicBezTo>
                        <a:pt x="32247" y="95608"/>
                        <a:pt x="6872" y="81511"/>
                        <a:pt x="1234" y="56137"/>
                      </a:cubicBezTo>
                      <a:cubicBezTo>
                        <a:pt x="-4405" y="32173"/>
                        <a:pt x="9692" y="6798"/>
                        <a:pt x="35066" y="1160"/>
                      </a:cubicBezTo>
                      <a:cubicBezTo>
                        <a:pt x="59031" y="-4479"/>
                        <a:pt x="82995" y="11028"/>
                        <a:pt x="90044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8" name="Freeform: Shape 337">
                  <a:extLst>
                    <a:ext uri="{FF2B5EF4-FFF2-40B4-BE49-F238E27FC236}">
                      <a16:creationId xmlns:a16="http://schemas.microsoft.com/office/drawing/2014/main" id="{30AFCCA4-866F-47AC-B0BB-BE02B1C63279}"/>
                    </a:ext>
                  </a:extLst>
                </p:cNvPr>
                <p:cNvSpPr/>
                <p:nvPr/>
              </p:nvSpPr>
              <p:spPr>
                <a:xfrm>
                  <a:off x="10695940" y="5039098"/>
                  <a:ext cx="89876" cy="91203"/>
                </a:xfrm>
                <a:custGeom>
                  <a:avLst/>
                  <a:gdLst>
                    <a:gd name="connsiteX0" fmla="*/ 88638 w 89876"/>
                    <a:gd name="connsiteY0" fmla="*/ 34992 h 91203"/>
                    <a:gd name="connsiteX1" fmla="*/ 56216 w 89876"/>
                    <a:gd name="connsiteY1" fmla="*/ 89969 h 91203"/>
                    <a:gd name="connsiteX2" fmla="*/ 1239 w 89876"/>
                    <a:gd name="connsiteY2" fmla="*/ 56137 h 91203"/>
                    <a:gd name="connsiteX3" fmla="*/ 33661 w 89876"/>
                    <a:gd name="connsiteY3" fmla="*/ 1160 h 91203"/>
                    <a:gd name="connsiteX4" fmla="*/ 88638 w 89876"/>
                    <a:gd name="connsiteY4" fmla="*/ 34992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876" h="91203">
                      <a:moveTo>
                        <a:pt x="88638" y="34992"/>
                      </a:moveTo>
                      <a:cubicBezTo>
                        <a:pt x="94277" y="58956"/>
                        <a:pt x="80180" y="84331"/>
                        <a:pt x="56216" y="89969"/>
                      </a:cubicBezTo>
                      <a:cubicBezTo>
                        <a:pt x="32251" y="95608"/>
                        <a:pt x="6877" y="81511"/>
                        <a:pt x="1239" y="56137"/>
                      </a:cubicBezTo>
                      <a:cubicBezTo>
                        <a:pt x="-4400" y="32173"/>
                        <a:pt x="9697" y="6799"/>
                        <a:pt x="33661" y="1160"/>
                      </a:cubicBezTo>
                      <a:cubicBezTo>
                        <a:pt x="57626" y="-4479"/>
                        <a:pt x="81590" y="11028"/>
                        <a:pt x="88638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9" name="Freeform: Shape 338">
                  <a:extLst>
                    <a:ext uri="{FF2B5EF4-FFF2-40B4-BE49-F238E27FC236}">
                      <a16:creationId xmlns:a16="http://schemas.microsoft.com/office/drawing/2014/main" id="{AAB615AD-4754-4610-9634-4C60092F3897}"/>
                    </a:ext>
                  </a:extLst>
                </p:cNvPr>
                <p:cNvSpPr/>
                <p:nvPr/>
              </p:nvSpPr>
              <p:spPr>
                <a:xfrm>
                  <a:off x="10835260" y="4857000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20 h 93038"/>
                    <a:gd name="connsiteX2" fmla="*/ 45176 w 90285"/>
                    <a:gd name="connsiteY2" fmla="*/ 93039 h 93038"/>
                    <a:gd name="connsiteX3" fmla="*/ 67 w 90285"/>
                    <a:gd name="connsiteY3" fmla="*/ 46520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20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20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0" name="Freeform: Shape 339">
                  <a:extLst>
                    <a:ext uri="{FF2B5EF4-FFF2-40B4-BE49-F238E27FC236}">
                      <a16:creationId xmlns:a16="http://schemas.microsoft.com/office/drawing/2014/main" id="{0282D3D0-814B-478B-B803-D229BF9B8EFA}"/>
                    </a:ext>
                  </a:extLst>
                </p:cNvPr>
                <p:cNvSpPr/>
                <p:nvPr/>
              </p:nvSpPr>
              <p:spPr>
                <a:xfrm>
                  <a:off x="10835327" y="4699116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1" name="Freeform: Shape 340">
                  <a:extLst>
                    <a:ext uri="{FF2B5EF4-FFF2-40B4-BE49-F238E27FC236}">
                      <a16:creationId xmlns:a16="http://schemas.microsoft.com/office/drawing/2014/main" id="{B435EDE6-B890-4BF9-B983-E2A72A630A26}"/>
                    </a:ext>
                  </a:extLst>
                </p:cNvPr>
                <p:cNvSpPr/>
                <p:nvPr/>
              </p:nvSpPr>
              <p:spPr>
                <a:xfrm>
                  <a:off x="10835327" y="4541233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20 h 93038"/>
                    <a:gd name="connsiteX2" fmla="*/ 45110 w 90218"/>
                    <a:gd name="connsiteY2" fmla="*/ 93039 h 93038"/>
                    <a:gd name="connsiteX3" fmla="*/ 0 w 90218"/>
                    <a:gd name="connsiteY3" fmla="*/ 46520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20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20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2" name="Freeform: Shape 341">
                  <a:extLst>
                    <a:ext uri="{FF2B5EF4-FFF2-40B4-BE49-F238E27FC236}">
                      <a16:creationId xmlns:a16="http://schemas.microsoft.com/office/drawing/2014/main" id="{F5A6CD9C-DD32-4EA4-859D-F8164CF6A566}"/>
                    </a:ext>
                  </a:extLst>
                </p:cNvPr>
                <p:cNvSpPr/>
                <p:nvPr/>
              </p:nvSpPr>
              <p:spPr>
                <a:xfrm>
                  <a:off x="10835260" y="4383349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8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8"/>
                        <a:pt x="45176" y="93038"/>
                      </a:cubicBezTo>
                      <a:cubicBezTo>
                        <a:pt x="19802" y="93038"/>
                        <a:pt x="67" y="71893"/>
                        <a:pt x="67" y="46519"/>
                      </a:cubicBezTo>
                      <a:cubicBezTo>
                        <a:pt x="-1343" y="19736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3" name="Freeform: Shape 342">
                  <a:extLst>
                    <a:ext uri="{FF2B5EF4-FFF2-40B4-BE49-F238E27FC236}">
                      <a16:creationId xmlns:a16="http://schemas.microsoft.com/office/drawing/2014/main" id="{3822174B-9E21-4E6A-8539-C7C67F0BDBF0}"/>
                    </a:ext>
                  </a:extLst>
                </p:cNvPr>
                <p:cNvSpPr/>
                <p:nvPr/>
              </p:nvSpPr>
              <p:spPr>
                <a:xfrm>
                  <a:off x="10835327" y="4224056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4" name="Freeform: Shape 343">
                  <a:extLst>
                    <a:ext uri="{FF2B5EF4-FFF2-40B4-BE49-F238E27FC236}">
                      <a16:creationId xmlns:a16="http://schemas.microsoft.com/office/drawing/2014/main" id="{EF3F4468-DD3D-4F74-965F-00275B64EFA3}"/>
                    </a:ext>
                  </a:extLst>
                </p:cNvPr>
                <p:cNvSpPr/>
                <p:nvPr/>
              </p:nvSpPr>
              <p:spPr>
                <a:xfrm>
                  <a:off x="10835327" y="4066172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5" name="Freeform: Shape 344">
                  <a:extLst>
                    <a:ext uri="{FF2B5EF4-FFF2-40B4-BE49-F238E27FC236}">
                      <a16:creationId xmlns:a16="http://schemas.microsoft.com/office/drawing/2014/main" id="{5D13FCE7-FFAB-448C-ADBE-6566BE59DD83}"/>
                    </a:ext>
                  </a:extLst>
                </p:cNvPr>
                <p:cNvSpPr/>
                <p:nvPr/>
              </p:nvSpPr>
              <p:spPr>
                <a:xfrm>
                  <a:off x="10835260" y="3908289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6" name="Freeform: Shape 345">
                  <a:extLst>
                    <a:ext uri="{FF2B5EF4-FFF2-40B4-BE49-F238E27FC236}">
                      <a16:creationId xmlns:a16="http://schemas.microsoft.com/office/drawing/2014/main" id="{5D701FA0-1C21-460D-80D5-631A40DEBB89}"/>
                    </a:ext>
                  </a:extLst>
                </p:cNvPr>
                <p:cNvSpPr/>
                <p:nvPr/>
              </p:nvSpPr>
              <p:spPr>
                <a:xfrm>
                  <a:off x="10835260" y="3750405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8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8"/>
                        <a:pt x="45176" y="93038"/>
                      </a:cubicBezTo>
                      <a:cubicBezTo>
                        <a:pt x="19802" y="93038"/>
                        <a:pt x="67" y="71893"/>
                        <a:pt x="67" y="46519"/>
                      </a:cubicBezTo>
                      <a:cubicBezTo>
                        <a:pt x="-1343" y="1973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7" name="Freeform: Shape 346">
                  <a:extLst>
                    <a:ext uri="{FF2B5EF4-FFF2-40B4-BE49-F238E27FC236}">
                      <a16:creationId xmlns:a16="http://schemas.microsoft.com/office/drawing/2014/main" id="{1EB50880-E434-4086-A7A1-1A18A73A476F}"/>
                    </a:ext>
                  </a:extLst>
                </p:cNvPr>
                <p:cNvSpPr/>
                <p:nvPr/>
              </p:nvSpPr>
              <p:spPr>
                <a:xfrm>
                  <a:off x="10835260" y="3591112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" name="Freeform: Shape 347">
                  <a:extLst>
                    <a:ext uri="{FF2B5EF4-FFF2-40B4-BE49-F238E27FC236}">
                      <a16:creationId xmlns:a16="http://schemas.microsoft.com/office/drawing/2014/main" id="{BFB731DB-A1DB-47A3-BF79-693CCEEDC2A0}"/>
                    </a:ext>
                  </a:extLst>
                </p:cNvPr>
                <p:cNvSpPr/>
                <p:nvPr/>
              </p:nvSpPr>
              <p:spPr>
                <a:xfrm>
                  <a:off x="10835327" y="3433229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8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8"/>
                        <a:pt x="45110" y="93038"/>
                      </a:cubicBez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9" name="Freeform: Shape 348">
                  <a:extLst>
                    <a:ext uri="{FF2B5EF4-FFF2-40B4-BE49-F238E27FC236}">
                      <a16:creationId xmlns:a16="http://schemas.microsoft.com/office/drawing/2014/main" id="{082C70E4-7E4C-4480-8BE0-7321E6C8EAE1}"/>
                    </a:ext>
                  </a:extLst>
                </p:cNvPr>
                <p:cNvSpPr/>
                <p:nvPr/>
              </p:nvSpPr>
              <p:spPr>
                <a:xfrm>
                  <a:off x="10835260" y="3275345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8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8"/>
                        <a:pt x="45176" y="93038"/>
                      </a:cubicBezTo>
                      <a:cubicBezTo>
                        <a:pt x="19802" y="93038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" name="Freeform: Shape 349">
                  <a:extLst>
                    <a:ext uri="{FF2B5EF4-FFF2-40B4-BE49-F238E27FC236}">
                      <a16:creationId xmlns:a16="http://schemas.microsoft.com/office/drawing/2014/main" id="{9003C704-4853-4EA8-B36E-D74D9F9A4216}"/>
                    </a:ext>
                  </a:extLst>
                </p:cNvPr>
                <p:cNvSpPr/>
                <p:nvPr/>
              </p:nvSpPr>
              <p:spPr>
                <a:xfrm>
                  <a:off x="10835260" y="3117461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19736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1" name="Freeform: Shape 350">
                  <a:extLst>
                    <a:ext uri="{FF2B5EF4-FFF2-40B4-BE49-F238E27FC236}">
                      <a16:creationId xmlns:a16="http://schemas.microsoft.com/office/drawing/2014/main" id="{03EEC38C-D331-4580-A759-7B95F017B0D8}"/>
                    </a:ext>
                  </a:extLst>
                </p:cNvPr>
                <p:cNvSpPr/>
                <p:nvPr/>
              </p:nvSpPr>
              <p:spPr>
                <a:xfrm>
                  <a:off x="10835260" y="2958168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8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8"/>
                        <a:pt x="45176" y="93038"/>
                      </a:cubicBezTo>
                      <a:cubicBezTo>
                        <a:pt x="19802" y="93038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2" name="Freeform: Shape 351">
                  <a:extLst>
                    <a:ext uri="{FF2B5EF4-FFF2-40B4-BE49-F238E27FC236}">
                      <a16:creationId xmlns:a16="http://schemas.microsoft.com/office/drawing/2014/main" id="{F29E8ADD-2A66-4C6B-A72A-AC535305A7D7}"/>
                    </a:ext>
                  </a:extLst>
                </p:cNvPr>
                <p:cNvSpPr/>
                <p:nvPr/>
              </p:nvSpPr>
              <p:spPr>
                <a:xfrm>
                  <a:off x="10835327" y="2800285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3" name="Freeform: Shape 352">
                  <a:extLst>
                    <a:ext uri="{FF2B5EF4-FFF2-40B4-BE49-F238E27FC236}">
                      <a16:creationId xmlns:a16="http://schemas.microsoft.com/office/drawing/2014/main" id="{575B7E37-E743-44A4-BFD4-0FA0C811A596}"/>
                    </a:ext>
                  </a:extLst>
                </p:cNvPr>
                <p:cNvSpPr/>
                <p:nvPr/>
              </p:nvSpPr>
              <p:spPr>
                <a:xfrm>
                  <a:off x="10835327" y="2642401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4" name="Freeform: Shape 353">
                  <a:extLst>
                    <a:ext uri="{FF2B5EF4-FFF2-40B4-BE49-F238E27FC236}">
                      <a16:creationId xmlns:a16="http://schemas.microsoft.com/office/drawing/2014/main" id="{8E5394F1-301B-44CA-8B78-1CF5EA1A6660}"/>
                    </a:ext>
                  </a:extLst>
                </p:cNvPr>
                <p:cNvSpPr/>
                <p:nvPr/>
              </p:nvSpPr>
              <p:spPr>
                <a:xfrm>
                  <a:off x="10835260" y="2484518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5" name="Freeform: Shape 354">
                  <a:extLst>
                    <a:ext uri="{FF2B5EF4-FFF2-40B4-BE49-F238E27FC236}">
                      <a16:creationId xmlns:a16="http://schemas.microsoft.com/office/drawing/2014/main" id="{4D7A9E77-A7CA-415F-AE2A-02286BD062C3}"/>
                    </a:ext>
                  </a:extLst>
                </p:cNvPr>
                <p:cNvSpPr/>
                <p:nvPr/>
              </p:nvSpPr>
              <p:spPr>
                <a:xfrm>
                  <a:off x="10835260" y="2326634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1973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6" name="Freeform: Shape 355">
                  <a:extLst>
                    <a:ext uri="{FF2B5EF4-FFF2-40B4-BE49-F238E27FC236}">
                      <a16:creationId xmlns:a16="http://schemas.microsoft.com/office/drawing/2014/main" id="{7C410AA3-2225-43BB-A5B1-446116C99B90}"/>
                    </a:ext>
                  </a:extLst>
                </p:cNvPr>
                <p:cNvSpPr/>
                <p:nvPr/>
              </p:nvSpPr>
              <p:spPr>
                <a:xfrm>
                  <a:off x="10835260" y="2167341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7" name="Freeform: Shape 356">
                  <a:extLst>
                    <a:ext uri="{FF2B5EF4-FFF2-40B4-BE49-F238E27FC236}">
                      <a16:creationId xmlns:a16="http://schemas.microsoft.com/office/drawing/2014/main" id="{89CE0E34-C2A6-4A95-91EA-A34068A06A04}"/>
                    </a:ext>
                  </a:extLst>
                </p:cNvPr>
                <p:cNvSpPr/>
                <p:nvPr/>
              </p:nvSpPr>
              <p:spPr>
                <a:xfrm>
                  <a:off x="10835260" y="2009457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8" name="Freeform: Shape 357">
                  <a:extLst>
                    <a:ext uri="{FF2B5EF4-FFF2-40B4-BE49-F238E27FC236}">
                      <a16:creationId xmlns:a16="http://schemas.microsoft.com/office/drawing/2014/main" id="{2971203C-BF24-4A5A-AE18-B27C064BE05C}"/>
                    </a:ext>
                  </a:extLst>
                </p:cNvPr>
                <p:cNvSpPr/>
                <p:nvPr/>
              </p:nvSpPr>
              <p:spPr>
                <a:xfrm>
                  <a:off x="10835260" y="1851574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9" name="Freeform: Shape 358">
                  <a:extLst>
                    <a:ext uri="{FF2B5EF4-FFF2-40B4-BE49-F238E27FC236}">
                      <a16:creationId xmlns:a16="http://schemas.microsoft.com/office/drawing/2014/main" id="{E08273FD-D974-4AE7-94BB-CDA15A7E8AC0}"/>
                    </a:ext>
                  </a:extLst>
                </p:cNvPr>
                <p:cNvSpPr/>
                <p:nvPr/>
              </p:nvSpPr>
              <p:spPr>
                <a:xfrm>
                  <a:off x="10835260" y="1693690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1973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0" name="Freeform: Shape 359">
                  <a:extLst>
                    <a:ext uri="{FF2B5EF4-FFF2-40B4-BE49-F238E27FC236}">
                      <a16:creationId xmlns:a16="http://schemas.microsoft.com/office/drawing/2014/main" id="{4687A776-94B5-4F3B-94C8-99DCFE2140C3}"/>
                    </a:ext>
                  </a:extLst>
                </p:cNvPr>
                <p:cNvSpPr/>
                <p:nvPr/>
              </p:nvSpPr>
              <p:spPr>
                <a:xfrm>
                  <a:off x="10694605" y="1512092"/>
                  <a:ext cx="90273" cy="91129"/>
                </a:xfrm>
                <a:custGeom>
                  <a:avLst/>
                  <a:gdLst>
                    <a:gd name="connsiteX0" fmla="*/ 1163 w 90273"/>
                    <a:gd name="connsiteY0" fmla="*/ 34992 h 91129"/>
                    <a:gd name="connsiteX1" fmla="*/ 56141 w 90273"/>
                    <a:gd name="connsiteY1" fmla="*/ 1160 h 91129"/>
                    <a:gd name="connsiteX2" fmla="*/ 88563 w 90273"/>
                    <a:gd name="connsiteY2" fmla="*/ 56137 h 91129"/>
                    <a:gd name="connsiteX3" fmla="*/ 33586 w 90273"/>
                    <a:gd name="connsiteY3" fmla="*/ 89969 h 91129"/>
                    <a:gd name="connsiteX4" fmla="*/ 1163 w 90273"/>
                    <a:gd name="connsiteY4" fmla="*/ 34992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73" h="91129">
                      <a:moveTo>
                        <a:pt x="1163" y="34992"/>
                      </a:moveTo>
                      <a:cubicBezTo>
                        <a:pt x="6802" y="11027"/>
                        <a:pt x="32176" y="-4479"/>
                        <a:pt x="56141" y="1160"/>
                      </a:cubicBezTo>
                      <a:cubicBezTo>
                        <a:pt x="80106" y="6798"/>
                        <a:pt x="95612" y="32173"/>
                        <a:pt x="88563" y="56137"/>
                      </a:cubicBezTo>
                      <a:cubicBezTo>
                        <a:pt x="82924" y="80102"/>
                        <a:pt x="57550" y="95608"/>
                        <a:pt x="33586" y="89969"/>
                      </a:cubicBezTo>
                      <a:cubicBezTo>
                        <a:pt x="11031" y="84331"/>
                        <a:pt x="-4475" y="60366"/>
                        <a:pt x="1163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1" name="Freeform: Shape 360">
                  <a:extLst>
                    <a:ext uri="{FF2B5EF4-FFF2-40B4-BE49-F238E27FC236}">
                      <a16:creationId xmlns:a16="http://schemas.microsoft.com/office/drawing/2014/main" id="{88189C0A-7303-40B5-A4A5-E49E16D5F0A9}"/>
                    </a:ext>
                  </a:extLst>
                </p:cNvPr>
                <p:cNvSpPr/>
                <p:nvPr/>
              </p:nvSpPr>
              <p:spPr>
                <a:xfrm>
                  <a:off x="10545184" y="1476850"/>
                  <a:ext cx="91129" cy="91129"/>
                </a:xfrm>
                <a:custGeom>
                  <a:avLst/>
                  <a:gdLst>
                    <a:gd name="connsiteX0" fmla="*/ 1160 w 91129"/>
                    <a:gd name="connsiteY0" fmla="*/ 34992 h 91129"/>
                    <a:gd name="connsiteX1" fmla="*/ 56137 w 91129"/>
                    <a:gd name="connsiteY1" fmla="*/ 1160 h 91129"/>
                    <a:gd name="connsiteX2" fmla="*/ 89969 w 91129"/>
                    <a:gd name="connsiteY2" fmla="*/ 56137 h 91129"/>
                    <a:gd name="connsiteX3" fmla="*/ 34992 w 91129"/>
                    <a:gd name="connsiteY3" fmla="*/ 89969 h 91129"/>
                    <a:gd name="connsiteX4" fmla="*/ 1160 w 91129"/>
                    <a:gd name="connsiteY4" fmla="*/ 34992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29">
                      <a:moveTo>
                        <a:pt x="1160" y="34992"/>
                      </a:moveTo>
                      <a:cubicBezTo>
                        <a:pt x="6798" y="11027"/>
                        <a:pt x="32173" y="-4479"/>
                        <a:pt x="56137" y="1160"/>
                      </a:cubicBezTo>
                      <a:cubicBezTo>
                        <a:pt x="80101" y="6798"/>
                        <a:pt x="95608" y="32173"/>
                        <a:pt x="89969" y="56137"/>
                      </a:cubicBezTo>
                      <a:cubicBezTo>
                        <a:pt x="84330" y="80102"/>
                        <a:pt x="58956" y="95608"/>
                        <a:pt x="34992" y="89969"/>
                      </a:cubicBezTo>
                      <a:cubicBezTo>
                        <a:pt x="11028" y="82921"/>
                        <a:pt x="-4479" y="58956"/>
                        <a:pt x="1160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2" name="Freeform: Shape 361">
                  <a:extLst>
                    <a:ext uri="{FF2B5EF4-FFF2-40B4-BE49-F238E27FC236}">
                      <a16:creationId xmlns:a16="http://schemas.microsoft.com/office/drawing/2014/main" id="{54837C9D-5CFB-45B0-A0C2-465246B4E984}"/>
                    </a:ext>
                  </a:extLst>
                </p:cNvPr>
                <p:cNvSpPr/>
                <p:nvPr/>
              </p:nvSpPr>
              <p:spPr>
                <a:xfrm>
                  <a:off x="10395758" y="1440199"/>
                  <a:ext cx="91129" cy="91129"/>
                </a:xfrm>
                <a:custGeom>
                  <a:avLst/>
                  <a:gdLst>
                    <a:gd name="connsiteX0" fmla="*/ 1160 w 91129"/>
                    <a:gd name="connsiteY0" fmla="*/ 34992 h 91129"/>
                    <a:gd name="connsiteX1" fmla="*/ 56137 w 91129"/>
                    <a:gd name="connsiteY1" fmla="*/ 1160 h 91129"/>
                    <a:gd name="connsiteX2" fmla="*/ 89970 w 91129"/>
                    <a:gd name="connsiteY2" fmla="*/ 56137 h 91129"/>
                    <a:gd name="connsiteX3" fmla="*/ 34992 w 91129"/>
                    <a:gd name="connsiteY3" fmla="*/ 89969 h 91129"/>
                    <a:gd name="connsiteX4" fmla="*/ 1160 w 91129"/>
                    <a:gd name="connsiteY4" fmla="*/ 34992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29">
                      <a:moveTo>
                        <a:pt x="1160" y="34992"/>
                      </a:moveTo>
                      <a:cubicBezTo>
                        <a:pt x="6799" y="11028"/>
                        <a:pt x="30763" y="-4479"/>
                        <a:pt x="56137" y="1160"/>
                      </a:cubicBezTo>
                      <a:cubicBezTo>
                        <a:pt x="80102" y="6799"/>
                        <a:pt x="95608" y="32173"/>
                        <a:pt x="89970" y="56137"/>
                      </a:cubicBezTo>
                      <a:cubicBezTo>
                        <a:pt x="84331" y="80102"/>
                        <a:pt x="60366" y="95608"/>
                        <a:pt x="34992" y="89969"/>
                      </a:cubicBezTo>
                      <a:cubicBezTo>
                        <a:pt x="11028" y="84331"/>
                        <a:pt x="-4479" y="58956"/>
                        <a:pt x="1160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3" name="Freeform: Shape 362">
                  <a:extLst>
                    <a:ext uri="{FF2B5EF4-FFF2-40B4-BE49-F238E27FC236}">
                      <a16:creationId xmlns:a16="http://schemas.microsoft.com/office/drawing/2014/main" id="{6C7380BA-76DF-4410-BEF8-4F23489667CC}"/>
                    </a:ext>
                  </a:extLst>
                </p:cNvPr>
                <p:cNvSpPr/>
                <p:nvPr/>
              </p:nvSpPr>
              <p:spPr>
                <a:xfrm>
                  <a:off x="10246336" y="1403617"/>
                  <a:ext cx="91125" cy="91058"/>
                </a:xfrm>
                <a:custGeom>
                  <a:avLst/>
                  <a:gdLst>
                    <a:gd name="connsiteX0" fmla="*/ 1156 w 91125"/>
                    <a:gd name="connsiteY0" fmla="*/ 36332 h 91058"/>
                    <a:gd name="connsiteX1" fmla="*/ 56134 w 91125"/>
                    <a:gd name="connsiteY1" fmla="*/ 1090 h 91058"/>
                    <a:gd name="connsiteX2" fmla="*/ 89965 w 91125"/>
                    <a:gd name="connsiteY2" fmla="*/ 56067 h 91058"/>
                    <a:gd name="connsiteX3" fmla="*/ 36398 w 91125"/>
                    <a:gd name="connsiteY3" fmla="*/ 89899 h 91058"/>
                    <a:gd name="connsiteX4" fmla="*/ 1156 w 91125"/>
                    <a:gd name="connsiteY4" fmla="*/ 36332 h 910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5" h="91058">
                      <a:moveTo>
                        <a:pt x="1156" y="36332"/>
                      </a:moveTo>
                      <a:cubicBezTo>
                        <a:pt x="6795" y="12367"/>
                        <a:pt x="30759" y="-4549"/>
                        <a:pt x="56134" y="1090"/>
                      </a:cubicBezTo>
                      <a:cubicBezTo>
                        <a:pt x="80098" y="6728"/>
                        <a:pt x="95605" y="32102"/>
                        <a:pt x="89965" y="56067"/>
                      </a:cubicBezTo>
                      <a:cubicBezTo>
                        <a:pt x="84327" y="80031"/>
                        <a:pt x="60363" y="95538"/>
                        <a:pt x="36398" y="89899"/>
                      </a:cubicBezTo>
                      <a:cubicBezTo>
                        <a:pt x="11024" y="84260"/>
                        <a:pt x="-4483" y="60296"/>
                        <a:pt x="1156" y="3633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4" name="Freeform: Shape 363">
                  <a:extLst>
                    <a:ext uri="{FF2B5EF4-FFF2-40B4-BE49-F238E27FC236}">
                      <a16:creationId xmlns:a16="http://schemas.microsoft.com/office/drawing/2014/main" id="{7EB9C4A5-2C0F-413E-9B85-B4AC2823F99A}"/>
                    </a:ext>
                  </a:extLst>
                </p:cNvPr>
                <p:cNvSpPr/>
                <p:nvPr/>
              </p:nvSpPr>
              <p:spPr>
                <a:xfrm>
                  <a:off x="10095961" y="1371195"/>
                  <a:ext cx="89255" cy="90988"/>
                </a:xfrm>
                <a:custGeom>
                  <a:avLst/>
                  <a:gdLst>
                    <a:gd name="connsiteX0" fmla="*/ 696 w 89255"/>
                    <a:gd name="connsiteY0" fmla="*/ 36332 h 90988"/>
                    <a:gd name="connsiteX1" fmla="*/ 54264 w 89255"/>
                    <a:gd name="connsiteY1" fmla="*/ 1090 h 90988"/>
                    <a:gd name="connsiteX2" fmla="*/ 88096 w 89255"/>
                    <a:gd name="connsiteY2" fmla="*/ 54657 h 90988"/>
                    <a:gd name="connsiteX3" fmla="*/ 34529 w 89255"/>
                    <a:gd name="connsiteY3" fmla="*/ 89899 h 90988"/>
                    <a:gd name="connsiteX4" fmla="*/ 696 w 89255"/>
                    <a:gd name="connsiteY4" fmla="*/ 36332 h 9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255" h="90988">
                      <a:moveTo>
                        <a:pt x="696" y="36332"/>
                      </a:moveTo>
                      <a:cubicBezTo>
                        <a:pt x="6335" y="12367"/>
                        <a:pt x="30300" y="-4549"/>
                        <a:pt x="54264" y="1090"/>
                      </a:cubicBezTo>
                      <a:cubicBezTo>
                        <a:pt x="78228" y="6728"/>
                        <a:pt x="93735" y="30693"/>
                        <a:pt x="88096" y="54657"/>
                      </a:cubicBezTo>
                      <a:cubicBezTo>
                        <a:pt x="82457" y="78622"/>
                        <a:pt x="58493" y="95538"/>
                        <a:pt x="34529" y="89899"/>
                      </a:cubicBezTo>
                      <a:cubicBezTo>
                        <a:pt x="11973" y="85670"/>
                        <a:pt x="-3533" y="61706"/>
                        <a:pt x="696" y="3633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5" name="Freeform: Shape 364">
                  <a:extLst>
                    <a:ext uri="{FF2B5EF4-FFF2-40B4-BE49-F238E27FC236}">
                      <a16:creationId xmlns:a16="http://schemas.microsoft.com/office/drawing/2014/main" id="{5B468768-AEC6-43D0-B70F-3492BD99CB01}"/>
                    </a:ext>
                  </a:extLst>
                </p:cNvPr>
                <p:cNvSpPr/>
                <p:nvPr/>
              </p:nvSpPr>
              <p:spPr>
                <a:xfrm>
                  <a:off x="9946075" y="1340182"/>
                  <a:ext cx="90659" cy="90988"/>
                </a:xfrm>
                <a:custGeom>
                  <a:avLst/>
                  <a:gdLst>
                    <a:gd name="connsiteX0" fmla="*/ 1156 w 90659"/>
                    <a:gd name="connsiteY0" fmla="*/ 36332 h 90988"/>
                    <a:gd name="connsiteX1" fmla="*/ 54724 w 90659"/>
                    <a:gd name="connsiteY1" fmla="*/ 1090 h 90988"/>
                    <a:gd name="connsiteX2" fmla="*/ 89965 w 90659"/>
                    <a:gd name="connsiteY2" fmla="*/ 54657 h 90988"/>
                    <a:gd name="connsiteX3" fmla="*/ 36398 w 90659"/>
                    <a:gd name="connsiteY3" fmla="*/ 89899 h 90988"/>
                    <a:gd name="connsiteX4" fmla="*/ 1156 w 90659"/>
                    <a:gd name="connsiteY4" fmla="*/ 36332 h 9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659" h="90988">
                      <a:moveTo>
                        <a:pt x="1156" y="36332"/>
                      </a:moveTo>
                      <a:cubicBezTo>
                        <a:pt x="6794" y="12367"/>
                        <a:pt x="30759" y="-4549"/>
                        <a:pt x="54724" y="1090"/>
                      </a:cubicBezTo>
                      <a:cubicBezTo>
                        <a:pt x="78688" y="6728"/>
                        <a:pt x="94194" y="30693"/>
                        <a:pt x="89965" y="54657"/>
                      </a:cubicBezTo>
                      <a:cubicBezTo>
                        <a:pt x="84326" y="78622"/>
                        <a:pt x="60363" y="95538"/>
                        <a:pt x="36398" y="89899"/>
                      </a:cubicBezTo>
                      <a:cubicBezTo>
                        <a:pt x="11024" y="84260"/>
                        <a:pt x="-4483" y="60296"/>
                        <a:pt x="1156" y="3633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6" name="Freeform: Shape 365">
                  <a:extLst>
                    <a:ext uri="{FF2B5EF4-FFF2-40B4-BE49-F238E27FC236}">
                      <a16:creationId xmlns:a16="http://schemas.microsoft.com/office/drawing/2014/main" id="{3A939D63-B9BA-4DC7-8B7E-8591CFE51618}"/>
                    </a:ext>
                  </a:extLst>
                </p:cNvPr>
                <p:cNvSpPr/>
                <p:nvPr/>
              </p:nvSpPr>
              <p:spPr>
                <a:xfrm>
                  <a:off x="9795306" y="1307693"/>
                  <a:ext cx="90988" cy="91055"/>
                </a:xfrm>
                <a:custGeom>
                  <a:avLst/>
                  <a:gdLst>
                    <a:gd name="connsiteX0" fmla="*/ 1090 w 90988"/>
                    <a:gd name="connsiteY0" fmla="*/ 36398 h 91055"/>
                    <a:gd name="connsiteX1" fmla="*/ 54657 w 90988"/>
                    <a:gd name="connsiteY1" fmla="*/ 1156 h 91055"/>
                    <a:gd name="connsiteX2" fmla="*/ 89899 w 90988"/>
                    <a:gd name="connsiteY2" fmla="*/ 54724 h 91055"/>
                    <a:gd name="connsiteX3" fmla="*/ 36332 w 90988"/>
                    <a:gd name="connsiteY3" fmla="*/ 89966 h 91055"/>
                    <a:gd name="connsiteX4" fmla="*/ 1090 w 90988"/>
                    <a:gd name="connsiteY4" fmla="*/ 36398 h 91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988" h="91055">
                      <a:moveTo>
                        <a:pt x="1090" y="36398"/>
                      </a:moveTo>
                      <a:cubicBezTo>
                        <a:pt x="6729" y="11024"/>
                        <a:pt x="29283" y="-4483"/>
                        <a:pt x="54657" y="1156"/>
                      </a:cubicBezTo>
                      <a:cubicBezTo>
                        <a:pt x="78622" y="6795"/>
                        <a:pt x="95538" y="30759"/>
                        <a:pt x="89899" y="54724"/>
                      </a:cubicBezTo>
                      <a:cubicBezTo>
                        <a:pt x="84261" y="78688"/>
                        <a:pt x="60296" y="95604"/>
                        <a:pt x="36332" y="89966"/>
                      </a:cubicBezTo>
                      <a:cubicBezTo>
                        <a:pt x="12367" y="85736"/>
                        <a:pt x="-4549" y="61772"/>
                        <a:pt x="1090" y="3639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7" name="Freeform: Shape 366">
                  <a:extLst>
                    <a:ext uri="{FF2B5EF4-FFF2-40B4-BE49-F238E27FC236}">
                      <a16:creationId xmlns:a16="http://schemas.microsoft.com/office/drawing/2014/main" id="{E4C2EB56-FB7D-4F68-AEAE-9BD115B3FA18}"/>
                    </a:ext>
                  </a:extLst>
                </p:cNvPr>
                <p:cNvSpPr/>
                <p:nvPr/>
              </p:nvSpPr>
              <p:spPr>
                <a:xfrm>
                  <a:off x="9644867" y="1275777"/>
                  <a:ext cx="90593" cy="90614"/>
                </a:xfrm>
                <a:custGeom>
                  <a:avLst/>
                  <a:gdLst>
                    <a:gd name="connsiteX0" fmla="*/ 694 w 90593"/>
                    <a:gd name="connsiteY0" fmla="*/ 37301 h 90614"/>
                    <a:gd name="connsiteX1" fmla="*/ 54262 w 90593"/>
                    <a:gd name="connsiteY1" fmla="*/ 649 h 90614"/>
                    <a:gd name="connsiteX2" fmla="*/ 89504 w 90593"/>
                    <a:gd name="connsiteY2" fmla="*/ 54217 h 90614"/>
                    <a:gd name="connsiteX3" fmla="*/ 35936 w 90593"/>
                    <a:gd name="connsiteY3" fmla="*/ 89459 h 90614"/>
                    <a:gd name="connsiteX4" fmla="*/ 694 w 90593"/>
                    <a:gd name="connsiteY4" fmla="*/ 37301 h 90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93" h="90614">
                      <a:moveTo>
                        <a:pt x="694" y="37301"/>
                      </a:moveTo>
                      <a:cubicBezTo>
                        <a:pt x="4923" y="13336"/>
                        <a:pt x="28888" y="-3580"/>
                        <a:pt x="54262" y="649"/>
                      </a:cubicBezTo>
                      <a:cubicBezTo>
                        <a:pt x="78226" y="6288"/>
                        <a:pt x="95143" y="30252"/>
                        <a:pt x="89504" y="54217"/>
                      </a:cubicBezTo>
                      <a:cubicBezTo>
                        <a:pt x="85275" y="79591"/>
                        <a:pt x="61310" y="95097"/>
                        <a:pt x="35936" y="89459"/>
                      </a:cubicBezTo>
                      <a:cubicBezTo>
                        <a:pt x="11971" y="85230"/>
                        <a:pt x="-3535" y="62675"/>
                        <a:pt x="694" y="3730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8" name="Freeform: Shape 367">
                  <a:extLst>
                    <a:ext uri="{FF2B5EF4-FFF2-40B4-BE49-F238E27FC236}">
                      <a16:creationId xmlns:a16="http://schemas.microsoft.com/office/drawing/2014/main" id="{2EFDB655-F4D4-4B13-89BC-BBE56C5E18E5}"/>
                    </a:ext>
                  </a:extLst>
                </p:cNvPr>
                <p:cNvSpPr/>
                <p:nvPr/>
              </p:nvSpPr>
              <p:spPr>
                <a:xfrm>
                  <a:off x="9493639" y="1248950"/>
                  <a:ext cx="91955" cy="90194"/>
                </a:xfrm>
                <a:custGeom>
                  <a:avLst/>
                  <a:gdLst>
                    <a:gd name="connsiteX0" fmla="*/ 1086 w 91955"/>
                    <a:gd name="connsiteY0" fmla="*/ 37344 h 90194"/>
                    <a:gd name="connsiteX1" fmla="*/ 54655 w 91955"/>
                    <a:gd name="connsiteY1" fmla="*/ 692 h 90194"/>
                    <a:gd name="connsiteX2" fmla="*/ 91306 w 91955"/>
                    <a:gd name="connsiteY2" fmla="*/ 52850 h 90194"/>
                    <a:gd name="connsiteX3" fmla="*/ 37738 w 91955"/>
                    <a:gd name="connsiteY3" fmla="*/ 89502 h 90194"/>
                    <a:gd name="connsiteX4" fmla="*/ 1086 w 91955"/>
                    <a:gd name="connsiteY4" fmla="*/ 37344 h 90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955" h="90194">
                      <a:moveTo>
                        <a:pt x="1086" y="37344"/>
                      </a:moveTo>
                      <a:cubicBezTo>
                        <a:pt x="5316" y="11970"/>
                        <a:pt x="29280" y="-3537"/>
                        <a:pt x="54655" y="692"/>
                      </a:cubicBezTo>
                      <a:cubicBezTo>
                        <a:pt x="78618" y="4921"/>
                        <a:pt x="95535" y="28886"/>
                        <a:pt x="91306" y="52850"/>
                      </a:cubicBezTo>
                      <a:cubicBezTo>
                        <a:pt x="87077" y="78224"/>
                        <a:pt x="63112" y="93731"/>
                        <a:pt x="37738" y="89502"/>
                      </a:cubicBezTo>
                      <a:cubicBezTo>
                        <a:pt x="12364" y="85273"/>
                        <a:pt x="-4552" y="62718"/>
                        <a:pt x="1086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9" name="Freeform: Shape 368">
                  <a:extLst>
                    <a:ext uri="{FF2B5EF4-FFF2-40B4-BE49-F238E27FC236}">
                      <a16:creationId xmlns:a16="http://schemas.microsoft.com/office/drawing/2014/main" id="{E987CDAC-2ACD-4764-9FD8-316154124D5A}"/>
                    </a:ext>
                  </a:extLst>
                </p:cNvPr>
                <p:cNvSpPr/>
                <p:nvPr/>
              </p:nvSpPr>
              <p:spPr>
                <a:xfrm>
                  <a:off x="9341832" y="1222167"/>
                  <a:ext cx="90107" cy="90194"/>
                </a:xfrm>
                <a:custGeom>
                  <a:avLst/>
                  <a:gdLst>
                    <a:gd name="connsiteX0" fmla="*/ 649 w 90107"/>
                    <a:gd name="connsiteY0" fmla="*/ 37344 h 90194"/>
                    <a:gd name="connsiteX1" fmla="*/ 52807 w 90107"/>
                    <a:gd name="connsiteY1" fmla="*/ 692 h 90194"/>
                    <a:gd name="connsiteX2" fmla="*/ 89459 w 90107"/>
                    <a:gd name="connsiteY2" fmla="*/ 52850 h 90194"/>
                    <a:gd name="connsiteX3" fmla="*/ 37301 w 90107"/>
                    <a:gd name="connsiteY3" fmla="*/ 89502 h 90194"/>
                    <a:gd name="connsiteX4" fmla="*/ 649 w 90107"/>
                    <a:gd name="connsiteY4" fmla="*/ 37344 h 90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0194">
                      <a:moveTo>
                        <a:pt x="649" y="37344"/>
                      </a:moveTo>
                      <a:cubicBezTo>
                        <a:pt x="4878" y="11970"/>
                        <a:pt x="28843" y="-3537"/>
                        <a:pt x="52807" y="692"/>
                      </a:cubicBezTo>
                      <a:cubicBezTo>
                        <a:pt x="76772" y="4921"/>
                        <a:pt x="93688" y="28886"/>
                        <a:pt x="89459" y="52850"/>
                      </a:cubicBezTo>
                      <a:cubicBezTo>
                        <a:pt x="85230" y="78224"/>
                        <a:pt x="61265" y="93731"/>
                        <a:pt x="37301" y="89502"/>
                      </a:cubicBezTo>
                      <a:cubicBezTo>
                        <a:pt x="13337" y="85273"/>
                        <a:pt x="-3580" y="62718"/>
                        <a:pt x="649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0" name="Freeform: Shape 369">
                  <a:extLst>
                    <a:ext uri="{FF2B5EF4-FFF2-40B4-BE49-F238E27FC236}">
                      <a16:creationId xmlns:a16="http://schemas.microsoft.com/office/drawing/2014/main" id="{28EBD7FA-F288-4C38-8830-367C1F5C2E5E}"/>
                    </a:ext>
                  </a:extLst>
                </p:cNvPr>
                <p:cNvSpPr/>
                <p:nvPr/>
              </p:nvSpPr>
              <p:spPr>
                <a:xfrm>
                  <a:off x="9190953" y="1195383"/>
                  <a:ext cx="90151" cy="91603"/>
                </a:xfrm>
                <a:custGeom>
                  <a:avLst/>
                  <a:gdLst>
                    <a:gd name="connsiteX0" fmla="*/ 692 w 90151"/>
                    <a:gd name="connsiteY0" fmla="*/ 37344 h 91603"/>
                    <a:gd name="connsiteX1" fmla="*/ 52850 w 90151"/>
                    <a:gd name="connsiteY1" fmla="*/ 692 h 91603"/>
                    <a:gd name="connsiteX2" fmla="*/ 89502 w 90151"/>
                    <a:gd name="connsiteY2" fmla="*/ 54260 h 91603"/>
                    <a:gd name="connsiteX3" fmla="*/ 37344 w 90151"/>
                    <a:gd name="connsiteY3" fmla="*/ 90911 h 91603"/>
                    <a:gd name="connsiteX4" fmla="*/ 692 w 90151"/>
                    <a:gd name="connsiteY4" fmla="*/ 37344 h 916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51" h="91603">
                      <a:moveTo>
                        <a:pt x="692" y="37344"/>
                      </a:moveTo>
                      <a:cubicBezTo>
                        <a:pt x="4922" y="11970"/>
                        <a:pt x="28886" y="-3537"/>
                        <a:pt x="52850" y="692"/>
                      </a:cubicBezTo>
                      <a:cubicBezTo>
                        <a:pt x="76815" y="4921"/>
                        <a:pt x="93731" y="28886"/>
                        <a:pt x="89502" y="54260"/>
                      </a:cubicBezTo>
                      <a:cubicBezTo>
                        <a:pt x="85273" y="79634"/>
                        <a:pt x="61309" y="95141"/>
                        <a:pt x="37344" y="90911"/>
                      </a:cubicBezTo>
                      <a:cubicBezTo>
                        <a:pt x="11970" y="85273"/>
                        <a:pt x="-3537" y="61308"/>
                        <a:pt x="692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1" name="Freeform: Shape 370">
                  <a:extLst>
                    <a:ext uri="{FF2B5EF4-FFF2-40B4-BE49-F238E27FC236}">
                      <a16:creationId xmlns:a16="http://schemas.microsoft.com/office/drawing/2014/main" id="{E5EE7F52-7BB1-4BA1-85D7-D68F67D0C59B}"/>
                    </a:ext>
                  </a:extLst>
                </p:cNvPr>
                <p:cNvSpPr/>
                <p:nvPr/>
              </p:nvSpPr>
              <p:spPr>
                <a:xfrm>
                  <a:off x="9038751" y="1167234"/>
                  <a:ext cx="90107" cy="91559"/>
                </a:xfrm>
                <a:custGeom>
                  <a:avLst/>
                  <a:gdLst>
                    <a:gd name="connsiteX0" fmla="*/ 649 w 90107"/>
                    <a:gd name="connsiteY0" fmla="*/ 38709 h 91559"/>
                    <a:gd name="connsiteX1" fmla="*/ 52807 w 90107"/>
                    <a:gd name="connsiteY1" fmla="*/ 648 h 91559"/>
                    <a:gd name="connsiteX2" fmla="*/ 89459 w 90107"/>
                    <a:gd name="connsiteY2" fmla="*/ 54215 h 91559"/>
                    <a:gd name="connsiteX3" fmla="*/ 37301 w 90107"/>
                    <a:gd name="connsiteY3" fmla="*/ 90867 h 91559"/>
                    <a:gd name="connsiteX4" fmla="*/ 649 w 90107"/>
                    <a:gd name="connsiteY4" fmla="*/ 38709 h 91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1559">
                      <a:moveTo>
                        <a:pt x="649" y="38709"/>
                      </a:moveTo>
                      <a:cubicBezTo>
                        <a:pt x="4878" y="13335"/>
                        <a:pt x="27433" y="-3581"/>
                        <a:pt x="52807" y="648"/>
                      </a:cubicBezTo>
                      <a:cubicBezTo>
                        <a:pt x="76772" y="4877"/>
                        <a:pt x="93688" y="28841"/>
                        <a:pt x="89459" y="54215"/>
                      </a:cubicBezTo>
                      <a:cubicBezTo>
                        <a:pt x="85230" y="79589"/>
                        <a:pt x="62675" y="95096"/>
                        <a:pt x="37301" y="90867"/>
                      </a:cubicBezTo>
                      <a:cubicBezTo>
                        <a:pt x="13337" y="86638"/>
                        <a:pt x="-3580" y="64083"/>
                        <a:pt x="649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2" name="Freeform: Shape 371">
                  <a:extLst>
                    <a:ext uri="{FF2B5EF4-FFF2-40B4-BE49-F238E27FC236}">
                      <a16:creationId xmlns:a16="http://schemas.microsoft.com/office/drawing/2014/main" id="{61EF7591-56CD-4C4B-84CB-CFD4EE17E5BC}"/>
                    </a:ext>
                  </a:extLst>
                </p:cNvPr>
                <p:cNvSpPr/>
                <p:nvPr/>
              </p:nvSpPr>
              <p:spPr>
                <a:xfrm>
                  <a:off x="8886849" y="1146089"/>
                  <a:ext cx="91174" cy="91514"/>
                </a:xfrm>
                <a:custGeom>
                  <a:avLst/>
                  <a:gdLst>
                    <a:gd name="connsiteX0" fmla="*/ 307 w 91174"/>
                    <a:gd name="connsiteY0" fmla="*/ 38709 h 91514"/>
                    <a:gd name="connsiteX1" fmla="*/ 52465 w 91174"/>
                    <a:gd name="connsiteY1" fmla="*/ 648 h 91514"/>
                    <a:gd name="connsiteX2" fmla="*/ 90526 w 91174"/>
                    <a:gd name="connsiteY2" fmla="*/ 52806 h 91514"/>
                    <a:gd name="connsiteX3" fmla="*/ 38368 w 91174"/>
                    <a:gd name="connsiteY3" fmla="*/ 90867 h 91514"/>
                    <a:gd name="connsiteX4" fmla="*/ 307 w 91174"/>
                    <a:gd name="connsiteY4" fmla="*/ 38709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74" h="91514">
                      <a:moveTo>
                        <a:pt x="307" y="38709"/>
                      </a:moveTo>
                      <a:cubicBezTo>
                        <a:pt x="4536" y="13335"/>
                        <a:pt x="27091" y="-3581"/>
                        <a:pt x="52465" y="648"/>
                      </a:cubicBezTo>
                      <a:cubicBezTo>
                        <a:pt x="77839" y="4877"/>
                        <a:pt x="94755" y="27431"/>
                        <a:pt x="90526" y="52806"/>
                      </a:cubicBezTo>
                      <a:cubicBezTo>
                        <a:pt x="86297" y="78180"/>
                        <a:pt x="63742" y="95096"/>
                        <a:pt x="38368" y="90867"/>
                      </a:cubicBezTo>
                      <a:cubicBezTo>
                        <a:pt x="14404" y="86638"/>
                        <a:pt x="-2513" y="62673"/>
                        <a:pt x="307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3" name="Freeform: Shape 372">
                  <a:extLst>
                    <a:ext uri="{FF2B5EF4-FFF2-40B4-BE49-F238E27FC236}">
                      <a16:creationId xmlns:a16="http://schemas.microsoft.com/office/drawing/2014/main" id="{FF1352D5-BAE1-41ED-8F5F-A3AF6C4ECF26}"/>
                    </a:ext>
                  </a:extLst>
                </p:cNvPr>
                <p:cNvSpPr/>
                <p:nvPr/>
              </p:nvSpPr>
              <p:spPr>
                <a:xfrm>
                  <a:off x="8734604" y="1123534"/>
                  <a:ext cx="89763" cy="91514"/>
                </a:xfrm>
                <a:custGeom>
                  <a:avLst/>
                  <a:gdLst>
                    <a:gd name="connsiteX0" fmla="*/ 307 w 89763"/>
                    <a:gd name="connsiteY0" fmla="*/ 38709 h 91514"/>
                    <a:gd name="connsiteX1" fmla="*/ 51055 w 89763"/>
                    <a:gd name="connsiteY1" fmla="*/ 648 h 91514"/>
                    <a:gd name="connsiteX2" fmla="*/ 89116 w 89763"/>
                    <a:gd name="connsiteY2" fmla="*/ 52806 h 91514"/>
                    <a:gd name="connsiteX3" fmla="*/ 38368 w 89763"/>
                    <a:gd name="connsiteY3" fmla="*/ 90867 h 91514"/>
                    <a:gd name="connsiteX4" fmla="*/ 307 w 89763"/>
                    <a:gd name="connsiteY4" fmla="*/ 38709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3" h="91514">
                      <a:moveTo>
                        <a:pt x="307" y="38709"/>
                      </a:moveTo>
                      <a:cubicBezTo>
                        <a:pt x="4536" y="13335"/>
                        <a:pt x="27090" y="-3581"/>
                        <a:pt x="51055" y="648"/>
                      </a:cubicBezTo>
                      <a:cubicBezTo>
                        <a:pt x="76429" y="4877"/>
                        <a:pt x="93345" y="27431"/>
                        <a:pt x="89116" y="52806"/>
                      </a:cubicBezTo>
                      <a:cubicBezTo>
                        <a:pt x="84887" y="78180"/>
                        <a:pt x="62332" y="95096"/>
                        <a:pt x="38368" y="90867"/>
                      </a:cubicBezTo>
                      <a:cubicBezTo>
                        <a:pt x="14404" y="86638"/>
                        <a:pt x="-2513" y="62673"/>
                        <a:pt x="307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4" name="Freeform: Shape 373">
                  <a:extLst>
                    <a:ext uri="{FF2B5EF4-FFF2-40B4-BE49-F238E27FC236}">
                      <a16:creationId xmlns:a16="http://schemas.microsoft.com/office/drawing/2014/main" id="{DAFECB22-A423-4DB5-81CE-843D32D6AE2B}"/>
                    </a:ext>
                  </a:extLst>
                </p:cNvPr>
                <p:cNvSpPr/>
                <p:nvPr/>
              </p:nvSpPr>
              <p:spPr>
                <a:xfrm>
                  <a:off x="8582360" y="1100979"/>
                  <a:ext cx="89763" cy="91514"/>
                </a:xfrm>
                <a:custGeom>
                  <a:avLst/>
                  <a:gdLst>
                    <a:gd name="connsiteX0" fmla="*/ 307 w 89763"/>
                    <a:gd name="connsiteY0" fmla="*/ 38709 h 91514"/>
                    <a:gd name="connsiteX1" fmla="*/ 51055 w 89763"/>
                    <a:gd name="connsiteY1" fmla="*/ 648 h 91514"/>
                    <a:gd name="connsiteX2" fmla="*/ 89116 w 89763"/>
                    <a:gd name="connsiteY2" fmla="*/ 52806 h 91514"/>
                    <a:gd name="connsiteX3" fmla="*/ 38367 w 89763"/>
                    <a:gd name="connsiteY3" fmla="*/ 90867 h 91514"/>
                    <a:gd name="connsiteX4" fmla="*/ 307 w 89763"/>
                    <a:gd name="connsiteY4" fmla="*/ 38709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3" h="91514">
                      <a:moveTo>
                        <a:pt x="307" y="38709"/>
                      </a:moveTo>
                      <a:cubicBezTo>
                        <a:pt x="3126" y="13335"/>
                        <a:pt x="27090" y="-3581"/>
                        <a:pt x="51055" y="648"/>
                      </a:cubicBezTo>
                      <a:cubicBezTo>
                        <a:pt x="76429" y="4877"/>
                        <a:pt x="93345" y="27431"/>
                        <a:pt x="89116" y="52806"/>
                      </a:cubicBezTo>
                      <a:cubicBezTo>
                        <a:pt x="86297" y="78180"/>
                        <a:pt x="62332" y="95096"/>
                        <a:pt x="38367" y="90867"/>
                      </a:cubicBezTo>
                      <a:cubicBezTo>
                        <a:pt x="14404" y="86638"/>
                        <a:pt x="-2513" y="64083"/>
                        <a:pt x="307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5" name="Freeform: Shape 374">
                  <a:extLst>
                    <a:ext uri="{FF2B5EF4-FFF2-40B4-BE49-F238E27FC236}">
                      <a16:creationId xmlns:a16="http://schemas.microsoft.com/office/drawing/2014/main" id="{6F69938B-D8B6-4B13-95A5-5834F8571D3D}"/>
                    </a:ext>
                  </a:extLst>
                </p:cNvPr>
                <p:cNvSpPr/>
                <p:nvPr/>
              </p:nvSpPr>
              <p:spPr>
                <a:xfrm>
                  <a:off x="8430115" y="1078766"/>
                  <a:ext cx="90832" cy="92241"/>
                </a:xfrm>
                <a:custGeom>
                  <a:avLst/>
                  <a:gdLst>
                    <a:gd name="connsiteX0" fmla="*/ 306 w 90832"/>
                    <a:gd name="connsiteY0" fmla="*/ 39777 h 92241"/>
                    <a:gd name="connsiteX1" fmla="*/ 51055 w 90832"/>
                    <a:gd name="connsiteY1" fmla="*/ 306 h 92241"/>
                    <a:gd name="connsiteX2" fmla="*/ 90526 w 90832"/>
                    <a:gd name="connsiteY2" fmla="*/ 52464 h 92241"/>
                    <a:gd name="connsiteX3" fmla="*/ 39778 w 90832"/>
                    <a:gd name="connsiteY3" fmla="*/ 91935 h 92241"/>
                    <a:gd name="connsiteX4" fmla="*/ 306 w 90832"/>
                    <a:gd name="connsiteY4" fmla="*/ 39777 h 92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2" h="92241">
                      <a:moveTo>
                        <a:pt x="306" y="39777"/>
                      </a:moveTo>
                      <a:cubicBezTo>
                        <a:pt x="3126" y="14403"/>
                        <a:pt x="25681" y="-2513"/>
                        <a:pt x="51055" y="306"/>
                      </a:cubicBezTo>
                      <a:cubicBezTo>
                        <a:pt x="76429" y="3126"/>
                        <a:pt x="93345" y="27090"/>
                        <a:pt x="90526" y="52464"/>
                      </a:cubicBezTo>
                      <a:cubicBezTo>
                        <a:pt x="87706" y="77838"/>
                        <a:pt x="65152" y="94755"/>
                        <a:pt x="39778" y="91935"/>
                      </a:cubicBezTo>
                      <a:cubicBezTo>
                        <a:pt x="14403" y="87706"/>
                        <a:pt x="-2512" y="65151"/>
                        <a:pt x="306" y="397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6" name="Freeform: Shape 375">
                  <a:extLst>
                    <a:ext uri="{FF2B5EF4-FFF2-40B4-BE49-F238E27FC236}">
                      <a16:creationId xmlns:a16="http://schemas.microsoft.com/office/drawing/2014/main" id="{9400E154-235B-4721-A549-51D9F7F454EE}"/>
                    </a:ext>
                  </a:extLst>
                </p:cNvPr>
                <p:cNvSpPr/>
                <p:nvPr/>
              </p:nvSpPr>
              <p:spPr>
                <a:xfrm>
                  <a:off x="8277870" y="1061850"/>
                  <a:ext cx="90832" cy="90831"/>
                </a:xfrm>
                <a:custGeom>
                  <a:avLst/>
                  <a:gdLst>
                    <a:gd name="connsiteX0" fmla="*/ 306 w 90832"/>
                    <a:gd name="connsiteY0" fmla="*/ 39777 h 90831"/>
                    <a:gd name="connsiteX1" fmla="*/ 51055 w 90832"/>
                    <a:gd name="connsiteY1" fmla="*/ 306 h 90831"/>
                    <a:gd name="connsiteX2" fmla="*/ 90526 w 90832"/>
                    <a:gd name="connsiteY2" fmla="*/ 51055 h 90831"/>
                    <a:gd name="connsiteX3" fmla="*/ 39777 w 90832"/>
                    <a:gd name="connsiteY3" fmla="*/ 90525 h 90831"/>
                    <a:gd name="connsiteX4" fmla="*/ 306 w 90832"/>
                    <a:gd name="connsiteY4" fmla="*/ 39777 h 90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2" h="90831">
                      <a:moveTo>
                        <a:pt x="306" y="39777"/>
                      </a:moveTo>
                      <a:cubicBezTo>
                        <a:pt x="3126" y="14403"/>
                        <a:pt x="25681" y="-2513"/>
                        <a:pt x="51055" y="306"/>
                      </a:cubicBezTo>
                      <a:cubicBezTo>
                        <a:pt x="76429" y="3126"/>
                        <a:pt x="93345" y="25680"/>
                        <a:pt x="90526" y="51055"/>
                      </a:cubicBezTo>
                      <a:cubicBezTo>
                        <a:pt x="87706" y="76429"/>
                        <a:pt x="65151" y="93345"/>
                        <a:pt x="39777" y="90525"/>
                      </a:cubicBezTo>
                      <a:cubicBezTo>
                        <a:pt x="14403" y="87706"/>
                        <a:pt x="-2513" y="65151"/>
                        <a:pt x="306" y="397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7" name="Freeform: Shape 376">
                  <a:extLst>
                    <a:ext uri="{FF2B5EF4-FFF2-40B4-BE49-F238E27FC236}">
                      <a16:creationId xmlns:a16="http://schemas.microsoft.com/office/drawing/2014/main" id="{B0A09B0C-7F6F-4572-A265-7FA0230BE711}"/>
                    </a:ext>
                  </a:extLst>
                </p:cNvPr>
                <p:cNvSpPr/>
                <p:nvPr/>
              </p:nvSpPr>
              <p:spPr>
                <a:xfrm>
                  <a:off x="8124235" y="1044934"/>
                  <a:ext cx="90812" cy="90831"/>
                </a:xfrm>
                <a:custGeom>
                  <a:avLst/>
                  <a:gdLst>
                    <a:gd name="connsiteX0" fmla="*/ 287 w 90812"/>
                    <a:gd name="connsiteY0" fmla="*/ 39777 h 90831"/>
                    <a:gd name="connsiteX1" fmla="*/ 51035 w 90812"/>
                    <a:gd name="connsiteY1" fmla="*/ 306 h 90831"/>
                    <a:gd name="connsiteX2" fmla="*/ 90506 w 90812"/>
                    <a:gd name="connsiteY2" fmla="*/ 51055 h 90831"/>
                    <a:gd name="connsiteX3" fmla="*/ 39758 w 90812"/>
                    <a:gd name="connsiteY3" fmla="*/ 90525 h 90831"/>
                    <a:gd name="connsiteX4" fmla="*/ 287 w 90812"/>
                    <a:gd name="connsiteY4" fmla="*/ 39777 h 90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12" h="90831">
                      <a:moveTo>
                        <a:pt x="287" y="39777"/>
                      </a:moveTo>
                      <a:cubicBezTo>
                        <a:pt x="3106" y="14403"/>
                        <a:pt x="25661" y="-2513"/>
                        <a:pt x="51035" y="306"/>
                      </a:cubicBezTo>
                      <a:cubicBezTo>
                        <a:pt x="76409" y="3126"/>
                        <a:pt x="93325" y="25680"/>
                        <a:pt x="90506" y="51055"/>
                      </a:cubicBezTo>
                      <a:cubicBezTo>
                        <a:pt x="87687" y="76429"/>
                        <a:pt x="65132" y="93345"/>
                        <a:pt x="39758" y="90525"/>
                      </a:cubicBezTo>
                      <a:cubicBezTo>
                        <a:pt x="15793" y="86296"/>
                        <a:pt x="-2532" y="63742"/>
                        <a:pt x="287" y="397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8" name="Freeform: Shape 377">
                  <a:extLst>
                    <a:ext uri="{FF2B5EF4-FFF2-40B4-BE49-F238E27FC236}">
                      <a16:creationId xmlns:a16="http://schemas.microsoft.com/office/drawing/2014/main" id="{6F69D687-76E3-477F-8936-29EE2845E8F0}"/>
                    </a:ext>
                  </a:extLst>
                </p:cNvPr>
                <p:cNvSpPr/>
                <p:nvPr/>
              </p:nvSpPr>
              <p:spPr>
                <a:xfrm>
                  <a:off x="7971991" y="1025218"/>
                  <a:ext cx="90587" cy="92201"/>
                </a:xfrm>
                <a:custGeom>
                  <a:avLst/>
                  <a:gdLst>
                    <a:gd name="connsiteX0" fmla="*/ 286 w 90587"/>
                    <a:gd name="connsiteY0" fmla="*/ 41167 h 92201"/>
                    <a:gd name="connsiteX1" fmla="*/ 49625 w 90587"/>
                    <a:gd name="connsiteY1" fmla="*/ 286 h 92201"/>
                    <a:gd name="connsiteX2" fmla="*/ 90505 w 90587"/>
                    <a:gd name="connsiteY2" fmla="*/ 51035 h 92201"/>
                    <a:gd name="connsiteX3" fmla="*/ 41167 w 90587"/>
                    <a:gd name="connsiteY3" fmla="*/ 91915 h 92201"/>
                    <a:gd name="connsiteX4" fmla="*/ 286 w 90587"/>
                    <a:gd name="connsiteY4" fmla="*/ 41167 h 92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7" h="92201">
                      <a:moveTo>
                        <a:pt x="286" y="41167"/>
                      </a:moveTo>
                      <a:cubicBezTo>
                        <a:pt x="3105" y="15793"/>
                        <a:pt x="25660" y="-2533"/>
                        <a:pt x="49625" y="286"/>
                      </a:cubicBezTo>
                      <a:cubicBezTo>
                        <a:pt x="74999" y="3106"/>
                        <a:pt x="91915" y="25660"/>
                        <a:pt x="90505" y="51035"/>
                      </a:cubicBezTo>
                      <a:cubicBezTo>
                        <a:pt x="87686" y="76409"/>
                        <a:pt x="65131" y="94734"/>
                        <a:pt x="41167" y="91915"/>
                      </a:cubicBezTo>
                      <a:cubicBezTo>
                        <a:pt x="15793" y="89096"/>
                        <a:pt x="-2533" y="66541"/>
                        <a:pt x="286" y="4116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9" name="Freeform: Shape 378">
                  <a:extLst>
                    <a:ext uri="{FF2B5EF4-FFF2-40B4-BE49-F238E27FC236}">
                      <a16:creationId xmlns:a16="http://schemas.microsoft.com/office/drawing/2014/main" id="{3C0DFA83-EB51-4A7E-813B-B9BFAABD78E7}"/>
                    </a:ext>
                  </a:extLst>
                </p:cNvPr>
                <p:cNvSpPr/>
                <p:nvPr/>
              </p:nvSpPr>
              <p:spPr>
                <a:xfrm>
                  <a:off x="7818546" y="1008512"/>
                  <a:ext cx="90581" cy="90377"/>
                </a:xfrm>
                <a:custGeom>
                  <a:avLst/>
                  <a:gdLst>
                    <a:gd name="connsiteX0" fmla="*/ 76 w 90581"/>
                    <a:gd name="connsiteY0" fmla="*/ 42366 h 90377"/>
                    <a:gd name="connsiteX1" fmla="*/ 49415 w 90581"/>
                    <a:gd name="connsiteY1" fmla="*/ 76 h 90377"/>
                    <a:gd name="connsiteX2" fmla="*/ 90295 w 90581"/>
                    <a:gd name="connsiteY2" fmla="*/ 49415 h 90377"/>
                    <a:gd name="connsiteX3" fmla="*/ 40957 w 90581"/>
                    <a:gd name="connsiteY3" fmla="*/ 90295 h 90377"/>
                    <a:gd name="connsiteX4" fmla="*/ 76 w 90581"/>
                    <a:gd name="connsiteY4" fmla="*/ 42366 h 90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1" h="90377">
                      <a:moveTo>
                        <a:pt x="76" y="42366"/>
                      </a:moveTo>
                      <a:cubicBezTo>
                        <a:pt x="2895" y="16992"/>
                        <a:pt x="24040" y="-1334"/>
                        <a:pt x="49415" y="76"/>
                      </a:cubicBezTo>
                      <a:cubicBezTo>
                        <a:pt x="74789" y="1486"/>
                        <a:pt x="93114" y="25450"/>
                        <a:pt x="90295" y="49415"/>
                      </a:cubicBezTo>
                      <a:cubicBezTo>
                        <a:pt x="87476" y="74789"/>
                        <a:pt x="66331" y="91705"/>
                        <a:pt x="40957" y="90295"/>
                      </a:cubicBezTo>
                      <a:cubicBezTo>
                        <a:pt x="16992" y="90295"/>
                        <a:pt x="-1334" y="67740"/>
                        <a:pt x="76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0" name="Freeform: Shape 379">
                  <a:extLst>
                    <a:ext uri="{FF2B5EF4-FFF2-40B4-BE49-F238E27FC236}">
                      <a16:creationId xmlns:a16="http://schemas.microsoft.com/office/drawing/2014/main" id="{CDCDA16B-7F9B-4DE9-8CF7-3897F7170A4D}"/>
                    </a:ext>
                  </a:extLst>
                </p:cNvPr>
                <p:cNvSpPr/>
                <p:nvPr/>
              </p:nvSpPr>
              <p:spPr>
                <a:xfrm>
                  <a:off x="7666091" y="995825"/>
                  <a:ext cx="90791" cy="91781"/>
                </a:xfrm>
                <a:custGeom>
                  <a:avLst/>
                  <a:gdLst>
                    <a:gd name="connsiteX0" fmla="*/ 286 w 90791"/>
                    <a:gd name="connsiteY0" fmla="*/ 42366 h 91781"/>
                    <a:gd name="connsiteX1" fmla="*/ 49625 w 90791"/>
                    <a:gd name="connsiteY1" fmla="*/ 76 h 91781"/>
                    <a:gd name="connsiteX2" fmla="*/ 90505 w 90791"/>
                    <a:gd name="connsiteY2" fmla="*/ 49415 h 91781"/>
                    <a:gd name="connsiteX3" fmla="*/ 41167 w 90791"/>
                    <a:gd name="connsiteY3" fmla="*/ 91705 h 91781"/>
                    <a:gd name="connsiteX4" fmla="*/ 286 w 9079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781">
                      <a:moveTo>
                        <a:pt x="286" y="42366"/>
                      </a:moveTo>
                      <a:cubicBezTo>
                        <a:pt x="3106" y="16992"/>
                        <a:pt x="24251" y="-1334"/>
                        <a:pt x="49625" y="76"/>
                      </a:cubicBezTo>
                      <a:cubicBezTo>
                        <a:pt x="74999" y="1486"/>
                        <a:pt x="93325" y="24041"/>
                        <a:pt x="90505" y="49415"/>
                      </a:cubicBezTo>
                      <a:cubicBezTo>
                        <a:pt x="87686" y="74789"/>
                        <a:pt x="66541" y="93115"/>
                        <a:pt x="41167" y="91705"/>
                      </a:cubicBezTo>
                      <a:cubicBezTo>
                        <a:pt x="15793" y="90295"/>
                        <a:pt x="-2533" y="67740"/>
                        <a:pt x="286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1" name="Freeform: Shape 380">
                  <a:extLst>
                    <a:ext uri="{FF2B5EF4-FFF2-40B4-BE49-F238E27FC236}">
                      <a16:creationId xmlns:a16="http://schemas.microsoft.com/office/drawing/2014/main" id="{CAC86B87-5FA0-490A-9D34-083BE8580098}"/>
                    </a:ext>
                  </a:extLst>
                </p:cNvPr>
                <p:cNvSpPr/>
                <p:nvPr/>
              </p:nvSpPr>
              <p:spPr>
                <a:xfrm>
                  <a:off x="7512647" y="984548"/>
                  <a:ext cx="90581" cy="91781"/>
                </a:xfrm>
                <a:custGeom>
                  <a:avLst/>
                  <a:gdLst>
                    <a:gd name="connsiteX0" fmla="*/ 76 w 90581"/>
                    <a:gd name="connsiteY0" fmla="*/ 42366 h 91781"/>
                    <a:gd name="connsiteX1" fmla="*/ 49415 w 90581"/>
                    <a:gd name="connsiteY1" fmla="*/ 76 h 91781"/>
                    <a:gd name="connsiteX2" fmla="*/ 90295 w 90581"/>
                    <a:gd name="connsiteY2" fmla="*/ 49415 h 91781"/>
                    <a:gd name="connsiteX3" fmla="*/ 40957 w 90581"/>
                    <a:gd name="connsiteY3" fmla="*/ 91705 h 91781"/>
                    <a:gd name="connsiteX4" fmla="*/ 76 w 9058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1" h="91781">
                      <a:moveTo>
                        <a:pt x="76" y="42366"/>
                      </a:moveTo>
                      <a:cubicBezTo>
                        <a:pt x="1486" y="16992"/>
                        <a:pt x="24041" y="-1334"/>
                        <a:pt x="49415" y="76"/>
                      </a:cubicBezTo>
                      <a:cubicBezTo>
                        <a:pt x="74789" y="1486"/>
                        <a:pt x="93115" y="24041"/>
                        <a:pt x="90295" y="49415"/>
                      </a:cubicBezTo>
                      <a:cubicBezTo>
                        <a:pt x="88886" y="74789"/>
                        <a:pt x="66331" y="93115"/>
                        <a:pt x="40957" y="91705"/>
                      </a:cubicBezTo>
                      <a:cubicBezTo>
                        <a:pt x="16992" y="88886"/>
                        <a:pt x="-1334" y="66331"/>
                        <a:pt x="76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2" name="Freeform: Shape 381">
                  <a:extLst>
                    <a:ext uri="{FF2B5EF4-FFF2-40B4-BE49-F238E27FC236}">
                      <a16:creationId xmlns:a16="http://schemas.microsoft.com/office/drawing/2014/main" id="{E416B714-7A6B-4A1D-8C88-539685FC98D9}"/>
                    </a:ext>
                  </a:extLst>
                </p:cNvPr>
                <p:cNvSpPr/>
                <p:nvPr/>
              </p:nvSpPr>
              <p:spPr>
                <a:xfrm>
                  <a:off x="7358992" y="971861"/>
                  <a:ext cx="90371" cy="91781"/>
                </a:xfrm>
                <a:custGeom>
                  <a:avLst/>
                  <a:gdLst>
                    <a:gd name="connsiteX0" fmla="*/ 76 w 90371"/>
                    <a:gd name="connsiteY0" fmla="*/ 42366 h 91781"/>
                    <a:gd name="connsiteX1" fmla="*/ 48005 w 90371"/>
                    <a:gd name="connsiteY1" fmla="*/ 76 h 91781"/>
                    <a:gd name="connsiteX2" fmla="*/ 90295 w 90371"/>
                    <a:gd name="connsiteY2" fmla="*/ 49415 h 91781"/>
                    <a:gd name="connsiteX3" fmla="*/ 42366 w 90371"/>
                    <a:gd name="connsiteY3" fmla="*/ 91705 h 91781"/>
                    <a:gd name="connsiteX4" fmla="*/ 76 w 9037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76" y="42366"/>
                      </a:moveTo>
                      <a:cubicBezTo>
                        <a:pt x="1486" y="16992"/>
                        <a:pt x="24040" y="-1334"/>
                        <a:pt x="48005" y="76"/>
                      </a:cubicBezTo>
                      <a:cubicBezTo>
                        <a:pt x="73379" y="1486"/>
                        <a:pt x="91705" y="24041"/>
                        <a:pt x="90295" y="49415"/>
                      </a:cubicBezTo>
                      <a:cubicBezTo>
                        <a:pt x="88885" y="74789"/>
                        <a:pt x="66331" y="93115"/>
                        <a:pt x="42366" y="91705"/>
                      </a:cubicBezTo>
                      <a:cubicBezTo>
                        <a:pt x="16992" y="88886"/>
                        <a:pt x="-1334" y="66331"/>
                        <a:pt x="76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3" name="Freeform: Shape 382">
                  <a:extLst>
                    <a:ext uri="{FF2B5EF4-FFF2-40B4-BE49-F238E27FC236}">
                      <a16:creationId xmlns:a16="http://schemas.microsoft.com/office/drawing/2014/main" id="{AE0DE3E5-9EE2-494F-BCB8-6332EBD09DE4}"/>
                    </a:ext>
                  </a:extLst>
                </p:cNvPr>
                <p:cNvSpPr/>
                <p:nvPr/>
              </p:nvSpPr>
              <p:spPr>
                <a:xfrm>
                  <a:off x="7205343" y="960588"/>
                  <a:ext cx="90366" cy="91699"/>
                </a:xfrm>
                <a:custGeom>
                  <a:avLst/>
                  <a:gdLst>
                    <a:gd name="connsiteX0" fmla="*/ 71 w 90366"/>
                    <a:gd name="connsiteY0" fmla="*/ 43771 h 91699"/>
                    <a:gd name="connsiteX1" fmla="*/ 48000 w 90366"/>
                    <a:gd name="connsiteY1" fmla="*/ 71 h 91699"/>
                    <a:gd name="connsiteX2" fmla="*/ 90290 w 90366"/>
                    <a:gd name="connsiteY2" fmla="*/ 48000 h 91699"/>
                    <a:gd name="connsiteX3" fmla="*/ 42361 w 90366"/>
                    <a:gd name="connsiteY3" fmla="*/ 91700 h 91699"/>
                    <a:gd name="connsiteX4" fmla="*/ 71 w 90366"/>
                    <a:gd name="connsiteY4" fmla="*/ 43771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6" h="91699">
                      <a:moveTo>
                        <a:pt x="71" y="43771"/>
                      </a:moveTo>
                      <a:cubicBezTo>
                        <a:pt x="1480" y="18397"/>
                        <a:pt x="22626" y="-1339"/>
                        <a:pt x="48000" y="71"/>
                      </a:cubicBezTo>
                      <a:cubicBezTo>
                        <a:pt x="73374" y="1481"/>
                        <a:pt x="91700" y="22626"/>
                        <a:pt x="90290" y="48000"/>
                      </a:cubicBezTo>
                      <a:cubicBezTo>
                        <a:pt x="88880" y="73374"/>
                        <a:pt x="67735" y="91700"/>
                        <a:pt x="42361" y="91700"/>
                      </a:cubicBezTo>
                      <a:cubicBezTo>
                        <a:pt x="18397" y="90290"/>
                        <a:pt x="-1339" y="67735"/>
                        <a:pt x="71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4" name="Freeform: Shape 383">
                  <a:extLst>
                    <a:ext uri="{FF2B5EF4-FFF2-40B4-BE49-F238E27FC236}">
                      <a16:creationId xmlns:a16="http://schemas.microsoft.com/office/drawing/2014/main" id="{70A1CE22-3D3E-48B5-8A8A-DFFF76708B61}"/>
                    </a:ext>
                  </a:extLst>
                </p:cNvPr>
                <p:cNvSpPr/>
                <p:nvPr/>
              </p:nvSpPr>
              <p:spPr>
                <a:xfrm>
                  <a:off x="7051688" y="952130"/>
                  <a:ext cx="90366" cy="91770"/>
                </a:xfrm>
                <a:custGeom>
                  <a:avLst/>
                  <a:gdLst>
                    <a:gd name="connsiteX0" fmla="*/ 71 w 90366"/>
                    <a:gd name="connsiteY0" fmla="*/ 43771 h 91770"/>
                    <a:gd name="connsiteX1" fmla="*/ 48000 w 90366"/>
                    <a:gd name="connsiteY1" fmla="*/ 71 h 91770"/>
                    <a:gd name="connsiteX2" fmla="*/ 90291 w 90366"/>
                    <a:gd name="connsiteY2" fmla="*/ 48000 h 91770"/>
                    <a:gd name="connsiteX3" fmla="*/ 42361 w 90366"/>
                    <a:gd name="connsiteY3" fmla="*/ 91700 h 91770"/>
                    <a:gd name="connsiteX4" fmla="*/ 71 w 90366"/>
                    <a:gd name="connsiteY4" fmla="*/ 43771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6" h="91770">
                      <a:moveTo>
                        <a:pt x="71" y="43771"/>
                      </a:moveTo>
                      <a:cubicBezTo>
                        <a:pt x="1481" y="18397"/>
                        <a:pt x="22626" y="-1339"/>
                        <a:pt x="48000" y="71"/>
                      </a:cubicBezTo>
                      <a:cubicBezTo>
                        <a:pt x="73374" y="1481"/>
                        <a:pt x="91700" y="22626"/>
                        <a:pt x="90291" y="48000"/>
                      </a:cubicBezTo>
                      <a:cubicBezTo>
                        <a:pt x="88881" y="73374"/>
                        <a:pt x="67736" y="93110"/>
                        <a:pt x="42361" y="91700"/>
                      </a:cubicBezTo>
                      <a:cubicBezTo>
                        <a:pt x="18397" y="90290"/>
                        <a:pt x="-1338" y="69145"/>
                        <a:pt x="71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5" name="Freeform: Shape 384">
                  <a:extLst>
                    <a:ext uri="{FF2B5EF4-FFF2-40B4-BE49-F238E27FC236}">
                      <a16:creationId xmlns:a16="http://schemas.microsoft.com/office/drawing/2014/main" id="{BCDFF247-09FE-4FB7-AB79-AA91AF8B425D}"/>
                    </a:ext>
                  </a:extLst>
                </p:cNvPr>
                <p:cNvSpPr/>
                <p:nvPr/>
              </p:nvSpPr>
              <p:spPr>
                <a:xfrm>
                  <a:off x="6898104" y="945082"/>
                  <a:ext cx="91628" cy="91770"/>
                </a:xfrm>
                <a:custGeom>
                  <a:avLst/>
                  <a:gdLst>
                    <a:gd name="connsiteX0" fmla="*/ 0 w 91628"/>
                    <a:gd name="connsiteY0" fmla="*/ 43771 h 91770"/>
                    <a:gd name="connsiteX1" fmla="*/ 47929 w 91628"/>
                    <a:gd name="connsiteY1" fmla="*/ 71 h 91770"/>
                    <a:gd name="connsiteX2" fmla="*/ 91629 w 91628"/>
                    <a:gd name="connsiteY2" fmla="*/ 48000 h 91770"/>
                    <a:gd name="connsiteX3" fmla="*/ 43700 w 91628"/>
                    <a:gd name="connsiteY3" fmla="*/ 91700 h 91770"/>
                    <a:gd name="connsiteX4" fmla="*/ 0 w 91628"/>
                    <a:gd name="connsiteY4" fmla="*/ 43771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28" h="91770">
                      <a:moveTo>
                        <a:pt x="0" y="43771"/>
                      </a:moveTo>
                      <a:cubicBezTo>
                        <a:pt x="1410" y="18397"/>
                        <a:pt x="22555" y="-1339"/>
                        <a:pt x="47929" y="71"/>
                      </a:cubicBezTo>
                      <a:cubicBezTo>
                        <a:pt x="73303" y="1481"/>
                        <a:pt x="91629" y="22626"/>
                        <a:pt x="91629" y="48000"/>
                      </a:cubicBezTo>
                      <a:cubicBezTo>
                        <a:pt x="91629" y="73374"/>
                        <a:pt x="69074" y="93110"/>
                        <a:pt x="43700" y="91700"/>
                      </a:cubicBezTo>
                      <a:cubicBezTo>
                        <a:pt x="18326" y="90290"/>
                        <a:pt x="0" y="69145"/>
                        <a:pt x="0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6" name="Freeform: Shape 385">
                  <a:extLst>
                    <a:ext uri="{FF2B5EF4-FFF2-40B4-BE49-F238E27FC236}">
                      <a16:creationId xmlns:a16="http://schemas.microsoft.com/office/drawing/2014/main" id="{97BDF5E9-1EC8-496C-8A0E-AC733A71456E}"/>
                    </a:ext>
                  </a:extLst>
                </p:cNvPr>
                <p:cNvSpPr/>
                <p:nvPr/>
              </p:nvSpPr>
              <p:spPr>
                <a:xfrm>
                  <a:off x="6744450" y="938034"/>
                  <a:ext cx="90290" cy="91770"/>
                </a:xfrm>
                <a:custGeom>
                  <a:avLst/>
                  <a:gdLst>
                    <a:gd name="connsiteX0" fmla="*/ 0 w 90290"/>
                    <a:gd name="connsiteY0" fmla="*/ 43771 h 91770"/>
                    <a:gd name="connsiteX1" fmla="*/ 46519 w 90290"/>
                    <a:gd name="connsiteY1" fmla="*/ 71 h 91770"/>
                    <a:gd name="connsiteX2" fmla="*/ 90219 w 90290"/>
                    <a:gd name="connsiteY2" fmla="*/ 48000 h 91770"/>
                    <a:gd name="connsiteX3" fmla="*/ 43700 w 90290"/>
                    <a:gd name="connsiteY3" fmla="*/ 91700 h 91770"/>
                    <a:gd name="connsiteX4" fmla="*/ 0 w 90290"/>
                    <a:gd name="connsiteY4" fmla="*/ 43771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770">
                      <a:moveTo>
                        <a:pt x="0" y="43771"/>
                      </a:moveTo>
                      <a:cubicBezTo>
                        <a:pt x="1410" y="18397"/>
                        <a:pt x="22555" y="-1339"/>
                        <a:pt x="46519" y="71"/>
                      </a:cubicBezTo>
                      <a:cubicBezTo>
                        <a:pt x="71894" y="1481"/>
                        <a:pt x="91629" y="22626"/>
                        <a:pt x="90219" y="48000"/>
                      </a:cubicBezTo>
                      <a:cubicBezTo>
                        <a:pt x="88809" y="73374"/>
                        <a:pt x="67664" y="93110"/>
                        <a:pt x="43700" y="91700"/>
                      </a:cubicBezTo>
                      <a:cubicBezTo>
                        <a:pt x="19735" y="90290"/>
                        <a:pt x="0" y="67735"/>
                        <a:pt x="0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7" name="Freeform: Shape 386">
                  <a:extLst>
                    <a:ext uri="{FF2B5EF4-FFF2-40B4-BE49-F238E27FC236}">
                      <a16:creationId xmlns:a16="http://schemas.microsoft.com/office/drawing/2014/main" id="{998AD69A-C567-4B03-982D-6EF869048C87}"/>
                    </a:ext>
                  </a:extLst>
                </p:cNvPr>
                <p:cNvSpPr/>
                <p:nvPr/>
              </p:nvSpPr>
              <p:spPr>
                <a:xfrm>
                  <a:off x="6590795" y="932466"/>
                  <a:ext cx="90290" cy="91628"/>
                </a:xfrm>
                <a:custGeom>
                  <a:avLst/>
                  <a:gdLst>
                    <a:gd name="connsiteX0" fmla="*/ 0 w 90290"/>
                    <a:gd name="connsiteY0" fmla="*/ 45110 h 91628"/>
                    <a:gd name="connsiteX1" fmla="*/ 46519 w 90290"/>
                    <a:gd name="connsiteY1" fmla="*/ 0 h 91628"/>
                    <a:gd name="connsiteX2" fmla="*/ 90219 w 90290"/>
                    <a:gd name="connsiteY2" fmla="*/ 46519 h 91628"/>
                    <a:gd name="connsiteX3" fmla="*/ 43700 w 90290"/>
                    <a:gd name="connsiteY3" fmla="*/ 91629 h 91628"/>
                    <a:gd name="connsiteX4" fmla="*/ 0 w 90290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0" y="45110"/>
                      </a:moveTo>
                      <a:cubicBezTo>
                        <a:pt x="0" y="19735"/>
                        <a:pt x="21145" y="0"/>
                        <a:pt x="46519" y="0"/>
                      </a:cubicBezTo>
                      <a:cubicBezTo>
                        <a:pt x="71894" y="0"/>
                        <a:pt x="91629" y="21145"/>
                        <a:pt x="90219" y="46519"/>
                      </a:cubicBezTo>
                      <a:cubicBezTo>
                        <a:pt x="88809" y="71893"/>
                        <a:pt x="69074" y="91629"/>
                        <a:pt x="43700" y="91629"/>
                      </a:cubicBezTo>
                      <a:cubicBezTo>
                        <a:pt x="19735" y="90219"/>
                        <a:pt x="0" y="70484"/>
                        <a:pt x="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8" name="Freeform: Shape 387">
                  <a:extLst>
                    <a:ext uri="{FF2B5EF4-FFF2-40B4-BE49-F238E27FC236}">
                      <a16:creationId xmlns:a16="http://schemas.microsoft.com/office/drawing/2014/main" id="{781A38D2-0BBA-47E3-87D7-C0AD5D727139}"/>
                    </a:ext>
                  </a:extLst>
                </p:cNvPr>
                <p:cNvSpPr/>
                <p:nvPr/>
              </p:nvSpPr>
              <p:spPr>
                <a:xfrm>
                  <a:off x="6437141" y="929647"/>
                  <a:ext cx="90290" cy="91628"/>
                </a:xfrm>
                <a:custGeom>
                  <a:avLst/>
                  <a:gdLst>
                    <a:gd name="connsiteX0" fmla="*/ 0 w 90290"/>
                    <a:gd name="connsiteY0" fmla="*/ 45110 h 91628"/>
                    <a:gd name="connsiteX1" fmla="*/ 46519 w 90290"/>
                    <a:gd name="connsiteY1" fmla="*/ 0 h 91628"/>
                    <a:gd name="connsiteX2" fmla="*/ 90219 w 90290"/>
                    <a:gd name="connsiteY2" fmla="*/ 46519 h 91628"/>
                    <a:gd name="connsiteX3" fmla="*/ 43700 w 90290"/>
                    <a:gd name="connsiteY3" fmla="*/ 91629 h 91628"/>
                    <a:gd name="connsiteX4" fmla="*/ 0 w 90290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0" y="45110"/>
                      </a:moveTo>
                      <a:cubicBezTo>
                        <a:pt x="0" y="19735"/>
                        <a:pt x="21145" y="0"/>
                        <a:pt x="46519" y="0"/>
                      </a:cubicBezTo>
                      <a:cubicBezTo>
                        <a:pt x="71893" y="0"/>
                        <a:pt x="91629" y="21145"/>
                        <a:pt x="90219" y="46519"/>
                      </a:cubicBezTo>
                      <a:cubicBezTo>
                        <a:pt x="90219" y="71893"/>
                        <a:pt x="69074" y="91629"/>
                        <a:pt x="43700" y="91629"/>
                      </a:cubicBezTo>
                      <a:cubicBezTo>
                        <a:pt x="19735" y="90219"/>
                        <a:pt x="0" y="70484"/>
                        <a:pt x="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9" name="Freeform: Shape 388">
                  <a:extLst>
                    <a:ext uri="{FF2B5EF4-FFF2-40B4-BE49-F238E27FC236}">
                      <a16:creationId xmlns:a16="http://schemas.microsoft.com/office/drawing/2014/main" id="{9A3D2A60-2E40-48F2-9015-5CE1890D0709}"/>
                    </a:ext>
                  </a:extLst>
                </p:cNvPr>
                <p:cNvSpPr/>
                <p:nvPr/>
              </p:nvSpPr>
              <p:spPr>
                <a:xfrm>
                  <a:off x="6283486" y="926827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5110 h 91628"/>
                    <a:gd name="connsiteX1" fmla="*/ 45110 w 90219"/>
                    <a:gd name="connsiteY1" fmla="*/ 0 h 91628"/>
                    <a:gd name="connsiteX2" fmla="*/ 90220 w 90219"/>
                    <a:gd name="connsiteY2" fmla="*/ 46519 h 91628"/>
                    <a:gd name="connsiteX3" fmla="*/ 45110 w 90219"/>
                    <a:gd name="connsiteY3" fmla="*/ 91629 h 91628"/>
                    <a:gd name="connsiteX4" fmla="*/ 0 w 90219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5110"/>
                      </a:moveTo>
                      <a:cubicBezTo>
                        <a:pt x="0" y="19735"/>
                        <a:pt x="21145" y="0"/>
                        <a:pt x="45110" y="0"/>
                      </a:cubicBezTo>
                      <a:cubicBezTo>
                        <a:pt x="70484" y="0"/>
                        <a:pt x="90220" y="21145"/>
                        <a:pt x="90220" y="46519"/>
                      </a:cubicBezTo>
                      <a:cubicBezTo>
                        <a:pt x="90220" y="71893"/>
                        <a:pt x="69074" y="91629"/>
                        <a:pt x="45110" y="91629"/>
                      </a:cubicBezTo>
                      <a:cubicBezTo>
                        <a:pt x="19736" y="91629"/>
                        <a:pt x="0" y="70484"/>
                        <a:pt x="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0" name="Freeform: Shape 389">
                  <a:extLst>
                    <a:ext uri="{FF2B5EF4-FFF2-40B4-BE49-F238E27FC236}">
                      <a16:creationId xmlns:a16="http://schemas.microsoft.com/office/drawing/2014/main" id="{60AAB7CD-FEDC-4515-A34D-E3B8FE274B6E}"/>
                    </a:ext>
                  </a:extLst>
                </p:cNvPr>
                <p:cNvSpPr/>
                <p:nvPr/>
              </p:nvSpPr>
              <p:spPr>
                <a:xfrm>
                  <a:off x="6129832" y="924008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5110 h 91628"/>
                    <a:gd name="connsiteX1" fmla="*/ 45110 w 90219"/>
                    <a:gd name="connsiteY1" fmla="*/ 0 h 91628"/>
                    <a:gd name="connsiteX2" fmla="*/ 90219 w 90219"/>
                    <a:gd name="connsiteY2" fmla="*/ 46519 h 91628"/>
                    <a:gd name="connsiteX3" fmla="*/ 45110 w 90219"/>
                    <a:gd name="connsiteY3" fmla="*/ 91629 h 91628"/>
                    <a:gd name="connsiteX4" fmla="*/ 0 w 90219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5110"/>
                      </a:moveTo>
                      <a:cubicBezTo>
                        <a:pt x="0" y="1973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69074" y="91629"/>
                        <a:pt x="45110" y="91629"/>
                      </a:cubicBezTo>
                      <a:cubicBezTo>
                        <a:pt x="19735" y="91629"/>
                        <a:pt x="0" y="70484"/>
                        <a:pt x="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1" name="Freeform: Shape 390">
                  <a:extLst>
                    <a:ext uri="{FF2B5EF4-FFF2-40B4-BE49-F238E27FC236}">
                      <a16:creationId xmlns:a16="http://schemas.microsoft.com/office/drawing/2014/main" id="{C404F8A8-38A9-4327-87A6-395623837BA4}"/>
                    </a:ext>
                  </a:extLst>
                </p:cNvPr>
                <p:cNvSpPr/>
                <p:nvPr/>
              </p:nvSpPr>
              <p:spPr>
                <a:xfrm>
                  <a:off x="5976177" y="924008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6519 h 91628"/>
                    <a:gd name="connsiteX1" fmla="*/ 45110 w 90219"/>
                    <a:gd name="connsiteY1" fmla="*/ 0 h 91628"/>
                    <a:gd name="connsiteX2" fmla="*/ 90219 w 90219"/>
                    <a:gd name="connsiteY2" fmla="*/ 45110 h 91628"/>
                    <a:gd name="connsiteX3" fmla="*/ 45110 w 90219"/>
                    <a:gd name="connsiteY3" fmla="*/ 91629 h 91628"/>
                    <a:gd name="connsiteX4" fmla="*/ 0 w 90219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6519"/>
                      </a:move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19735"/>
                        <a:pt x="90219" y="45110"/>
                      </a:cubicBezTo>
                      <a:cubicBezTo>
                        <a:pt x="90219" y="70484"/>
                        <a:pt x="70484" y="91629"/>
                        <a:pt x="45110" y="91629"/>
                      </a:cubicBezTo>
                      <a:cubicBezTo>
                        <a:pt x="19735" y="91629"/>
                        <a:pt x="0" y="71893"/>
                        <a:pt x="0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2" name="Freeform: Shape 391">
                  <a:extLst>
                    <a:ext uri="{FF2B5EF4-FFF2-40B4-BE49-F238E27FC236}">
                      <a16:creationId xmlns:a16="http://schemas.microsoft.com/office/drawing/2014/main" id="{6F441E5E-6578-48B9-986F-DAFCACD9842A}"/>
                    </a:ext>
                  </a:extLst>
                </p:cNvPr>
                <p:cNvSpPr/>
                <p:nvPr/>
              </p:nvSpPr>
              <p:spPr>
                <a:xfrm>
                  <a:off x="5822523" y="926827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6519 h 91628"/>
                    <a:gd name="connsiteX1" fmla="*/ 45109 w 90219"/>
                    <a:gd name="connsiteY1" fmla="*/ 0 h 91628"/>
                    <a:gd name="connsiteX2" fmla="*/ 90219 w 90219"/>
                    <a:gd name="connsiteY2" fmla="*/ 45110 h 91628"/>
                    <a:gd name="connsiteX3" fmla="*/ 45109 w 90219"/>
                    <a:gd name="connsiteY3" fmla="*/ 91629 h 91628"/>
                    <a:gd name="connsiteX4" fmla="*/ 0 w 90219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6519"/>
                      </a:moveTo>
                      <a:cubicBezTo>
                        <a:pt x="0" y="21145"/>
                        <a:pt x="19735" y="0"/>
                        <a:pt x="45109" y="0"/>
                      </a:cubicBezTo>
                      <a:cubicBezTo>
                        <a:pt x="70484" y="0"/>
                        <a:pt x="90219" y="19735"/>
                        <a:pt x="90219" y="45110"/>
                      </a:cubicBezTo>
                      <a:cubicBezTo>
                        <a:pt x="90219" y="70484"/>
                        <a:pt x="70484" y="91629"/>
                        <a:pt x="45109" y="91629"/>
                      </a:cubicBezTo>
                      <a:cubicBezTo>
                        <a:pt x="21145" y="91629"/>
                        <a:pt x="0" y="71893"/>
                        <a:pt x="0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3" name="Freeform: Shape 392">
                  <a:extLst>
                    <a:ext uri="{FF2B5EF4-FFF2-40B4-BE49-F238E27FC236}">
                      <a16:creationId xmlns:a16="http://schemas.microsoft.com/office/drawing/2014/main" id="{41E5D6AA-4F74-40E8-A8D5-509A18B221BC}"/>
                    </a:ext>
                  </a:extLst>
                </p:cNvPr>
                <p:cNvSpPr/>
                <p:nvPr/>
              </p:nvSpPr>
              <p:spPr>
                <a:xfrm>
                  <a:off x="5668868" y="929647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6519 h 91628"/>
                    <a:gd name="connsiteX1" fmla="*/ 43700 w 90219"/>
                    <a:gd name="connsiteY1" fmla="*/ 0 h 91628"/>
                    <a:gd name="connsiteX2" fmla="*/ 90219 w 90219"/>
                    <a:gd name="connsiteY2" fmla="*/ 45110 h 91628"/>
                    <a:gd name="connsiteX3" fmla="*/ 46519 w 90219"/>
                    <a:gd name="connsiteY3" fmla="*/ 91629 h 91628"/>
                    <a:gd name="connsiteX4" fmla="*/ 0 w 90219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6519"/>
                      </a:moveTo>
                      <a:cubicBezTo>
                        <a:pt x="0" y="21145"/>
                        <a:pt x="19735" y="0"/>
                        <a:pt x="43700" y="0"/>
                      </a:cubicBezTo>
                      <a:cubicBezTo>
                        <a:pt x="69074" y="0"/>
                        <a:pt x="88809" y="19735"/>
                        <a:pt x="90219" y="45110"/>
                      </a:cubicBezTo>
                      <a:cubicBezTo>
                        <a:pt x="90219" y="70484"/>
                        <a:pt x="70484" y="91629"/>
                        <a:pt x="46519" y="91629"/>
                      </a:cubicBezTo>
                      <a:cubicBezTo>
                        <a:pt x="21145" y="91629"/>
                        <a:pt x="0" y="71893"/>
                        <a:pt x="0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4" name="Freeform: Shape 393">
                  <a:extLst>
                    <a:ext uri="{FF2B5EF4-FFF2-40B4-BE49-F238E27FC236}">
                      <a16:creationId xmlns:a16="http://schemas.microsoft.com/office/drawing/2014/main" id="{BBDDE80B-A695-448E-B98B-7ECB6BC0CD1A}"/>
                    </a:ext>
                  </a:extLst>
                </p:cNvPr>
                <p:cNvSpPr/>
                <p:nvPr/>
              </p:nvSpPr>
              <p:spPr>
                <a:xfrm>
                  <a:off x="5515142" y="932466"/>
                  <a:ext cx="90290" cy="91628"/>
                </a:xfrm>
                <a:custGeom>
                  <a:avLst/>
                  <a:gdLst>
                    <a:gd name="connsiteX0" fmla="*/ 71 w 90290"/>
                    <a:gd name="connsiteY0" fmla="*/ 46519 h 91628"/>
                    <a:gd name="connsiteX1" fmla="*/ 43771 w 90290"/>
                    <a:gd name="connsiteY1" fmla="*/ 0 h 91628"/>
                    <a:gd name="connsiteX2" fmla="*/ 90291 w 90290"/>
                    <a:gd name="connsiteY2" fmla="*/ 45110 h 91628"/>
                    <a:gd name="connsiteX3" fmla="*/ 46591 w 90290"/>
                    <a:gd name="connsiteY3" fmla="*/ 91629 h 91628"/>
                    <a:gd name="connsiteX4" fmla="*/ 71 w 90290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71" y="46519"/>
                      </a:moveTo>
                      <a:cubicBezTo>
                        <a:pt x="-1338" y="21145"/>
                        <a:pt x="18397" y="0"/>
                        <a:pt x="43771" y="0"/>
                      </a:cubicBezTo>
                      <a:cubicBezTo>
                        <a:pt x="69145" y="0"/>
                        <a:pt x="90291" y="19735"/>
                        <a:pt x="90291" y="45110"/>
                      </a:cubicBezTo>
                      <a:cubicBezTo>
                        <a:pt x="90291" y="70484"/>
                        <a:pt x="71965" y="91629"/>
                        <a:pt x="46591" y="91629"/>
                      </a:cubicBezTo>
                      <a:cubicBezTo>
                        <a:pt x="21216" y="91629"/>
                        <a:pt x="71" y="71893"/>
                        <a:pt x="71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5" name="Freeform: Shape 394">
                  <a:extLst>
                    <a:ext uri="{FF2B5EF4-FFF2-40B4-BE49-F238E27FC236}">
                      <a16:creationId xmlns:a16="http://schemas.microsoft.com/office/drawing/2014/main" id="{C857B009-D870-40DB-9BBC-63776B815FE5}"/>
                    </a:ext>
                  </a:extLst>
                </p:cNvPr>
                <p:cNvSpPr/>
                <p:nvPr/>
              </p:nvSpPr>
              <p:spPr>
                <a:xfrm>
                  <a:off x="5361488" y="938034"/>
                  <a:ext cx="90361" cy="91699"/>
                </a:xfrm>
                <a:custGeom>
                  <a:avLst/>
                  <a:gdLst>
                    <a:gd name="connsiteX0" fmla="*/ 71 w 90361"/>
                    <a:gd name="connsiteY0" fmla="*/ 48000 h 91699"/>
                    <a:gd name="connsiteX1" fmla="*/ 43771 w 90361"/>
                    <a:gd name="connsiteY1" fmla="*/ 71 h 91699"/>
                    <a:gd name="connsiteX2" fmla="*/ 90290 w 90361"/>
                    <a:gd name="connsiteY2" fmla="*/ 43771 h 91699"/>
                    <a:gd name="connsiteX3" fmla="*/ 46591 w 90361"/>
                    <a:gd name="connsiteY3" fmla="*/ 91700 h 91699"/>
                    <a:gd name="connsiteX4" fmla="*/ 71 w 90361"/>
                    <a:gd name="connsiteY4" fmla="*/ 480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1" h="91699">
                      <a:moveTo>
                        <a:pt x="71" y="48000"/>
                      </a:moveTo>
                      <a:cubicBezTo>
                        <a:pt x="-1339" y="22626"/>
                        <a:pt x="18397" y="1481"/>
                        <a:pt x="43771" y="71"/>
                      </a:cubicBezTo>
                      <a:cubicBezTo>
                        <a:pt x="69145" y="-1339"/>
                        <a:pt x="90290" y="18397"/>
                        <a:pt x="90290" y="43771"/>
                      </a:cubicBezTo>
                      <a:cubicBezTo>
                        <a:pt x="91700" y="69145"/>
                        <a:pt x="71965" y="90290"/>
                        <a:pt x="46591" y="91700"/>
                      </a:cubicBezTo>
                      <a:cubicBezTo>
                        <a:pt x="21216" y="91700"/>
                        <a:pt x="71" y="73374"/>
                        <a:pt x="71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6" name="Freeform: Shape 395">
                  <a:extLst>
                    <a:ext uri="{FF2B5EF4-FFF2-40B4-BE49-F238E27FC236}">
                      <a16:creationId xmlns:a16="http://schemas.microsoft.com/office/drawing/2014/main" id="{B5A67FB2-DDD5-44AE-96D5-4953BD847DC9}"/>
                    </a:ext>
                  </a:extLst>
                </p:cNvPr>
                <p:cNvSpPr/>
                <p:nvPr/>
              </p:nvSpPr>
              <p:spPr>
                <a:xfrm>
                  <a:off x="5207833" y="945082"/>
                  <a:ext cx="91771" cy="91770"/>
                </a:xfrm>
                <a:custGeom>
                  <a:avLst/>
                  <a:gdLst>
                    <a:gd name="connsiteX0" fmla="*/ 71 w 91771"/>
                    <a:gd name="connsiteY0" fmla="*/ 48000 h 91770"/>
                    <a:gd name="connsiteX1" fmla="*/ 43771 w 91771"/>
                    <a:gd name="connsiteY1" fmla="*/ 71 h 91770"/>
                    <a:gd name="connsiteX2" fmla="*/ 91700 w 91771"/>
                    <a:gd name="connsiteY2" fmla="*/ 43771 h 91770"/>
                    <a:gd name="connsiteX3" fmla="*/ 48000 w 91771"/>
                    <a:gd name="connsiteY3" fmla="*/ 91700 h 91770"/>
                    <a:gd name="connsiteX4" fmla="*/ 71 w 91771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71" h="91770">
                      <a:moveTo>
                        <a:pt x="71" y="48000"/>
                      </a:moveTo>
                      <a:cubicBezTo>
                        <a:pt x="-1339" y="22626"/>
                        <a:pt x="18397" y="1481"/>
                        <a:pt x="43771" y="71"/>
                      </a:cubicBezTo>
                      <a:cubicBezTo>
                        <a:pt x="69145" y="-1339"/>
                        <a:pt x="90290" y="18397"/>
                        <a:pt x="91700" y="43771"/>
                      </a:cubicBezTo>
                      <a:cubicBezTo>
                        <a:pt x="93110" y="69145"/>
                        <a:pt x="73374" y="90290"/>
                        <a:pt x="48000" y="91700"/>
                      </a:cubicBezTo>
                      <a:cubicBezTo>
                        <a:pt x="22626" y="93110"/>
                        <a:pt x="1481" y="73374"/>
                        <a:pt x="71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7" name="Freeform: Shape 396">
                  <a:extLst>
                    <a:ext uri="{FF2B5EF4-FFF2-40B4-BE49-F238E27FC236}">
                      <a16:creationId xmlns:a16="http://schemas.microsoft.com/office/drawing/2014/main" id="{DF7B527B-4B3F-448D-8DD9-12169BEB2BBC}"/>
                    </a:ext>
                  </a:extLst>
                </p:cNvPr>
                <p:cNvSpPr/>
                <p:nvPr/>
              </p:nvSpPr>
              <p:spPr>
                <a:xfrm>
                  <a:off x="5054179" y="952130"/>
                  <a:ext cx="90361" cy="91770"/>
                </a:xfrm>
                <a:custGeom>
                  <a:avLst/>
                  <a:gdLst>
                    <a:gd name="connsiteX0" fmla="*/ 71 w 90361"/>
                    <a:gd name="connsiteY0" fmla="*/ 48000 h 91770"/>
                    <a:gd name="connsiteX1" fmla="*/ 42361 w 90361"/>
                    <a:gd name="connsiteY1" fmla="*/ 71 h 91770"/>
                    <a:gd name="connsiteX2" fmla="*/ 90290 w 90361"/>
                    <a:gd name="connsiteY2" fmla="*/ 43771 h 91770"/>
                    <a:gd name="connsiteX3" fmla="*/ 48000 w 90361"/>
                    <a:gd name="connsiteY3" fmla="*/ 91700 h 91770"/>
                    <a:gd name="connsiteX4" fmla="*/ 71 w 90361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1" h="91770">
                      <a:moveTo>
                        <a:pt x="71" y="48000"/>
                      </a:moveTo>
                      <a:cubicBezTo>
                        <a:pt x="-1339" y="22626"/>
                        <a:pt x="18397" y="1481"/>
                        <a:pt x="42361" y="71"/>
                      </a:cubicBezTo>
                      <a:cubicBezTo>
                        <a:pt x="67735" y="-1339"/>
                        <a:pt x="88880" y="18397"/>
                        <a:pt x="90290" y="43771"/>
                      </a:cubicBezTo>
                      <a:cubicBezTo>
                        <a:pt x="91700" y="69145"/>
                        <a:pt x="71965" y="90290"/>
                        <a:pt x="48000" y="91700"/>
                      </a:cubicBezTo>
                      <a:cubicBezTo>
                        <a:pt x="22626" y="93110"/>
                        <a:pt x="1481" y="73374"/>
                        <a:pt x="71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8" name="Freeform: Shape 397">
                  <a:extLst>
                    <a:ext uri="{FF2B5EF4-FFF2-40B4-BE49-F238E27FC236}">
                      <a16:creationId xmlns:a16="http://schemas.microsoft.com/office/drawing/2014/main" id="{38DFDDBD-F52F-42C2-8C9B-0CF4F5C2378D}"/>
                    </a:ext>
                  </a:extLst>
                </p:cNvPr>
                <p:cNvSpPr/>
                <p:nvPr/>
              </p:nvSpPr>
              <p:spPr>
                <a:xfrm>
                  <a:off x="4900519" y="960588"/>
                  <a:ext cx="90371" cy="91699"/>
                </a:xfrm>
                <a:custGeom>
                  <a:avLst/>
                  <a:gdLst>
                    <a:gd name="connsiteX0" fmla="*/ 76 w 90371"/>
                    <a:gd name="connsiteY0" fmla="*/ 48000 h 91699"/>
                    <a:gd name="connsiteX1" fmla="*/ 42366 w 90371"/>
                    <a:gd name="connsiteY1" fmla="*/ 71 h 91699"/>
                    <a:gd name="connsiteX2" fmla="*/ 90295 w 90371"/>
                    <a:gd name="connsiteY2" fmla="*/ 43771 h 91699"/>
                    <a:gd name="connsiteX3" fmla="*/ 48005 w 90371"/>
                    <a:gd name="connsiteY3" fmla="*/ 91700 h 91699"/>
                    <a:gd name="connsiteX4" fmla="*/ 76 w 90371"/>
                    <a:gd name="connsiteY4" fmla="*/ 480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699">
                      <a:moveTo>
                        <a:pt x="76" y="48000"/>
                      </a:moveTo>
                      <a:cubicBezTo>
                        <a:pt x="-1334" y="22626"/>
                        <a:pt x="16992" y="1481"/>
                        <a:pt x="42366" y="71"/>
                      </a:cubicBezTo>
                      <a:cubicBezTo>
                        <a:pt x="67740" y="-1339"/>
                        <a:pt x="88885" y="18397"/>
                        <a:pt x="90295" y="43771"/>
                      </a:cubicBezTo>
                      <a:cubicBezTo>
                        <a:pt x="91705" y="69145"/>
                        <a:pt x="73379" y="90290"/>
                        <a:pt x="48005" y="91700"/>
                      </a:cubicBezTo>
                      <a:cubicBezTo>
                        <a:pt x="22631" y="91700"/>
                        <a:pt x="1485" y="73374"/>
                        <a:pt x="76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9" name="Freeform: Shape 398">
                  <a:extLst>
                    <a:ext uri="{FF2B5EF4-FFF2-40B4-BE49-F238E27FC236}">
                      <a16:creationId xmlns:a16="http://schemas.microsoft.com/office/drawing/2014/main" id="{AEAB207A-C834-4213-971F-53FF173DB66F}"/>
                    </a:ext>
                  </a:extLst>
                </p:cNvPr>
                <p:cNvSpPr/>
                <p:nvPr/>
              </p:nvSpPr>
              <p:spPr>
                <a:xfrm>
                  <a:off x="4746865" y="971861"/>
                  <a:ext cx="90371" cy="91781"/>
                </a:xfrm>
                <a:custGeom>
                  <a:avLst/>
                  <a:gdLst>
                    <a:gd name="connsiteX0" fmla="*/ 76 w 90371"/>
                    <a:gd name="connsiteY0" fmla="*/ 49415 h 91781"/>
                    <a:gd name="connsiteX1" fmla="*/ 42366 w 90371"/>
                    <a:gd name="connsiteY1" fmla="*/ 76 h 91781"/>
                    <a:gd name="connsiteX2" fmla="*/ 90295 w 90371"/>
                    <a:gd name="connsiteY2" fmla="*/ 42366 h 91781"/>
                    <a:gd name="connsiteX3" fmla="*/ 48005 w 90371"/>
                    <a:gd name="connsiteY3" fmla="*/ 91705 h 91781"/>
                    <a:gd name="connsiteX4" fmla="*/ 76 w 90371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76" y="49415"/>
                      </a:moveTo>
                      <a:cubicBezTo>
                        <a:pt x="-1334" y="24041"/>
                        <a:pt x="16992" y="2895"/>
                        <a:pt x="42366" y="76"/>
                      </a:cubicBezTo>
                      <a:cubicBezTo>
                        <a:pt x="67741" y="-1334"/>
                        <a:pt x="88886" y="16992"/>
                        <a:pt x="90295" y="42366"/>
                      </a:cubicBezTo>
                      <a:cubicBezTo>
                        <a:pt x="91705" y="67740"/>
                        <a:pt x="73379" y="88886"/>
                        <a:pt x="48005" y="91705"/>
                      </a:cubicBezTo>
                      <a:cubicBezTo>
                        <a:pt x="24041" y="93115"/>
                        <a:pt x="1486" y="74789"/>
                        <a:pt x="7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0" name="Freeform: Shape 399">
                  <a:extLst>
                    <a:ext uri="{FF2B5EF4-FFF2-40B4-BE49-F238E27FC236}">
                      <a16:creationId xmlns:a16="http://schemas.microsoft.com/office/drawing/2014/main" id="{FCDDA5B3-94C2-4498-8262-3BAE94305D3A}"/>
                    </a:ext>
                  </a:extLst>
                </p:cNvPr>
                <p:cNvSpPr/>
                <p:nvPr/>
              </p:nvSpPr>
              <p:spPr>
                <a:xfrm>
                  <a:off x="4593210" y="984548"/>
                  <a:ext cx="90371" cy="91781"/>
                </a:xfrm>
                <a:custGeom>
                  <a:avLst/>
                  <a:gdLst>
                    <a:gd name="connsiteX0" fmla="*/ 76 w 90371"/>
                    <a:gd name="connsiteY0" fmla="*/ 49415 h 91781"/>
                    <a:gd name="connsiteX1" fmla="*/ 40957 w 90371"/>
                    <a:gd name="connsiteY1" fmla="*/ 76 h 91781"/>
                    <a:gd name="connsiteX2" fmla="*/ 90295 w 90371"/>
                    <a:gd name="connsiteY2" fmla="*/ 42366 h 91781"/>
                    <a:gd name="connsiteX3" fmla="*/ 49415 w 90371"/>
                    <a:gd name="connsiteY3" fmla="*/ 91705 h 91781"/>
                    <a:gd name="connsiteX4" fmla="*/ 76 w 90371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76" y="49415"/>
                      </a:moveTo>
                      <a:cubicBezTo>
                        <a:pt x="-1333" y="24041"/>
                        <a:pt x="16992" y="2895"/>
                        <a:pt x="40957" y="76"/>
                      </a:cubicBezTo>
                      <a:cubicBezTo>
                        <a:pt x="66331" y="-1334"/>
                        <a:pt x="87476" y="16992"/>
                        <a:pt x="90295" y="42366"/>
                      </a:cubicBezTo>
                      <a:cubicBezTo>
                        <a:pt x="91705" y="67740"/>
                        <a:pt x="73379" y="88886"/>
                        <a:pt x="49415" y="91705"/>
                      </a:cubicBezTo>
                      <a:cubicBezTo>
                        <a:pt x="24041" y="93115"/>
                        <a:pt x="2896" y="74789"/>
                        <a:pt x="7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1" name="Freeform: Shape 400">
                  <a:extLst>
                    <a:ext uri="{FF2B5EF4-FFF2-40B4-BE49-F238E27FC236}">
                      <a16:creationId xmlns:a16="http://schemas.microsoft.com/office/drawing/2014/main" id="{B01A25FB-252B-4D1C-8073-1E4F986D541F}"/>
                    </a:ext>
                  </a:extLst>
                </p:cNvPr>
                <p:cNvSpPr/>
                <p:nvPr/>
              </p:nvSpPr>
              <p:spPr>
                <a:xfrm>
                  <a:off x="4439345" y="997235"/>
                  <a:ext cx="90774" cy="91776"/>
                </a:xfrm>
                <a:custGeom>
                  <a:avLst/>
                  <a:gdLst>
                    <a:gd name="connsiteX0" fmla="*/ 286 w 90774"/>
                    <a:gd name="connsiteY0" fmla="*/ 49415 h 91776"/>
                    <a:gd name="connsiteX1" fmla="*/ 41167 w 90774"/>
                    <a:gd name="connsiteY1" fmla="*/ 76 h 91776"/>
                    <a:gd name="connsiteX2" fmla="*/ 90505 w 90774"/>
                    <a:gd name="connsiteY2" fmla="*/ 42366 h 91776"/>
                    <a:gd name="connsiteX3" fmla="*/ 49625 w 90774"/>
                    <a:gd name="connsiteY3" fmla="*/ 91705 h 91776"/>
                    <a:gd name="connsiteX4" fmla="*/ 286 w 90774"/>
                    <a:gd name="connsiteY4" fmla="*/ 49415 h 91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74" h="91776">
                      <a:moveTo>
                        <a:pt x="286" y="49415"/>
                      </a:moveTo>
                      <a:cubicBezTo>
                        <a:pt x="-2533" y="24041"/>
                        <a:pt x="15793" y="2895"/>
                        <a:pt x="41167" y="76"/>
                      </a:cubicBezTo>
                      <a:cubicBezTo>
                        <a:pt x="66541" y="-1334"/>
                        <a:pt x="87686" y="16992"/>
                        <a:pt x="90505" y="42366"/>
                      </a:cubicBezTo>
                      <a:cubicBezTo>
                        <a:pt x="93325" y="67740"/>
                        <a:pt x="73589" y="88886"/>
                        <a:pt x="49625" y="91705"/>
                      </a:cubicBezTo>
                      <a:cubicBezTo>
                        <a:pt x="25660" y="93115"/>
                        <a:pt x="3106" y="73379"/>
                        <a:pt x="28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2" name="Freeform: Shape 401">
                  <a:extLst>
                    <a:ext uri="{FF2B5EF4-FFF2-40B4-BE49-F238E27FC236}">
                      <a16:creationId xmlns:a16="http://schemas.microsoft.com/office/drawing/2014/main" id="{7C2EDF0E-CC14-472F-9FEF-EB4C0DB70FF3}"/>
                    </a:ext>
                  </a:extLst>
                </p:cNvPr>
                <p:cNvSpPr/>
                <p:nvPr/>
              </p:nvSpPr>
              <p:spPr>
                <a:xfrm>
                  <a:off x="4287100" y="1009922"/>
                  <a:ext cx="90791" cy="91704"/>
                </a:xfrm>
                <a:custGeom>
                  <a:avLst/>
                  <a:gdLst>
                    <a:gd name="connsiteX0" fmla="*/ 286 w 90791"/>
                    <a:gd name="connsiteY0" fmla="*/ 49415 h 91704"/>
                    <a:gd name="connsiteX1" fmla="*/ 41167 w 90791"/>
                    <a:gd name="connsiteY1" fmla="*/ 76 h 91704"/>
                    <a:gd name="connsiteX2" fmla="*/ 90506 w 90791"/>
                    <a:gd name="connsiteY2" fmla="*/ 42366 h 91704"/>
                    <a:gd name="connsiteX3" fmla="*/ 49625 w 90791"/>
                    <a:gd name="connsiteY3" fmla="*/ 91705 h 91704"/>
                    <a:gd name="connsiteX4" fmla="*/ 286 w 90791"/>
                    <a:gd name="connsiteY4" fmla="*/ 49415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704">
                      <a:moveTo>
                        <a:pt x="286" y="49415"/>
                      </a:moveTo>
                      <a:cubicBezTo>
                        <a:pt x="-2533" y="24041"/>
                        <a:pt x="15793" y="1486"/>
                        <a:pt x="41167" y="76"/>
                      </a:cubicBezTo>
                      <a:cubicBezTo>
                        <a:pt x="66541" y="-1334"/>
                        <a:pt x="87686" y="16992"/>
                        <a:pt x="90506" y="42366"/>
                      </a:cubicBezTo>
                      <a:cubicBezTo>
                        <a:pt x="93325" y="67740"/>
                        <a:pt x="74999" y="88886"/>
                        <a:pt x="49625" y="91705"/>
                      </a:cubicBezTo>
                      <a:cubicBezTo>
                        <a:pt x="24251" y="91705"/>
                        <a:pt x="3106" y="74789"/>
                        <a:pt x="28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3" name="Freeform: Shape 402">
                  <a:extLst>
                    <a:ext uri="{FF2B5EF4-FFF2-40B4-BE49-F238E27FC236}">
                      <a16:creationId xmlns:a16="http://schemas.microsoft.com/office/drawing/2014/main" id="{731B4659-B4D1-4F32-9386-2962CBEF3E9F}"/>
                    </a:ext>
                  </a:extLst>
                </p:cNvPr>
                <p:cNvSpPr/>
                <p:nvPr/>
              </p:nvSpPr>
              <p:spPr>
                <a:xfrm>
                  <a:off x="4133446" y="1025218"/>
                  <a:ext cx="90791" cy="92201"/>
                </a:xfrm>
                <a:custGeom>
                  <a:avLst/>
                  <a:gdLst>
                    <a:gd name="connsiteX0" fmla="*/ 286 w 90791"/>
                    <a:gd name="connsiteY0" fmla="*/ 51035 h 92201"/>
                    <a:gd name="connsiteX1" fmla="*/ 41167 w 90791"/>
                    <a:gd name="connsiteY1" fmla="*/ 286 h 92201"/>
                    <a:gd name="connsiteX2" fmla="*/ 90505 w 90791"/>
                    <a:gd name="connsiteY2" fmla="*/ 41167 h 92201"/>
                    <a:gd name="connsiteX3" fmla="*/ 49625 w 90791"/>
                    <a:gd name="connsiteY3" fmla="*/ 91915 h 92201"/>
                    <a:gd name="connsiteX4" fmla="*/ 286 w 90791"/>
                    <a:gd name="connsiteY4" fmla="*/ 51035 h 92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2201">
                      <a:moveTo>
                        <a:pt x="286" y="51035"/>
                      </a:moveTo>
                      <a:cubicBezTo>
                        <a:pt x="-2533" y="25660"/>
                        <a:pt x="15793" y="3106"/>
                        <a:pt x="41167" y="286"/>
                      </a:cubicBezTo>
                      <a:cubicBezTo>
                        <a:pt x="66541" y="-2533"/>
                        <a:pt x="87686" y="15793"/>
                        <a:pt x="90505" y="41167"/>
                      </a:cubicBezTo>
                      <a:cubicBezTo>
                        <a:pt x="93325" y="66541"/>
                        <a:pt x="74999" y="89096"/>
                        <a:pt x="49625" y="91915"/>
                      </a:cubicBezTo>
                      <a:cubicBezTo>
                        <a:pt x="25660" y="94734"/>
                        <a:pt x="3106" y="76409"/>
                        <a:pt x="286" y="5103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4" name="Freeform: Shape 403">
                  <a:extLst>
                    <a:ext uri="{FF2B5EF4-FFF2-40B4-BE49-F238E27FC236}">
                      <a16:creationId xmlns:a16="http://schemas.microsoft.com/office/drawing/2014/main" id="{8AB05DA6-9ACE-4429-B367-EA025A21B59D}"/>
                    </a:ext>
                  </a:extLst>
                </p:cNvPr>
                <p:cNvSpPr/>
                <p:nvPr/>
              </p:nvSpPr>
              <p:spPr>
                <a:xfrm>
                  <a:off x="3981200" y="1043544"/>
                  <a:ext cx="90792" cy="90812"/>
                </a:xfrm>
                <a:custGeom>
                  <a:avLst/>
                  <a:gdLst>
                    <a:gd name="connsiteX0" fmla="*/ 287 w 90792"/>
                    <a:gd name="connsiteY0" fmla="*/ 51035 h 90812"/>
                    <a:gd name="connsiteX1" fmla="*/ 39758 w 90792"/>
                    <a:gd name="connsiteY1" fmla="*/ 287 h 90812"/>
                    <a:gd name="connsiteX2" fmla="*/ 90506 w 90792"/>
                    <a:gd name="connsiteY2" fmla="*/ 39758 h 90812"/>
                    <a:gd name="connsiteX3" fmla="*/ 51035 w 90792"/>
                    <a:gd name="connsiteY3" fmla="*/ 90506 h 90812"/>
                    <a:gd name="connsiteX4" fmla="*/ 287 w 90792"/>
                    <a:gd name="connsiteY4" fmla="*/ 51035 h 90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2" h="90812">
                      <a:moveTo>
                        <a:pt x="287" y="51035"/>
                      </a:moveTo>
                      <a:cubicBezTo>
                        <a:pt x="-2533" y="25661"/>
                        <a:pt x="15793" y="3106"/>
                        <a:pt x="39758" y="287"/>
                      </a:cubicBezTo>
                      <a:cubicBezTo>
                        <a:pt x="65132" y="-2533"/>
                        <a:pt x="87687" y="15793"/>
                        <a:pt x="90506" y="39758"/>
                      </a:cubicBezTo>
                      <a:cubicBezTo>
                        <a:pt x="93325" y="65132"/>
                        <a:pt x="75000" y="87687"/>
                        <a:pt x="51035" y="90506"/>
                      </a:cubicBezTo>
                      <a:cubicBezTo>
                        <a:pt x="25661" y="93325"/>
                        <a:pt x="3106" y="76409"/>
                        <a:pt x="287" y="5103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5" name="Freeform: Shape 404">
                  <a:extLst>
                    <a:ext uri="{FF2B5EF4-FFF2-40B4-BE49-F238E27FC236}">
                      <a16:creationId xmlns:a16="http://schemas.microsoft.com/office/drawing/2014/main" id="{A631E6FA-28E9-40CB-ADCA-7A8F455CEE6C}"/>
                    </a:ext>
                  </a:extLst>
                </p:cNvPr>
                <p:cNvSpPr/>
                <p:nvPr/>
              </p:nvSpPr>
              <p:spPr>
                <a:xfrm>
                  <a:off x="3828936" y="1060460"/>
                  <a:ext cx="90831" cy="91114"/>
                </a:xfrm>
                <a:custGeom>
                  <a:avLst/>
                  <a:gdLst>
                    <a:gd name="connsiteX0" fmla="*/ 306 w 90831"/>
                    <a:gd name="connsiteY0" fmla="*/ 51035 h 91114"/>
                    <a:gd name="connsiteX1" fmla="*/ 39777 w 90831"/>
                    <a:gd name="connsiteY1" fmla="*/ 287 h 91114"/>
                    <a:gd name="connsiteX2" fmla="*/ 90526 w 90831"/>
                    <a:gd name="connsiteY2" fmla="*/ 39758 h 91114"/>
                    <a:gd name="connsiteX3" fmla="*/ 51055 w 90831"/>
                    <a:gd name="connsiteY3" fmla="*/ 90506 h 91114"/>
                    <a:gd name="connsiteX4" fmla="*/ 306 w 90831"/>
                    <a:gd name="connsiteY4" fmla="*/ 51035 h 91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1114">
                      <a:moveTo>
                        <a:pt x="306" y="51035"/>
                      </a:moveTo>
                      <a:cubicBezTo>
                        <a:pt x="-2513" y="25661"/>
                        <a:pt x="14403" y="3106"/>
                        <a:pt x="39777" y="287"/>
                      </a:cubicBezTo>
                      <a:cubicBezTo>
                        <a:pt x="65151" y="-2533"/>
                        <a:pt x="87706" y="15793"/>
                        <a:pt x="90526" y="39758"/>
                      </a:cubicBezTo>
                      <a:cubicBezTo>
                        <a:pt x="93345" y="65132"/>
                        <a:pt x="76429" y="87687"/>
                        <a:pt x="51055" y="90506"/>
                      </a:cubicBezTo>
                      <a:cubicBezTo>
                        <a:pt x="25680" y="94735"/>
                        <a:pt x="3126" y="76409"/>
                        <a:pt x="306" y="5103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6" name="Freeform: Shape 405">
                  <a:extLst>
                    <a:ext uri="{FF2B5EF4-FFF2-40B4-BE49-F238E27FC236}">
                      <a16:creationId xmlns:a16="http://schemas.microsoft.com/office/drawing/2014/main" id="{60EB3602-42B1-4941-B25D-119EA79A63B6}"/>
                    </a:ext>
                  </a:extLst>
                </p:cNvPr>
                <p:cNvSpPr/>
                <p:nvPr/>
              </p:nvSpPr>
              <p:spPr>
                <a:xfrm>
                  <a:off x="3675281" y="1077376"/>
                  <a:ext cx="90831" cy="91153"/>
                </a:xfrm>
                <a:custGeom>
                  <a:avLst/>
                  <a:gdLst>
                    <a:gd name="connsiteX0" fmla="*/ 306 w 90831"/>
                    <a:gd name="connsiteY0" fmla="*/ 52445 h 91153"/>
                    <a:gd name="connsiteX1" fmla="*/ 39777 w 90831"/>
                    <a:gd name="connsiteY1" fmla="*/ 287 h 91153"/>
                    <a:gd name="connsiteX2" fmla="*/ 90525 w 90831"/>
                    <a:gd name="connsiteY2" fmla="*/ 39758 h 91153"/>
                    <a:gd name="connsiteX3" fmla="*/ 51054 w 90831"/>
                    <a:gd name="connsiteY3" fmla="*/ 90506 h 91153"/>
                    <a:gd name="connsiteX4" fmla="*/ 306 w 90831"/>
                    <a:gd name="connsiteY4" fmla="*/ 52445 h 91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1153">
                      <a:moveTo>
                        <a:pt x="306" y="52445"/>
                      </a:moveTo>
                      <a:cubicBezTo>
                        <a:pt x="-2513" y="27071"/>
                        <a:pt x="14403" y="4516"/>
                        <a:pt x="39777" y="287"/>
                      </a:cubicBezTo>
                      <a:cubicBezTo>
                        <a:pt x="65151" y="-2533"/>
                        <a:pt x="87706" y="15793"/>
                        <a:pt x="90525" y="39758"/>
                      </a:cubicBezTo>
                      <a:cubicBezTo>
                        <a:pt x="93345" y="65132"/>
                        <a:pt x="76429" y="87687"/>
                        <a:pt x="51054" y="90506"/>
                      </a:cubicBezTo>
                      <a:cubicBezTo>
                        <a:pt x="27090" y="94735"/>
                        <a:pt x="4535" y="77819"/>
                        <a:pt x="306" y="5244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7" name="Freeform: Shape 406">
                  <a:extLst>
                    <a:ext uri="{FF2B5EF4-FFF2-40B4-BE49-F238E27FC236}">
                      <a16:creationId xmlns:a16="http://schemas.microsoft.com/office/drawing/2014/main" id="{1A2CA234-6143-4E1F-B290-BD57ADABD80D}"/>
                    </a:ext>
                  </a:extLst>
                </p:cNvPr>
                <p:cNvSpPr/>
                <p:nvPr/>
              </p:nvSpPr>
              <p:spPr>
                <a:xfrm>
                  <a:off x="3523036" y="1099608"/>
                  <a:ext cx="89423" cy="91476"/>
                </a:xfrm>
                <a:custGeom>
                  <a:avLst/>
                  <a:gdLst>
                    <a:gd name="connsiteX0" fmla="*/ 307 w 89423"/>
                    <a:gd name="connsiteY0" fmla="*/ 52767 h 91476"/>
                    <a:gd name="connsiteX1" fmla="*/ 38368 w 89423"/>
                    <a:gd name="connsiteY1" fmla="*/ 609 h 91476"/>
                    <a:gd name="connsiteX2" fmla="*/ 89116 w 89423"/>
                    <a:gd name="connsiteY2" fmla="*/ 38671 h 91476"/>
                    <a:gd name="connsiteX3" fmla="*/ 51055 w 89423"/>
                    <a:gd name="connsiteY3" fmla="*/ 90829 h 91476"/>
                    <a:gd name="connsiteX4" fmla="*/ 307 w 89423"/>
                    <a:gd name="connsiteY4" fmla="*/ 52767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423" h="91476">
                      <a:moveTo>
                        <a:pt x="307" y="52767"/>
                      </a:moveTo>
                      <a:cubicBezTo>
                        <a:pt x="-2512" y="27393"/>
                        <a:pt x="14404" y="4838"/>
                        <a:pt x="38368" y="609"/>
                      </a:cubicBezTo>
                      <a:cubicBezTo>
                        <a:pt x="63742" y="-3620"/>
                        <a:pt x="86297" y="14706"/>
                        <a:pt x="89116" y="38671"/>
                      </a:cubicBezTo>
                      <a:cubicBezTo>
                        <a:pt x="91936" y="64045"/>
                        <a:pt x="75020" y="86600"/>
                        <a:pt x="51055" y="90829"/>
                      </a:cubicBezTo>
                      <a:cubicBezTo>
                        <a:pt x="27091" y="95058"/>
                        <a:pt x="4536" y="78142"/>
                        <a:pt x="307" y="5276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8" name="Freeform: Shape 407">
                  <a:extLst>
                    <a:ext uri="{FF2B5EF4-FFF2-40B4-BE49-F238E27FC236}">
                      <a16:creationId xmlns:a16="http://schemas.microsoft.com/office/drawing/2014/main" id="{D4730B41-F58D-440A-A917-44729979DB19}"/>
                    </a:ext>
                  </a:extLst>
                </p:cNvPr>
                <p:cNvSpPr/>
                <p:nvPr/>
              </p:nvSpPr>
              <p:spPr>
                <a:xfrm>
                  <a:off x="3370450" y="1122163"/>
                  <a:ext cx="89764" cy="91476"/>
                </a:xfrm>
                <a:custGeom>
                  <a:avLst/>
                  <a:gdLst>
                    <a:gd name="connsiteX0" fmla="*/ 648 w 89764"/>
                    <a:gd name="connsiteY0" fmla="*/ 52767 h 91476"/>
                    <a:gd name="connsiteX1" fmla="*/ 38709 w 89764"/>
                    <a:gd name="connsiteY1" fmla="*/ 609 h 91476"/>
                    <a:gd name="connsiteX2" fmla="*/ 89457 w 89764"/>
                    <a:gd name="connsiteY2" fmla="*/ 38671 h 91476"/>
                    <a:gd name="connsiteX3" fmla="*/ 51396 w 89764"/>
                    <a:gd name="connsiteY3" fmla="*/ 90829 h 91476"/>
                    <a:gd name="connsiteX4" fmla="*/ 648 w 89764"/>
                    <a:gd name="connsiteY4" fmla="*/ 52767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4" h="91476">
                      <a:moveTo>
                        <a:pt x="648" y="52767"/>
                      </a:moveTo>
                      <a:cubicBezTo>
                        <a:pt x="-3581" y="27393"/>
                        <a:pt x="13335" y="4838"/>
                        <a:pt x="38709" y="609"/>
                      </a:cubicBezTo>
                      <a:cubicBezTo>
                        <a:pt x="64083" y="-3620"/>
                        <a:pt x="86638" y="14706"/>
                        <a:pt x="89457" y="38671"/>
                      </a:cubicBezTo>
                      <a:cubicBezTo>
                        <a:pt x="92277" y="62635"/>
                        <a:pt x="75360" y="86600"/>
                        <a:pt x="51396" y="90829"/>
                      </a:cubicBezTo>
                      <a:cubicBezTo>
                        <a:pt x="27432" y="95058"/>
                        <a:pt x="4877" y="78142"/>
                        <a:pt x="648" y="5276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9" name="Freeform: Shape 408">
                  <a:extLst>
                    <a:ext uri="{FF2B5EF4-FFF2-40B4-BE49-F238E27FC236}">
                      <a16:creationId xmlns:a16="http://schemas.microsoft.com/office/drawing/2014/main" id="{574B9FB3-EB2C-4067-9F3B-905078DB732D}"/>
                    </a:ext>
                  </a:extLst>
                </p:cNvPr>
                <p:cNvSpPr/>
                <p:nvPr/>
              </p:nvSpPr>
              <p:spPr>
                <a:xfrm>
                  <a:off x="3218205" y="1144717"/>
                  <a:ext cx="91514" cy="91476"/>
                </a:xfrm>
                <a:custGeom>
                  <a:avLst/>
                  <a:gdLst>
                    <a:gd name="connsiteX0" fmla="*/ 648 w 91514"/>
                    <a:gd name="connsiteY0" fmla="*/ 52767 h 91476"/>
                    <a:gd name="connsiteX1" fmla="*/ 38709 w 91514"/>
                    <a:gd name="connsiteY1" fmla="*/ 609 h 91476"/>
                    <a:gd name="connsiteX2" fmla="*/ 90867 w 91514"/>
                    <a:gd name="connsiteY2" fmla="*/ 38671 h 91476"/>
                    <a:gd name="connsiteX3" fmla="*/ 52806 w 91514"/>
                    <a:gd name="connsiteY3" fmla="*/ 90829 h 91476"/>
                    <a:gd name="connsiteX4" fmla="*/ 648 w 91514"/>
                    <a:gd name="connsiteY4" fmla="*/ 52767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14" h="91476">
                      <a:moveTo>
                        <a:pt x="648" y="52767"/>
                      </a:moveTo>
                      <a:cubicBezTo>
                        <a:pt x="-3581" y="27393"/>
                        <a:pt x="13335" y="4838"/>
                        <a:pt x="38709" y="609"/>
                      </a:cubicBezTo>
                      <a:cubicBezTo>
                        <a:pt x="64083" y="-3620"/>
                        <a:pt x="86638" y="14706"/>
                        <a:pt x="90867" y="38671"/>
                      </a:cubicBezTo>
                      <a:cubicBezTo>
                        <a:pt x="95096" y="64045"/>
                        <a:pt x="78180" y="86600"/>
                        <a:pt x="52806" y="90829"/>
                      </a:cubicBezTo>
                      <a:cubicBezTo>
                        <a:pt x="28841" y="95058"/>
                        <a:pt x="4877" y="78142"/>
                        <a:pt x="648" y="5276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0" name="Freeform: Shape 409">
                  <a:extLst>
                    <a:ext uri="{FF2B5EF4-FFF2-40B4-BE49-F238E27FC236}">
                      <a16:creationId xmlns:a16="http://schemas.microsoft.com/office/drawing/2014/main" id="{EAF60FEB-1F34-418E-B093-6BA7B1B8A76C}"/>
                    </a:ext>
                  </a:extLst>
                </p:cNvPr>
                <p:cNvSpPr/>
                <p:nvPr/>
              </p:nvSpPr>
              <p:spPr>
                <a:xfrm>
                  <a:off x="3067368" y="1167272"/>
                  <a:ext cx="90106" cy="91477"/>
                </a:xfrm>
                <a:custGeom>
                  <a:avLst/>
                  <a:gdLst>
                    <a:gd name="connsiteX0" fmla="*/ 649 w 90106"/>
                    <a:gd name="connsiteY0" fmla="*/ 54177 h 91477"/>
                    <a:gd name="connsiteX1" fmla="*/ 37301 w 90106"/>
                    <a:gd name="connsiteY1" fmla="*/ 609 h 91477"/>
                    <a:gd name="connsiteX2" fmla="*/ 89459 w 90106"/>
                    <a:gd name="connsiteY2" fmla="*/ 38671 h 91477"/>
                    <a:gd name="connsiteX3" fmla="*/ 51398 w 90106"/>
                    <a:gd name="connsiteY3" fmla="*/ 90829 h 91477"/>
                    <a:gd name="connsiteX4" fmla="*/ 649 w 90106"/>
                    <a:gd name="connsiteY4" fmla="*/ 54177 h 91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6" h="91477">
                      <a:moveTo>
                        <a:pt x="649" y="54177"/>
                      </a:moveTo>
                      <a:cubicBezTo>
                        <a:pt x="-3580" y="28803"/>
                        <a:pt x="13336" y="6248"/>
                        <a:pt x="37301" y="609"/>
                      </a:cubicBezTo>
                      <a:cubicBezTo>
                        <a:pt x="62675" y="-3620"/>
                        <a:pt x="85230" y="14706"/>
                        <a:pt x="89459" y="38671"/>
                      </a:cubicBezTo>
                      <a:cubicBezTo>
                        <a:pt x="93688" y="64045"/>
                        <a:pt x="76772" y="86600"/>
                        <a:pt x="51398" y="90829"/>
                      </a:cubicBezTo>
                      <a:cubicBezTo>
                        <a:pt x="27433" y="95058"/>
                        <a:pt x="3469" y="78142"/>
                        <a:pt x="649" y="541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1" name="Freeform: Shape 410">
                  <a:extLst>
                    <a:ext uri="{FF2B5EF4-FFF2-40B4-BE49-F238E27FC236}">
                      <a16:creationId xmlns:a16="http://schemas.microsoft.com/office/drawing/2014/main" id="{D6B597FF-752A-4F85-A741-66AAA41DDEA5}"/>
                    </a:ext>
                  </a:extLst>
                </p:cNvPr>
                <p:cNvSpPr/>
                <p:nvPr/>
              </p:nvSpPr>
              <p:spPr>
                <a:xfrm>
                  <a:off x="2915124" y="1194016"/>
                  <a:ext cx="90107" cy="91560"/>
                </a:xfrm>
                <a:custGeom>
                  <a:avLst/>
                  <a:gdLst>
                    <a:gd name="connsiteX0" fmla="*/ 649 w 90107"/>
                    <a:gd name="connsiteY0" fmla="*/ 54217 h 91560"/>
                    <a:gd name="connsiteX1" fmla="*/ 37301 w 90107"/>
                    <a:gd name="connsiteY1" fmla="*/ 649 h 91560"/>
                    <a:gd name="connsiteX2" fmla="*/ 89459 w 90107"/>
                    <a:gd name="connsiteY2" fmla="*/ 37301 h 91560"/>
                    <a:gd name="connsiteX3" fmla="*/ 52807 w 90107"/>
                    <a:gd name="connsiteY3" fmla="*/ 90868 h 91560"/>
                    <a:gd name="connsiteX4" fmla="*/ 649 w 90107"/>
                    <a:gd name="connsiteY4" fmla="*/ 54217 h 91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1560">
                      <a:moveTo>
                        <a:pt x="649" y="54217"/>
                      </a:moveTo>
                      <a:cubicBezTo>
                        <a:pt x="-3580" y="28843"/>
                        <a:pt x="13336" y="6288"/>
                        <a:pt x="37301" y="649"/>
                      </a:cubicBezTo>
                      <a:cubicBezTo>
                        <a:pt x="61265" y="-3580"/>
                        <a:pt x="85230" y="13336"/>
                        <a:pt x="89459" y="37301"/>
                      </a:cubicBezTo>
                      <a:cubicBezTo>
                        <a:pt x="93688" y="62675"/>
                        <a:pt x="76772" y="85230"/>
                        <a:pt x="52807" y="90868"/>
                      </a:cubicBezTo>
                      <a:cubicBezTo>
                        <a:pt x="28843" y="95097"/>
                        <a:pt x="4878" y="79591"/>
                        <a:pt x="649" y="5421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2" name="Freeform: Shape 411">
                  <a:extLst>
                    <a:ext uri="{FF2B5EF4-FFF2-40B4-BE49-F238E27FC236}">
                      <a16:creationId xmlns:a16="http://schemas.microsoft.com/office/drawing/2014/main" id="{14A3CE1E-A9E6-4C76-819C-4EB0FE55310B}"/>
                    </a:ext>
                  </a:extLst>
                </p:cNvPr>
                <p:cNvSpPr/>
                <p:nvPr/>
              </p:nvSpPr>
              <p:spPr>
                <a:xfrm>
                  <a:off x="2764245" y="1222210"/>
                  <a:ext cx="90194" cy="90545"/>
                </a:xfrm>
                <a:custGeom>
                  <a:avLst/>
                  <a:gdLst>
                    <a:gd name="connsiteX0" fmla="*/ 692 w 90194"/>
                    <a:gd name="connsiteY0" fmla="*/ 52807 h 90545"/>
                    <a:gd name="connsiteX1" fmla="*/ 37344 w 90194"/>
                    <a:gd name="connsiteY1" fmla="*/ 649 h 90545"/>
                    <a:gd name="connsiteX2" fmla="*/ 89502 w 90194"/>
                    <a:gd name="connsiteY2" fmla="*/ 37301 h 90545"/>
                    <a:gd name="connsiteX3" fmla="*/ 52850 w 90194"/>
                    <a:gd name="connsiteY3" fmla="*/ 89459 h 90545"/>
                    <a:gd name="connsiteX4" fmla="*/ 692 w 90194"/>
                    <a:gd name="connsiteY4" fmla="*/ 52807 h 90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94" h="90545">
                      <a:moveTo>
                        <a:pt x="692" y="52807"/>
                      </a:moveTo>
                      <a:cubicBezTo>
                        <a:pt x="-3537" y="27433"/>
                        <a:pt x="11970" y="4878"/>
                        <a:pt x="37344" y="649"/>
                      </a:cubicBezTo>
                      <a:cubicBezTo>
                        <a:pt x="61308" y="-3580"/>
                        <a:pt x="85273" y="13336"/>
                        <a:pt x="89502" y="37301"/>
                      </a:cubicBezTo>
                      <a:cubicBezTo>
                        <a:pt x="93731" y="62675"/>
                        <a:pt x="78224" y="85230"/>
                        <a:pt x="52850" y="89459"/>
                      </a:cubicBezTo>
                      <a:cubicBezTo>
                        <a:pt x="28886" y="95097"/>
                        <a:pt x="4921" y="78181"/>
                        <a:pt x="692" y="5280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3" name="Freeform: Shape 412">
                  <a:extLst>
                    <a:ext uri="{FF2B5EF4-FFF2-40B4-BE49-F238E27FC236}">
                      <a16:creationId xmlns:a16="http://schemas.microsoft.com/office/drawing/2014/main" id="{564FF9B8-F27E-456F-A7D6-CFF6A5FC575A}"/>
                    </a:ext>
                  </a:extLst>
                </p:cNvPr>
                <p:cNvSpPr/>
                <p:nvPr/>
              </p:nvSpPr>
              <p:spPr>
                <a:xfrm>
                  <a:off x="2612000" y="1248993"/>
                  <a:ext cx="91603" cy="90545"/>
                </a:xfrm>
                <a:custGeom>
                  <a:avLst/>
                  <a:gdLst>
                    <a:gd name="connsiteX0" fmla="*/ 692 w 91603"/>
                    <a:gd name="connsiteY0" fmla="*/ 52807 h 90545"/>
                    <a:gd name="connsiteX1" fmla="*/ 37344 w 91603"/>
                    <a:gd name="connsiteY1" fmla="*/ 649 h 90545"/>
                    <a:gd name="connsiteX2" fmla="*/ 90912 w 91603"/>
                    <a:gd name="connsiteY2" fmla="*/ 37301 h 90545"/>
                    <a:gd name="connsiteX3" fmla="*/ 54260 w 91603"/>
                    <a:gd name="connsiteY3" fmla="*/ 89459 h 90545"/>
                    <a:gd name="connsiteX4" fmla="*/ 692 w 91603"/>
                    <a:gd name="connsiteY4" fmla="*/ 52807 h 90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3" h="90545">
                      <a:moveTo>
                        <a:pt x="692" y="52807"/>
                      </a:moveTo>
                      <a:cubicBezTo>
                        <a:pt x="-3537" y="27433"/>
                        <a:pt x="11970" y="4878"/>
                        <a:pt x="37344" y="649"/>
                      </a:cubicBezTo>
                      <a:cubicBezTo>
                        <a:pt x="61308" y="-3580"/>
                        <a:pt x="85273" y="13336"/>
                        <a:pt x="90912" y="37301"/>
                      </a:cubicBezTo>
                      <a:cubicBezTo>
                        <a:pt x="95141" y="62675"/>
                        <a:pt x="79634" y="85230"/>
                        <a:pt x="54260" y="89459"/>
                      </a:cubicBezTo>
                      <a:cubicBezTo>
                        <a:pt x="28886" y="95097"/>
                        <a:pt x="6331" y="78181"/>
                        <a:pt x="692" y="5280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4" name="Freeform: Shape 413">
                  <a:extLst>
                    <a:ext uri="{FF2B5EF4-FFF2-40B4-BE49-F238E27FC236}">
                      <a16:creationId xmlns:a16="http://schemas.microsoft.com/office/drawing/2014/main" id="{81B38C82-775F-4AD6-8278-140EDBB0D7C2}"/>
                    </a:ext>
                  </a:extLst>
                </p:cNvPr>
                <p:cNvSpPr/>
                <p:nvPr/>
              </p:nvSpPr>
              <p:spPr>
                <a:xfrm>
                  <a:off x="2461163" y="1276750"/>
                  <a:ext cx="90197" cy="91954"/>
                </a:xfrm>
                <a:custGeom>
                  <a:avLst/>
                  <a:gdLst>
                    <a:gd name="connsiteX0" fmla="*/ 694 w 90197"/>
                    <a:gd name="connsiteY0" fmla="*/ 54654 h 91954"/>
                    <a:gd name="connsiteX1" fmla="*/ 35936 w 90197"/>
                    <a:gd name="connsiteY1" fmla="*/ 1087 h 91954"/>
                    <a:gd name="connsiteX2" fmla="*/ 89504 w 90197"/>
                    <a:gd name="connsiteY2" fmla="*/ 37738 h 91954"/>
                    <a:gd name="connsiteX3" fmla="*/ 54262 w 90197"/>
                    <a:gd name="connsiteY3" fmla="*/ 91306 h 91954"/>
                    <a:gd name="connsiteX4" fmla="*/ 694 w 90197"/>
                    <a:gd name="connsiteY4" fmla="*/ 54654 h 91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97" h="91954">
                      <a:moveTo>
                        <a:pt x="694" y="54654"/>
                      </a:moveTo>
                      <a:cubicBezTo>
                        <a:pt x="-3535" y="29280"/>
                        <a:pt x="11972" y="5316"/>
                        <a:pt x="35936" y="1087"/>
                      </a:cubicBezTo>
                      <a:cubicBezTo>
                        <a:pt x="59901" y="-4552"/>
                        <a:pt x="83865" y="12364"/>
                        <a:pt x="89504" y="37738"/>
                      </a:cubicBezTo>
                      <a:cubicBezTo>
                        <a:pt x="93733" y="63112"/>
                        <a:pt x="78226" y="85667"/>
                        <a:pt x="54262" y="91306"/>
                      </a:cubicBezTo>
                      <a:cubicBezTo>
                        <a:pt x="28888" y="95535"/>
                        <a:pt x="6333" y="78619"/>
                        <a:pt x="694" y="5465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5" name="Freeform: Shape 414">
                  <a:extLst>
                    <a:ext uri="{FF2B5EF4-FFF2-40B4-BE49-F238E27FC236}">
                      <a16:creationId xmlns:a16="http://schemas.microsoft.com/office/drawing/2014/main" id="{E4EEFD72-F041-45D1-8361-F4B397DC5667}"/>
                    </a:ext>
                  </a:extLst>
                </p:cNvPr>
                <p:cNvSpPr/>
                <p:nvPr/>
              </p:nvSpPr>
              <p:spPr>
                <a:xfrm>
                  <a:off x="2309933" y="1307759"/>
                  <a:ext cx="90988" cy="91055"/>
                </a:xfrm>
                <a:custGeom>
                  <a:avLst/>
                  <a:gdLst>
                    <a:gd name="connsiteX0" fmla="*/ 1090 w 90988"/>
                    <a:gd name="connsiteY0" fmla="*/ 54657 h 91055"/>
                    <a:gd name="connsiteX1" fmla="*/ 36332 w 90988"/>
                    <a:gd name="connsiteY1" fmla="*/ 1090 h 91055"/>
                    <a:gd name="connsiteX2" fmla="*/ 89899 w 90988"/>
                    <a:gd name="connsiteY2" fmla="*/ 36332 h 91055"/>
                    <a:gd name="connsiteX3" fmla="*/ 54657 w 90988"/>
                    <a:gd name="connsiteY3" fmla="*/ 89899 h 91055"/>
                    <a:gd name="connsiteX4" fmla="*/ 1090 w 90988"/>
                    <a:gd name="connsiteY4" fmla="*/ 54657 h 91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988" h="91055">
                      <a:moveTo>
                        <a:pt x="1090" y="54657"/>
                      </a:moveTo>
                      <a:cubicBezTo>
                        <a:pt x="-4549" y="30693"/>
                        <a:pt x="12367" y="5319"/>
                        <a:pt x="36332" y="1090"/>
                      </a:cubicBezTo>
                      <a:cubicBezTo>
                        <a:pt x="60296" y="-4549"/>
                        <a:pt x="84261" y="12367"/>
                        <a:pt x="89899" y="36332"/>
                      </a:cubicBezTo>
                      <a:cubicBezTo>
                        <a:pt x="95538" y="60296"/>
                        <a:pt x="78622" y="85670"/>
                        <a:pt x="54657" y="89899"/>
                      </a:cubicBezTo>
                      <a:cubicBezTo>
                        <a:pt x="30693" y="95538"/>
                        <a:pt x="6728" y="80031"/>
                        <a:pt x="1090" y="5465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6" name="Freeform: Shape 415">
                  <a:extLst>
                    <a:ext uri="{FF2B5EF4-FFF2-40B4-BE49-F238E27FC236}">
                      <a16:creationId xmlns:a16="http://schemas.microsoft.com/office/drawing/2014/main" id="{F85736C9-B1B1-48A6-A15A-9A38DC3F74EB}"/>
                    </a:ext>
                  </a:extLst>
                </p:cNvPr>
                <p:cNvSpPr/>
                <p:nvPr/>
              </p:nvSpPr>
              <p:spPr>
                <a:xfrm>
                  <a:off x="2160441" y="1340182"/>
                  <a:ext cx="91121" cy="90988"/>
                </a:xfrm>
                <a:custGeom>
                  <a:avLst/>
                  <a:gdLst>
                    <a:gd name="connsiteX0" fmla="*/ 1156 w 91121"/>
                    <a:gd name="connsiteY0" fmla="*/ 54657 h 90988"/>
                    <a:gd name="connsiteX1" fmla="*/ 36398 w 91121"/>
                    <a:gd name="connsiteY1" fmla="*/ 1090 h 90988"/>
                    <a:gd name="connsiteX2" fmla="*/ 89965 w 91121"/>
                    <a:gd name="connsiteY2" fmla="*/ 36332 h 90988"/>
                    <a:gd name="connsiteX3" fmla="*/ 54724 w 91121"/>
                    <a:gd name="connsiteY3" fmla="*/ 89899 h 90988"/>
                    <a:gd name="connsiteX4" fmla="*/ 1156 w 91121"/>
                    <a:gd name="connsiteY4" fmla="*/ 54657 h 9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1" h="90988">
                      <a:moveTo>
                        <a:pt x="1156" y="54657"/>
                      </a:moveTo>
                      <a:cubicBezTo>
                        <a:pt x="-4483" y="30693"/>
                        <a:pt x="11024" y="5319"/>
                        <a:pt x="36398" y="1090"/>
                      </a:cubicBezTo>
                      <a:cubicBezTo>
                        <a:pt x="60362" y="-4549"/>
                        <a:pt x="84327" y="12367"/>
                        <a:pt x="89965" y="36332"/>
                      </a:cubicBezTo>
                      <a:cubicBezTo>
                        <a:pt x="95604" y="60296"/>
                        <a:pt x="80098" y="85670"/>
                        <a:pt x="54724" y="89899"/>
                      </a:cubicBezTo>
                      <a:cubicBezTo>
                        <a:pt x="29350" y="95538"/>
                        <a:pt x="5385" y="78622"/>
                        <a:pt x="1156" y="5465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7" name="Freeform: Shape 416">
                  <a:extLst>
                    <a:ext uri="{FF2B5EF4-FFF2-40B4-BE49-F238E27FC236}">
                      <a16:creationId xmlns:a16="http://schemas.microsoft.com/office/drawing/2014/main" id="{3AEC875D-CBF3-492B-BF3E-E9B28FE1C009}"/>
                    </a:ext>
                  </a:extLst>
                </p:cNvPr>
                <p:cNvSpPr/>
                <p:nvPr/>
              </p:nvSpPr>
              <p:spPr>
                <a:xfrm>
                  <a:off x="2009602" y="1372538"/>
                  <a:ext cx="89719" cy="90659"/>
                </a:xfrm>
                <a:custGeom>
                  <a:avLst/>
                  <a:gdLst>
                    <a:gd name="connsiteX0" fmla="*/ 1160 w 89719"/>
                    <a:gd name="connsiteY0" fmla="*/ 54724 h 90659"/>
                    <a:gd name="connsiteX1" fmla="*/ 34992 w 89719"/>
                    <a:gd name="connsiteY1" fmla="*/ 1156 h 90659"/>
                    <a:gd name="connsiteX2" fmla="*/ 88560 w 89719"/>
                    <a:gd name="connsiteY2" fmla="*/ 36398 h 90659"/>
                    <a:gd name="connsiteX3" fmla="*/ 54727 w 89719"/>
                    <a:gd name="connsiteY3" fmla="*/ 89966 h 90659"/>
                    <a:gd name="connsiteX4" fmla="*/ 1160 w 89719"/>
                    <a:gd name="connsiteY4" fmla="*/ 54724 h 9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19" h="90659">
                      <a:moveTo>
                        <a:pt x="1160" y="54724"/>
                      </a:moveTo>
                      <a:cubicBezTo>
                        <a:pt x="-4479" y="30759"/>
                        <a:pt x="11028" y="5385"/>
                        <a:pt x="34992" y="1156"/>
                      </a:cubicBezTo>
                      <a:cubicBezTo>
                        <a:pt x="58956" y="-4483"/>
                        <a:pt x="84331" y="11024"/>
                        <a:pt x="88560" y="36398"/>
                      </a:cubicBezTo>
                      <a:cubicBezTo>
                        <a:pt x="94198" y="60362"/>
                        <a:pt x="78692" y="85736"/>
                        <a:pt x="54727" y="89966"/>
                      </a:cubicBezTo>
                      <a:cubicBezTo>
                        <a:pt x="30763" y="94195"/>
                        <a:pt x="6798" y="78688"/>
                        <a:pt x="1160" y="5472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8" name="Freeform: Shape 417">
                  <a:extLst>
                    <a:ext uri="{FF2B5EF4-FFF2-40B4-BE49-F238E27FC236}">
                      <a16:creationId xmlns:a16="http://schemas.microsoft.com/office/drawing/2014/main" id="{AA38D93F-69DB-4E5E-B1AF-F4CDFA7D393A}"/>
                    </a:ext>
                  </a:extLst>
                </p:cNvPr>
                <p:cNvSpPr/>
                <p:nvPr/>
              </p:nvSpPr>
              <p:spPr>
                <a:xfrm>
                  <a:off x="1858767" y="1403551"/>
                  <a:ext cx="91129" cy="91199"/>
                </a:xfrm>
                <a:custGeom>
                  <a:avLst/>
                  <a:gdLst>
                    <a:gd name="connsiteX0" fmla="*/ 1160 w 91129"/>
                    <a:gd name="connsiteY0" fmla="*/ 56133 h 91199"/>
                    <a:gd name="connsiteX1" fmla="*/ 34992 w 91129"/>
                    <a:gd name="connsiteY1" fmla="*/ 1156 h 91199"/>
                    <a:gd name="connsiteX2" fmla="*/ 89969 w 91129"/>
                    <a:gd name="connsiteY2" fmla="*/ 36398 h 91199"/>
                    <a:gd name="connsiteX3" fmla="*/ 56137 w 91129"/>
                    <a:gd name="connsiteY3" fmla="*/ 89966 h 91199"/>
                    <a:gd name="connsiteX4" fmla="*/ 1160 w 91129"/>
                    <a:gd name="connsiteY4" fmla="*/ 56133 h 91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99">
                      <a:moveTo>
                        <a:pt x="1160" y="56133"/>
                      </a:moveTo>
                      <a:cubicBezTo>
                        <a:pt x="-4479" y="32169"/>
                        <a:pt x="11028" y="6795"/>
                        <a:pt x="34992" y="1156"/>
                      </a:cubicBezTo>
                      <a:cubicBezTo>
                        <a:pt x="58956" y="-4483"/>
                        <a:pt x="84331" y="11024"/>
                        <a:pt x="89969" y="36398"/>
                      </a:cubicBezTo>
                      <a:cubicBezTo>
                        <a:pt x="95608" y="61772"/>
                        <a:pt x="80102" y="84327"/>
                        <a:pt x="56137" y="89966"/>
                      </a:cubicBezTo>
                      <a:cubicBezTo>
                        <a:pt x="32173" y="95604"/>
                        <a:pt x="6799" y="81507"/>
                        <a:pt x="1160" y="56133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9" name="Freeform: Shape 418">
                  <a:extLst>
                    <a:ext uri="{FF2B5EF4-FFF2-40B4-BE49-F238E27FC236}">
                      <a16:creationId xmlns:a16="http://schemas.microsoft.com/office/drawing/2014/main" id="{83AA7212-7F38-4A19-9C57-F3AE52F019BC}"/>
                    </a:ext>
                  </a:extLst>
                </p:cNvPr>
                <p:cNvSpPr/>
                <p:nvPr/>
              </p:nvSpPr>
              <p:spPr>
                <a:xfrm>
                  <a:off x="1709341" y="1440124"/>
                  <a:ext cx="91129" cy="91203"/>
                </a:xfrm>
                <a:custGeom>
                  <a:avLst/>
                  <a:gdLst>
                    <a:gd name="connsiteX0" fmla="*/ 1160 w 91129"/>
                    <a:gd name="connsiteY0" fmla="*/ 56211 h 91203"/>
                    <a:gd name="connsiteX1" fmla="*/ 34992 w 91129"/>
                    <a:gd name="connsiteY1" fmla="*/ 1234 h 91203"/>
                    <a:gd name="connsiteX2" fmla="*/ 89969 w 91129"/>
                    <a:gd name="connsiteY2" fmla="*/ 35066 h 91203"/>
                    <a:gd name="connsiteX3" fmla="*/ 56137 w 91129"/>
                    <a:gd name="connsiteY3" fmla="*/ 90044 h 91203"/>
                    <a:gd name="connsiteX4" fmla="*/ 1160 w 91129"/>
                    <a:gd name="connsiteY4" fmla="*/ 56211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203">
                      <a:moveTo>
                        <a:pt x="1160" y="56211"/>
                      </a:moveTo>
                      <a:cubicBezTo>
                        <a:pt x="-4479" y="32247"/>
                        <a:pt x="11027" y="6873"/>
                        <a:pt x="34992" y="1234"/>
                      </a:cubicBezTo>
                      <a:cubicBezTo>
                        <a:pt x="58956" y="-4405"/>
                        <a:pt x="84331" y="9692"/>
                        <a:pt x="89969" y="35066"/>
                      </a:cubicBezTo>
                      <a:cubicBezTo>
                        <a:pt x="95608" y="59031"/>
                        <a:pt x="80102" y="84405"/>
                        <a:pt x="56137" y="90044"/>
                      </a:cubicBezTo>
                      <a:cubicBezTo>
                        <a:pt x="32173" y="95682"/>
                        <a:pt x="8208" y="80176"/>
                        <a:pt x="1160" y="5621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0" name="Freeform: Shape 419">
                  <a:extLst>
                    <a:ext uri="{FF2B5EF4-FFF2-40B4-BE49-F238E27FC236}">
                      <a16:creationId xmlns:a16="http://schemas.microsoft.com/office/drawing/2014/main" id="{AB5C4180-69EB-44B3-9D15-47A414063635}"/>
                    </a:ext>
                  </a:extLst>
                </p:cNvPr>
                <p:cNvSpPr/>
                <p:nvPr/>
              </p:nvSpPr>
              <p:spPr>
                <a:xfrm>
                  <a:off x="1559841" y="1476776"/>
                  <a:ext cx="91277" cy="91203"/>
                </a:xfrm>
                <a:custGeom>
                  <a:avLst/>
                  <a:gdLst>
                    <a:gd name="connsiteX0" fmla="*/ 1234 w 91277"/>
                    <a:gd name="connsiteY0" fmla="*/ 56211 h 91203"/>
                    <a:gd name="connsiteX1" fmla="*/ 35066 w 91277"/>
                    <a:gd name="connsiteY1" fmla="*/ 1234 h 91203"/>
                    <a:gd name="connsiteX2" fmla="*/ 90044 w 91277"/>
                    <a:gd name="connsiteY2" fmla="*/ 35066 h 91203"/>
                    <a:gd name="connsiteX3" fmla="*/ 56212 w 91277"/>
                    <a:gd name="connsiteY3" fmla="*/ 90044 h 91203"/>
                    <a:gd name="connsiteX4" fmla="*/ 1234 w 91277"/>
                    <a:gd name="connsiteY4" fmla="*/ 56211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277" h="91203">
                      <a:moveTo>
                        <a:pt x="1234" y="56211"/>
                      </a:moveTo>
                      <a:cubicBezTo>
                        <a:pt x="-4405" y="32247"/>
                        <a:pt x="9692" y="6873"/>
                        <a:pt x="35066" y="1234"/>
                      </a:cubicBezTo>
                      <a:cubicBezTo>
                        <a:pt x="59031" y="-4405"/>
                        <a:pt x="84405" y="9692"/>
                        <a:pt x="90044" y="35066"/>
                      </a:cubicBezTo>
                      <a:cubicBezTo>
                        <a:pt x="95682" y="59031"/>
                        <a:pt x="81586" y="84405"/>
                        <a:pt x="56212" y="90044"/>
                      </a:cubicBezTo>
                      <a:cubicBezTo>
                        <a:pt x="32247" y="95682"/>
                        <a:pt x="8283" y="80176"/>
                        <a:pt x="1234" y="5621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1" name="Freeform: Shape 420">
                  <a:extLst>
                    <a:ext uri="{FF2B5EF4-FFF2-40B4-BE49-F238E27FC236}">
                      <a16:creationId xmlns:a16="http://schemas.microsoft.com/office/drawing/2014/main" id="{040512BB-731F-47FD-83A5-72D452F578A4}"/>
                    </a:ext>
                  </a:extLst>
                </p:cNvPr>
                <p:cNvSpPr/>
                <p:nvPr/>
              </p:nvSpPr>
              <p:spPr>
                <a:xfrm>
                  <a:off x="1410411" y="1513427"/>
                  <a:ext cx="89877" cy="90789"/>
                </a:xfrm>
                <a:custGeom>
                  <a:avLst/>
                  <a:gdLst>
                    <a:gd name="connsiteX0" fmla="*/ 1239 w 89877"/>
                    <a:gd name="connsiteY0" fmla="*/ 56211 h 90789"/>
                    <a:gd name="connsiteX1" fmla="*/ 33661 w 89877"/>
                    <a:gd name="connsiteY1" fmla="*/ 1234 h 90789"/>
                    <a:gd name="connsiteX2" fmla="*/ 88639 w 89877"/>
                    <a:gd name="connsiteY2" fmla="*/ 35066 h 90789"/>
                    <a:gd name="connsiteX3" fmla="*/ 56216 w 89877"/>
                    <a:gd name="connsiteY3" fmla="*/ 90044 h 90789"/>
                    <a:gd name="connsiteX4" fmla="*/ 1239 w 89877"/>
                    <a:gd name="connsiteY4" fmla="*/ 56211 h 90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877" h="90789">
                      <a:moveTo>
                        <a:pt x="1239" y="56211"/>
                      </a:moveTo>
                      <a:cubicBezTo>
                        <a:pt x="-4400" y="32247"/>
                        <a:pt x="9697" y="6873"/>
                        <a:pt x="33661" y="1234"/>
                      </a:cubicBezTo>
                      <a:cubicBezTo>
                        <a:pt x="57626" y="-4405"/>
                        <a:pt x="83000" y="9692"/>
                        <a:pt x="88639" y="35066"/>
                      </a:cubicBezTo>
                      <a:cubicBezTo>
                        <a:pt x="94277" y="60441"/>
                        <a:pt x="80181" y="84405"/>
                        <a:pt x="56216" y="90044"/>
                      </a:cubicBezTo>
                      <a:cubicBezTo>
                        <a:pt x="32252" y="94273"/>
                        <a:pt x="8287" y="80176"/>
                        <a:pt x="1239" y="5621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2" name="Freeform: Shape 421">
                  <a:extLst>
                    <a:ext uri="{FF2B5EF4-FFF2-40B4-BE49-F238E27FC236}">
                      <a16:creationId xmlns:a16="http://schemas.microsoft.com/office/drawing/2014/main" id="{E75EE339-0330-4222-AD84-E88ED57BB79B}"/>
                    </a:ext>
                  </a:extLst>
                </p:cNvPr>
                <p:cNvSpPr/>
                <p:nvPr/>
              </p:nvSpPr>
              <p:spPr>
                <a:xfrm>
                  <a:off x="1270682" y="1693690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3" name="Freeform: Shape 422">
                  <a:extLst>
                    <a:ext uri="{FF2B5EF4-FFF2-40B4-BE49-F238E27FC236}">
                      <a16:creationId xmlns:a16="http://schemas.microsoft.com/office/drawing/2014/main" id="{1FDDECF7-4F94-4259-905D-7F49D4CF7747}"/>
                    </a:ext>
                  </a:extLst>
                </p:cNvPr>
                <p:cNvSpPr/>
                <p:nvPr/>
              </p:nvSpPr>
              <p:spPr>
                <a:xfrm>
                  <a:off x="1270682" y="1851574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4" name="Freeform: Shape 423">
                  <a:extLst>
                    <a:ext uri="{FF2B5EF4-FFF2-40B4-BE49-F238E27FC236}">
                      <a16:creationId xmlns:a16="http://schemas.microsoft.com/office/drawing/2014/main" id="{2940CF32-D2EF-45B9-A739-D23436FE3719}"/>
                    </a:ext>
                  </a:extLst>
                </p:cNvPr>
                <p:cNvSpPr/>
                <p:nvPr/>
              </p:nvSpPr>
              <p:spPr>
                <a:xfrm>
                  <a:off x="1270682" y="2009457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5" name="Freeform: Shape 424">
                  <a:extLst>
                    <a:ext uri="{FF2B5EF4-FFF2-40B4-BE49-F238E27FC236}">
                      <a16:creationId xmlns:a16="http://schemas.microsoft.com/office/drawing/2014/main" id="{99342A7D-5F49-4372-A5B2-73E15BA4E532}"/>
                    </a:ext>
                  </a:extLst>
                </p:cNvPr>
                <p:cNvSpPr/>
                <p:nvPr/>
              </p:nvSpPr>
              <p:spPr>
                <a:xfrm>
                  <a:off x="1270682" y="2167341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330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6" name="Freeform: Shape 425">
                  <a:extLst>
                    <a:ext uri="{FF2B5EF4-FFF2-40B4-BE49-F238E27FC236}">
                      <a16:creationId xmlns:a16="http://schemas.microsoft.com/office/drawing/2014/main" id="{CEAED265-B3B4-4772-A989-72758F711A48}"/>
                    </a:ext>
                  </a:extLst>
                </p:cNvPr>
                <p:cNvSpPr/>
                <p:nvPr/>
              </p:nvSpPr>
              <p:spPr>
                <a:xfrm>
                  <a:off x="1270682" y="2326634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7" name="Freeform: Shape 426">
                  <a:extLst>
                    <a:ext uri="{FF2B5EF4-FFF2-40B4-BE49-F238E27FC236}">
                      <a16:creationId xmlns:a16="http://schemas.microsoft.com/office/drawing/2014/main" id="{9388503A-E0B9-41B1-854C-9FC2CA2EE9B1}"/>
                    </a:ext>
                  </a:extLst>
                </p:cNvPr>
                <p:cNvSpPr/>
                <p:nvPr/>
              </p:nvSpPr>
              <p:spPr>
                <a:xfrm>
                  <a:off x="1270682" y="2484518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8" name="Freeform: Shape 427">
                  <a:extLst>
                    <a:ext uri="{FF2B5EF4-FFF2-40B4-BE49-F238E27FC236}">
                      <a16:creationId xmlns:a16="http://schemas.microsoft.com/office/drawing/2014/main" id="{2020A392-5E90-40FA-A215-2D1CC680D743}"/>
                    </a:ext>
                  </a:extLst>
                </p:cNvPr>
                <p:cNvSpPr/>
                <p:nvPr/>
              </p:nvSpPr>
              <p:spPr>
                <a:xfrm>
                  <a:off x="1270682" y="2642401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9" name="Freeform: Shape 428">
                  <a:extLst>
                    <a:ext uri="{FF2B5EF4-FFF2-40B4-BE49-F238E27FC236}">
                      <a16:creationId xmlns:a16="http://schemas.microsoft.com/office/drawing/2014/main" id="{6F4235AF-0C28-4CC4-A6F2-A99FB91A49E7}"/>
                    </a:ext>
                  </a:extLst>
                </p:cNvPr>
                <p:cNvSpPr/>
                <p:nvPr/>
              </p:nvSpPr>
              <p:spPr>
                <a:xfrm>
                  <a:off x="1270682" y="2800285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0" name="Freeform: Shape 429">
                  <a:extLst>
                    <a:ext uri="{FF2B5EF4-FFF2-40B4-BE49-F238E27FC236}">
                      <a16:creationId xmlns:a16="http://schemas.microsoft.com/office/drawing/2014/main" id="{136D4964-1E3B-435E-90BF-2B8AC4E05851}"/>
                    </a:ext>
                  </a:extLst>
                </p:cNvPr>
                <p:cNvSpPr/>
                <p:nvPr/>
              </p:nvSpPr>
              <p:spPr>
                <a:xfrm>
                  <a:off x="1270682" y="2959578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1" name="Freeform: Shape 430">
                  <a:extLst>
                    <a:ext uri="{FF2B5EF4-FFF2-40B4-BE49-F238E27FC236}">
                      <a16:creationId xmlns:a16="http://schemas.microsoft.com/office/drawing/2014/main" id="{E5A4EDE9-8319-4D5F-8F3B-ACEFB781E2A5}"/>
                    </a:ext>
                  </a:extLst>
                </p:cNvPr>
                <p:cNvSpPr/>
                <p:nvPr/>
              </p:nvSpPr>
              <p:spPr>
                <a:xfrm>
                  <a:off x="1270682" y="3117461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2" name="Freeform: Shape 431">
                  <a:extLst>
                    <a:ext uri="{FF2B5EF4-FFF2-40B4-BE49-F238E27FC236}">
                      <a16:creationId xmlns:a16="http://schemas.microsoft.com/office/drawing/2014/main" id="{A9EBC188-1BD8-4103-BB1D-4157B8407466}"/>
                    </a:ext>
                  </a:extLst>
                </p:cNvPr>
                <p:cNvSpPr/>
                <p:nvPr/>
              </p:nvSpPr>
              <p:spPr>
                <a:xfrm>
                  <a:off x="1270682" y="3275345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8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8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8"/>
                      </a:move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8"/>
                        <a:pt x="45110" y="930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3" name="Freeform: Shape 432">
                  <a:extLst>
                    <a:ext uri="{FF2B5EF4-FFF2-40B4-BE49-F238E27FC236}">
                      <a16:creationId xmlns:a16="http://schemas.microsoft.com/office/drawing/2014/main" id="{A68C6DCE-1C0F-474D-9E8C-06B7AD52A875}"/>
                    </a:ext>
                  </a:extLst>
                </p:cNvPr>
                <p:cNvSpPr/>
                <p:nvPr/>
              </p:nvSpPr>
              <p:spPr>
                <a:xfrm>
                  <a:off x="1270682" y="3433229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8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8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8"/>
                      </a:move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8"/>
                        <a:pt x="45110" y="930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4" name="Freeform: Shape 433">
                  <a:extLst>
                    <a:ext uri="{FF2B5EF4-FFF2-40B4-BE49-F238E27FC236}">
                      <a16:creationId xmlns:a16="http://schemas.microsoft.com/office/drawing/2014/main" id="{9CFBC2D2-50B4-49B7-8CE6-8B165127799B}"/>
                    </a:ext>
                  </a:extLst>
                </p:cNvPr>
                <p:cNvSpPr/>
                <p:nvPr/>
              </p:nvSpPr>
              <p:spPr>
                <a:xfrm>
                  <a:off x="1270682" y="3591112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330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5" name="Freeform: Shape 434">
                  <a:extLst>
                    <a:ext uri="{FF2B5EF4-FFF2-40B4-BE49-F238E27FC236}">
                      <a16:creationId xmlns:a16="http://schemas.microsoft.com/office/drawing/2014/main" id="{5262A08D-DE3E-42F6-A8B2-E3E55813D2EE}"/>
                    </a:ext>
                  </a:extLst>
                </p:cNvPr>
                <p:cNvSpPr/>
                <p:nvPr/>
              </p:nvSpPr>
              <p:spPr>
                <a:xfrm>
                  <a:off x="1270682" y="3750405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8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8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8"/>
                      </a:move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8"/>
                        <a:pt x="45110" y="930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6" name="Freeform: Shape 435">
                  <a:extLst>
                    <a:ext uri="{FF2B5EF4-FFF2-40B4-BE49-F238E27FC236}">
                      <a16:creationId xmlns:a16="http://schemas.microsoft.com/office/drawing/2014/main" id="{42244ED0-587C-4305-A952-66CC982ABEA9}"/>
                    </a:ext>
                  </a:extLst>
                </p:cNvPr>
                <p:cNvSpPr/>
                <p:nvPr/>
              </p:nvSpPr>
              <p:spPr>
                <a:xfrm>
                  <a:off x="1270682" y="3908289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7" name="Freeform: Shape 436">
                  <a:extLst>
                    <a:ext uri="{FF2B5EF4-FFF2-40B4-BE49-F238E27FC236}">
                      <a16:creationId xmlns:a16="http://schemas.microsoft.com/office/drawing/2014/main" id="{8108E64D-5AC7-41EC-A156-C868E44F2DC6}"/>
                    </a:ext>
                  </a:extLst>
                </p:cNvPr>
                <p:cNvSpPr/>
                <p:nvPr/>
              </p:nvSpPr>
              <p:spPr>
                <a:xfrm>
                  <a:off x="1270682" y="4066172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8" name="Freeform: Shape 437">
                  <a:extLst>
                    <a:ext uri="{FF2B5EF4-FFF2-40B4-BE49-F238E27FC236}">
                      <a16:creationId xmlns:a16="http://schemas.microsoft.com/office/drawing/2014/main" id="{5CDF33CA-77D2-4648-8159-7A84D61D3918}"/>
                    </a:ext>
                  </a:extLst>
                </p:cNvPr>
                <p:cNvSpPr/>
                <p:nvPr/>
              </p:nvSpPr>
              <p:spPr>
                <a:xfrm>
                  <a:off x="1270682" y="4224056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9" name="Freeform: Shape 438">
                  <a:extLst>
                    <a:ext uri="{FF2B5EF4-FFF2-40B4-BE49-F238E27FC236}">
                      <a16:creationId xmlns:a16="http://schemas.microsoft.com/office/drawing/2014/main" id="{8B797B09-A955-448F-B6AA-A0D8588F5026}"/>
                    </a:ext>
                  </a:extLst>
                </p:cNvPr>
                <p:cNvSpPr/>
                <p:nvPr/>
              </p:nvSpPr>
              <p:spPr>
                <a:xfrm>
                  <a:off x="1270682" y="4383349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8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8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8"/>
                      </a:move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8"/>
                        <a:pt x="45110" y="930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0" name="Freeform: Shape 439">
                  <a:extLst>
                    <a:ext uri="{FF2B5EF4-FFF2-40B4-BE49-F238E27FC236}">
                      <a16:creationId xmlns:a16="http://schemas.microsoft.com/office/drawing/2014/main" id="{4ABDCC95-59E3-41A9-9E97-E2A954976309}"/>
                    </a:ext>
                  </a:extLst>
                </p:cNvPr>
                <p:cNvSpPr/>
                <p:nvPr/>
              </p:nvSpPr>
              <p:spPr>
                <a:xfrm>
                  <a:off x="1270682" y="4541233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20 h 93038"/>
                    <a:gd name="connsiteX2" fmla="*/ 45110 w 90219"/>
                    <a:gd name="connsiteY2" fmla="*/ 0 h 93038"/>
                    <a:gd name="connsiteX3" fmla="*/ 90219 w 90219"/>
                    <a:gd name="connsiteY3" fmla="*/ 46520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20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20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1" name="Freeform: Shape 440">
                  <a:extLst>
                    <a:ext uri="{FF2B5EF4-FFF2-40B4-BE49-F238E27FC236}">
                      <a16:creationId xmlns:a16="http://schemas.microsoft.com/office/drawing/2014/main" id="{137B5447-69C8-492D-89CB-008B80837617}"/>
                    </a:ext>
                  </a:extLst>
                </p:cNvPr>
                <p:cNvSpPr/>
                <p:nvPr/>
              </p:nvSpPr>
              <p:spPr>
                <a:xfrm>
                  <a:off x="1270682" y="4699116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2" name="Freeform: Shape 441">
                  <a:extLst>
                    <a:ext uri="{FF2B5EF4-FFF2-40B4-BE49-F238E27FC236}">
                      <a16:creationId xmlns:a16="http://schemas.microsoft.com/office/drawing/2014/main" id="{09DE0BB7-6CF0-45E6-BBF6-9B53BF264E53}"/>
                    </a:ext>
                  </a:extLst>
                </p:cNvPr>
                <p:cNvSpPr/>
                <p:nvPr/>
              </p:nvSpPr>
              <p:spPr>
                <a:xfrm>
                  <a:off x="1270682" y="4857000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20 h 93038"/>
                    <a:gd name="connsiteX2" fmla="*/ 45110 w 90285"/>
                    <a:gd name="connsiteY2" fmla="*/ 0 h 93038"/>
                    <a:gd name="connsiteX3" fmla="*/ 90219 w 90285"/>
                    <a:gd name="connsiteY3" fmla="*/ 46520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20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20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3" name="Freeform: Shape 442">
                  <a:extLst>
                    <a:ext uri="{FF2B5EF4-FFF2-40B4-BE49-F238E27FC236}">
                      <a16:creationId xmlns:a16="http://schemas.microsoft.com/office/drawing/2014/main" id="{8F1A043F-8080-42FF-962F-160B9FDE86EB}"/>
                    </a:ext>
                  </a:extLst>
                </p:cNvPr>
                <p:cNvSpPr/>
                <p:nvPr/>
              </p:nvSpPr>
              <p:spPr>
                <a:xfrm>
                  <a:off x="1269273" y="1556952"/>
                  <a:ext cx="93038" cy="93038"/>
                </a:xfrm>
                <a:custGeom>
                  <a:avLst/>
                  <a:gdLst>
                    <a:gd name="connsiteX0" fmla="*/ 93039 w 93038"/>
                    <a:gd name="connsiteY0" fmla="*/ 46519 h 93038"/>
                    <a:gd name="connsiteX1" fmla="*/ 46519 w 93038"/>
                    <a:gd name="connsiteY1" fmla="*/ 93039 h 93038"/>
                    <a:gd name="connsiteX2" fmla="*/ 0 w 93038"/>
                    <a:gd name="connsiteY2" fmla="*/ 46519 h 93038"/>
                    <a:gd name="connsiteX3" fmla="*/ 46519 w 93038"/>
                    <a:gd name="connsiteY3" fmla="*/ 0 h 93038"/>
                    <a:gd name="connsiteX4" fmla="*/ 93039 w 93038"/>
                    <a:gd name="connsiteY4" fmla="*/ 4651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038" h="93038">
                      <a:moveTo>
                        <a:pt x="93039" y="46519"/>
                      </a:moveTo>
                      <a:cubicBezTo>
                        <a:pt x="93039" y="72211"/>
                        <a:pt x="72211" y="93039"/>
                        <a:pt x="46519" y="93039"/>
                      </a:cubicBezTo>
                      <a:cubicBezTo>
                        <a:pt x="20827" y="93039"/>
                        <a:pt x="0" y="72211"/>
                        <a:pt x="0" y="46519"/>
                      </a:cubicBezTo>
                      <a:cubicBezTo>
                        <a:pt x="0" y="20827"/>
                        <a:pt x="20827" y="0"/>
                        <a:pt x="46519" y="0"/>
                      </a:cubicBezTo>
                      <a:cubicBezTo>
                        <a:pt x="72211" y="0"/>
                        <a:pt x="93039" y="20827"/>
                        <a:pt x="9303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4" name="Freeform: Shape 443">
                  <a:extLst>
                    <a:ext uri="{FF2B5EF4-FFF2-40B4-BE49-F238E27FC236}">
                      <a16:creationId xmlns:a16="http://schemas.microsoft.com/office/drawing/2014/main" id="{256AD778-46D5-419F-AA63-2260E4A69D37}"/>
                    </a:ext>
                  </a:extLst>
                </p:cNvPr>
                <p:cNvSpPr/>
                <p:nvPr/>
              </p:nvSpPr>
              <p:spPr>
                <a:xfrm>
                  <a:off x="1269273" y="5005016"/>
                  <a:ext cx="93038" cy="93038"/>
                </a:xfrm>
                <a:custGeom>
                  <a:avLst/>
                  <a:gdLst>
                    <a:gd name="connsiteX0" fmla="*/ 93039 w 93038"/>
                    <a:gd name="connsiteY0" fmla="*/ 46519 h 93038"/>
                    <a:gd name="connsiteX1" fmla="*/ 46519 w 93038"/>
                    <a:gd name="connsiteY1" fmla="*/ 93038 h 93038"/>
                    <a:gd name="connsiteX2" fmla="*/ 0 w 93038"/>
                    <a:gd name="connsiteY2" fmla="*/ 46519 h 93038"/>
                    <a:gd name="connsiteX3" fmla="*/ 46519 w 93038"/>
                    <a:gd name="connsiteY3" fmla="*/ 0 h 93038"/>
                    <a:gd name="connsiteX4" fmla="*/ 93039 w 93038"/>
                    <a:gd name="connsiteY4" fmla="*/ 4651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038" h="93038">
                      <a:moveTo>
                        <a:pt x="93039" y="46519"/>
                      </a:moveTo>
                      <a:cubicBezTo>
                        <a:pt x="93039" y="72211"/>
                        <a:pt x="72211" y="93038"/>
                        <a:pt x="46519" y="93038"/>
                      </a:cubicBezTo>
                      <a:cubicBezTo>
                        <a:pt x="20827" y="93038"/>
                        <a:pt x="0" y="72211"/>
                        <a:pt x="0" y="46519"/>
                      </a:cubicBezTo>
                      <a:cubicBezTo>
                        <a:pt x="0" y="20827"/>
                        <a:pt x="20827" y="0"/>
                        <a:pt x="46519" y="0"/>
                      </a:cubicBezTo>
                      <a:cubicBezTo>
                        <a:pt x="72211" y="0"/>
                        <a:pt x="93039" y="20827"/>
                        <a:pt x="9303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5" name="Freeform: Shape 444">
                  <a:extLst>
                    <a:ext uri="{FF2B5EF4-FFF2-40B4-BE49-F238E27FC236}">
                      <a16:creationId xmlns:a16="http://schemas.microsoft.com/office/drawing/2014/main" id="{F4F05D22-160B-4952-A572-CC40C4459420}"/>
                    </a:ext>
                  </a:extLst>
                </p:cNvPr>
                <p:cNvSpPr/>
                <p:nvPr/>
              </p:nvSpPr>
              <p:spPr>
                <a:xfrm>
                  <a:off x="10833917" y="1556952"/>
                  <a:ext cx="93038" cy="93038"/>
                </a:xfrm>
                <a:custGeom>
                  <a:avLst/>
                  <a:gdLst>
                    <a:gd name="connsiteX0" fmla="*/ 93039 w 93038"/>
                    <a:gd name="connsiteY0" fmla="*/ 46519 h 93038"/>
                    <a:gd name="connsiteX1" fmla="*/ 46520 w 93038"/>
                    <a:gd name="connsiteY1" fmla="*/ 93039 h 93038"/>
                    <a:gd name="connsiteX2" fmla="*/ 1 w 93038"/>
                    <a:gd name="connsiteY2" fmla="*/ 46519 h 93038"/>
                    <a:gd name="connsiteX3" fmla="*/ 46520 w 93038"/>
                    <a:gd name="connsiteY3" fmla="*/ 0 h 93038"/>
                    <a:gd name="connsiteX4" fmla="*/ 93039 w 93038"/>
                    <a:gd name="connsiteY4" fmla="*/ 4651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038" h="93038">
                      <a:moveTo>
                        <a:pt x="93039" y="46519"/>
                      </a:moveTo>
                      <a:cubicBezTo>
                        <a:pt x="93039" y="72211"/>
                        <a:pt x="72211" y="93039"/>
                        <a:pt x="46520" y="93039"/>
                      </a:cubicBezTo>
                      <a:cubicBezTo>
                        <a:pt x="20828" y="93039"/>
                        <a:pt x="1" y="72211"/>
                        <a:pt x="1" y="46519"/>
                      </a:cubicBezTo>
                      <a:cubicBezTo>
                        <a:pt x="1" y="20827"/>
                        <a:pt x="20828" y="0"/>
                        <a:pt x="46520" y="0"/>
                      </a:cubicBezTo>
                      <a:cubicBezTo>
                        <a:pt x="72211" y="0"/>
                        <a:pt x="93039" y="20827"/>
                        <a:pt x="9303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6" name="Freeform: Shape 445">
                  <a:extLst>
                    <a:ext uri="{FF2B5EF4-FFF2-40B4-BE49-F238E27FC236}">
                      <a16:creationId xmlns:a16="http://schemas.microsoft.com/office/drawing/2014/main" id="{12CC6C25-C839-40F6-85A1-D78FDB732A81}"/>
                    </a:ext>
                  </a:extLst>
                </p:cNvPr>
                <p:cNvSpPr/>
                <p:nvPr/>
              </p:nvSpPr>
              <p:spPr>
                <a:xfrm>
                  <a:off x="10833917" y="4993738"/>
                  <a:ext cx="93038" cy="93038"/>
                </a:xfrm>
                <a:custGeom>
                  <a:avLst/>
                  <a:gdLst>
                    <a:gd name="connsiteX0" fmla="*/ 93039 w 93038"/>
                    <a:gd name="connsiteY0" fmla="*/ 46519 h 93038"/>
                    <a:gd name="connsiteX1" fmla="*/ 46520 w 93038"/>
                    <a:gd name="connsiteY1" fmla="*/ 93038 h 93038"/>
                    <a:gd name="connsiteX2" fmla="*/ 1 w 93038"/>
                    <a:gd name="connsiteY2" fmla="*/ 46519 h 93038"/>
                    <a:gd name="connsiteX3" fmla="*/ 46520 w 93038"/>
                    <a:gd name="connsiteY3" fmla="*/ 0 h 93038"/>
                    <a:gd name="connsiteX4" fmla="*/ 93039 w 93038"/>
                    <a:gd name="connsiteY4" fmla="*/ 4651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038" h="93038">
                      <a:moveTo>
                        <a:pt x="93039" y="46519"/>
                      </a:moveTo>
                      <a:cubicBezTo>
                        <a:pt x="93039" y="72211"/>
                        <a:pt x="72211" y="93038"/>
                        <a:pt x="46520" y="93038"/>
                      </a:cubicBezTo>
                      <a:cubicBezTo>
                        <a:pt x="20828" y="93038"/>
                        <a:pt x="1" y="72211"/>
                        <a:pt x="1" y="46519"/>
                      </a:cubicBezTo>
                      <a:cubicBezTo>
                        <a:pt x="1" y="20827"/>
                        <a:pt x="20828" y="0"/>
                        <a:pt x="46520" y="0"/>
                      </a:cubicBezTo>
                      <a:cubicBezTo>
                        <a:pt x="72211" y="0"/>
                        <a:pt x="93039" y="20827"/>
                        <a:pt x="9303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266" name="BUTTON 1">
            <a:hlinkClick r:id="rId13" action="ppaction://hlinksldjump"/>
            <a:extLst>
              <a:ext uri="{FF2B5EF4-FFF2-40B4-BE49-F238E27FC236}">
                <a16:creationId xmlns:a16="http://schemas.microsoft.com/office/drawing/2014/main" id="{504AC76B-06D0-47DD-9077-4206AA63149A}"/>
              </a:ext>
            </a:extLst>
          </p:cNvPr>
          <p:cNvSpPr/>
          <p:nvPr/>
        </p:nvSpPr>
        <p:spPr>
          <a:xfrm>
            <a:off x="9175703" y="4375392"/>
            <a:ext cx="1319456" cy="1319456"/>
          </a:xfrm>
          <a:prstGeom prst="ellipse">
            <a:avLst/>
          </a:pr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Go!</a:t>
            </a: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1DAF2E4C-D22A-4666-96CB-C59D547D285D}"/>
              </a:ext>
            </a:extLst>
          </p:cNvPr>
          <p:cNvSpPr/>
          <p:nvPr/>
        </p:nvSpPr>
        <p:spPr>
          <a:xfrm>
            <a:off x="2275861" y="2404630"/>
            <a:ext cx="7637460" cy="170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chemeClr val="tx2"/>
                </a:solidFill>
                <a:latin typeface="Plantagenet Cherokee" panose="020B0604020202020204" pitchFamily="18" charset="0"/>
              </a:rPr>
              <a:t>Can you mask the </a:t>
            </a:r>
            <a:br>
              <a:rPr lang="en-GB" sz="4400" b="1" dirty="0">
                <a:solidFill>
                  <a:schemeClr val="tx2"/>
                </a:solidFill>
                <a:latin typeface="Plantagenet Cherokee" panose="020B0604020202020204" pitchFamily="18" charset="0"/>
              </a:rPr>
            </a:br>
            <a:r>
              <a:rPr lang="en-GB" sz="4400" b="1" dirty="0" err="1">
                <a:solidFill>
                  <a:schemeClr val="tx2"/>
                </a:solidFill>
                <a:latin typeface="Plantagenet Cherokee" panose="020B0604020202020204" pitchFamily="18" charset="0"/>
              </a:rPr>
              <a:t>avo</a:t>
            </a:r>
            <a:r>
              <a:rPr lang="en-GB" sz="4400" b="1" dirty="0">
                <a:solidFill>
                  <a:schemeClr val="tx2"/>
                </a:solidFill>
                <a:latin typeface="Plantagenet Cherokee" panose="020B0604020202020204" pitchFamily="18" charset="0"/>
              </a:rPr>
              <a:t> using the slingshot?</a:t>
            </a:r>
          </a:p>
        </p:txBody>
      </p:sp>
    </p:spTree>
    <p:extLst>
      <p:ext uri="{BB962C8B-B14F-4D97-AF65-F5344CB8AC3E}">
        <p14:creationId xmlns:p14="http://schemas.microsoft.com/office/powerpoint/2010/main" val="140259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21555BA7-6497-4E93-B9C6-BDEE8A3A9BCB}"/>
              </a:ext>
            </a:extLst>
          </p:cNvPr>
          <p:cNvSpPr/>
          <p:nvPr/>
        </p:nvSpPr>
        <p:spPr>
          <a:xfrm>
            <a:off x="0" y="4074913"/>
            <a:ext cx="12192000" cy="2783087"/>
          </a:xfrm>
          <a:custGeom>
            <a:avLst/>
            <a:gdLst>
              <a:gd name="connsiteX0" fmla="*/ 11931904 w 12192000"/>
              <a:gd name="connsiteY0" fmla="*/ 1073 h 2783087"/>
              <a:gd name="connsiteX1" fmla="*/ 12182110 w 12192000"/>
              <a:gd name="connsiteY1" fmla="*/ 54407 h 2783087"/>
              <a:gd name="connsiteX2" fmla="*/ 12192000 w 12192000"/>
              <a:gd name="connsiteY2" fmla="*/ 60520 h 2783087"/>
              <a:gd name="connsiteX3" fmla="*/ 12192000 w 12192000"/>
              <a:gd name="connsiteY3" fmla="*/ 2783087 h 2783087"/>
              <a:gd name="connsiteX4" fmla="*/ 0 w 12192000"/>
              <a:gd name="connsiteY4" fmla="*/ 2783087 h 2783087"/>
              <a:gd name="connsiteX5" fmla="*/ 0 w 12192000"/>
              <a:gd name="connsiteY5" fmla="*/ 463523 h 2783087"/>
              <a:gd name="connsiteX6" fmla="*/ 90692 w 12192000"/>
              <a:gd name="connsiteY6" fmla="*/ 451100 h 2783087"/>
              <a:gd name="connsiteX7" fmla="*/ 2857500 w 12192000"/>
              <a:gd name="connsiteY7" fmla="*/ 84262 h 2783087"/>
              <a:gd name="connsiteX8" fmla="*/ 5321300 w 12192000"/>
              <a:gd name="connsiteY8" fmla="*/ 147762 h 2783087"/>
              <a:gd name="connsiteX9" fmla="*/ 8356600 w 12192000"/>
              <a:gd name="connsiteY9" fmla="*/ 122362 h 2783087"/>
              <a:gd name="connsiteX10" fmla="*/ 10515600 w 12192000"/>
              <a:gd name="connsiteY10" fmla="*/ 185862 h 2783087"/>
              <a:gd name="connsiteX11" fmla="*/ 11931904 w 12192000"/>
              <a:gd name="connsiteY11" fmla="*/ 1073 h 278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783087">
                <a:moveTo>
                  <a:pt x="11931904" y="1073"/>
                </a:moveTo>
                <a:cubicBezTo>
                  <a:pt x="12023852" y="5151"/>
                  <a:pt x="12108190" y="21152"/>
                  <a:pt x="12182110" y="54407"/>
                </a:cubicBezTo>
                <a:lnTo>
                  <a:pt x="12192000" y="60520"/>
                </a:lnTo>
                <a:lnTo>
                  <a:pt x="12192000" y="2783087"/>
                </a:lnTo>
                <a:lnTo>
                  <a:pt x="0" y="2783087"/>
                </a:lnTo>
                <a:lnTo>
                  <a:pt x="0" y="463523"/>
                </a:lnTo>
                <a:lnTo>
                  <a:pt x="90692" y="451100"/>
                </a:lnTo>
                <a:cubicBezTo>
                  <a:pt x="662285" y="369516"/>
                  <a:pt x="2024063" y="133872"/>
                  <a:pt x="2857500" y="84262"/>
                </a:cubicBezTo>
                <a:cubicBezTo>
                  <a:pt x="3746500" y="31345"/>
                  <a:pt x="5321300" y="147762"/>
                  <a:pt x="5321300" y="147762"/>
                </a:cubicBezTo>
                <a:lnTo>
                  <a:pt x="8356600" y="122362"/>
                </a:lnTo>
                <a:cubicBezTo>
                  <a:pt x="9222317" y="128712"/>
                  <a:pt x="10515600" y="185862"/>
                  <a:pt x="10515600" y="185862"/>
                </a:cubicBezTo>
                <a:cubicBezTo>
                  <a:pt x="10975446" y="196049"/>
                  <a:pt x="11527334" y="-16867"/>
                  <a:pt x="11931904" y="1073"/>
                </a:cubicBezTo>
                <a:close/>
              </a:path>
            </a:pathLst>
          </a:custGeom>
          <a:solidFill>
            <a:srgbClr val="E7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196" name="Picture 195">
            <a:extLst>
              <a:ext uri="{FF2B5EF4-FFF2-40B4-BE49-F238E27FC236}">
                <a16:creationId xmlns:a16="http://schemas.microsoft.com/office/drawing/2014/main" id="{23D79305-5DA4-4335-9A3E-C1C65A4EE1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707" y="-1"/>
            <a:ext cx="8692910" cy="52531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55C646-22B7-4AA8-95C7-4E3F4ADE1E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503" y="799023"/>
            <a:ext cx="5967701" cy="6058977"/>
          </a:xfrm>
          <a:prstGeom prst="rect">
            <a:avLst/>
          </a:prstGeom>
        </p:spPr>
      </p:pic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05FE4442-F1C4-4BA4-AEDC-F0CD1B6D3F29}"/>
              </a:ext>
            </a:extLst>
          </p:cNvPr>
          <p:cNvSpPr/>
          <p:nvPr/>
        </p:nvSpPr>
        <p:spPr>
          <a:xfrm>
            <a:off x="7839599" y="2641600"/>
            <a:ext cx="4352403" cy="3775506"/>
          </a:xfrm>
          <a:custGeom>
            <a:avLst/>
            <a:gdLst>
              <a:gd name="connsiteX0" fmla="*/ 196525 w 2803377"/>
              <a:gd name="connsiteY0" fmla="*/ 0 h 4196420"/>
              <a:gd name="connsiteX1" fmla="*/ 2803377 w 2803377"/>
              <a:gd name="connsiteY1" fmla="*/ 0 h 4196420"/>
              <a:gd name="connsiteX2" fmla="*/ 2803377 w 2803377"/>
              <a:gd name="connsiteY2" fmla="*/ 4196420 h 4196420"/>
              <a:gd name="connsiteX3" fmla="*/ 196525 w 2803377"/>
              <a:gd name="connsiteY3" fmla="*/ 4196420 h 4196420"/>
              <a:gd name="connsiteX4" fmla="*/ 0 w 2803377"/>
              <a:gd name="connsiteY4" fmla="*/ 3999895 h 4196420"/>
              <a:gd name="connsiteX5" fmla="*/ 0 w 2803377"/>
              <a:gd name="connsiteY5" fmla="*/ 196525 h 4196420"/>
              <a:gd name="connsiteX6" fmla="*/ 196525 w 2803377"/>
              <a:gd name="connsiteY6" fmla="*/ 0 h 419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377" h="4196420">
                <a:moveTo>
                  <a:pt x="196525" y="0"/>
                </a:moveTo>
                <a:lnTo>
                  <a:pt x="2803377" y="0"/>
                </a:lnTo>
                <a:lnTo>
                  <a:pt x="2803377" y="4196420"/>
                </a:lnTo>
                <a:lnTo>
                  <a:pt x="196525" y="4196420"/>
                </a:lnTo>
                <a:cubicBezTo>
                  <a:pt x="87987" y="4196420"/>
                  <a:pt x="0" y="4108433"/>
                  <a:pt x="0" y="3999895"/>
                </a:cubicBezTo>
                <a:lnTo>
                  <a:pt x="0" y="196525"/>
                </a:lnTo>
                <a:cubicBezTo>
                  <a:pt x="0" y="87987"/>
                  <a:pt x="87987" y="0"/>
                  <a:pt x="196525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0DF442BE-6CAA-4E84-A4E0-2B32FD76A288}"/>
              </a:ext>
            </a:extLst>
          </p:cNvPr>
          <p:cNvCxnSpPr>
            <a:cxnSpLocks/>
          </p:cNvCxnSpPr>
          <p:nvPr/>
        </p:nvCxnSpPr>
        <p:spPr>
          <a:xfrm>
            <a:off x="9275795" y="5621045"/>
            <a:ext cx="1752994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Oval 190">
            <a:hlinkClick r:id="rId4" action="ppaction://hlinksldjump"/>
            <a:extLst>
              <a:ext uri="{FF2B5EF4-FFF2-40B4-BE49-F238E27FC236}">
                <a16:creationId xmlns:a16="http://schemas.microsoft.com/office/drawing/2014/main" id="{A8767500-6561-4CD3-A3D1-B1A47309C6E3}"/>
              </a:ext>
            </a:extLst>
          </p:cNvPr>
          <p:cNvSpPr/>
          <p:nvPr/>
        </p:nvSpPr>
        <p:spPr>
          <a:xfrm>
            <a:off x="9275795" y="5503873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3" name="Oval 192">
            <a:hlinkClick r:id="rId5" action="ppaction://hlinksldjump"/>
            <a:extLst>
              <a:ext uri="{FF2B5EF4-FFF2-40B4-BE49-F238E27FC236}">
                <a16:creationId xmlns:a16="http://schemas.microsoft.com/office/drawing/2014/main" id="{BA26E6BB-C722-4FB6-9ABB-B389A9CF77A5}"/>
              </a:ext>
            </a:extLst>
          </p:cNvPr>
          <p:cNvSpPr/>
          <p:nvPr/>
        </p:nvSpPr>
        <p:spPr>
          <a:xfrm>
            <a:off x="9997492" y="5466865"/>
            <a:ext cx="309600" cy="3083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5" name="Oval 194">
            <a:hlinkClick r:id="rId6" action="ppaction://hlinksldjump"/>
            <a:extLst>
              <a:ext uri="{FF2B5EF4-FFF2-40B4-BE49-F238E27FC236}">
                <a16:creationId xmlns:a16="http://schemas.microsoft.com/office/drawing/2014/main" id="{C05CBDDD-4A79-4390-8B44-962FDDC0B8F2}"/>
              </a:ext>
            </a:extLst>
          </p:cNvPr>
          <p:cNvSpPr/>
          <p:nvPr/>
        </p:nvSpPr>
        <p:spPr>
          <a:xfrm>
            <a:off x="10794442" y="5503873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26" name="Picture 325">
            <a:extLst>
              <a:ext uri="{FF2B5EF4-FFF2-40B4-BE49-F238E27FC236}">
                <a16:creationId xmlns:a16="http://schemas.microsoft.com/office/drawing/2014/main" id="{F5C473E2-8B09-47FB-9231-91BE497A96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7663" y="726858"/>
            <a:ext cx="2706859" cy="4182218"/>
          </a:xfrm>
          <a:prstGeom prst="rect">
            <a:avLst/>
          </a:prstGeom>
        </p:spPr>
      </p:pic>
      <p:sp>
        <p:nvSpPr>
          <p:cNvPr id="207" name="BUTTON">
            <a:extLst>
              <a:ext uri="{FF2B5EF4-FFF2-40B4-BE49-F238E27FC236}">
                <a16:creationId xmlns:a16="http://schemas.microsoft.com/office/drawing/2014/main" id="{1FC3D89B-5B80-41DF-BA26-31C68F8932DB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cxnSp>
        <p:nvCxnSpPr>
          <p:cNvPr id="328" name="Straight Connector 327">
            <a:extLst>
              <a:ext uri="{FF2B5EF4-FFF2-40B4-BE49-F238E27FC236}">
                <a16:creationId xmlns:a16="http://schemas.microsoft.com/office/drawing/2014/main" id="{FBB922B0-ADE7-45CA-ACC7-5A78DBEE7D71}"/>
              </a:ext>
            </a:extLst>
          </p:cNvPr>
          <p:cNvCxnSpPr>
            <a:cxnSpLocks/>
          </p:cNvCxnSpPr>
          <p:nvPr/>
        </p:nvCxnSpPr>
        <p:spPr>
          <a:xfrm>
            <a:off x="11419142" y="3577293"/>
            <a:ext cx="0" cy="17529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Oval 329">
            <a:hlinkClick r:id="rId8" action="ppaction://hlinksldjump"/>
            <a:extLst>
              <a:ext uri="{FF2B5EF4-FFF2-40B4-BE49-F238E27FC236}">
                <a16:creationId xmlns:a16="http://schemas.microsoft.com/office/drawing/2014/main" id="{611EDEF9-07A5-410F-AD4E-7D31BF747FBA}"/>
              </a:ext>
            </a:extLst>
          </p:cNvPr>
          <p:cNvSpPr/>
          <p:nvPr/>
        </p:nvSpPr>
        <p:spPr>
          <a:xfrm rot="5400000">
            <a:off x="11301968" y="3577294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1" name="Oval 330">
            <a:hlinkClick r:id="rId5" action="ppaction://hlinksldjump"/>
            <a:extLst>
              <a:ext uri="{FF2B5EF4-FFF2-40B4-BE49-F238E27FC236}">
                <a16:creationId xmlns:a16="http://schemas.microsoft.com/office/drawing/2014/main" id="{50DC29F8-BFF7-44E8-B294-F2DC04D4CF97}"/>
              </a:ext>
            </a:extLst>
          </p:cNvPr>
          <p:cNvSpPr/>
          <p:nvPr/>
        </p:nvSpPr>
        <p:spPr>
          <a:xfrm rot="5400000">
            <a:off x="11264342" y="4299608"/>
            <a:ext cx="309600" cy="3083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2" name="Oval 331">
            <a:hlinkClick r:id="rId9" action="ppaction://hlinksldjump"/>
            <a:extLst>
              <a:ext uri="{FF2B5EF4-FFF2-40B4-BE49-F238E27FC236}">
                <a16:creationId xmlns:a16="http://schemas.microsoft.com/office/drawing/2014/main" id="{8518A251-678F-4502-AE42-DDBF56AD7AF5}"/>
              </a:ext>
            </a:extLst>
          </p:cNvPr>
          <p:cNvSpPr/>
          <p:nvPr/>
        </p:nvSpPr>
        <p:spPr>
          <a:xfrm rot="5400000">
            <a:off x="11301968" y="5095940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C94EEE8-C040-43EE-ABE0-2BC092432667}"/>
              </a:ext>
            </a:extLst>
          </p:cNvPr>
          <p:cNvGrpSpPr/>
          <p:nvPr/>
        </p:nvGrpSpPr>
        <p:grpSpPr>
          <a:xfrm>
            <a:off x="-282858" y="1364740"/>
            <a:ext cx="4100890" cy="4100890"/>
            <a:chOff x="-316117" y="1378555"/>
            <a:chExt cx="4100890" cy="4100890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5D1182E5-0DE7-4A16-924C-602526E04771}"/>
                </a:ext>
              </a:extLst>
            </p:cNvPr>
            <p:cNvGrpSpPr/>
            <p:nvPr/>
          </p:nvGrpSpPr>
          <p:grpSpPr>
            <a:xfrm rot="979766" flipV="1">
              <a:off x="802077" y="3313350"/>
              <a:ext cx="681063" cy="1948408"/>
              <a:chOff x="3806662" y="1678057"/>
              <a:chExt cx="681063" cy="1948408"/>
            </a:xfrm>
          </p:grpSpPr>
          <p:grpSp>
            <p:nvGrpSpPr>
              <p:cNvPr id="57" name="Graphic 1">
                <a:extLst>
                  <a:ext uri="{FF2B5EF4-FFF2-40B4-BE49-F238E27FC236}">
                    <a16:creationId xmlns:a16="http://schemas.microsoft.com/office/drawing/2014/main" id="{1C8E49C2-6F9D-4BDD-8F9A-AEEA44B3A5C0}"/>
                  </a:ext>
                </a:extLst>
              </p:cNvPr>
              <p:cNvGrpSpPr/>
              <p:nvPr/>
            </p:nvGrpSpPr>
            <p:grpSpPr>
              <a:xfrm>
                <a:off x="3933355" y="2002673"/>
                <a:ext cx="554370" cy="1623792"/>
                <a:chOff x="3933355" y="2002673"/>
                <a:chExt cx="554370" cy="1623792"/>
              </a:xfrm>
            </p:grpSpPr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F78DDE49-DFB3-4449-8780-EB60F2FC1012}"/>
                    </a:ext>
                  </a:extLst>
                </p:cNvPr>
                <p:cNvSpPr/>
                <p:nvPr/>
              </p:nvSpPr>
              <p:spPr>
                <a:xfrm>
                  <a:off x="3950844" y="2015002"/>
                  <a:ext cx="529860" cy="1603479"/>
                </a:xfrm>
                <a:custGeom>
                  <a:avLst/>
                  <a:gdLst>
                    <a:gd name="connsiteX0" fmla="*/ 164803 w 556082"/>
                    <a:gd name="connsiteY0" fmla="*/ 8418 h 1603478"/>
                    <a:gd name="connsiteX1" fmla="*/ 128869 w 556082"/>
                    <a:gd name="connsiteY1" fmla="*/ 68308 h 1603478"/>
                    <a:gd name="connsiteX2" fmla="*/ 96928 w 556082"/>
                    <a:gd name="connsiteY2" fmla="*/ 433 h 1603478"/>
                    <a:gd name="connsiteX3" fmla="*/ 60994 w 556082"/>
                    <a:gd name="connsiteY3" fmla="*/ 64315 h 1603478"/>
                    <a:gd name="connsiteX4" fmla="*/ 31050 w 556082"/>
                    <a:gd name="connsiteY4" fmla="*/ 433 h 1603478"/>
                    <a:gd name="connsiteX5" fmla="*/ 3101 w 556082"/>
                    <a:gd name="connsiteY5" fmla="*/ 176109 h 1603478"/>
                    <a:gd name="connsiteX6" fmla="*/ 172788 w 556082"/>
                    <a:gd name="connsiteY6" fmla="*/ 1040516 h 1603478"/>
                    <a:gd name="connsiteX7" fmla="*/ 426321 w 556082"/>
                    <a:gd name="connsiteY7" fmla="*/ 1603479 h 1603478"/>
                    <a:gd name="connsiteX8" fmla="*/ 556082 w 556082"/>
                    <a:gd name="connsiteY8" fmla="*/ 1429799 h 1603478"/>
                    <a:gd name="connsiteX9" fmla="*/ 192752 w 556082"/>
                    <a:gd name="connsiteY9" fmla="*/ 182098 h 1603478"/>
                    <a:gd name="connsiteX10" fmla="*/ 164803 w 556082"/>
                    <a:gd name="connsiteY10" fmla="*/ 8418 h 1603478"/>
                    <a:gd name="connsiteX0" fmla="*/ 164803 w 529860"/>
                    <a:gd name="connsiteY0" fmla="*/ 8418 h 1603479"/>
                    <a:gd name="connsiteX1" fmla="*/ 128869 w 529860"/>
                    <a:gd name="connsiteY1" fmla="*/ 68308 h 1603479"/>
                    <a:gd name="connsiteX2" fmla="*/ 96928 w 529860"/>
                    <a:gd name="connsiteY2" fmla="*/ 433 h 1603479"/>
                    <a:gd name="connsiteX3" fmla="*/ 60994 w 529860"/>
                    <a:gd name="connsiteY3" fmla="*/ 64315 h 1603479"/>
                    <a:gd name="connsiteX4" fmla="*/ 31050 w 529860"/>
                    <a:gd name="connsiteY4" fmla="*/ 433 h 1603479"/>
                    <a:gd name="connsiteX5" fmla="*/ 3101 w 529860"/>
                    <a:gd name="connsiteY5" fmla="*/ 176109 h 1603479"/>
                    <a:gd name="connsiteX6" fmla="*/ 172788 w 529860"/>
                    <a:gd name="connsiteY6" fmla="*/ 1040516 h 1603479"/>
                    <a:gd name="connsiteX7" fmla="*/ 426321 w 529860"/>
                    <a:gd name="connsiteY7" fmla="*/ 1603479 h 1603479"/>
                    <a:gd name="connsiteX8" fmla="*/ 529860 w 529860"/>
                    <a:gd name="connsiteY8" fmla="*/ 1437997 h 1603479"/>
                    <a:gd name="connsiteX9" fmla="*/ 192752 w 529860"/>
                    <a:gd name="connsiteY9" fmla="*/ 182098 h 1603479"/>
                    <a:gd name="connsiteX10" fmla="*/ 164803 w 529860"/>
                    <a:gd name="connsiteY10" fmla="*/ 8418 h 1603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9860" h="1603479">
                      <a:moveTo>
                        <a:pt x="164803" y="8418"/>
                      </a:moveTo>
                      <a:cubicBezTo>
                        <a:pt x="128869" y="-9548"/>
                        <a:pt x="128869" y="68308"/>
                        <a:pt x="128869" y="68308"/>
                      </a:cubicBezTo>
                      <a:cubicBezTo>
                        <a:pt x="128869" y="68308"/>
                        <a:pt x="122880" y="6422"/>
                        <a:pt x="96928" y="433"/>
                      </a:cubicBezTo>
                      <a:cubicBezTo>
                        <a:pt x="72972" y="-3559"/>
                        <a:pt x="62991" y="46348"/>
                        <a:pt x="60994" y="64315"/>
                      </a:cubicBezTo>
                      <a:cubicBezTo>
                        <a:pt x="58998" y="52337"/>
                        <a:pt x="55005" y="-5556"/>
                        <a:pt x="31050" y="433"/>
                      </a:cubicBezTo>
                      <a:cubicBezTo>
                        <a:pt x="-10873" y="10415"/>
                        <a:pt x="1105" y="120212"/>
                        <a:pt x="3101" y="176109"/>
                      </a:cubicBezTo>
                      <a:cubicBezTo>
                        <a:pt x="5097" y="232006"/>
                        <a:pt x="60994" y="739072"/>
                        <a:pt x="172788" y="1040516"/>
                      </a:cubicBezTo>
                      <a:cubicBezTo>
                        <a:pt x="246652" y="1238152"/>
                        <a:pt x="336487" y="1427802"/>
                        <a:pt x="426321" y="1603479"/>
                      </a:cubicBezTo>
                      <a:cubicBezTo>
                        <a:pt x="469575" y="1545586"/>
                        <a:pt x="486606" y="1495890"/>
                        <a:pt x="529860" y="1437997"/>
                      </a:cubicBezTo>
                      <a:cubicBezTo>
                        <a:pt x="352188" y="1074666"/>
                        <a:pt x="230682" y="661215"/>
                        <a:pt x="192752" y="182098"/>
                      </a:cubicBezTo>
                      <a:cubicBezTo>
                        <a:pt x="190755" y="144168"/>
                        <a:pt x="188759" y="20396"/>
                        <a:pt x="164803" y="8418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E836B80B-FFC6-4D2F-A9A3-92F7A83263AA}"/>
                    </a:ext>
                  </a:extLst>
                </p:cNvPr>
                <p:cNvSpPr/>
                <p:nvPr/>
              </p:nvSpPr>
              <p:spPr>
                <a:xfrm>
                  <a:off x="3933355" y="2002673"/>
                  <a:ext cx="554370" cy="1623792"/>
                </a:xfrm>
                <a:custGeom>
                  <a:avLst/>
                  <a:gdLst>
                    <a:gd name="connsiteX0" fmla="*/ 222220 w 578313"/>
                    <a:gd name="connsiteY0" fmla="*/ 192430 h 1623791"/>
                    <a:gd name="connsiteX1" fmla="*/ 220224 w 578313"/>
                    <a:gd name="connsiteY1" fmla="*/ 166478 h 1623791"/>
                    <a:gd name="connsiteX2" fmla="*/ 186286 w 578313"/>
                    <a:gd name="connsiteY2" fmla="*/ 10765 h 1623791"/>
                    <a:gd name="connsiteX3" fmla="*/ 156341 w 578313"/>
                    <a:gd name="connsiteY3" fmla="*/ 10765 h 1623791"/>
                    <a:gd name="connsiteX4" fmla="*/ 142367 w 578313"/>
                    <a:gd name="connsiteY4" fmla="*/ 28732 h 1623791"/>
                    <a:gd name="connsiteX5" fmla="*/ 112422 w 578313"/>
                    <a:gd name="connsiteY5" fmla="*/ 2780 h 1623791"/>
                    <a:gd name="connsiteX6" fmla="*/ 90463 w 578313"/>
                    <a:gd name="connsiteY6" fmla="*/ 8768 h 1623791"/>
                    <a:gd name="connsiteX7" fmla="*/ 76488 w 578313"/>
                    <a:gd name="connsiteY7" fmla="*/ 26735 h 1623791"/>
                    <a:gd name="connsiteX8" fmla="*/ 60518 w 578313"/>
                    <a:gd name="connsiteY8" fmla="*/ 4776 h 1623791"/>
                    <a:gd name="connsiteX9" fmla="*/ 40555 w 578313"/>
                    <a:gd name="connsiteY9" fmla="*/ 783 h 1623791"/>
                    <a:gd name="connsiteX10" fmla="*/ 2624 w 578313"/>
                    <a:gd name="connsiteY10" fmla="*/ 168474 h 1623791"/>
                    <a:gd name="connsiteX11" fmla="*/ 4621 w 578313"/>
                    <a:gd name="connsiteY11" fmla="*/ 188437 h 1623791"/>
                    <a:gd name="connsiteX12" fmla="*/ 176304 w 578313"/>
                    <a:gd name="connsiteY12" fmla="*/ 1054840 h 1623791"/>
                    <a:gd name="connsiteX13" fmla="*/ 429837 w 578313"/>
                    <a:gd name="connsiteY13" fmla="*/ 1617803 h 1623791"/>
                    <a:gd name="connsiteX14" fmla="*/ 439819 w 578313"/>
                    <a:gd name="connsiteY14" fmla="*/ 1623792 h 1623791"/>
                    <a:gd name="connsiteX15" fmla="*/ 445808 w 578313"/>
                    <a:gd name="connsiteY15" fmla="*/ 1621796 h 1623791"/>
                    <a:gd name="connsiteX16" fmla="*/ 451797 w 578313"/>
                    <a:gd name="connsiteY16" fmla="*/ 1605825 h 1623791"/>
                    <a:gd name="connsiteX17" fmla="*/ 198264 w 578313"/>
                    <a:gd name="connsiteY17" fmla="*/ 1044859 h 1623791"/>
                    <a:gd name="connsiteX18" fmla="*/ 28577 w 578313"/>
                    <a:gd name="connsiteY18" fmla="*/ 184445 h 1623791"/>
                    <a:gd name="connsiteX19" fmla="*/ 26580 w 578313"/>
                    <a:gd name="connsiteY19" fmla="*/ 162485 h 1623791"/>
                    <a:gd name="connsiteX20" fmla="*/ 46544 w 578313"/>
                    <a:gd name="connsiteY20" fmla="*/ 18750 h 1623791"/>
                    <a:gd name="connsiteX21" fmla="*/ 60518 w 578313"/>
                    <a:gd name="connsiteY21" fmla="*/ 64665 h 1623791"/>
                    <a:gd name="connsiteX22" fmla="*/ 62514 w 578313"/>
                    <a:gd name="connsiteY22" fmla="*/ 74647 h 1623791"/>
                    <a:gd name="connsiteX23" fmla="*/ 74492 w 578313"/>
                    <a:gd name="connsiteY23" fmla="*/ 82632 h 1623791"/>
                    <a:gd name="connsiteX24" fmla="*/ 84474 w 578313"/>
                    <a:gd name="connsiteY24" fmla="*/ 70654 h 1623791"/>
                    <a:gd name="connsiteX25" fmla="*/ 102441 w 578313"/>
                    <a:gd name="connsiteY25" fmla="*/ 20746 h 1623791"/>
                    <a:gd name="connsiteX26" fmla="*/ 106433 w 578313"/>
                    <a:gd name="connsiteY26" fmla="*/ 18750 h 1623791"/>
                    <a:gd name="connsiteX27" fmla="*/ 128393 w 578313"/>
                    <a:gd name="connsiteY27" fmla="*/ 74647 h 1623791"/>
                    <a:gd name="connsiteX28" fmla="*/ 140371 w 578313"/>
                    <a:gd name="connsiteY28" fmla="*/ 84629 h 1623791"/>
                    <a:gd name="connsiteX29" fmla="*/ 152349 w 578313"/>
                    <a:gd name="connsiteY29" fmla="*/ 72651 h 1623791"/>
                    <a:gd name="connsiteX30" fmla="*/ 166323 w 578313"/>
                    <a:gd name="connsiteY30" fmla="*/ 22743 h 1623791"/>
                    <a:gd name="connsiteX31" fmla="*/ 172312 w 578313"/>
                    <a:gd name="connsiteY31" fmla="*/ 22743 h 1623791"/>
                    <a:gd name="connsiteX32" fmla="*/ 192275 w 578313"/>
                    <a:gd name="connsiteY32" fmla="*/ 158492 h 1623791"/>
                    <a:gd name="connsiteX33" fmla="*/ 194271 w 578313"/>
                    <a:gd name="connsiteY33" fmla="*/ 186441 h 1623791"/>
                    <a:gd name="connsiteX34" fmla="*/ 555606 w 578313"/>
                    <a:gd name="connsiteY34" fmla="*/ 1436138 h 1623791"/>
                    <a:gd name="connsiteX35" fmla="*/ 571576 w 578313"/>
                    <a:gd name="connsiteY35" fmla="*/ 1442127 h 1623791"/>
                    <a:gd name="connsiteX36" fmla="*/ 577565 w 578313"/>
                    <a:gd name="connsiteY36" fmla="*/ 1426156 h 1623791"/>
                    <a:gd name="connsiteX37" fmla="*/ 222220 w 578313"/>
                    <a:gd name="connsiteY37" fmla="*/ 192430 h 1623791"/>
                    <a:gd name="connsiteX0" fmla="*/ 222220 w 578313"/>
                    <a:gd name="connsiteY0" fmla="*/ 192430 h 1623792"/>
                    <a:gd name="connsiteX1" fmla="*/ 220224 w 578313"/>
                    <a:gd name="connsiteY1" fmla="*/ 166478 h 1623792"/>
                    <a:gd name="connsiteX2" fmla="*/ 186286 w 578313"/>
                    <a:gd name="connsiteY2" fmla="*/ 10765 h 1623792"/>
                    <a:gd name="connsiteX3" fmla="*/ 156341 w 578313"/>
                    <a:gd name="connsiteY3" fmla="*/ 10765 h 1623792"/>
                    <a:gd name="connsiteX4" fmla="*/ 142367 w 578313"/>
                    <a:gd name="connsiteY4" fmla="*/ 28732 h 1623792"/>
                    <a:gd name="connsiteX5" fmla="*/ 112422 w 578313"/>
                    <a:gd name="connsiteY5" fmla="*/ 2780 h 1623792"/>
                    <a:gd name="connsiteX6" fmla="*/ 90463 w 578313"/>
                    <a:gd name="connsiteY6" fmla="*/ 8768 h 1623792"/>
                    <a:gd name="connsiteX7" fmla="*/ 76488 w 578313"/>
                    <a:gd name="connsiteY7" fmla="*/ 26735 h 1623792"/>
                    <a:gd name="connsiteX8" fmla="*/ 60518 w 578313"/>
                    <a:gd name="connsiteY8" fmla="*/ 4776 h 1623792"/>
                    <a:gd name="connsiteX9" fmla="*/ 40555 w 578313"/>
                    <a:gd name="connsiteY9" fmla="*/ 783 h 1623792"/>
                    <a:gd name="connsiteX10" fmla="*/ 2624 w 578313"/>
                    <a:gd name="connsiteY10" fmla="*/ 168474 h 1623792"/>
                    <a:gd name="connsiteX11" fmla="*/ 4621 w 578313"/>
                    <a:gd name="connsiteY11" fmla="*/ 188437 h 1623792"/>
                    <a:gd name="connsiteX12" fmla="*/ 176304 w 578313"/>
                    <a:gd name="connsiteY12" fmla="*/ 1054840 h 1623792"/>
                    <a:gd name="connsiteX13" fmla="*/ 429837 w 578313"/>
                    <a:gd name="connsiteY13" fmla="*/ 1617803 h 1623792"/>
                    <a:gd name="connsiteX14" fmla="*/ 439819 w 578313"/>
                    <a:gd name="connsiteY14" fmla="*/ 1623792 h 1623792"/>
                    <a:gd name="connsiteX15" fmla="*/ 445808 w 578313"/>
                    <a:gd name="connsiteY15" fmla="*/ 1621796 h 1623792"/>
                    <a:gd name="connsiteX16" fmla="*/ 451797 w 578313"/>
                    <a:gd name="connsiteY16" fmla="*/ 1605825 h 1623792"/>
                    <a:gd name="connsiteX17" fmla="*/ 198264 w 578313"/>
                    <a:gd name="connsiteY17" fmla="*/ 1044859 h 1623792"/>
                    <a:gd name="connsiteX18" fmla="*/ 28577 w 578313"/>
                    <a:gd name="connsiteY18" fmla="*/ 184445 h 1623792"/>
                    <a:gd name="connsiteX19" fmla="*/ 26580 w 578313"/>
                    <a:gd name="connsiteY19" fmla="*/ 162485 h 1623792"/>
                    <a:gd name="connsiteX20" fmla="*/ 46544 w 578313"/>
                    <a:gd name="connsiteY20" fmla="*/ 18750 h 1623792"/>
                    <a:gd name="connsiteX21" fmla="*/ 60518 w 578313"/>
                    <a:gd name="connsiteY21" fmla="*/ 64665 h 1623792"/>
                    <a:gd name="connsiteX22" fmla="*/ 62514 w 578313"/>
                    <a:gd name="connsiteY22" fmla="*/ 74647 h 1623792"/>
                    <a:gd name="connsiteX23" fmla="*/ 74492 w 578313"/>
                    <a:gd name="connsiteY23" fmla="*/ 82632 h 1623792"/>
                    <a:gd name="connsiteX24" fmla="*/ 84474 w 578313"/>
                    <a:gd name="connsiteY24" fmla="*/ 70654 h 1623792"/>
                    <a:gd name="connsiteX25" fmla="*/ 102441 w 578313"/>
                    <a:gd name="connsiteY25" fmla="*/ 20746 h 1623792"/>
                    <a:gd name="connsiteX26" fmla="*/ 106433 w 578313"/>
                    <a:gd name="connsiteY26" fmla="*/ 18750 h 1623792"/>
                    <a:gd name="connsiteX27" fmla="*/ 128393 w 578313"/>
                    <a:gd name="connsiteY27" fmla="*/ 74647 h 1623792"/>
                    <a:gd name="connsiteX28" fmla="*/ 140371 w 578313"/>
                    <a:gd name="connsiteY28" fmla="*/ 84629 h 1623792"/>
                    <a:gd name="connsiteX29" fmla="*/ 152349 w 578313"/>
                    <a:gd name="connsiteY29" fmla="*/ 72651 h 1623792"/>
                    <a:gd name="connsiteX30" fmla="*/ 166323 w 578313"/>
                    <a:gd name="connsiteY30" fmla="*/ 22743 h 1623792"/>
                    <a:gd name="connsiteX31" fmla="*/ 172312 w 578313"/>
                    <a:gd name="connsiteY31" fmla="*/ 22743 h 1623792"/>
                    <a:gd name="connsiteX32" fmla="*/ 192275 w 578313"/>
                    <a:gd name="connsiteY32" fmla="*/ 158492 h 1623792"/>
                    <a:gd name="connsiteX33" fmla="*/ 194271 w 578313"/>
                    <a:gd name="connsiteY33" fmla="*/ 186441 h 1623792"/>
                    <a:gd name="connsiteX34" fmla="*/ 538063 w 578313"/>
                    <a:gd name="connsiteY34" fmla="*/ 1450849 h 1623792"/>
                    <a:gd name="connsiteX35" fmla="*/ 571576 w 578313"/>
                    <a:gd name="connsiteY35" fmla="*/ 1442127 h 1623792"/>
                    <a:gd name="connsiteX36" fmla="*/ 577565 w 578313"/>
                    <a:gd name="connsiteY36" fmla="*/ 1426156 h 1623792"/>
                    <a:gd name="connsiteX37" fmla="*/ 222220 w 578313"/>
                    <a:gd name="connsiteY37" fmla="*/ 192430 h 1623792"/>
                    <a:gd name="connsiteX0" fmla="*/ 222220 w 572620"/>
                    <a:gd name="connsiteY0" fmla="*/ 192430 h 1623792"/>
                    <a:gd name="connsiteX1" fmla="*/ 220224 w 572620"/>
                    <a:gd name="connsiteY1" fmla="*/ 166478 h 1623792"/>
                    <a:gd name="connsiteX2" fmla="*/ 186286 w 572620"/>
                    <a:gd name="connsiteY2" fmla="*/ 10765 h 1623792"/>
                    <a:gd name="connsiteX3" fmla="*/ 156341 w 572620"/>
                    <a:gd name="connsiteY3" fmla="*/ 10765 h 1623792"/>
                    <a:gd name="connsiteX4" fmla="*/ 142367 w 572620"/>
                    <a:gd name="connsiteY4" fmla="*/ 28732 h 1623792"/>
                    <a:gd name="connsiteX5" fmla="*/ 112422 w 572620"/>
                    <a:gd name="connsiteY5" fmla="*/ 2780 h 1623792"/>
                    <a:gd name="connsiteX6" fmla="*/ 90463 w 572620"/>
                    <a:gd name="connsiteY6" fmla="*/ 8768 h 1623792"/>
                    <a:gd name="connsiteX7" fmla="*/ 76488 w 572620"/>
                    <a:gd name="connsiteY7" fmla="*/ 26735 h 1623792"/>
                    <a:gd name="connsiteX8" fmla="*/ 60518 w 572620"/>
                    <a:gd name="connsiteY8" fmla="*/ 4776 h 1623792"/>
                    <a:gd name="connsiteX9" fmla="*/ 40555 w 572620"/>
                    <a:gd name="connsiteY9" fmla="*/ 783 h 1623792"/>
                    <a:gd name="connsiteX10" fmla="*/ 2624 w 572620"/>
                    <a:gd name="connsiteY10" fmla="*/ 168474 h 1623792"/>
                    <a:gd name="connsiteX11" fmla="*/ 4621 w 572620"/>
                    <a:gd name="connsiteY11" fmla="*/ 188437 h 1623792"/>
                    <a:gd name="connsiteX12" fmla="*/ 176304 w 572620"/>
                    <a:gd name="connsiteY12" fmla="*/ 1054840 h 1623792"/>
                    <a:gd name="connsiteX13" fmla="*/ 429837 w 572620"/>
                    <a:gd name="connsiteY13" fmla="*/ 1617803 h 1623792"/>
                    <a:gd name="connsiteX14" fmla="*/ 439819 w 572620"/>
                    <a:gd name="connsiteY14" fmla="*/ 1623792 h 1623792"/>
                    <a:gd name="connsiteX15" fmla="*/ 445808 w 572620"/>
                    <a:gd name="connsiteY15" fmla="*/ 1621796 h 1623792"/>
                    <a:gd name="connsiteX16" fmla="*/ 451797 w 572620"/>
                    <a:gd name="connsiteY16" fmla="*/ 1605825 h 1623792"/>
                    <a:gd name="connsiteX17" fmla="*/ 198264 w 572620"/>
                    <a:gd name="connsiteY17" fmla="*/ 1044859 h 1623792"/>
                    <a:gd name="connsiteX18" fmla="*/ 28577 w 572620"/>
                    <a:gd name="connsiteY18" fmla="*/ 184445 h 1623792"/>
                    <a:gd name="connsiteX19" fmla="*/ 26580 w 572620"/>
                    <a:gd name="connsiteY19" fmla="*/ 162485 h 1623792"/>
                    <a:gd name="connsiteX20" fmla="*/ 46544 w 572620"/>
                    <a:gd name="connsiteY20" fmla="*/ 18750 h 1623792"/>
                    <a:gd name="connsiteX21" fmla="*/ 60518 w 572620"/>
                    <a:gd name="connsiteY21" fmla="*/ 64665 h 1623792"/>
                    <a:gd name="connsiteX22" fmla="*/ 62514 w 572620"/>
                    <a:gd name="connsiteY22" fmla="*/ 74647 h 1623792"/>
                    <a:gd name="connsiteX23" fmla="*/ 74492 w 572620"/>
                    <a:gd name="connsiteY23" fmla="*/ 82632 h 1623792"/>
                    <a:gd name="connsiteX24" fmla="*/ 84474 w 572620"/>
                    <a:gd name="connsiteY24" fmla="*/ 70654 h 1623792"/>
                    <a:gd name="connsiteX25" fmla="*/ 102441 w 572620"/>
                    <a:gd name="connsiteY25" fmla="*/ 20746 h 1623792"/>
                    <a:gd name="connsiteX26" fmla="*/ 106433 w 572620"/>
                    <a:gd name="connsiteY26" fmla="*/ 18750 h 1623792"/>
                    <a:gd name="connsiteX27" fmla="*/ 128393 w 572620"/>
                    <a:gd name="connsiteY27" fmla="*/ 74647 h 1623792"/>
                    <a:gd name="connsiteX28" fmla="*/ 140371 w 572620"/>
                    <a:gd name="connsiteY28" fmla="*/ 84629 h 1623792"/>
                    <a:gd name="connsiteX29" fmla="*/ 152349 w 572620"/>
                    <a:gd name="connsiteY29" fmla="*/ 72651 h 1623792"/>
                    <a:gd name="connsiteX30" fmla="*/ 166323 w 572620"/>
                    <a:gd name="connsiteY30" fmla="*/ 22743 h 1623792"/>
                    <a:gd name="connsiteX31" fmla="*/ 172312 w 572620"/>
                    <a:gd name="connsiteY31" fmla="*/ 22743 h 1623792"/>
                    <a:gd name="connsiteX32" fmla="*/ 192275 w 572620"/>
                    <a:gd name="connsiteY32" fmla="*/ 158492 h 1623792"/>
                    <a:gd name="connsiteX33" fmla="*/ 194271 w 572620"/>
                    <a:gd name="connsiteY33" fmla="*/ 186441 h 1623792"/>
                    <a:gd name="connsiteX34" fmla="*/ 538063 w 572620"/>
                    <a:gd name="connsiteY34" fmla="*/ 1450849 h 1623792"/>
                    <a:gd name="connsiteX35" fmla="*/ 571576 w 572620"/>
                    <a:gd name="connsiteY35" fmla="*/ 1442127 h 1623792"/>
                    <a:gd name="connsiteX36" fmla="*/ 553927 w 572620"/>
                    <a:gd name="connsiteY36" fmla="*/ 1439081 h 1623792"/>
                    <a:gd name="connsiteX37" fmla="*/ 222220 w 572620"/>
                    <a:gd name="connsiteY37" fmla="*/ 192430 h 1623792"/>
                    <a:gd name="connsiteX0" fmla="*/ 222220 w 554370"/>
                    <a:gd name="connsiteY0" fmla="*/ 192430 h 1623792"/>
                    <a:gd name="connsiteX1" fmla="*/ 220224 w 554370"/>
                    <a:gd name="connsiteY1" fmla="*/ 166478 h 1623792"/>
                    <a:gd name="connsiteX2" fmla="*/ 186286 w 554370"/>
                    <a:gd name="connsiteY2" fmla="*/ 10765 h 1623792"/>
                    <a:gd name="connsiteX3" fmla="*/ 156341 w 554370"/>
                    <a:gd name="connsiteY3" fmla="*/ 10765 h 1623792"/>
                    <a:gd name="connsiteX4" fmla="*/ 142367 w 554370"/>
                    <a:gd name="connsiteY4" fmla="*/ 28732 h 1623792"/>
                    <a:gd name="connsiteX5" fmla="*/ 112422 w 554370"/>
                    <a:gd name="connsiteY5" fmla="*/ 2780 h 1623792"/>
                    <a:gd name="connsiteX6" fmla="*/ 90463 w 554370"/>
                    <a:gd name="connsiteY6" fmla="*/ 8768 h 1623792"/>
                    <a:gd name="connsiteX7" fmla="*/ 76488 w 554370"/>
                    <a:gd name="connsiteY7" fmla="*/ 26735 h 1623792"/>
                    <a:gd name="connsiteX8" fmla="*/ 60518 w 554370"/>
                    <a:gd name="connsiteY8" fmla="*/ 4776 h 1623792"/>
                    <a:gd name="connsiteX9" fmla="*/ 40555 w 554370"/>
                    <a:gd name="connsiteY9" fmla="*/ 783 h 1623792"/>
                    <a:gd name="connsiteX10" fmla="*/ 2624 w 554370"/>
                    <a:gd name="connsiteY10" fmla="*/ 168474 h 1623792"/>
                    <a:gd name="connsiteX11" fmla="*/ 4621 w 554370"/>
                    <a:gd name="connsiteY11" fmla="*/ 188437 h 1623792"/>
                    <a:gd name="connsiteX12" fmla="*/ 176304 w 554370"/>
                    <a:gd name="connsiteY12" fmla="*/ 1054840 h 1623792"/>
                    <a:gd name="connsiteX13" fmla="*/ 429837 w 554370"/>
                    <a:gd name="connsiteY13" fmla="*/ 1617803 h 1623792"/>
                    <a:gd name="connsiteX14" fmla="*/ 439819 w 554370"/>
                    <a:gd name="connsiteY14" fmla="*/ 1623792 h 1623792"/>
                    <a:gd name="connsiteX15" fmla="*/ 445808 w 554370"/>
                    <a:gd name="connsiteY15" fmla="*/ 1621796 h 1623792"/>
                    <a:gd name="connsiteX16" fmla="*/ 451797 w 554370"/>
                    <a:gd name="connsiteY16" fmla="*/ 1605825 h 1623792"/>
                    <a:gd name="connsiteX17" fmla="*/ 198264 w 554370"/>
                    <a:gd name="connsiteY17" fmla="*/ 1044859 h 1623792"/>
                    <a:gd name="connsiteX18" fmla="*/ 28577 w 554370"/>
                    <a:gd name="connsiteY18" fmla="*/ 184445 h 1623792"/>
                    <a:gd name="connsiteX19" fmla="*/ 26580 w 554370"/>
                    <a:gd name="connsiteY19" fmla="*/ 162485 h 1623792"/>
                    <a:gd name="connsiteX20" fmla="*/ 46544 w 554370"/>
                    <a:gd name="connsiteY20" fmla="*/ 18750 h 1623792"/>
                    <a:gd name="connsiteX21" fmla="*/ 60518 w 554370"/>
                    <a:gd name="connsiteY21" fmla="*/ 64665 h 1623792"/>
                    <a:gd name="connsiteX22" fmla="*/ 62514 w 554370"/>
                    <a:gd name="connsiteY22" fmla="*/ 74647 h 1623792"/>
                    <a:gd name="connsiteX23" fmla="*/ 74492 w 554370"/>
                    <a:gd name="connsiteY23" fmla="*/ 82632 h 1623792"/>
                    <a:gd name="connsiteX24" fmla="*/ 84474 w 554370"/>
                    <a:gd name="connsiteY24" fmla="*/ 70654 h 1623792"/>
                    <a:gd name="connsiteX25" fmla="*/ 102441 w 554370"/>
                    <a:gd name="connsiteY25" fmla="*/ 20746 h 1623792"/>
                    <a:gd name="connsiteX26" fmla="*/ 106433 w 554370"/>
                    <a:gd name="connsiteY26" fmla="*/ 18750 h 1623792"/>
                    <a:gd name="connsiteX27" fmla="*/ 128393 w 554370"/>
                    <a:gd name="connsiteY27" fmla="*/ 74647 h 1623792"/>
                    <a:gd name="connsiteX28" fmla="*/ 140371 w 554370"/>
                    <a:gd name="connsiteY28" fmla="*/ 84629 h 1623792"/>
                    <a:gd name="connsiteX29" fmla="*/ 152349 w 554370"/>
                    <a:gd name="connsiteY29" fmla="*/ 72651 h 1623792"/>
                    <a:gd name="connsiteX30" fmla="*/ 166323 w 554370"/>
                    <a:gd name="connsiteY30" fmla="*/ 22743 h 1623792"/>
                    <a:gd name="connsiteX31" fmla="*/ 172312 w 554370"/>
                    <a:gd name="connsiteY31" fmla="*/ 22743 h 1623792"/>
                    <a:gd name="connsiteX32" fmla="*/ 192275 w 554370"/>
                    <a:gd name="connsiteY32" fmla="*/ 158492 h 1623792"/>
                    <a:gd name="connsiteX33" fmla="*/ 194271 w 554370"/>
                    <a:gd name="connsiteY33" fmla="*/ 186441 h 1623792"/>
                    <a:gd name="connsiteX34" fmla="*/ 538063 w 554370"/>
                    <a:gd name="connsiteY34" fmla="*/ 1450849 h 1623792"/>
                    <a:gd name="connsiteX35" fmla="*/ 544891 w 554370"/>
                    <a:gd name="connsiteY35" fmla="*/ 1454159 h 1623792"/>
                    <a:gd name="connsiteX36" fmla="*/ 553927 w 554370"/>
                    <a:gd name="connsiteY36" fmla="*/ 1439081 h 1623792"/>
                    <a:gd name="connsiteX37" fmla="*/ 222220 w 554370"/>
                    <a:gd name="connsiteY37" fmla="*/ 192430 h 16237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554370" h="1623792">
                      <a:moveTo>
                        <a:pt x="222220" y="192430"/>
                      </a:moveTo>
                      <a:cubicBezTo>
                        <a:pt x="222220" y="186441"/>
                        <a:pt x="222220" y="176459"/>
                        <a:pt x="220224" y="166478"/>
                      </a:cubicBezTo>
                      <a:cubicBezTo>
                        <a:pt x="216231" y="74647"/>
                        <a:pt x="208246" y="22743"/>
                        <a:pt x="186286" y="10765"/>
                      </a:cubicBezTo>
                      <a:cubicBezTo>
                        <a:pt x="172312" y="4776"/>
                        <a:pt x="162330" y="6772"/>
                        <a:pt x="156341" y="10765"/>
                      </a:cubicBezTo>
                      <a:cubicBezTo>
                        <a:pt x="150352" y="14757"/>
                        <a:pt x="144363" y="20746"/>
                        <a:pt x="142367" y="28732"/>
                      </a:cubicBezTo>
                      <a:cubicBezTo>
                        <a:pt x="136378" y="14757"/>
                        <a:pt x="126396" y="4776"/>
                        <a:pt x="112422" y="2780"/>
                      </a:cubicBezTo>
                      <a:cubicBezTo>
                        <a:pt x="104437" y="783"/>
                        <a:pt x="96452" y="2780"/>
                        <a:pt x="90463" y="8768"/>
                      </a:cubicBezTo>
                      <a:cubicBezTo>
                        <a:pt x="84474" y="12761"/>
                        <a:pt x="80481" y="18750"/>
                        <a:pt x="76488" y="26735"/>
                      </a:cubicBezTo>
                      <a:cubicBezTo>
                        <a:pt x="72496" y="16754"/>
                        <a:pt x="68503" y="8768"/>
                        <a:pt x="60518" y="4776"/>
                      </a:cubicBezTo>
                      <a:cubicBezTo>
                        <a:pt x="54529" y="783"/>
                        <a:pt x="48540" y="-1213"/>
                        <a:pt x="40555" y="783"/>
                      </a:cubicBezTo>
                      <a:cubicBezTo>
                        <a:pt x="-7357" y="12761"/>
                        <a:pt x="-1368" y="102596"/>
                        <a:pt x="2624" y="168474"/>
                      </a:cubicBezTo>
                      <a:cubicBezTo>
                        <a:pt x="2624" y="176459"/>
                        <a:pt x="2624" y="182448"/>
                        <a:pt x="4621" y="188437"/>
                      </a:cubicBezTo>
                      <a:cubicBezTo>
                        <a:pt x="6617" y="234353"/>
                        <a:pt x="60518" y="747407"/>
                        <a:pt x="176304" y="1054840"/>
                      </a:cubicBezTo>
                      <a:cubicBezTo>
                        <a:pt x="240187" y="1226524"/>
                        <a:pt x="320040" y="1406193"/>
                        <a:pt x="429837" y="1617803"/>
                      </a:cubicBezTo>
                      <a:cubicBezTo>
                        <a:pt x="431834" y="1621796"/>
                        <a:pt x="435826" y="1623792"/>
                        <a:pt x="439819" y="1623792"/>
                      </a:cubicBezTo>
                      <a:cubicBezTo>
                        <a:pt x="441815" y="1623792"/>
                        <a:pt x="443812" y="1623792"/>
                        <a:pt x="445808" y="1621796"/>
                      </a:cubicBezTo>
                      <a:cubicBezTo>
                        <a:pt x="451797" y="1619799"/>
                        <a:pt x="453793" y="1611814"/>
                        <a:pt x="451797" y="1605825"/>
                      </a:cubicBezTo>
                      <a:cubicBezTo>
                        <a:pt x="341999" y="1394215"/>
                        <a:pt x="262146" y="1214546"/>
                        <a:pt x="198264" y="1044859"/>
                      </a:cubicBezTo>
                      <a:cubicBezTo>
                        <a:pt x="84474" y="739422"/>
                        <a:pt x="30573" y="230360"/>
                        <a:pt x="28577" y="184445"/>
                      </a:cubicBezTo>
                      <a:cubicBezTo>
                        <a:pt x="28577" y="178456"/>
                        <a:pt x="28577" y="170470"/>
                        <a:pt x="26580" y="162485"/>
                      </a:cubicBezTo>
                      <a:cubicBezTo>
                        <a:pt x="24584" y="118566"/>
                        <a:pt x="18595" y="26735"/>
                        <a:pt x="46544" y="18750"/>
                      </a:cubicBezTo>
                      <a:cubicBezTo>
                        <a:pt x="48540" y="18750"/>
                        <a:pt x="54529" y="24739"/>
                        <a:pt x="60518" y="64665"/>
                      </a:cubicBezTo>
                      <a:cubicBezTo>
                        <a:pt x="60518" y="68658"/>
                        <a:pt x="62514" y="72651"/>
                        <a:pt x="62514" y="74647"/>
                      </a:cubicBezTo>
                      <a:cubicBezTo>
                        <a:pt x="64510" y="80636"/>
                        <a:pt x="68503" y="84629"/>
                        <a:pt x="74492" y="82632"/>
                      </a:cubicBezTo>
                      <a:cubicBezTo>
                        <a:pt x="80481" y="82632"/>
                        <a:pt x="84474" y="76643"/>
                        <a:pt x="84474" y="70654"/>
                      </a:cubicBezTo>
                      <a:cubicBezTo>
                        <a:pt x="84474" y="56680"/>
                        <a:pt x="92459" y="28732"/>
                        <a:pt x="102441" y="20746"/>
                      </a:cubicBezTo>
                      <a:cubicBezTo>
                        <a:pt x="104437" y="18750"/>
                        <a:pt x="104437" y="18750"/>
                        <a:pt x="106433" y="18750"/>
                      </a:cubicBezTo>
                      <a:cubicBezTo>
                        <a:pt x="116415" y="20746"/>
                        <a:pt x="126396" y="50691"/>
                        <a:pt x="128393" y="74647"/>
                      </a:cubicBezTo>
                      <a:cubicBezTo>
                        <a:pt x="128393" y="80636"/>
                        <a:pt x="134382" y="84629"/>
                        <a:pt x="140371" y="84629"/>
                      </a:cubicBezTo>
                      <a:cubicBezTo>
                        <a:pt x="146360" y="84629"/>
                        <a:pt x="152349" y="78640"/>
                        <a:pt x="152349" y="72651"/>
                      </a:cubicBezTo>
                      <a:cubicBezTo>
                        <a:pt x="152349" y="52688"/>
                        <a:pt x="158338" y="26735"/>
                        <a:pt x="166323" y="22743"/>
                      </a:cubicBezTo>
                      <a:cubicBezTo>
                        <a:pt x="166323" y="22743"/>
                        <a:pt x="168319" y="20746"/>
                        <a:pt x="172312" y="22743"/>
                      </a:cubicBezTo>
                      <a:cubicBezTo>
                        <a:pt x="186286" y="30728"/>
                        <a:pt x="192275" y="126551"/>
                        <a:pt x="192275" y="158492"/>
                      </a:cubicBezTo>
                      <a:cubicBezTo>
                        <a:pt x="192275" y="170470"/>
                        <a:pt x="194271" y="178456"/>
                        <a:pt x="194271" y="186441"/>
                      </a:cubicBezTo>
                      <a:cubicBezTo>
                        <a:pt x="228209" y="599679"/>
                        <a:pt x="324456" y="1011658"/>
                        <a:pt x="538063" y="1450849"/>
                      </a:cubicBezTo>
                      <a:cubicBezTo>
                        <a:pt x="540059" y="1456838"/>
                        <a:pt x="538902" y="1456155"/>
                        <a:pt x="544891" y="1454159"/>
                      </a:cubicBezTo>
                      <a:cubicBezTo>
                        <a:pt x="550880" y="1452162"/>
                        <a:pt x="555923" y="1445070"/>
                        <a:pt x="553927" y="1439081"/>
                      </a:cubicBezTo>
                      <a:cubicBezTo>
                        <a:pt x="346310" y="1009872"/>
                        <a:pt x="254161" y="603672"/>
                        <a:pt x="222220" y="192430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  <p:grpSp>
            <p:nvGrpSpPr>
              <p:cNvPr id="58" name="Graphic 1">
                <a:extLst>
                  <a:ext uri="{FF2B5EF4-FFF2-40B4-BE49-F238E27FC236}">
                    <a16:creationId xmlns:a16="http://schemas.microsoft.com/office/drawing/2014/main" id="{BACA4EB7-8735-422F-A7B8-A45246E208AA}"/>
                  </a:ext>
                </a:extLst>
              </p:cNvPr>
              <p:cNvGrpSpPr/>
              <p:nvPr/>
            </p:nvGrpSpPr>
            <p:grpSpPr>
              <a:xfrm>
                <a:off x="3806662" y="1678057"/>
                <a:ext cx="467622" cy="610874"/>
                <a:chOff x="3806662" y="1678057"/>
                <a:chExt cx="467622" cy="610874"/>
              </a:xfrm>
            </p:grpSpPr>
            <p:grpSp>
              <p:nvGrpSpPr>
                <p:cNvPr id="59" name="Graphic 1">
                  <a:extLst>
                    <a:ext uri="{FF2B5EF4-FFF2-40B4-BE49-F238E27FC236}">
                      <a16:creationId xmlns:a16="http://schemas.microsoft.com/office/drawing/2014/main" id="{939244CD-28B6-4869-966E-C5F98D641270}"/>
                    </a:ext>
                  </a:extLst>
                </p:cNvPr>
                <p:cNvGrpSpPr/>
                <p:nvPr/>
              </p:nvGrpSpPr>
              <p:grpSpPr>
                <a:xfrm>
                  <a:off x="3806662" y="1678057"/>
                  <a:ext cx="467622" cy="610874"/>
                  <a:chOff x="3806662" y="1678057"/>
                  <a:chExt cx="467622" cy="610874"/>
                </a:xfrm>
              </p:grpSpPr>
              <p:sp>
                <p:nvSpPr>
                  <p:cNvPr id="61" name="Freeform: Shape 60">
                    <a:extLst>
                      <a:ext uri="{FF2B5EF4-FFF2-40B4-BE49-F238E27FC236}">
                        <a16:creationId xmlns:a16="http://schemas.microsoft.com/office/drawing/2014/main" id="{86835A42-D801-4E81-96AA-4821233E70C7}"/>
                      </a:ext>
                    </a:extLst>
                  </p:cNvPr>
                  <p:cNvSpPr/>
                  <p:nvPr/>
                </p:nvSpPr>
                <p:spPr>
                  <a:xfrm>
                    <a:off x="3820636" y="1694653"/>
                    <a:ext cx="437389" cy="581187"/>
                  </a:xfrm>
                  <a:custGeom>
                    <a:avLst/>
                    <a:gdLst>
                      <a:gd name="connsiteX0" fmla="*/ 428766 w 437389"/>
                      <a:gd name="connsiteY0" fmla="*/ 153091 h 581187"/>
                      <a:gd name="connsiteX1" fmla="*/ 330946 w 437389"/>
                      <a:gd name="connsiteY1" fmla="*/ 218970 h 581187"/>
                      <a:gd name="connsiteX2" fmla="*/ 273053 w 437389"/>
                      <a:gd name="connsiteY2" fmla="*/ 83220 h 581187"/>
                      <a:gd name="connsiteX3" fmla="*/ 129317 w 437389"/>
                      <a:gd name="connsiteY3" fmla="*/ 5364 h 581187"/>
                      <a:gd name="connsiteX4" fmla="*/ 11534 w 437389"/>
                      <a:gd name="connsiteY4" fmla="*/ 222963 h 581187"/>
                      <a:gd name="connsiteX5" fmla="*/ 11534 w 437389"/>
                      <a:gd name="connsiteY5" fmla="*/ 558345 h 581187"/>
                      <a:gd name="connsiteX6" fmla="*/ 113347 w 437389"/>
                      <a:gd name="connsiteY6" fmla="*/ 580304 h 581187"/>
                      <a:gd name="connsiteX7" fmla="*/ 378858 w 437389"/>
                      <a:gd name="connsiteY7" fmla="*/ 512429 h 581187"/>
                      <a:gd name="connsiteX8" fmla="*/ 370872 w 437389"/>
                      <a:gd name="connsiteY8" fmla="*/ 432576 h 581187"/>
                      <a:gd name="connsiteX9" fmla="*/ 356898 w 437389"/>
                      <a:gd name="connsiteY9" fmla="*/ 334757 h 581187"/>
                      <a:gd name="connsiteX10" fmla="*/ 428766 w 437389"/>
                      <a:gd name="connsiteY10" fmla="*/ 153091 h 581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37389" h="581187">
                        <a:moveTo>
                          <a:pt x="428766" y="153091"/>
                        </a:moveTo>
                        <a:cubicBezTo>
                          <a:pt x="400817" y="125143"/>
                          <a:pt x="366880" y="173055"/>
                          <a:pt x="330946" y="218970"/>
                        </a:cubicBezTo>
                        <a:cubicBezTo>
                          <a:pt x="316972" y="173055"/>
                          <a:pt x="295012" y="119154"/>
                          <a:pt x="273053" y="83220"/>
                        </a:cubicBezTo>
                        <a:cubicBezTo>
                          <a:pt x="237119" y="23331"/>
                          <a:pt x="193200" y="-14600"/>
                          <a:pt x="129317" y="5364"/>
                        </a:cubicBezTo>
                        <a:cubicBezTo>
                          <a:pt x="63439" y="25327"/>
                          <a:pt x="31498" y="113165"/>
                          <a:pt x="11534" y="222963"/>
                        </a:cubicBezTo>
                        <a:cubicBezTo>
                          <a:pt x="-14418" y="362705"/>
                          <a:pt x="11534" y="558345"/>
                          <a:pt x="11534" y="558345"/>
                        </a:cubicBezTo>
                        <a:cubicBezTo>
                          <a:pt x="11534" y="558345"/>
                          <a:pt x="73420" y="578308"/>
                          <a:pt x="113347" y="580304"/>
                        </a:cubicBezTo>
                        <a:cubicBezTo>
                          <a:pt x="297008" y="590286"/>
                          <a:pt x="378858" y="512429"/>
                          <a:pt x="378858" y="512429"/>
                        </a:cubicBezTo>
                        <a:cubicBezTo>
                          <a:pt x="378858" y="512429"/>
                          <a:pt x="376861" y="480488"/>
                          <a:pt x="370872" y="432576"/>
                        </a:cubicBezTo>
                        <a:cubicBezTo>
                          <a:pt x="366880" y="404628"/>
                          <a:pt x="362887" y="370690"/>
                          <a:pt x="356898" y="334757"/>
                        </a:cubicBezTo>
                        <a:cubicBezTo>
                          <a:pt x="404810" y="276863"/>
                          <a:pt x="458710" y="183036"/>
                          <a:pt x="428766" y="153091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id="{0015C67B-1049-4C11-9EB4-E1E2A5E53210}"/>
                      </a:ext>
                    </a:extLst>
                  </p:cNvPr>
                  <p:cNvSpPr/>
                  <p:nvPr/>
                </p:nvSpPr>
                <p:spPr>
                  <a:xfrm>
                    <a:off x="3806662" y="1678057"/>
                    <a:ext cx="467622" cy="610874"/>
                  </a:xfrm>
                  <a:custGeom>
                    <a:avLst/>
                    <a:gdLst>
                      <a:gd name="connsiteX0" fmla="*/ 454718 w 467622"/>
                      <a:gd name="connsiteY0" fmla="*/ 159706 h 610874"/>
                      <a:gd name="connsiteX1" fmla="*/ 426769 w 467622"/>
                      <a:gd name="connsiteY1" fmla="*/ 147728 h 610874"/>
                      <a:gd name="connsiteX2" fmla="*/ 350909 w 467622"/>
                      <a:gd name="connsiteY2" fmla="*/ 203625 h 610874"/>
                      <a:gd name="connsiteX3" fmla="*/ 301001 w 467622"/>
                      <a:gd name="connsiteY3" fmla="*/ 91831 h 610874"/>
                      <a:gd name="connsiteX4" fmla="*/ 175233 w 467622"/>
                      <a:gd name="connsiteY4" fmla="*/ 0 h 610874"/>
                      <a:gd name="connsiteX5" fmla="*/ 139299 w 467622"/>
                      <a:gd name="connsiteY5" fmla="*/ 5989 h 610874"/>
                      <a:gd name="connsiteX6" fmla="*/ 11534 w 467622"/>
                      <a:gd name="connsiteY6" fmla="*/ 235566 h 610874"/>
                      <a:gd name="connsiteX7" fmla="*/ 11534 w 467622"/>
                      <a:gd name="connsiteY7" fmla="*/ 574940 h 610874"/>
                      <a:gd name="connsiteX8" fmla="*/ 13531 w 467622"/>
                      <a:gd name="connsiteY8" fmla="*/ 584922 h 610874"/>
                      <a:gd name="connsiteX9" fmla="*/ 23512 w 467622"/>
                      <a:gd name="connsiteY9" fmla="*/ 588915 h 610874"/>
                      <a:gd name="connsiteX10" fmla="*/ 129317 w 467622"/>
                      <a:gd name="connsiteY10" fmla="*/ 610874 h 610874"/>
                      <a:gd name="connsiteX11" fmla="*/ 163255 w 467622"/>
                      <a:gd name="connsiteY11" fmla="*/ 610874 h 610874"/>
                      <a:gd name="connsiteX12" fmla="*/ 406806 w 467622"/>
                      <a:gd name="connsiteY12" fmla="*/ 539007 h 610874"/>
                      <a:gd name="connsiteX13" fmla="*/ 412795 w 467622"/>
                      <a:gd name="connsiteY13" fmla="*/ 533018 h 610874"/>
                      <a:gd name="connsiteX14" fmla="*/ 412795 w 467622"/>
                      <a:gd name="connsiteY14" fmla="*/ 525032 h 610874"/>
                      <a:gd name="connsiteX15" fmla="*/ 404810 w 467622"/>
                      <a:gd name="connsiteY15" fmla="*/ 443183 h 610874"/>
                      <a:gd name="connsiteX16" fmla="*/ 390835 w 467622"/>
                      <a:gd name="connsiteY16" fmla="*/ 351352 h 610874"/>
                      <a:gd name="connsiteX17" fmla="*/ 454718 w 467622"/>
                      <a:gd name="connsiteY17" fmla="*/ 159706 h 610874"/>
                      <a:gd name="connsiteX18" fmla="*/ 370872 w 467622"/>
                      <a:gd name="connsiteY18" fmla="*/ 351352 h 610874"/>
                      <a:gd name="connsiteX19" fmla="*/ 384846 w 467622"/>
                      <a:gd name="connsiteY19" fmla="*/ 449172 h 610874"/>
                      <a:gd name="connsiteX20" fmla="*/ 392832 w 467622"/>
                      <a:gd name="connsiteY20" fmla="*/ 529025 h 610874"/>
                      <a:gd name="connsiteX21" fmla="*/ 161258 w 467622"/>
                      <a:gd name="connsiteY21" fmla="*/ 596900 h 610874"/>
                      <a:gd name="connsiteX22" fmla="*/ 127321 w 467622"/>
                      <a:gd name="connsiteY22" fmla="*/ 596900 h 610874"/>
                      <a:gd name="connsiteX23" fmla="*/ 25509 w 467622"/>
                      <a:gd name="connsiteY23" fmla="*/ 574940 h 610874"/>
                      <a:gd name="connsiteX24" fmla="*/ 25509 w 467622"/>
                      <a:gd name="connsiteY24" fmla="*/ 239558 h 610874"/>
                      <a:gd name="connsiteX25" fmla="*/ 143292 w 467622"/>
                      <a:gd name="connsiteY25" fmla="*/ 21959 h 610874"/>
                      <a:gd name="connsiteX26" fmla="*/ 175233 w 467622"/>
                      <a:gd name="connsiteY26" fmla="*/ 15971 h 610874"/>
                      <a:gd name="connsiteX27" fmla="*/ 285030 w 467622"/>
                      <a:gd name="connsiteY27" fmla="*/ 97820 h 610874"/>
                      <a:gd name="connsiteX28" fmla="*/ 342924 w 467622"/>
                      <a:gd name="connsiteY28" fmla="*/ 233570 h 610874"/>
                      <a:gd name="connsiteX29" fmla="*/ 424773 w 467622"/>
                      <a:gd name="connsiteY29" fmla="*/ 159706 h 610874"/>
                      <a:gd name="connsiteX30" fmla="*/ 442740 w 467622"/>
                      <a:gd name="connsiteY30" fmla="*/ 167691 h 610874"/>
                      <a:gd name="connsiteX31" fmla="*/ 370872 w 467622"/>
                      <a:gd name="connsiteY31" fmla="*/ 351352 h 610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67622" h="610874">
                        <a:moveTo>
                          <a:pt x="454718" y="159706"/>
                        </a:moveTo>
                        <a:cubicBezTo>
                          <a:pt x="444736" y="149724"/>
                          <a:pt x="432758" y="147728"/>
                          <a:pt x="426769" y="147728"/>
                        </a:cubicBezTo>
                        <a:cubicBezTo>
                          <a:pt x="400817" y="147728"/>
                          <a:pt x="376861" y="173680"/>
                          <a:pt x="350909" y="203625"/>
                        </a:cubicBezTo>
                        <a:cubicBezTo>
                          <a:pt x="336935" y="161702"/>
                          <a:pt x="316972" y="119779"/>
                          <a:pt x="301001" y="91831"/>
                        </a:cubicBezTo>
                        <a:cubicBezTo>
                          <a:pt x="263071" y="29945"/>
                          <a:pt x="223144" y="0"/>
                          <a:pt x="175233" y="0"/>
                        </a:cubicBezTo>
                        <a:cubicBezTo>
                          <a:pt x="163255" y="0"/>
                          <a:pt x="151277" y="1996"/>
                          <a:pt x="139299" y="5989"/>
                        </a:cubicBezTo>
                        <a:cubicBezTo>
                          <a:pt x="57450" y="31941"/>
                          <a:pt x="27505" y="141739"/>
                          <a:pt x="11534" y="235566"/>
                        </a:cubicBezTo>
                        <a:cubicBezTo>
                          <a:pt x="-14418" y="375308"/>
                          <a:pt x="11534" y="566955"/>
                          <a:pt x="11534" y="574940"/>
                        </a:cubicBezTo>
                        <a:lnTo>
                          <a:pt x="13531" y="584922"/>
                        </a:lnTo>
                        <a:lnTo>
                          <a:pt x="23512" y="588915"/>
                        </a:lnTo>
                        <a:cubicBezTo>
                          <a:pt x="25509" y="588915"/>
                          <a:pt x="87395" y="608878"/>
                          <a:pt x="129317" y="610874"/>
                        </a:cubicBezTo>
                        <a:cubicBezTo>
                          <a:pt x="141295" y="610874"/>
                          <a:pt x="153273" y="610874"/>
                          <a:pt x="163255" y="610874"/>
                        </a:cubicBezTo>
                        <a:cubicBezTo>
                          <a:pt x="326953" y="610874"/>
                          <a:pt x="402813" y="541003"/>
                          <a:pt x="406806" y="539007"/>
                        </a:cubicBezTo>
                        <a:lnTo>
                          <a:pt x="412795" y="533018"/>
                        </a:lnTo>
                        <a:lnTo>
                          <a:pt x="412795" y="525032"/>
                        </a:lnTo>
                        <a:cubicBezTo>
                          <a:pt x="412795" y="523036"/>
                          <a:pt x="410799" y="491095"/>
                          <a:pt x="404810" y="443183"/>
                        </a:cubicBezTo>
                        <a:cubicBezTo>
                          <a:pt x="400817" y="411242"/>
                          <a:pt x="396824" y="381297"/>
                          <a:pt x="390835" y="351352"/>
                        </a:cubicBezTo>
                        <a:cubicBezTo>
                          <a:pt x="410799" y="327397"/>
                          <a:pt x="500633" y="205621"/>
                          <a:pt x="454718" y="159706"/>
                        </a:cubicBezTo>
                        <a:close/>
                        <a:moveTo>
                          <a:pt x="370872" y="351352"/>
                        </a:moveTo>
                        <a:cubicBezTo>
                          <a:pt x="376861" y="387286"/>
                          <a:pt x="382850" y="421224"/>
                          <a:pt x="384846" y="449172"/>
                        </a:cubicBezTo>
                        <a:cubicBezTo>
                          <a:pt x="390835" y="497084"/>
                          <a:pt x="392832" y="529025"/>
                          <a:pt x="392832" y="529025"/>
                        </a:cubicBezTo>
                        <a:cubicBezTo>
                          <a:pt x="392832" y="529025"/>
                          <a:pt x="320964" y="596900"/>
                          <a:pt x="161258" y="596900"/>
                        </a:cubicBezTo>
                        <a:cubicBezTo>
                          <a:pt x="151277" y="596900"/>
                          <a:pt x="139299" y="596900"/>
                          <a:pt x="127321" y="596900"/>
                        </a:cubicBezTo>
                        <a:cubicBezTo>
                          <a:pt x="87395" y="594904"/>
                          <a:pt x="25509" y="574940"/>
                          <a:pt x="25509" y="574940"/>
                        </a:cubicBezTo>
                        <a:cubicBezTo>
                          <a:pt x="25509" y="574940"/>
                          <a:pt x="-444" y="379301"/>
                          <a:pt x="25509" y="239558"/>
                        </a:cubicBezTo>
                        <a:cubicBezTo>
                          <a:pt x="45472" y="129761"/>
                          <a:pt x="77413" y="41923"/>
                          <a:pt x="143292" y="21959"/>
                        </a:cubicBezTo>
                        <a:cubicBezTo>
                          <a:pt x="155269" y="17967"/>
                          <a:pt x="165251" y="15971"/>
                          <a:pt x="175233" y="15971"/>
                        </a:cubicBezTo>
                        <a:cubicBezTo>
                          <a:pt x="221148" y="15971"/>
                          <a:pt x="257082" y="49908"/>
                          <a:pt x="285030" y="97820"/>
                        </a:cubicBezTo>
                        <a:cubicBezTo>
                          <a:pt x="306990" y="133754"/>
                          <a:pt x="328949" y="189650"/>
                          <a:pt x="342924" y="233570"/>
                        </a:cubicBezTo>
                        <a:cubicBezTo>
                          <a:pt x="372869" y="197636"/>
                          <a:pt x="400817" y="159706"/>
                          <a:pt x="424773" y="159706"/>
                        </a:cubicBezTo>
                        <a:cubicBezTo>
                          <a:pt x="430762" y="159706"/>
                          <a:pt x="436751" y="161702"/>
                          <a:pt x="442740" y="167691"/>
                        </a:cubicBezTo>
                        <a:cubicBezTo>
                          <a:pt x="472685" y="199632"/>
                          <a:pt x="418784" y="293459"/>
                          <a:pt x="370872" y="351352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73CA616F-689D-4D30-AD2A-0798E3F40DF3}"/>
                    </a:ext>
                  </a:extLst>
                </p:cNvPr>
                <p:cNvSpPr/>
                <p:nvPr/>
              </p:nvSpPr>
              <p:spPr>
                <a:xfrm>
                  <a:off x="3860851" y="1759504"/>
                  <a:ext cx="120544" cy="194294"/>
                </a:xfrm>
                <a:custGeom>
                  <a:avLst/>
                  <a:gdLst>
                    <a:gd name="connsiteX0" fmla="*/ 67143 w 120544"/>
                    <a:gd name="connsiteY0" fmla="*/ 6391 h 194294"/>
                    <a:gd name="connsiteX1" fmla="*/ 9250 w 120544"/>
                    <a:gd name="connsiteY1" fmla="*/ 74266 h 194294"/>
                    <a:gd name="connsiteX2" fmla="*/ 7254 w 120544"/>
                    <a:gd name="connsiteY2" fmla="*/ 164100 h 194294"/>
                    <a:gd name="connsiteX3" fmla="*/ 43187 w 120544"/>
                    <a:gd name="connsiteY3" fmla="*/ 194045 h 194294"/>
                    <a:gd name="connsiteX4" fmla="*/ 75129 w 120544"/>
                    <a:gd name="connsiteY4" fmla="*/ 164100 h 194294"/>
                    <a:gd name="connsiteX5" fmla="*/ 99084 w 120544"/>
                    <a:gd name="connsiteY5" fmla="*/ 110200 h 194294"/>
                    <a:gd name="connsiteX6" fmla="*/ 117051 w 120544"/>
                    <a:gd name="connsiteY6" fmla="*/ 54303 h 194294"/>
                    <a:gd name="connsiteX7" fmla="*/ 115055 w 120544"/>
                    <a:gd name="connsiteY7" fmla="*/ 10384 h 194294"/>
                    <a:gd name="connsiteX8" fmla="*/ 67143 w 120544"/>
                    <a:gd name="connsiteY8" fmla="*/ 6391 h 194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544" h="194294">
                      <a:moveTo>
                        <a:pt x="67143" y="6391"/>
                      </a:moveTo>
                      <a:cubicBezTo>
                        <a:pt x="45184" y="16373"/>
                        <a:pt x="21228" y="40328"/>
                        <a:pt x="9250" y="74266"/>
                      </a:cubicBezTo>
                      <a:cubicBezTo>
                        <a:pt x="-2728" y="108203"/>
                        <a:pt x="-2728" y="142141"/>
                        <a:pt x="7254" y="164100"/>
                      </a:cubicBezTo>
                      <a:cubicBezTo>
                        <a:pt x="17235" y="186060"/>
                        <a:pt x="31210" y="196041"/>
                        <a:pt x="43187" y="194045"/>
                      </a:cubicBezTo>
                      <a:cubicBezTo>
                        <a:pt x="57162" y="192049"/>
                        <a:pt x="65147" y="178075"/>
                        <a:pt x="75129" y="164100"/>
                      </a:cubicBezTo>
                      <a:cubicBezTo>
                        <a:pt x="83114" y="148130"/>
                        <a:pt x="91099" y="130163"/>
                        <a:pt x="99084" y="110200"/>
                      </a:cubicBezTo>
                      <a:cubicBezTo>
                        <a:pt x="107070" y="90236"/>
                        <a:pt x="113059" y="72270"/>
                        <a:pt x="117051" y="54303"/>
                      </a:cubicBezTo>
                      <a:cubicBezTo>
                        <a:pt x="121044" y="38332"/>
                        <a:pt x="123040" y="22362"/>
                        <a:pt x="115055" y="10384"/>
                      </a:cubicBezTo>
                      <a:cubicBezTo>
                        <a:pt x="107070" y="-1594"/>
                        <a:pt x="89103" y="-3591"/>
                        <a:pt x="67143" y="6391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3826E8F-977A-4283-801C-21EE3A0ACFE9}"/>
                </a:ext>
              </a:extLst>
            </p:cNvPr>
            <p:cNvSpPr/>
            <p:nvPr/>
          </p:nvSpPr>
          <p:spPr>
            <a:xfrm>
              <a:off x="-316117" y="1378555"/>
              <a:ext cx="4100890" cy="41008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D0C9024-F65B-4B3D-8AF2-89FB3B89CDEA}"/>
              </a:ext>
            </a:extLst>
          </p:cNvPr>
          <p:cNvGrpSpPr/>
          <p:nvPr/>
        </p:nvGrpSpPr>
        <p:grpSpPr>
          <a:xfrm>
            <a:off x="2996512" y="1558673"/>
            <a:ext cx="4077262" cy="4077262"/>
            <a:chOff x="3022361" y="1558673"/>
            <a:chExt cx="4077262" cy="4077262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0B751B54-275C-4077-B03D-E5E78F35BB45}"/>
                </a:ext>
              </a:extLst>
            </p:cNvPr>
            <p:cNvGrpSpPr/>
            <p:nvPr/>
          </p:nvGrpSpPr>
          <p:grpSpPr>
            <a:xfrm rot="20549791" flipV="1">
              <a:off x="5257764" y="3460180"/>
              <a:ext cx="640490" cy="1904489"/>
              <a:chOff x="7772161" y="1751921"/>
              <a:chExt cx="640490" cy="1904489"/>
            </a:xfrm>
          </p:grpSpPr>
          <p:grpSp>
            <p:nvGrpSpPr>
              <p:cNvPr id="68" name="Graphic 1">
                <a:extLst>
                  <a:ext uri="{FF2B5EF4-FFF2-40B4-BE49-F238E27FC236}">
                    <a16:creationId xmlns:a16="http://schemas.microsoft.com/office/drawing/2014/main" id="{66688F1B-6543-44C1-B007-D42E5BDD2A20}"/>
                  </a:ext>
                </a:extLst>
              </p:cNvPr>
              <p:cNvGrpSpPr/>
              <p:nvPr/>
            </p:nvGrpSpPr>
            <p:grpSpPr>
              <a:xfrm>
                <a:off x="7772161" y="2020641"/>
                <a:ext cx="543760" cy="1635769"/>
                <a:chOff x="7772161" y="2020641"/>
                <a:chExt cx="543760" cy="1635769"/>
              </a:xfrm>
            </p:grpSpPr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6FCF2C3F-028E-451E-9476-70217BDB40F6}"/>
                    </a:ext>
                  </a:extLst>
                </p:cNvPr>
                <p:cNvSpPr/>
                <p:nvPr/>
              </p:nvSpPr>
              <p:spPr>
                <a:xfrm>
                  <a:off x="7784888" y="2033205"/>
                  <a:ext cx="516976" cy="1613224"/>
                </a:xfrm>
                <a:custGeom>
                  <a:avLst/>
                  <a:gdLst>
                    <a:gd name="connsiteX0" fmla="*/ 483110 w 516976"/>
                    <a:gd name="connsiteY0" fmla="*/ 197 h 1613224"/>
                    <a:gd name="connsiteX1" fmla="*/ 455161 w 516976"/>
                    <a:gd name="connsiteY1" fmla="*/ 66076 h 1613224"/>
                    <a:gd name="connsiteX2" fmla="*/ 417231 w 516976"/>
                    <a:gd name="connsiteY2" fmla="*/ 4190 h 1613224"/>
                    <a:gd name="connsiteX3" fmla="*/ 387286 w 516976"/>
                    <a:gd name="connsiteY3" fmla="*/ 72065 h 1613224"/>
                    <a:gd name="connsiteX4" fmla="*/ 349356 w 516976"/>
                    <a:gd name="connsiteY4" fmla="*/ 14171 h 1613224"/>
                    <a:gd name="connsiteX5" fmla="*/ 325400 w 516976"/>
                    <a:gd name="connsiteY5" fmla="*/ 187851 h 1613224"/>
                    <a:gd name="connsiteX6" fmla="*/ 0 w 516976"/>
                    <a:gd name="connsiteY6" fmla="*/ 1443537 h 1613224"/>
                    <a:gd name="connsiteX7" fmla="*/ 133754 w 516976"/>
                    <a:gd name="connsiteY7" fmla="*/ 1613224 h 1613224"/>
                    <a:gd name="connsiteX8" fmla="*/ 371316 w 516976"/>
                    <a:gd name="connsiteY8" fmla="*/ 1044273 h 1613224"/>
                    <a:gd name="connsiteX9" fmla="*/ 515051 w 516976"/>
                    <a:gd name="connsiteY9" fmla="*/ 175873 h 1613224"/>
                    <a:gd name="connsiteX10" fmla="*/ 483110 w 516976"/>
                    <a:gd name="connsiteY10" fmla="*/ 197 h 1613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6976" h="1613224">
                      <a:moveTo>
                        <a:pt x="483110" y="197"/>
                      </a:moveTo>
                      <a:cubicBezTo>
                        <a:pt x="459154" y="-3796"/>
                        <a:pt x="457158" y="54098"/>
                        <a:pt x="455161" y="66076"/>
                      </a:cubicBezTo>
                      <a:cubicBezTo>
                        <a:pt x="453165" y="50105"/>
                        <a:pt x="441187" y="197"/>
                        <a:pt x="417231" y="4190"/>
                      </a:cubicBezTo>
                      <a:cubicBezTo>
                        <a:pt x="391279" y="10179"/>
                        <a:pt x="387286" y="72065"/>
                        <a:pt x="387286" y="72065"/>
                      </a:cubicBezTo>
                      <a:cubicBezTo>
                        <a:pt x="387286" y="72065"/>
                        <a:pt x="383294" y="-5792"/>
                        <a:pt x="349356" y="14171"/>
                      </a:cubicBezTo>
                      <a:cubicBezTo>
                        <a:pt x="325400" y="28145"/>
                        <a:pt x="327397" y="149921"/>
                        <a:pt x="325400" y="187851"/>
                      </a:cubicBezTo>
                      <a:cubicBezTo>
                        <a:pt x="301444" y="668964"/>
                        <a:pt x="165694" y="1078210"/>
                        <a:pt x="0" y="1443537"/>
                      </a:cubicBezTo>
                      <a:lnTo>
                        <a:pt x="133754" y="1613224"/>
                      </a:lnTo>
                      <a:cubicBezTo>
                        <a:pt x="219595" y="1435552"/>
                        <a:pt x="303441" y="1241908"/>
                        <a:pt x="371316" y="1044273"/>
                      </a:cubicBezTo>
                      <a:cubicBezTo>
                        <a:pt x="473128" y="740832"/>
                        <a:pt x="515051" y="231770"/>
                        <a:pt x="515051" y="175873"/>
                      </a:cubicBezTo>
                      <a:cubicBezTo>
                        <a:pt x="517047" y="117980"/>
                        <a:pt x="525032" y="8182"/>
                        <a:pt x="483110" y="197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9270BDEE-29B4-4CAB-9CE2-A6F4F8B108DF}"/>
                    </a:ext>
                  </a:extLst>
                </p:cNvPr>
                <p:cNvSpPr/>
                <p:nvPr/>
              </p:nvSpPr>
              <p:spPr>
                <a:xfrm>
                  <a:off x="7772161" y="2020641"/>
                  <a:ext cx="543760" cy="1635769"/>
                </a:xfrm>
                <a:custGeom>
                  <a:avLst/>
                  <a:gdLst>
                    <a:gd name="connsiteX0" fmla="*/ 497833 w 543760"/>
                    <a:gd name="connsiteY0" fmla="*/ 783 h 1635769"/>
                    <a:gd name="connsiteX1" fmla="*/ 477869 w 543760"/>
                    <a:gd name="connsiteY1" fmla="*/ 4776 h 1635769"/>
                    <a:gd name="connsiteX2" fmla="*/ 463896 w 543760"/>
                    <a:gd name="connsiteY2" fmla="*/ 26735 h 1635769"/>
                    <a:gd name="connsiteX3" fmla="*/ 449921 w 543760"/>
                    <a:gd name="connsiteY3" fmla="*/ 8768 h 1635769"/>
                    <a:gd name="connsiteX4" fmla="*/ 427961 w 543760"/>
                    <a:gd name="connsiteY4" fmla="*/ 2779 h 1635769"/>
                    <a:gd name="connsiteX5" fmla="*/ 400013 w 543760"/>
                    <a:gd name="connsiteY5" fmla="*/ 30728 h 1635769"/>
                    <a:gd name="connsiteX6" fmla="*/ 384042 w 543760"/>
                    <a:gd name="connsiteY6" fmla="*/ 12761 h 1635769"/>
                    <a:gd name="connsiteX7" fmla="*/ 354098 w 543760"/>
                    <a:gd name="connsiteY7" fmla="*/ 12761 h 1635769"/>
                    <a:gd name="connsiteX8" fmla="*/ 324153 w 543760"/>
                    <a:gd name="connsiteY8" fmla="*/ 168474 h 1635769"/>
                    <a:gd name="connsiteX9" fmla="*/ 324153 w 543760"/>
                    <a:gd name="connsiteY9" fmla="*/ 194426 h 1635769"/>
                    <a:gd name="connsiteX10" fmla="*/ 749 w 543760"/>
                    <a:gd name="connsiteY10" fmla="*/ 1446119 h 1635769"/>
                    <a:gd name="connsiteX11" fmla="*/ 6738 w 543760"/>
                    <a:gd name="connsiteY11" fmla="*/ 1462090 h 1635769"/>
                    <a:gd name="connsiteX12" fmla="*/ 22708 w 543760"/>
                    <a:gd name="connsiteY12" fmla="*/ 1456101 h 1635769"/>
                    <a:gd name="connsiteX13" fmla="*/ 348109 w 543760"/>
                    <a:gd name="connsiteY13" fmla="*/ 196423 h 1635769"/>
                    <a:gd name="connsiteX14" fmla="*/ 348109 w 543760"/>
                    <a:gd name="connsiteY14" fmla="*/ 168474 h 1635769"/>
                    <a:gd name="connsiteX15" fmla="*/ 364079 w 543760"/>
                    <a:gd name="connsiteY15" fmla="*/ 32724 h 1635769"/>
                    <a:gd name="connsiteX16" fmla="*/ 370068 w 543760"/>
                    <a:gd name="connsiteY16" fmla="*/ 30728 h 1635769"/>
                    <a:gd name="connsiteX17" fmla="*/ 384042 w 543760"/>
                    <a:gd name="connsiteY17" fmla="*/ 80636 h 1635769"/>
                    <a:gd name="connsiteX18" fmla="*/ 396020 w 543760"/>
                    <a:gd name="connsiteY18" fmla="*/ 92614 h 1635769"/>
                    <a:gd name="connsiteX19" fmla="*/ 396020 w 543760"/>
                    <a:gd name="connsiteY19" fmla="*/ 92614 h 1635769"/>
                    <a:gd name="connsiteX20" fmla="*/ 407998 w 543760"/>
                    <a:gd name="connsiteY20" fmla="*/ 82632 h 1635769"/>
                    <a:gd name="connsiteX21" fmla="*/ 429958 w 543760"/>
                    <a:gd name="connsiteY21" fmla="*/ 24739 h 1635769"/>
                    <a:gd name="connsiteX22" fmla="*/ 433950 w 543760"/>
                    <a:gd name="connsiteY22" fmla="*/ 26735 h 1635769"/>
                    <a:gd name="connsiteX23" fmla="*/ 453914 w 543760"/>
                    <a:gd name="connsiteY23" fmla="*/ 76643 h 1635769"/>
                    <a:gd name="connsiteX24" fmla="*/ 465891 w 543760"/>
                    <a:gd name="connsiteY24" fmla="*/ 86625 h 1635769"/>
                    <a:gd name="connsiteX25" fmla="*/ 477869 w 543760"/>
                    <a:gd name="connsiteY25" fmla="*/ 76643 h 1635769"/>
                    <a:gd name="connsiteX26" fmla="*/ 479866 w 543760"/>
                    <a:gd name="connsiteY26" fmla="*/ 66662 h 1635769"/>
                    <a:gd name="connsiteX27" fmla="*/ 493840 w 543760"/>
                    <a:gd name="connsiteY27" fmla="*/ 20746 h 1635769"/>
                    <a:gd name="connsiteX28" fmla="*/ 517796 w 543760"/>
                    <a:gd name="connsiteY28" fmla="*/ 162485 h 1635769"/>
                    <a:gd name="connsiteX29" fmla="*/ 517796 w 543760"/>
                    <a:gd name="connsiteY29" fmla="*/ 184445 h 1635769"/>
                    <a:gd name="connsiteX30" fmla="*/ 374061 w 543760"/>
                    <a:gd name="connsiteY30" fmla="*/ 1048852 h 1635769"/>
                    <a:gd name="connsiteX31" fmla="*/ 138495 w 543760"/>
                    <a:gd name="connsiteY31" fmla="*/ 1617803 h 1635769"/>
                    <a:gd name="connsiteX32" fmla="*/ 144484 w 543760"/>
                    <a:gd name="connsiteY32" fmla="*/ 1633774 h 1635769"/>
                    <a:gd name="connsiteX33" fmla="*/ 150473 w 543760"/>
                    <a:gd name="connsiteY33" fmla="*/ 1635770 h 1635769"/>
                    <a:gd name="connsiteX34" fmla="*/ 160454 w 543760"/>
                    <a:gd name="connsiteY34" fmla="*/ 1629781 h 1635769"/>
                    <a:gd name="connsiteX35" fmla="*/ 398017 w 543760"/>
                    <a:gd name="connsiteY35" fmla="*/ 1058833 h 1635769"/>
                    <a:gd name="connsiteX36" fmla="*/ 543748 w 543760"/>
                    <a:gd name="connsiteY36" fmla="*/ 186441 h 1635769"/>
                    <a:gd name="connsiteX37" fmla="*/ 543748 w 543760"/>
                    <a:gd name="connsiteY37" fmla="*/ 166478 h 1635769"/>
                    <a:gd name="connsiteX38" fmla="*/ 497833 w 543760"/>
                    <a:gd name="connsiteY38" fmla="*/ 783 h 1635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43760" h="1635769">
                      <a:moveTo>
                        <a:pt x="497833" y="783"/>
                      </a:moveTo>
                      <a:cubicBezTo>
                        <a:pt x="491844" y="-1213"/>
                        <a:pt x="483859" y="783"/>
                        <a:pt x="477869" y="4776"/>
                      </a:cubicBezTo>
                      <a:cubicBezTo>
                        <a:pt x="471881" y="8768"/>
                        <a:pt x="465891" y="18750"/>
                        <a:pt x="463896" y="26735"/>
                      </a:cubicBezTo>
                      <a:cubicBezTo>
                        <a:pt x="459903" y="18750"/>
                        <a:pt x="455910" y="12761"/>
                        <a:pt x="449921" y="8768"/>
                      </a:cubicBezTo>
                      <a:cubicBezTo>
                        <a:pt x="443932" y="2779"/>
                        <a:pt x="435947" y="783"/>
                        <a:pt x="427961" y="2779"/>
                      </a:cubicBezTo>
                      <a:cubicBezTo>
                        <a:pt x="413987" y="4776"/>
                        <a:pt x="406002" y="16754"/>
                        <a:pt x="400013" y="30728"/>
                      </a:cubicBezTo>
                      <a:cubicBezTo>
                        <a:pt x="396020" y="22743"/>
                        <a:pt x="392028" y="16754"/>
                        <a:pt x="384042" y="12761"/>
                      </a:cubicBezTo>
                      <a:cubicBezTo>
                        <a:pt x="378053" y="8768"/>
                        <a:pt x="368072" y="6772"/>
                        <a:pt x="354098" y="12761"/>
                      </a:cubicBezTo>
                      <a:cubicBezTo>
                        <a:pt x="332138" y="24739"/>
                        <a:pt x="326149" y="76643"/>
                        <a:pt x="324153" y="168474"/>
                      </a:cubicBezTo>
                      <a:cubicBezTo>
                        <a:pt x="324153" y="178456"/>
                        <a:pt x="324153" y="188437"/>
                        <a:pt x="324153" y="194426"/>
                      </a:cubicBezTo>
                      <a:cubicBezTo>
                        <a:pt x="304190" y="605668"/>
                        <a:pt x="200381" y="1002936"/>
                        <a:pt x="749" y="1446119"/>
                      </a:cubicBezTo>
                      <a:cubicBezTo>
                        <a:pt x="-1248" y="1452108"/>
                        <a:pt x="749" y="1458097"/>
                        <a:pt x="6738" y="1462090"/>
                      </a:cubicBezTo>
                      <a:cubicBezTo>
                        <a:pt x="12727" y="1464086"/>
                        <a:pt x="18715" y="1462090"/>
                        <a:pt x="22708" y="1456101"/>
                      </a:cubicBezTo>
                      <a:cubicBezTo>
                        <a:pt x="224337" y="1010922"/>
                        <a:pt x="328145" y="611657"/>
                        <a:pt x="348109" y="196423"/>
                      </a:cubicBezTo>
                      <a:cubicBezTo>
                        <a:pt x="348109" y="190434"/>
                        <a:pt x="348109" y="180452"/>
                        <a:pt x="348109" y="168474"/>
                      </a:cubicBezTo>
                      <a:cubicBezTo>
                        <a:pt x="348109" y="136533"/>
                        <a:pt x="350105" y="40710"/>
                        <a:pt x="364079" y="32724"/>
                      </a:cubicBezTo>
                      <a:cubicBezTo>
                        <a:pt x="368072" y="30728"/>
                        <a:pt x="370068" y="30728"/>
                        <a:pt x="370068" y="30728"/>
                      </a:cubicBezTo>
                      <a:cubicBezTo>
                        <a:pt x="378053" y="34721"/>
                        <a:pt x="384042" y="60673"/>
                        <a:pt x="384042" y="80636"/>
                      </a:cubicBezTo>
                      <a:cubicBezTo>
                        <a:pt x="384042" y="86625"/>
                        <a:pt x="390031" y="92614"/>
                        <a:pt x="396020" y="92614"/>
                      </a:cubicBezTo>
                      <a:cubicBezTo>
                        <a:pt x="396020" y="92614"/>
                        <a:pt x="396020" y="92614"/>
                        <a:pt x="396020" y="92614"/>
                      </a:cubicBezTo>
                      <a:cubicBezTo>
                        <a:pt x="402009" y="92614"/>
                        <a:pt x="407998" y="88621"/>
                        <a:pt x="407998" y="82632"/>
                      </a:cubicBezTo>
                      <a:cubicBezTo>
                        <a:pt x="409995" y="60673"/>
                        <a:pt x="417980" y="26735"/>
                        <a:pt x="429958" y="24739"/>
                      </a:cubicBezTo>
                      <a:cubicBezTo>
                        <a:pt x="429958" y="24739"/>
                        <a:pt x="431954" y="24739"/>
                        <a:pt x="433950" y="26735"/>
                      </a:cubicBezTo>
                      <a:cubicBezTo>
                        <a:pt x="443932" y="34721"/>
                        <a:pt x="451918" y="62669"/>
                        <a:pt x="453914" y="76643"/>
                      </a:cubicBezTo>
                      <a:cubicBezTo>
                        <a:pt x="453914" y="82632"/>
                        <a:pt x="459903" y="86625"/>
                        <a:pt x="465891" y="86625"/>
                      </a:cubicBezTo>
                      <a:cubicBezTo>
                        <a:pt x="471881" y="86625"/>
                        <a:pt x="477869" y="82632"/>
                        <a:pt x="477869" y="76643"/>
                      </a:cubicBezTo>
                      <a:cubicBezTo>
                        <a:pt x="477869" y="74647"/>
                        <a:pt x="477869" y="70654"/>
                        <a:pt x="479866" y="66662"/>
                      </a:cubicBezTo>
                      <a:cubicBezTo>
                        <a:pt x="483859" y="26735"/>
                        <a:pt x="489848" y="20746"/>
                        <a:pt x="493840" y="20746"/>
                      </a:cubicBezTo>
                      <a:cubicBezTo>
                        <a:pt x="521789" y="26735"/>
                        <a:pt x="519792" y="118566"/>
                        <a:pt x="517796" y="162485"/>
                      </a:cubicBezTo>
                      <a:cubicBezTo>
                        <a:pt x="517796" y="170470"/>
                        <a:pt x="517796" y="176459"/>
                        <a:pt x="517796" y="184445"/>
                      </a:cubicBezTo>
                      <a:cubicBezTo>
                        <a:pt x="517796" y="230360"/>
                        <a:pt x="477869" y="739422"/>
                        <a:pt x="374061" y="1048852"/>
                      </a:cubicBezTo>
                      <a:cubicBezTo>
                        <a:pt x="316168" y="1220535"/>
                        <a:pt x="240307" y="1402200"/>
                        <a:pt x="138495" y="1617803"/>
                      </a:cubicBezTo>
                      <a:cubicBezTo>
                        <a:pt x="136499" y="1623792"/>
                        <a:pt x="138495" y="1629781"/>
                        <a:pt x="144484" y="1633774"/>
                      </a:cubicBezTo>
                      <a:cubicBezTo>
                        <a:pt x="146480" y="1633774"/>
                        <a:pt x="148476" y="1635770"/>
                        <a:pt x="150473" y="1635770"/>
                      </a:cubicBezTo>
                      <a:cubicBezTo>
                        <a:pt x="154465" y="1635770"/>
                        <a:pt x="158458" y="1633774"/>
                        <a:pt x="160454" y="1629781"/>
                      </a:cubicBezTo>
                      <a:cubicBezTo>
                        <a:pt x="264263" y="1414178"/>
                        <a:pt x="340123" y="1232513"/>
                        <a:pt x="398017" y="1058833"/>
                      </a:cubicBezTo>
                      <a:cubicBezTo>
                        <a:pt x="503822" y="747407"/>
                        <a:pt x="541752" y="232356"/>
                        <a:pt x="543748" y="186441"/>
                      </a:cubicBezTo>
                      <a:cubicBezTo>
                        <a:pt x="543748" y="180452"/>
                        <a:pt x="543748" y="172467"/>
                        <a:pt x="543748" y="166478"/>
                      </a:cubicBezTo>
                      <a:cubicBezTo>
                        <a:pt x="543748" y="100599"/>
                        <a:pt x="545744" y="10765"/>
                        <a:pt x="497833" y="783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9" name="Graphic 1">
                <a:extLst>
                  <a:ext uri="{FF2B5EF4-FFF2-40B4-BE49-F238E27FC236}">
                    <a16:creationId xmlns:a16="http://schemas.microsoft.com/office/drawing/2014/main" id="{5DA27B41-9AA7-4D78-8F94-214F089B28EE}"/>
                  </a:ext>
                </a:extLst>
              </p:cNvPr>
              <p:cNvGrpSpPr/>
              <p:nvPr/>
            </p:nvGrpSpPr>
            <p:grpSpPr>
              <a:xfrm>
                <a:off x="7938092" y="1751921"/>
                <a:ext cx="474559" cy="614866"/>
                <a:chOff x="7938092" y="1751921"/>
                <a:chExt cx="474559" cy="614866"/>
              </a:xfrm>
            </p:grpSpPr>
            <p:grpSp>
              <p:nvGrpSpPr>
                <p:cNvPr id="70" name="Graphic 1">
                  <a:extLst>
                    <a:ext uri="{FF2B5EF4-FFF2-40B4-BE49-F238E27FC236}">
                      <a16:creationId xmlns:a16="http://schemas.microsoft.com/office/drawing/2014/main" id="{653FCDFE-BA87-4C71-8B67-D3F0DDFE74F3}"/>
                    </a:ext>
                  </a:extLst>
                </p:cNvPr>
                <p:cNvGrpSpPr/>
                <p:nvPr/>
              </p:nvGrpSpPr>
              <p:grpSpPr>
                <a:xfrm>
                  <a:off x="7938092" y="1751921"/>
                  <a:ext cx="474559" cy="614866"/>
                  <a:chOff x="7938092" y="1751921"/>
                  <a:chExt cx="474559" cy="614866"/>
                </a:xfrm>
              </p:grpSpPr>
              <p:sp>
                <p:nvSpPr>
                  <p:cNvPr id="72" name="Freeform: Shape 71">
                    <a:extLst>
                      <a:ext uri="{FF2B5EF4-FFF2-40B4-BE49-F238E27FC236}">
                        <a16:creationId xmlns:a16="http://schemas.microsoft.com/office/drawing/2014/main" id="{3A1604FB-3B95-42C2-990A-DBDE3E00530F}"/>
                      </a:ext>
                    </a:extLst>
                  </p:cNvPr>
                  <p:cNvSpPr/>
                  <p:nvPr/>
                </p:nvSpPr>
                <p:spPr>
                  <a:xfrm>
                    <a:off x="7958898" y="1767410"/>
                    <a:ext cx="441775" cy="581623"/>
                  </a:xfrm>
                  <a:custGeom>
                    <a:avLst/>
                    <a:gdLst>
                      <a:gd name="connsiteX0" fmla="*/ 301114 w 441775"/>
                      <a:gd name="connsiteY0" fmla="*/ 4474 h 581623"/>
                      <a:gd name="connsiteX1" fmla="*/ 161372 w 441775"/>
                      <a:gd name="connsiteY1" fmla="*/ 86323 h 581623"/>
                      <a:gd name="connsiteX2" fmla="*/ 107471 w 441775"/>
                      <a:gd name="connsiteY2" fmla="*/ 224069 h 581623"/>
                      <a:gd name="connsiteX3" fmla="*/ 7655 w 441775"/>
                      <a:gd name="connsiteY3" fmla="*/ 162183 h 581623"/>
                      <a:gd name="connsiteX4" fmla="*/ 83515 w 441775"/>
                      <a:gd name="connsiteY4" fmla="*/ 341852 h 581623"/>
                      <a:gd name="connsiteX5" fmla="*/ 71537 w 441775"/>
                      <a:gd name="connsiteY5" fmla="*/ 439672 h 581623"/>
                      <a:gd name="connsiteX6" fmla="*/ 65549 w 441775"/>
                      <a:gd name="connsiteY6" fmla="*/ 519525 h 581623"/>
                      <a:gd name="connsiteX7" fmla="*/ 333056 w 441775"/>
                      <a:gd name="connsiteY7" fmla="*/ 579414 h 581623"/>
                      <a:gd name="connsiteX8" fmla="*/ 434868 w 441775"/>
                      <a:gd name="connsiteY8" fmla="*/ 553462 h 581623"/>
                      <a:gd name="connsiteX9" fmla="*/ 426883 w 441775"/>
                      <a:gd name="connsiteY9" fmla="*/ 218080 h 581623"/>
                      <a:gd name="connsiteX10" fmla="*/ 301114 w 441775"/>
                      <a:gd name="connsiteY10" fmla="*/ 4474 h 581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41775" h="581623">
                        <a:moveTo>
                          <a:pt x="301114" y="4474"/>
                        </a:moveTo>
                        <a:cubicBezTo>
                          <a:pt x="237232" y="-13493"/>
                          <a:pt x="195310" y="24437"/>
                          <a:pt x="161372" y="86323"/>
                        </a:cubicBezTo>
                        <a:cubicBezTo>
                          <a:pt x="141409" y="122257"/>
                          <a:pt x="119449" y="178154"/>
                          <a:pt x="107471" y="224069"/>
                        </a:cubicBezTo>
                        <a:cubicBezTo>
                          <a:pt x="69541" y="180150"/>
                          <a:pt x="33607" y="134235"/>
                          <a:pt x="7655" y="162183"/>
                        </a:cubicBezTo>
                        <a:cubicBezTo>
                          <a:pt x="-20293" y="192128"/>
                          <a:pt x="33607" y="283959"/>
                          <a:pt x="83515" y="341852"/>
                        </a:cubicBezTo>
                        <a:cubicBezTo>
                          <a:pt x="77526" y="377786"/>
                          <a:pt x="73534" y="411723"/>
                          <a:pt x="71537" y="439672"/>
                        </a:cubicBezTo>
                        <a:cubicBezTo>
                          <a:pt x="67545" y="487584"/>
                          <a:pt x="65549" y="519525"/>
                          <a:pt x="65549" y="519525"/>
                        </a:cubicBezTo>
                        <a:cubicBezTo>
                          <a:pt x="65549" y="519525"/>
                          <a:pt x="151390" y="595385"/>
                          <a:pt x="333056" y="579414"/>
                        </a:cubicBezTo>
                        <a:cubicBezTo>
                          <a:pt x="372982" y="575422"/>
                          <a:pt x="434868" y="553462"/>
                          <a:pt x="434868" y="553462"/>
                        </a:cubicBezTo>
                        <a:cubicBezTo>
                          <a:pt x="434868" y="553462"/>
                          <a:pt x="454831" y="355826"/>
                          <a:pt x="426883" y="218080"/>
                        </a:cubicBezTo>
                        <a:cubicBezTo>
                          <a:pt x="400930" y="110279"/>
                          <a:pt x="366993" y="22441"/>
                          <a:pt x="301114" y="4474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4CEAAC45-8156-4776-9807-F8E1E33562E0}"/>
                      </a:ext>
                    </a:extLst>
                  </p:cNvPr>
                  <p:cNvSpPr/>
                  <p:nvPr/>
                </p:nvSpPr>
                <p:spPr>
                  <a:xfrm>
                    <a:off x="7938092" y="1751921"/>
                    <a:ext cx="474559" cy="614866"/>
                  </a:xfrm>
                  <a:custGeom>
                    <a:avLst/>
                    <a:gdLst>
                      <a:gd name="connsiteX0" fmla="*/ 325913 w 474559"/>
                      <a:gd name="connsiteY0" fmla="*/ 3993 h 614866"/>
                      <a:gd name="connsiteX1" fmla="*/ 291976 w 474559"/>
                      <a:gd name="connsiteY1" fmla="*/ 0 h 614866"/>
                      <a:gd name="connsiteX2" fmla="*/ 166208 w 474559"/>
                      <a:gd name="connsiteY2" fmla="*/ 93827 h 614866"/>
                      <a:gd name="connsiteX3" fmla="*/ 118296 w 474559"/>
                      <a:gd name="connsiteY3" fmla="*/ 207617 h 614866"/>
                      <a:gd name="connsiteX4" fmla="*/ 42435 w 474559"/>
                      <a:gd name="connsiteY4" fmla="*/ 153717 h 614866"/>
                      <a:gd name="connsiteX5" fmla="*/ 12491 w 474559"/>
                      <a:gd name="connsiteY5" fmla="*/ 167691 h 614866"/>
                      <a:gd name="connsiteX6" fmla="*/ 82362 w 474559"/>
                      <a:gd name="connsiteY6" fmla="*/ 363330 h 614866"/>
                      <a:gd name="connsiteX7" fmla="*/ 70384 w 474559"/>
                      <a:gd name="connsiteY7" fmla="*/ 455161 h 614866"/>
                      <a:gd name="connsiteX8" fmla="*/ 64395 w 474559"/>
                      <a:gd name="connsiteY8" fmla="*/ 537010 h 614866"/>
                      <a:gd name="connsiteX9" fmla="*/ 64395 w 474559"/>
                      <a:gd name="connsiteY9" fmla="*/ 544996 h 614866"/>
                      <a:gd name="connsiteX10" fmla="*/ 70384 w 474559"/>
                      <a:gd name="connsiteY10" fmla="*/ 548988 h 614866"/>
                      <a:gd name="connsiteX11" fmla="*/ 299961 w 474559"/>
                      <a:gd name="connsiteY11" fmla="*/ 614867 h 614866"/>
                      <a:gd name="connsiteX12" fmla="*/ 349869 w 474559"/>
                      <a:gd name="connsiteY12" fmla="*/ 612870 h 614866"/>
                      <a:gd name="connsiteX13" fmla="*/ 455674 w 474559"/>
                      <a:gd name="connsiteY13" fmla="*/ 586918 h 614866"/>
                      <a:gd name="connsiteX14" fmla="*/ 465656 w 474559"/>
                      <a:gd name="connsiteY14" fmla="*/ 582926 h 614866"/>
                      <a:gd name="connsiteX15" fmla="*/ 467652 w 474559"/>
                      <a:gd name="connsiteY15" fmla="*/ 572944 h 614866"/>
                      <a:gd name="connsiteX16" fmla="*/ 459666 w 474559"/>
                      <a:gd name="connsiteY16" fmla="*/ 233570 h 614866"/>
                      <a:gd name="connsiteX17" fmla="*/ 325913 w 474559"/>
                      <a:gd name="connsiteY17" fmla="*/ 3993 h 614866"/>
                      <a:gd name="connsiteX18" fmla="*/ 453678 w 474559"/>
                      <a:gd name="connsiteY18" fmla="*/ 568951 h 614866"/>
                      <a:gd name="connsiteX19" fmla="*/ 351865 w 474559"/>
                      <a:gd name="connsiteY19" fmla="*/ 594904 h 614866"/>
                      <a:gd name="connsiteX20" fmla="*/ 303954 w 474559"/>
                      <a:gd name="connsiteY20" fmla="*/ 596900 h 614866"/>
                      <a:gd name="connsiteX21" fmla="*/ 84358 w 474559"/>
                      <a:gd name="connsiteY21" fmla="*/ 535014 h 614866"/>
                      <a:gd name="connsiteX22" fmla="*/ 90347 w 474559"/>
                      <a:gd name="connsiteY22" fmla="*/ 455161 h 614866"/>
                      <a:gd name="connsiteX23" fmla="*/ 102325 w 474559"/>
                      <a:gd name="connsiteY23" fmla="*/ 357341 h 614866"/>
                      <a:gd name="connsiteX24" fmla="*/ 26465 w 474559"/>
                      <a:gd name="connsiteY24" fmla="*/ 177672 h 614866"/>
                      <a:gd name="connsiteX25" fmla="*/ 44432 w 474559"/>
                      <a:gd name="connsiteY25" fmla="*/ 169687 h 614866"/>
                      <a:gd name="connsiteX26" fmla="*/ 126281 w 474559"/>
                      <a:gd name="connsiteY26" fmla="*/ 241555 h 614866"/>
                      <a:gd name="connsiteX27" fmla="*/ 180182 w 474559"/>
                      <a:gd name="connsiteY27" fmla="*/ 103809 h 614866"/>
                      <a:gd name="connsiteX28" fmla="*/ 291976 w 474559"/>
                      <a:gd name="connsiteY28" fmla="*/ 17967 h 614866"/>
                      <a:gd name="connsiteX29" fmla="*/ 321920 w 474559"/>
                      <a:gd name="connsiteY29" fmla="*/ 21959 h 614866"/>
                      <a:gd name="connsiteX30" fmla="*/ 445693 w 474559"/>
                      <a:gd name="connsiteY30" fmla="*/ 235566 h 614866"/>
                      <a:gd name="connsiteX31" fmla="*/ 453678 w 474559"/>
                      <a:gd name="connsiteY31" fmla="*/ 568951 h 614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74559" h="614866">
                        <a:moveTo>
                          <a:pt x="325913" y="3993"/>
                        </a:moveTo>
                        <a:cubicBezTo>
                          <a:pt x="313935" y="0"/>
                          <a:pt x="301957" y="0"/>
                          <a:pt x="291976" y="0"/>
                        </a:cubicBezTo>
                        <a:cubicBezTo>
                          <a:pt x="244064" y="0"/>
                          <a:pt x="202141" y="29945"/>
                          <a:pt x="166208" y="93827"/>
                        </a:cubicBezTo>
                        <a:cubicBezTo>
                          <a:pt x="150237" y="123772"/>
                          <a:pt x="132270" y="165695"/>
                          <a:pt x="118296" y="207617"/>
                        </a:cubicBezTo>
                        <a:cubicBezTo>
                          <a:pt x="92343" y="177672"/>
                          <a:pt x="68388" y="153717"/>
                          <a:pt x="42435" y="153717"/>
                        </a:cubicBezTo>
                        <a:cubicBezTo>
                          <a:pt x="34450" y="153717"/>
                          <a:pt x="24469" y="155713"/>
                          <a:pt x="12491" y="167691"/>
                        </a:cubicBezTo>
                        <a:cubicBezTo>
                          <a:pt x="-33425" y="215603"/>
                          <a:pt x="60402" y="335382"/>
                          <a:pt x="82362" y="363330"/>
                        </a:cubicBezTo>
                        <a:cubicBezTo>
                          <a:pt x="78369" y="393275"/>
                          <a:pt x="74377" y="423220"/>
                          <a:pt x="70384" y="455161"/>
                        </a:cubicBezTo>
                        <a:cubicBezTo>
                          <a:pt x="66391" y="503073"/>
                          <a:pt x="64395" y="535014"/>
                          <a:pt x="64395" y="537010"/>
                        </a:cubicBezTo>
                        <a:lnTo>
                          <a:pt x="64395" y="544996"/>
                        </a:lnTo>
                        <a:lnTo>
                          <a:pt x="70384" y="548988"/>
                        </a:lnTo>
                        <a:cubicBezTo>
                          <a:pt x="74377" y="550985"/>
                          <a:pt x="146244" y="614867"/>
                          <a:pt x="299961" y="614867"/>
                        </a:cubicBezTo>
                        <a:cubicBezTo>
                          <a:pt x="315932" y="614867"/>
                          <a:pt x="333898" y="614867"/>
                          <a:pt x="349869" y="612870"/>
                        </a:cubicBezTo>
                        <a:cubicBezTo>
                          <a:pt x="391792" y="608878"/>
                          <a:pt x="451681" y="588915"/>
                          <a:pt x="455674" y="586918"/>
                        </a:cubicBezTo>
                        <a:lnTo>
                          <a:pt x="465656" y="582926"/>
                        </a:lnTo>
                        <a:lnTo>
                          <a:pt x="467652" y="572944"/>
                        </a:lnTo>
                        <a:cubicBezTo>
                          <a:pt x="467652" y="564959"/>
                          <a:pt x="487615" y="371316"/>
                          <a:pt x="459666" y="233570"/>
                        </a:cubicBezTo>
                        <a:cubicBezTo>
                          <a:pt x="441700" y="137746"/>
                          <a:pt x="407763" y="27948"/>
                          <a:pt x="325913" y="3993"/>
                        </a:cubicBezTo>
                        <a:close/>
                        <a:moveTo>
                          <a:pt x="453678" y="568951"/>
                        </a:moveTo>
                        <a:cubicBezTo>
                          <a:pt x="453678" y="568951"/>
                          <a:pt x="391792" y="590911"/>
                          <a:pt x="351865" y="594904"/>
                        </a:cubicBezTo>
                        <a:cubicBezTo>
                          <a:pt x="333898" y="596900"/>
                          <a:pt x="317928" y="596900"/>
                          <a:pt x="303954" y="596900"/>
                        </a:cubicBezTo>
                        <a:cubicBezTo>
                          <a:pt x="154230" y="596900"/>
                          <a:pt x="84358" y="535014"/>
                          <a:pt x="84358" y="535014"/>
                        </a:cubicBezTo>
                        <a:cubicBezTo>
                          <a:pt x="84358" y="535014"/>
                          <a:pt x="84358" y="503073"/>
                          <a:pt x="90347" y="455161"/>
                        </a:cubicBezTo>
                        <a:cubicBezTo>
                          <a:pt x="92343" y="427213"/>
                          <a:pt x="96336" y="393275"/>
                          <a:pt x="102325" y="357341"/>
                        </a:cubicBezTo>
                        <a:cubicBezTo>
                          <a:pt x="52417" y="299448"/>
                          <a:pt x="-1484" y="207617"/>
                          <a:pt x="26465" y="177672"/>
                        </a:cubicBezTo>
                        <a:cubicBezTo>
                          <a:pt x="32454" y="171684"/>
                          <a:pt x="38443" y="169687"/>
                          <a:pt x="44432" y="169687"/>
                        </a:cubicBezTo>
                        <a:cubicBezTo>
                          <a:pt x="68388" y="169687"/>
                          <a:pt x="96336" y="205621"/>
                          <a:pt x="126281" y="241555"/>
                        </a:cubicBezTo>
                        <a:cubicBezTo>
                          <a:pt x="138259" y="195639"/>
                          <a:pt x="160219" y="139742"/>
                          <a:pt x="180182" y="103809"/>
                        </a:cubicBezTo>
                        <a:cubicBezTo>
                          <a:pt x="208130" y="53901"/>
                          <a:pt x="244064" y="17967"/>
                          <a:pt x="291976" y="17967"/>
                        </a:cubicBezTo>
                        <a:cubicBezTo>
                          <a:pt x="301957" y="17967"/>
                          <a:pt x="311939" y="19963"/>
                          <a:pt x="321920" y="21959"/>
                        </a:cubicBezTo>
                        <a:cubicBezTo>
                          <a:pt x="387799" y="39926"/>
                          <a:pt x="421737" y="127764"/>
                          <a:pt x="445693" y="235566"/>
                        </a:cubicBezTo>
                        <a:cubicBezTo>
                          <a:pt x="473641" y="373312"/>
                          <a:pt x="453678" y="568951"/>
                          <a:pt x="453678" y="568951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51BCF75E-48F8-41B9-8344-FA71B52B834F}"/>
                    </a:ext>
                  </a:extLst>
                </p:cNvPr>
                <p:cNvSpPr/>
                <p:nvPr/>
              </p:nvSpPr>
              <p:spPr>
                <a:xfrm>
                  <a:off x="8230566" y="1831981"/>
                  <a:ext cx="123539" cy="189692"/>
                </a:xfrm>
                <a:custGeom>
                  <a:avLst/>
                  <a:gdLst>
                    <a:gd name="connsiteX0" fmla="*/ 51405 w 123539"/>
                    <a:gd name="connsiteY0" fmla="*/ 5782 h 189692"/>
                    <a:gd name="connsiteX1" fmla="*/ 5490 w 123539"/>
                    <a:gd name="connsiteY1" fmla="*/ 9774 h 189692"/>
                    <a:gd name="connsiteX2" fmla="*/ 3494 w 123539"/>
                    <a:gd name="connsiteY2" fmla="*/ 53694 h 189692"/>
                    <a:gd name="connsiteX3" fmla="*/ 23457 w 123539"/>
                    <a:gd name="connsiteY3" fmla="*/ 107594 h 189692"/>
                    <a:gd name="connsiteX4" fmla="*/ 49409 w 123539"/>
                    <a:gd name="connsiteY4" fmla="*/ 159498 h 189692"/>
                    <a:gd name="connsiteX5" fmla="*/ 81350 w 123539"/>
                    <a:gd name="connsiteY5" fmla="*/ 189443 h 189692"/>
                    <a:gd name="connsiteX6" fmla="*/ 117284 w 123539"/>
                    <a:gd name="connsiteY6" fmla="*/ 159498 h 189692"/>
                    <a:gd name="connsiteX7" fmla="*/ 113291 w 123539"/>
                    <a:gd name="connsiteY7" fmla="*/ 69664 h 189692"/>
                    <a:gd name="connsiteX8" fmla="*/ 51405 w 123539"/>
                    <a:gd name="connsiteY8" fmla="*/ 5782 h 189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3539" h="189692">
                      <a:moveTo>
                        <a:pt x="51405" y="5782"/>
                      </a:moveTo>
                      <a:cubicBezTo>
                        <a:pt x="29446" y="-4200"/>
                        <a:pt x="11479" y="-207"/>
                        <a:pt x="5490" y="9774"/>
                      </a:cubicBezTo>
                      <a:cubicBezTo>
                        <a:pt x="-2496" y="21752"/>
                        <a:pt x="-499" y="35727"/>
                        <a:pt x="3494" y="53694"/>
                      </a:cubicBezTo>
                      <a:cubicBezTo>
                        <a:pt x="7486" y="69664"/>
                        <a:pt x="15472" y="89627"/>
                        <a:pt x="23457" y="107594"/>
                      </a:cubicBezTo>
                      <a:cubicBezTo>
                        <a:pt x="31442" y="127557"/>
                        <a:pt x="39427" y="145524"/>
                        <a:pt x="49409" y="159498"/>
                      </a:cubicBezTo>
                      <a:cubicBezTo>
                        <a:pt x="57394" y="173473"/>
                        <a:pt x="67376" y="187447"/>
                        <a:pt x="81350" y="189443"/>
                      </a:cubicBezTo>
                      <a:cubicBezTo>
                        <a:pt x="93328" y="191440"/>
                        <a:pt x="109299" y="181458"/>
                        <a:pt x="117284" y="159498"/>
                      </a:cubicBezTo>
                      <a:cubicBezTo>
                        <a:pt x="125270" y="137539"/>
                        <a:pt x="127265" y="103602"/>
                        <a:pt x="113291" y="69664"/>
                      </a:cubicBezTo>
                      <a:cubicBezTo>
                        <a:pt x="99317" y="37723"/>
                        <a:pt x="73365" y="15763"/>
                        <a:pt x="51405" y="5782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F159C94C-F66C-4CB8-B3E4-4A1E8114D89D}"/>
                </a:ext>
              </a:extLst>
            </p:cNvPr>
            <p:cNvSpPr/>
            <p:nvPr/>
          </p:nvSpPr>
          <p:spPr>
            <a:xfrm>
              <a:off x="3022361" y="1558673"/>
              <a:ext cx="4077262" cy="407726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0484C4B5-4713-4D10-A235-562514E386D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52557">
            <a:off x="2618263" y="4948580"/>
            <a:ext cx="2523963" cy="2341067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7155D614-4F89-40FB-BFA3-D6B68BFBE15F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52557">
            <a:off x="3884448" y="5748601"/>
            <a:ext cx="1600042" cy="126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97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">
        <p:fade/>
      </p:transition>
    </mc:Choice>
    <mc:Fallback xmlns="">
      <p:transition spd="med" advClick="0" advTm="1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21555BA7-6497-4E93-B9C6-BDEE8A3A9BCB}"/>
              </a:ext>
            </a:extLst>
          </p:cNvPr>
          <p:cNvSpPr/>
          <p:nvPr/>
        </p:nvSpPr>
        <p:spPr>
          <a:xfrm>
            <a:off x="0" y="4074913"/>
            <a:ext cx="12192000" cy="2783087"/>
          </a:xfrm>
          <a:custGeom>
            <a:avLst/>
            <a:gdLst>
              <a:gd name="connsiteX0" fmla="*/ 11931904 w 12192000"/>
              <a:gd name="connsiteY0" fmla="*/ 1073 h 2783087"/>
              <a:gd name="connsiteX1" fmla="*/ 12182110 w 12192000"/>
              <a:gd name="connsiteY1" fmla="*/ 54407 h 2783087"/>
              <a:gd name="connsiteX2" fmla="*/ 12192000 w 12192000"/>
              <a:gd name="connsiteY2" fmla="*/ 60520 h 2783087"/>
              <a:gd name="connsiteX3" fmla="*/ 12192000 w 12192000"/>
              <a:gd name="connsiteY3" fmla="*/ 2783087 h 2783087"/>
              <a:gd name="connsiteX4" fmla="*/ 0 w 12192000"/>
              <a:gd name="connsiteY4" fmla="*/ 2783087 h 2783087"/>
              <a:gd name="connsiteX5" fmla="*/ 0 w 12192000"/>
              <a:gd name="connsiteY5" fmla="*/ 463523 h 2783087"/>
              <a:gd name="connsiteX6" fmla="*/ 90692 w 12192000"/>
              <a:gd name="connsiteY6" fmla="*/ 451100 h 2783087"/>
              <a:gd name="connsiteX7" fmla="*/ 2857500 w 12192000"/>
              <a:gd name="connsiteY7" fmla="*/ 84262 h 2783087"/>
              <a:gd name="connsiteX8" fmla="*/ 5321300 w 12192000"/>
              <a:gd name="connsiteY8" fmla="*/ 147762 h 2783087"/>
              <a:gd name="connsiteX9" fmla="*/ 8356600 w 12192000"/>
              <a:gd name="connsiteY9" fmla="*/ 122362 h 2783087"/>
              <a:gd name="connsiteX10" fmla="*/ 10515600 w 12192000"/>
              <a:gd name="connsiteY10" fmla="*/ 185862 h 2783087"/>
              <a:gd name="connsiteX11" fmla="*/ 11931904 w 12192000"/>
              <a:gd name="connsiteY11" fmla="*/ 1073 h 278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783087">
                <a:moveTo>
                  <a:pt x="11931904" y="1073"/>
                </a:moveTo>
                <a:cubicBezTo>
                  <a:pt x="12023852" y="5151"/>
                  <a:pt x="12108190" y="21152"/>
                  <a:pt x="12182110" y="54407"/>
                </a:cubicBezTo>
                <a:lnTo>
                  <a:pt x="12192000" y="60520"/>
                </a:lnTo>
                <a:lnTo>
                  <a:pt x="12192000" y="2783087"/>
                </a:lnTo>
                <a:lnTo>
                  <a:pt x="0" y="2783087"/>
                </a:lnTo>
                <a:lnTo>
                  <a:pt x="0" y="463523"/>
                </a:lnTo>
                <a:lnTo>
                  <a:pt x="90692" y="451100"/>
                </a:lnTo>
                <a:cubicBezTo>
                  <a:pt x="662285" y="369516"/>
                  <a:pt x="2024063" y="133872"/>
                  <a:pt x="2857500" y="84262"/>
                </a:cubicBezTo>
                <a:cubicBezTo>
                  <a:pt x="3746500" y="31345"/>
                  <a:pt x="5321300" y="147762"/>
                  <a:pt x="5321300" y="147762"/>
                </a:cubicBezTo>
                <a:lnTo>
                  <a:pt x="8356600" y="122362"/>
                </a:lnTo>
                <a:cubicBezTo>
                  <a:pt x="9222317" y="128712"/>
                  <a:pt x="10515600" y="185862"/>
                  <a:pt x="10515600" y="185862"/>
                </a:cubicBezTo>
                <a:cubicBezTo>
                  <a:pt x="10975446" y="196049"/>
                  <a:pt x="11527334" y="-16867"/>
                  <a:pt x="11931904" y="1073"/>
                </a:cubicBezTo>
                <a:close/>
              </a:path>
            </a:pathLst>
          </a:custGeom>
          <a:solidFill>
            <a:srgbClr val="E7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196" name="Picture 195">
            <a:extLst>
              <a:ext uri="{FF2B5EF4-FFF2-40B4-BE49-F238E27FC236}">
                <a16:creationId xmlns:a16="http://schemas.microsoft.com/office/drawing/2014/main" id="{23D79305-5DA4-4335-9A3E-C1C65A4EE1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707" y="-1"/>
            <a:ext cx="8692910" cy="52531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55C646-22B7-4AA8-95C7-4E3F4ADE1E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503" y="799023"/>
            <a:ext cx="5967701" cy="6058977"/>
          </a:xfrm>
          <a:prstGeom prst="rect">
            <a:avLst/>
          </a:prstGeom>
        </p:spPr>
      </p:pic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05FE4442-F1C4-4BA4-AEDC-F0CD1B6D3F29}"/>
              </a:ext>
            </a:extLst>
          </p:cNvPr>
          <p:cNvSpPr/>
          <p:nvPr/>
        </p:nvSpPr>
        <p:spPr>
          <a:xfrm>
            <a:off x="7839599" y="2641600"/>
            <a:ext cx="4352403" cy="3775506"/>
          </a:xfrm>
          <a:custGeom>
            <a:avLst/>
            <a:gdLst>
              <a:gd name="connsiteX0" fmla="*/ 196525 w 2803377"/>
              <a:gd name="connsiteY0" fmla="*/ 0 h 4196420"/>
              <a:gd name="connsiteX1" fmla="*/ 2803377 w 2803377"/>
              <a:gd name="connsiteY1" fmla="*/ 0 h 4196420"/>
              <a:gd name="connsiteX2" fmla="*/ 2803377 w 2803377"/>
              <a:gd name="connsiteY2" fmla="*/ 4196420 h 4196420"/>
              <a:gd name="connsiteX3" fmla="*/ 196525 w 2803377"/>
              <a:gd name="connsiteY3" fmla="*/ 4196420 h 4196420"/>
              <a:gd name="connsiteX4" fmla="*/ 0 w 2803377"/>
              <a:gd name="connsiteY4" fmla="*/ 3999895 h 4196420"/>
              <a:gd name="connsiteX5" fmla="*/ 0 w 2803377"/>
              <a:gd name="connsiteY5" fmla="*/ 196525 h 4196420"/>
              <a:gd name="connsiteX6" fmla="*/ 196525 w 2803377"/>
              <a:gd name="connsiteY6" fmla="*/ 0 h 419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377" h="4196420">
                <a:moveTo>
                  <a:pt x="196525" y="0"/>
                </a:moveTo>
                <a:lnTo>
                  <a:pt x="2803377" y="0"/>
                </a:lnTo>
                <a:lnTo>
                  <a:pt x="2803377" y="4196420"/>
                </a:lnTo>
                <a:lnTo>
                  <a:pt x="196525" y="4196420"/>
                </a:lnTo>
                <a:cubicBezTo>
                  <a:pt x="87987" y="4196420"/>
                  <a:pt x="0" y="4108433"/>
                  <a:pt x="0" y="3999895"/>
                </a:cubicBezTo>
                <a:lnTo>
                  <a:pt x="0" y="196525"/>
                </a:lnTo>
                <a:cubicBezTo>
                  <a:pt x="0" y="87987"/>
                  <a:pt x="87987" y="0"/>
                  <a:pt x="196525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0DF442BE-6CAA-4E84-A4E0-2B32FD76A288}"/>
              </a:ext>
            </a:extLst>
          </p:cNvPr>
          <p:cNvCxnSpPr>
            <a:cxnSpLocks/>
          </p:cNvCxnSpPr>
          <p:nvPr/>
        </p:nvCxnSpPr>
        <p:spPr>
          <a:xfrm>
            <a:off x="9275795" y="5621045"/>
            <a:ext cx="1752994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Oval 190">
            <a:hlinkClick r:id="rId4" action="ppaction://hlinksldjump"/>
            <a:extLst>
              <a:ext uri="{FF2B5EF4-FFF2-40B4-BE49-F238E27FC236}">
                <a16:creationId xmlns:a16="http://schemas.microsoft.com/office/drawing/2014/main" id="{A8767500-6561-4CD3-A3D1-B1A47309C6E3}"/>
              </a:ext>
            </a:extLst>
          </p:cNvPr>
          <p:cNvSpPr/>
          <p:nvPr/>
        </p:nvSpPr>
        <p:spPr>
          <a:xfrm>
            <a:off x="9275795" y="5503873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3" name="Oval 192">
            <a:hlinkClick r:id="rId5" action="ppaction://hlinksldjump"/>
            <a:extLst>
              <a:ext uri="{FF2B5EF4-FFF2-40B4-BE49-F238E27FC236}">
                <a16:creationId xmlns:a16="http://schemas.microsoft.com/office/drawing/2014/main" id="{BA26E6BB-C722-4FB6-9ABB-B389A9CF77A5}"/>
              </a:ext>
            </a:extLst>
          </p:cNvPr>
          <p:cNvSpPr/>
          <p:nvPr/>
        </p:nvSpPr>
        <p:spPr>
          <a:xfrm>
            <a:off x="9997492" y="5466865"/>
            <a:ext cx="309600" cy="3083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5" name="Oval 194">
            <a:hlinkClick r:id="rId6" action="ppaction://hlinksldjump"/>
            <a:extLst>
              <a:ext uri="{FF2B5EF4-FFF2-40B4-BE49-F238E27FC236}">
                <a16:creationId xmlns:a16="http://schemas.microsoft.com/office/drawing/2014/main" id="{C05CBDDD-4A79-4390-8B44-962FDDC0B8F2}"/>
              </a:ext>
            </a:extLst>
          </p:cNvPr>
          <p:cNvSpPr/>
          <p:nvPr/>
        </p:nvSpPr>
        <p:spPr>
          <a:xfrm>
            <a:off x="10794442" y="5503873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26" name="Picture 325">
            <a:extLst>
              <a:ext uri="{FF2B5EF4-FFF2-40B4-BE49-F238E27FC236}">
                <a16:creationId xmlns:a16="http://schemas.microsoft.com/office/drawing/2014/main" id="{F5C473E2-8B09-47FB-9231-91BE497A96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7663" y="726858"/>
            <a:ext cx="2706859" cy="4182218"/>
          </a:xfrm>
          <a:prstGeom prst="rect">
            <a:avLst/>
          </a:prstGeom>
        </p:spPr>
      </p:pic>
      <p:sp>
        <p:nvSpPr>
          <p:cNvPr id="207" name="BUTTON">
            <a:extLst>
              <a:ext uri="{FF2B5EF4-FFF2-40B4-BE49-F238E27FC236}">
                <a16:creationId xmlns:a16="http://schemas.microsoft.com/office/drawing/2014/main" id="{1FC3D89B-5B80-41DF-BA26-31C68F8932DB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cxnSp>
        <p:nvCxnSpPr>
          <p:cNvPr id="328" name="Straight Connector 327">
            <a:extLst>
              <a:ext uri="{FF2B5EF4-FFF2-40B4-BE49-F238E27FC236}">
                <a16:creationId xmlns:a16="http://schemas.microsoft.com/office/drawing/2014/main" id="{FBB922B0-ADE7-45CA-ACC7-5A78DBEE7D71}"/>
              </a:ext>
            </a:extLst>
          </p:cNvPr>
          <p:cNvCxnSpPr>
            <a:cxnSpLocks/>
          </p:cNvCxnSpPr>
          <p:nvPr/>
        </p:nvCxnSpPr>
        <p:spPr>
          <a:xfrm>
            <a:off x="11419142" y="3577293"/>
            <a:ext cx="0" cy="17529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Oval 329">
            <a:hlinkClick r:id="rId8" action="ppaction://hlinksldjump"/>
            <a:extLst>
              <a:ext uri="{FF2B5EF4-FFF2-40B4-BE49-F238E27FC236}">
                <a16:creationId xmlns:a16="http://schemas.microsoft.com/office/drawing/2014/main" id="{611EDEF9-07A5-410F-AD4E-7D31BF747FBA}"/>
              </a:ext>
            </a:extLst>
          </p:cNvPr>
          <p:cNvSpPr/>
          <p:nvPr/>
        </p:nvSpPr>
        <p:spPr>
          <a:xfrm rot="5400000">
            <a:off x="11301968" y="3577294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1" name="Oval 330">
            <a:hlinkClick r:id="rId5" action="ppaction://hlinksldjump"/>
            <a:extLst>
              <a:ext uri="{FF2B5EF4-FFF2-40B4-BE49-F238E27FC236}">
                <a16:creationId xmlns:a16="http://schemas.microsoft.com/office/drawing/2014/main" id="{50DC29F8-BFF7-44E8-B294-F2DC04D4CF97}"/>
              </a:ext>
            </a:extLst>
          </p:cNvPr>
          <p:cNvSpPr/>
          <p:nvPr/>
        </p:nvSpPr>
        <p:spPr>
          <a:xfrm rot="5400000">
            <a:off x="11264342" y="4299608"/>
            <a:ext cx="309600" cy="3083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2" name="Oval 331">
            <a:hlinkClick r:id="rId9" action="ppaction://hlinksldjump"/>
            <a:extLst>
              <a:ext uri="{FF2B5EF4-FFF2-40B4-BE49-F238E27FC236}">
                <a16:creationId xmlns:a16="http://schemas.microsoft.com/office/drawing/2014/main" id="{8518A251-678F-4502-AE42-DDBF56AD7AF5}"/>
              </a:ext>
            </a:extLst>
          </p:cNvPr>
          <p:cNvSpPr/>
          <p:nvPr/>
        </p:nvSpPr>
        <p:spPr>
          <a:xfrm rot="5400000">
            <a:off x="11301968" y="5095940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BUTTON">
            <a:extLst>
              <a:ext uri="{FF2B5EF4-FFF2-40B4-BE49-F238E27FC236}">
                <a16:creationId xmlns:a16="http://schemas.microsoft.com/office/drawing/2014/main" id="{2C1899AE-FAE3-401A-84A1-A4F378120BFD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C94EEE8-C040-43EE-ABE0-2BC092432667}"/>
              </a:ext>
            </a:extLst>
          </p:cNvPr>
          <p:cNvGrpSpPr/>
          <p:nvPr/>
        </p:nvGrpSpPr>
        <p:grpSpPr>
          <a:xfrm>
            <a:off x="-282858" y="1364740"/>
            <a:ext cx="4100890" cy="4100890"/>
            <a:chOff x="-316117" y="1378555"/>
            <a:chExt cx="4100890" cy="4100890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5D1182E5-0DE7-4A16-924C-602526E04771}"/>
                </a:ext>
              </a:extLst>
            </p:cNvPr>
            <p:cNvGrpSpPr/>
            <p:nvPr/>
          </p:nvGrpSpPr>
          <p:grpSpPr>
            <a:xfrm rot="979766" flipV="1">
              <a:off x="802077" y="3313350"/>
              <a:ext cx="681063" cy="1948408"/>
              <a:chOff x="3806662" y="1678057"/>
              <a:chExt cx="681063" cy="1948408"/>
            </a:xfrm>
          </p:grpSpPr>
          <p:grpSp>
            <p:nvGrpSpPr>
              <p:cNvPr id="57" name="Graphic 1">
                <a:extLst>
                  <a:ext uri="{FF2B5EF4-FFF2-40B4-BE49-F238E27FC236}">
                    <a16:creationId xmlns:a16="http://schemas.microsoft.com/office/drawing/2014/main" id="{1C8E49C2-6F9D-4BDD-8F9A-AEEA44B3A5C0}"/>
                  </a:ext>
                </a:extLst>
              </p:cNvPr>
              <p:cNvGrpSpPr/>
              <p:nvPr/>
            </p:nvGrpSpPr>
            <p:grpSpPr>
              <a:xfrm>
                <a:off x="3933355" y="2002673"/>
                <a:ext cx="554370" cy="1623792"/>
                <a:chOff x="3933355" y="2002673"/>
                <a:chExt cx="554370" cy="1623792"/>
              </a:xfrm>
            </p:grpSpPr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F78DDE49-DFB3-4449-8780-EB60F2FC1012}"/>
                    </a:ext>
                  </a:extLst>
                </p:cNvPr>
                <p:cNvSpPr/>
                <p:nvPr/>
              </p:nvSpPr>
              <p:spPr>
                <a:xfrm>
                  <a:off x="3950844" y="2015002"/>
                  <a:ext cx="529860" cy="1603479"/>
                </a:xfrm>
                <a:custGeom>
                  <a:avLst/>
                  <a:gdLst>
                    <a:gd name="connsiteX0" fmla="*/ 164803 w 556082"/>
                    <a:gd name="connsiteY0" fmla="*/ 8418 h 1603478"/>
                    <a:gd name="connsiteX1" fmla="*/ 128869 w 556082"/>
                    <a:gd name="connsiteY1" fmla="*/ 68308 h 1603478"/>
                    <a:gd name="connsiteX2" fmla="*/ 96928 w 556082"/>
                    <a:gd name="connsiteY2" fmla="*/ 433 h 1603478"/>
                    <a:gd name="connsiteX3" fmla="*/ 60994 w 556082"/>
                    <a:gd name="connsiteY3" fmla="*/ 64315 h 1603478"/>
                    <a:gd name="connsiteX4" fmla="*/ 31050 w 556082"/>
                    <a:gd name="connsiteY4" fmla="*/ 433 h 1603478"/>
                    <a:gd name="connsiteX5" fmla="*/ 3101 w 556082"/>
                    <a:gd name="connsiteY5" fmla="*/ 176109 h 1603478"/>
                    <a:gd name="connsiteX6" fmla="*/ 172788 w 556082"/>
                    <a:gd name="connsiteY6" fmla="*/ 1040516 h 1603478"/>
                    <a:gd name="connsiteX7" fmla="*/ 426321 w 556082"/>
                    <a:gd name="connsiteY7" fmla="*/ 1603479 h 1603478"/>
                    <a:gd name="connsiteX8" fmla="*/ 556082 w 556082"/>
                    <a:gd name="connsiteY8" fmla="*/ 1429799 h 1603478"/>
                    <a:gd name="connsiteX9" fmla="*/ 192752 w 556082"/>
                    <a:gd name="connsiteY9" fmla="*/ 182098 h 1603478"/>
                    <a:gd name="connsiteX10" fmla="*/ 164803 w 556082"/>
                    <a:gd name="connsiteY10" fmla="*/ 8418 h 1603478"/>
                    <a:gd name="connsiteX0" fmla="*/ 164803 w 529860"/>
                    <a:gd name="connsiteY0" fmla="*/ 8418 h 1603479"/>
                    <a:gd name="connsiteX1" fmla="*/ 128869 w 529860"/>
                    <a:gd name="connsiteY1" fmla="*/ 68308 h 1603479"/>
                    <a:gd name="connsiteX2" fmla="*/ 96928 w 529860"/>
                    <a:gd name="connsiteY2" fmla="*/ 433 h 1603479"/>
                    <a:gd name="connsiteX3" fmla="*/ 60994 w 529860"/>
                    <a:gd name="connsiteY3" fmla="*/ 64315 h 1603479"/>
                    <a:gd name="connsiteX4" fmla="*/ 31050 w 529860"/>
                    <a:gd name="connsiteY4" fmla="*/ 433 h 1603479"/>
                    <a:gd name="connsiteX5" fmla="*/ 3101 w 529860"/>
                    <a:gd name="connsiteY5" fmla="*/ 176109 h 1603479"/>
                    <a:gd name="connsiteX6" fmla="*/ 172788 w 529860"/>
                    <a:gd name="connsiteY6" fmla="*/ 1040516 h 1603479"/>
                    <a:gd name="connsiteX7" fmla="*/ 426321 w 529860"/>
                    <a:gd name="connsiteY7" fmla="*/ 1603479 h 1603479"/>
                    <a:gd name="connsiteX8" fmla="*/ 529860 w 529860"/>
                    <a:gd name="connsiteY8" fmla="*/ 1437997 h 1603479"/>
                    <a:gd name="connsiteX9" fmla="*/ 192752 w 529860"/>
                    <a:gd name="connsiteY9" fmla="*/ 182098 h 1603479"/>
                    <a:gd name="connsiteX10" fmla="*/ 164803 w 529860"/>
                    <a:gd name="connsiteY10" fmla="*/ 8418 h 1603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9860" h="1603479">
                      <a:moveTo>
                        <a:pt x="164803" y="8418"/>
                      </a:moveTo>
                      <a:cubicBezTo>
                        <a:pt x="128869" y="-9548"/>
                        <a:pt x="128869" y="68308"/>
                        <a:pt x="128869" y="68308"/>
                      </a:cubicBezTo>
                      <a:cubicBezTo>
                        <a:pt x="128869" y="68308"/>
                        <a:pt x="122880" y="6422"/>
                        <a:pt x="96928" y="433"/>
                      </a:cubicBezTo>
                      <a:cubicBezTo>
                        <a:pt x="72972" y="-3559"/>
                        <a:pt x="62991" y="46348"/>
                        <a:pt x="60994" y="64315"/>
                      </a:cubicBezTo>
                      <a:cubicBezTo>
                        <a:pt x="58998" y="52337"/>
                        <a:pt x="55005" y="-5556"/>
                        <a:pt x="31050" y="433"/>
                      </a:cubicBezTo>
                      <a:cubicBezTo>
                        <a:pt x="-10873" y="10415"/>
                        <a:pt x="1105" y="120212"/>
                        <a:pt x="3101" y="176109"/>
                      </a:cubicBezTo>
                      <a:cubicBezTo>
                        <a:pt x="5097" y="232006"/>
                        <a:pt x="60994" y="739072"/>
                        <a:pt x="172788" y="1040516"/>
                      </a:cubicBezTo>
                      <a:cubicBezTo>
                        <a:pt x="246652" y="1238152"/>
                        <a:pt x="336487" y="1427802"/>
                        <a:pt x="426321" y="1603479"/>
                      </a:cubicBezTo>
                      <a:cubicBezTo>
                        <a:pt x="469575" y="1545586"/>
                        <a:pt x="486606" y="1495890"/>
                        <a:pt x="529860" y="1437997"/>
                      </a:cubicBezTo>
                      <a:cubicBezTo>
                        <a:pt x="352188" y="1074666"/>
                        <a:pt x="230682" y="661215"/>
                        <a:pt x="192752" y="182098"/>
                      </a:cubicBezTo>
                      <a:cubicBezTo>
                        <a:pt x="190755" y="144168"/>
                        <a:pt x="188759" y="20396"/>
                        <a:pt x="164803" y="8418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E836B80B-FFC6-4D2F-A9A3-92F7A83263AA}"/>
                    </a:ext>
                  </a:extLst>
                </p:cNvPr>
                <p:cNvSpPr/>
                <p:nvPr/>
              </p:nvSpPr>
              <p:spPr>
                <a:xfrm>
                  <a:off x="3933355" y="2002673"/>
                  <a:ext cx="554370" cy="1623792"/>
                </a:xfrm>
                <a:custGeom>
                  <a:avLst/>
                  <a:gdLst>
                    <a:gd name="connsiteX0" fmla="*/ 222220 w 578313"/>
                    <a:gd name="connsiteY0" fmla="*/ 192430 h 1623791"/>
                    <a:gd name="connsiteX1" fmla="*/ 220224 w 578313"/>
                    <a:gd name="connsiteY1" fmla="*/ 166478 h 1623791"/>
                    <a:gd name="connsiteX2" fmla="*/ 186286 w 578313"/>
                    <a:gd name="connsiteY2" fmla="*/ 10765 h 1623791"/>
                    <a:gd name="connsiteX3" fmla="*/ 156341 w 578313"/>
                    <a:gd name="connsiteY3" fmla="*/ 10765 h 1623791"/>
                    <a:gd name="connsiteX4" fmla="*/ 142367 w 578313"/>
                    <a:gd name="connsiteY4" fmla="*/ 28732 h 1623791"/>
                    <a:gd name="connsiteX5" fmla="*/ 112422 w 578313"/>
                    <a:gd name="connsiteY5" fmla="*/ 2780 h 1623791"/>
                    <a:gd name="connsiteX6" fmla="*/ 90463 w 578313"/>
                    <a:gd name="connsiteY6" fmla="*/ 8768 h 1623791"/>
                    <a:gd name="connsiteX7" fmla="*/ 76488 w 578313"/>
                    <a:gd name="connsiteY7" fmla="*/ 26735 h 1623791"/>
                    <a:gd name="connsiteX8" fmla="*/ 60518 w 578313"/>
                    <a:gd name="connsiteY8" fmla="*/ 4776 h 1623791"/>
                    <a:gd name="connsiteX9" fmla="*/ 40555 w 578313"/>
                    <a:gd name="connsiteY9" fmla="*/ 783 h 1623791"/>
                    <a:gd name="connsiteX10" fmla="*/ 2624 w 578313"/>
                    <a:gd name="connsiteY10" fmla="*/ 168474 h 1623791"/>
                    <a:gd name="connsiteX11" fmla="*/ 4621 w 578313"/>
                    <a:gd name="connsiteY11" fmla="*/ 188437 h 1623791"/>
                    <a:gd name="connsiteX12" fmla="*/ 176304 w 578313"/>
                    <a:gd name="connsiteY12" fmla="*/ 1054840 h 1623791"/>
                    <a:gd name="connsiteX13" fmla="*/ 429837 w 578313"/>
                    <a:gd name="connsiteY13" fmla="*/ 1617803 h 1623791"/>
                    <a:gd name="connsiteX14" fmla="*/ 439819 w 578313"/>
                    <a:gd name="connsiteY14" fmla="*/ 1623792 h 1623791"/>
                    <a:gd name="connsiteX15" fmla="*/ 445808 w 578313"/>
                    <a:gd name="connsiteY15" fmla="*/ 1621796 h 1623791"/>
                    <a:gd name="connsiteX16" fmla="*/ 451797 w 578313"/>
                    <a:gd name="connsiteY16" fmla="*/ 1605825 h 1623791"/>
                    <a:gd name="connsiteX17" fmla="*/ 198264 w 578313"/>
                    <a:gd name="connsiteY17" fmla="*/ 1044859 h 1623791"/>
                    <a:gd name="connsiteX18" fmla="*/ 28577 w 578313"/>
                    <a:gd name="connsiteY18" fmla="*/ 184445 h 1623791"/>
                    <a:gd name="connsiteX19" fmla="*/ 26580 w 578313"/>
                    <a:gd name="connsiteY19" fmla="*/ 162485 h 1623791"/>
                    <a:gd name="connsiteX20" fmla="*/ 46544 w 578313"/>
                    <a:gd name="connsiteY20" fmla="*/ 18750 h 1623791"/>
                    <a:gd name="connsiteX21" fmla="*/ 60518 w 578313"/>
                    <a:gd name="connsiteY21" fmla="*/ 64665 h 1623791"/>
                    <a:gd name="connsiteX22" fmla="*/ 62514 w 578313"/>
                    <a:gd name="connsiteY22" fmla="*/ 74647 h 1623791"/>
                    <a:gd name="connsiteX23" fmla="*/ 74492 w 578313"/>
                    <a:gd name="connsiteY23" fmla="*/ 82632 h 1623791"/>
                    <a:gd name="connsiteX24" fmla="*/ 84474 w 578313"/>
                    <a:gd name="connsiteY24" fmla="*/ 70654 h 1623791"/>
                    <a:gd name="connsiteX25" fmla="*/ 102441 w 578313"/>
                    <a:gd name="connsiteY25" fmla="*/ 20746 h 1623791"/>
                    <a:gd name="connsiteX26" fmla="*/ 106433 w 578313"/>
                    <a:gd name="connsiteY26" fmla="*/ 18750 h 1623791"/>
                    <a:gd name="connsiteX27" fmla="*/ 128393 w 578313"/>
                    <a:gd name="connsiteY27" fmla="*/ 74647 h 1623791"/>
                    <a:gd name="connsiteX28" fmla="*/ 140371 w 578313"/>
                    <a:gd name="connsiteY28" fmla="*/ 84629 h 1623791"/>
                    <a:gd name="connsiteX29" fmla="*/ 152349 w 578313"/>
                    <a:gd name="connsiteY29" fmla="*/ 72651 h 1623791"/>
                    <a:gd name="connsiteX30" fmla="*/ 166323 w 578313"/>
                    <a:gd name="connsiteY30" fmla="*/ 22743 h 1623791"/>
                    <a:gd name="connsiteX31" fmla="*/ 172312 w 578313"/>
                    <a:gd name="connsiteY31" fmla="*/ 22743 h 1623791"/>
                    <a:gd name="connsiteX32" fmla="*/ 192275 w 578313"/>
                    <a:gd name="connsiteY32" fmla="*/ 158492 h 1623791"/>
                    <a:gd name="connsiteX33" fmla="*/ 194271 w 578313"/>
                    <a:gd name="connsiteY33" fmla="*/ 186441 h 1623791"/>
                    <a:gd name="connsiteX34" fmla="*/ 555606 w 578313"/>
                    <a:gd name="connsiteY34" fmla="*/ 1436138 h 1623791"/>
                    <a:gd name="connsiteX35" fmla="*/ 571576 w 578313"/>
                    <a:gd name="connsiteY35" fmla="*/ 1442127 h 1623791"/>
                    <a:gd name="connsiteX36" fmla="*/ 577565 w 578313"/>
                    <a:gd name="connsiteY36" fmla="*/ 1426156 h 1623791"/>
                    <a:gd name="connsiteX37" fmla="*/ 222220 w 578313"/>
                    <a:gd name="connsiteY37" fmla="*/ 192430 h 1623791"/>
                    <a:gd name="connsiteX0" fmla="*/ 222220 w 578313"/>
                    <a:gd name="connsiteY0" fmla="*/ 192430 h 1623792"/>
                    <a:gd name="connsiteX1" fmla="*/ 220224 w 578313"/>
                    <a:gd name="connsiteY1" fmla="*/ 166478 h 1623792"/>
                    <a:gd name="connsiteX2" fmla="*/ 186286 w 578313"/>
                    <a:gd name="connsiteY2" fmla="*/ 10765 h 1623792"/>
                    <a:gd name="connsiteX3" fmla="*/ 156341 w 578313"/>
                    <a:gd name="connsiteY3" fmla="*/ 10765 h 1623792"/>
                    <a:gd name="connsiteX4" fmla="*/ 142367 w 578313"/>
                    <a:gd name="connsiteY4" fmla="*/ 28732 h 1623792"/>
                    <a:gd name="connsiteX5" fmla="*/ 112422 w 578313"/>
                    <a:gd name="connsiteY5" fmla="*/ 2780 h 1623792"/>
                    <a:gd name="connsiteX6" fmla="*/ 90463 w 578313"/>
                    <a:gd name="connsiteY6" fmla="*/ 8768 h 1623792"/>
                    <a:gd name="connsiteX7" fmla="*/ 76488 w 578313"/>
                    <a:gd name="connsiteY7" fmla="*/ 26735 h 1623792"/>
                    <a:gd name="connsiteX8" fmla="*/ 60518 w 578313"/>
                    <a:gd name="connsiteY8" fmla="*/ 4776 h 1623792"/>
                    <a:gd name="connsiteX9" fmla="*/ 40555 w 578313"/>
                    <a:gd name="connsiteY9" fmla="*/ 783 h 1623792"/>
                    <a:gd name="connsiteX10" fmla="*/ 2624 w 578313"/>
                    <a:gd name="connsiteY10" fmla="*/ 168474 h 1623792"/>
                    <a:gd name="connsiteX11" fmla="*/ 4621 w 578313"/>
                    <a:gd name="connsiteY11" fmla="*/ 188437 h 1623792"/>
                    <a:gd name="connsiteX12" fmla="*/ 176304 w 578313"/>
                    <a:gd name="connsiteY12" fmla="*/ 1054840 h 1623792"/>
                    <a:gd name="connsiteX13" fmla="*/ 429837 w 578313"/>
                    <a:gd name="connsiteY13" fmla="*/ 1617803 h 1623792"/>
                    <a:gd name="connsiteX14" fmla="*/ 439819 w 578313"/>
                    <a:gd name="connsiteY14" fmla="*/ 1623792 h 1623792"/>
                    <a:gd name="connsiteX15" fmla="*/ 445808 w 578313"/>
                    <a:gd name="connsiteY15" fmla="*/ 1621796 h 1623792"/>
                    <a:gd name="connsiteX16" fmla="*/ 451797 w 578313"/>
                    <a:gd name="connsiteY16" fmla="*/ 1605825 h 1623792"/>
                    <a:gd name="connsiteX17" fmla="*/ 198264 w 578313"/>
                    <a:gd name="connsiteY17" fmla="*/ 1044859 h 1623792"/>
                    <a:gd name="connsiteX18" fmla="*/ 28577 w 578313"/>
                    <a:gd name="connsiteY18" fmla="*/ 184445 h 1623792"/>
                    <a:gd name="connsiteX19" fmla="*/ 26580 w 578313"/>
                    <a:gd name="connsiteY19" fmla="*/ 162485 h 1623792"/>
                    <a:gd name="connsiteX20" fmla="*/ 46544 w 578313"/>
                    <a:gd name="connsiteY20" fmla="*/ 18750 h 1623792"/>
                    <a:gd name="connsiteX21" fmla="*/ 60518 w 578313"/>
                    <a:gd name="connsiteY21" fmla="*/ 64665 h 1623792"/>
                    <a:gd name="connsiteX22" fmla="*/ 62514 w 578313"/>
                    <a:gd name="connsiteY22" fmla="*/ 74647 h 1623792"/>
                    <a:gd name="connsiteX23" fmla="*/ 74492 w 578313"/>
                    <a:gd name="connsiteY23" fmla="*/ 82632 h 1623792"/>
                    <a:gd name="connsiteX24" fmla="*/ 84474 w 578313"/>
                    <a:gd name="connsiteY24" fmla="*/ 70654 h 1623792"/>
                    <a:gd name="connsiteX25" fmla="*/ 102441 w 578313"/>
                    <a:gd name="connsiteY25" fmla="*/ 20746 h 1623792"/>
                    <a:gd name="connsiteX26" fmla="*/ 106433 w 578313"/>
                    <a:gd name="connsiteY26" fmla="*/ 18750 h 1623792"/>
                    <a:gd name="connsiteX27" fmla="*/ 128393 w 578313"/>
                    <a:gd name="connsiteY27" fmla="*/ 74647 h 1623792"/>
                    <a:gd name="connsiteX28" fmla="*/ 140371 w 578313"/>
                    <a:gd name="connsiteY28" fmla="*/ 84629 h 1623792"/>
                    <a:gd name="connsiteX29" fmla="*/ 152349 w 578313"/>
                    <a:gd name="connsiteY29" fmla="*/ 72651 h 1623792"/>
                    <a:gd name="connsiteX30" fmla="*/ 166323 w 578313"/>
                    <a:gd name="connsiteY30" fmla="*/ 22743 h 1623792"/>
                    <a:gd name="connsiteX31" fmla="*/ 172312 w 578313"/>
                    <a:gd name="connsiteY31" fmla="*/ 22743 h 1623792"/>
                    <a:gd name="connsiteX32" fmla="*/ 192275 w 578313"/>
                    <a:gd name="connsiteY32" fmla="*/ 158492 h 1623792"/>
                    <a:gd name="connsiteX33" fmla="*/ 194271 w 578313"/>
                    <a:gd name="connsiteY33" fmla="*/ 186441 h 1623792"/>
                    <a:gd name="connsiteX34" fmla="*/ 538063 w 578313"/>
                    <a:gd name="connsiteY34" fmla="*/ 1450849 h 1623792"/>
                    <a:gd name="connsiteX35" fmla="*/ 571576 w 578313"/>
                    <a:gd name="connsiteY35" fmla="*/ 1442127 h 1623792"/>
                    <a:gd name="connsiteX36" fmla="*/ 577565 w 578313"/>
                    <a:gd name="connsiteY36" fmla="*/ 1426156 h 1623792"/>
                    <a:gd name="connsiteX37" fmla="*/ 222220 w 578313"/>
                    <a:gd name="connsiteY37" fmla="*/ 192430 h 1623792"/>
                    <a:gd name="connsiteX0" fmla="*/ 222220 w 572620"/>
                    <a:gd name="connsiteY0" fmla="*/ 192430 h 1623792"/>
                    <a:gd name="connsiteX1" fmla="*/ 220224 w 572620"/>
                    <a:gd name="connsiteY1" fmla="*/ 166478 h 1623792"/>
                    <a:gd name="connsiteX2" fmla="*/ 186286 w 572620"/>
                    <a:gd name="connsiteY2" fmla="*/ 10765 h 1623792"/>
                    <a:gd name="connsiteX3" fmla="*/ 156341 w 572620"/>
                    <a:gd name="connsiteY3" fmla="*/ 10765 h 1623792"/>
                    <a:gd name="connsiteX4" fmla="*/ 142367 w 572620"/>
                    <a:gd name="connsiteY4" fmla="*/ 28732 h 1623792"/>
                    <a:gd name="connsiteX5" fmla="*/ 112422 w 572620"/>
                    <a:gd name="connsiteY5" fmla="*/ 2780 h 1623792"/>
                    <a:gd name="connsiteX6" fmla="*/ 90463 w 572620"/>
                    <a:gd name="connsiteY6" fmla="*/ 8768 h 1623792"/>
                    <a:gd name="connsiteX7" fmla="*/ 76488 w 572620"/>
                    <a:gd name="connsiteY7" fmla="*/ 26735 h 1623792"/>
                    <a:gd name="connsiteX8" fmla="*/ 60518 w 572620"/>
                    <a:gd name="connsiteY8" fmla="*/ 4776 h 1623792"/>
                    <a:gd name="connsiteX9" fmla="*/ 40555 w 572620"/>
                    <a:gd name="connsiteY9" fmla="*/ 783 h 1623792"/>
                    <a:gd name="connsiteX10" fmla="*/ 2624 w 572620"/>
                    <a:gd name="connsiteY10" fmla="*/ 168474 h 1623792"/>
                    <a:gd name="connsiteX11" fmla="*/ 4621 w 572620"/>
                    <a:gd name="connsiteY11" fmla="*/ 188437 h 1623792"/>
                    <a:gd name="connsiteX12" fmla="*/ 176304 w 572620"/>
                    <a:gd name="connsiteY12" fmla="*/ 1054840 h 1623792"/>
                    <a:gd name="connsiteX13" fmla="*/ 429837 w 572620"/>
                    <a:gd name="connsiteY13" fmla="*/ 1617803 h 1623792"/>
                    <a:gd name="connsiteX14" fmla="*/ 439819 w 572620"/>
                    <a:gd name="connsiteY14" fmla="*/ 1623792 h 1623792"/>
                    <a:gd name="connsiteX15" fmla="*/ 445808 w 572620"/>
                    <a:gd name="connsiteY15" fmla="*/ 1621796 h 1623792"/>
                    <a:gd name="connsiteX16" fmla="*/ 451797 w 572620"/>
                    <a:gd name="connsiteY16" fmla="*/ 1605825 h 1623792"/>
                    <a:gd name="connsiteX17" fmla="*/ 198264 w 572620"/>
                    <a:gd name="connsiteY17" fmla="*/ 1044859 h 1623792"/>
                    <a:gd name="connsiteX18" fmla="*/ 28577 w 572620"/>
                    <a:gd name="connsiteY18" fmla="*/ 184445 h 1623792"/>
                    <a:gd name="connsiteX19" fmla="*/ 26580 w 572620"/>
                    <a:gd name="connsiteY19" fmla="*/ 162485 h 1623792"/>
                    <a:gd name="connsiteX20" fmla="*/ 46544 w 572620"/>
                    <a:gd name="connsiteY20" fmla="*/ 18750 h 1623792"/>
                    <a:gd name="connsiteX21" fmla="*/ 60518 w 572620"/>
                    <a:gd name="connsiteY21" fmla="*/ 64665 h 1623792"/>
                    <a:gd name="connsiteX22" fmla="*/ 62514 w 572620"/>
                    <a:gd name="connsiteY22" fmla="*/ 74647 h 1623792"/>
                    <a:gd name="connsiteX23" fmla="*/ 74492 w 572620"/>
                    <a:gd name="connsiteY23" fmla="*/ 82632 h 1623792"/>
                    <a:gd name="connsiteX24" fmla="*/ 84474 w 572620"/>
                    <a:gd name="connsiteY24" fmla="*/ 70654 h 1623792"/>
                    <a:gd name="connsiteX25" fmla="*/ 102441 w 572620"/>
                    <a:gd name="connsiteY25" fmla="*/ 20746 h 1623792"/>
                    <a:gd name="connsiteX26" fmla="*/ 106433 w 572620"/>
                    <a:gd name="connsiteY26" fmla="*/ 18750 h 1623792"/>
                    <a:gd name="connsiteX27" fmla="*/ 128393 w 572620"/>
                    <a:gd name="connsiteY27" fmla="*/ 74647 h 1623792"/>
                    <a:gd name="connsiteX28" fmla="*/ 140371 w 572620"/>
                    <a:gd name="connsiteY28" fmla="*/ 84629 h 1623792"/>
                    <a:gd name="connsiteX29" fmla="*/ 152349 w 572620"/>
                    <a:gd name="connsiteY29" fmla="*/ 72651 h 1623792"/>
                    <a:gd name="connsiteX30" fmla="*/ 166323 w 572620"/>
                    <a:gd name="connsiteY30" fmla="*/ 22743 h 1623792"/>
                    <a:gd name="connsiteX31" fmla="*/ 172312 w 572620"/>
                    <a:gd name="connsiteY31" fmla="*/ 22743 h 1623792"/>
                    <a:gd name="connsiteX32" fmla="*/ 192275 w 572620"/>
                    <a:gd name="connsiteY32" fmla="*/ 158492 h 1623792"/>
                    <a:gd name="connsiteX33" fmla="*/ 194271 w 572620"/>
                    <a:gd name="connsiteY33" fmla="*/ 186441 h 1623792"/>
                    <a:gd name="connsiteX34" fmla="*/ 538063 w 572620"/>
                    <a:gd name="connsiteY34" fmla="*/ 1450849 h 1623792"/>
                    <a:gd name="connsiteX35" fmla="*/ 571576 w 572620"/>
                    <a:gd name="connsiteY35" fmla="*/ 1442127 h 1623792"/>
                    <a:gd name="connsiteX36" fmla="*/ 553927 w 572620"/>
                    <a:gd name="connsiteY36" fmla="*/ 1439081 h 1623792"/>
                    <a:gd name="connsiteX37" fmla="*/ 222220 w 572620"/>
                    <a:gd name="connsiteY37" fmla="*/ 192430 h 1623792"/>
                    <a:gd name="connsiteX0" fmla="*/ 222220 w 554370"/>
                    <a:gd name="connsiteY0" fmla="*/ 192430 h 1623792"/>
                    <a:gd name="connsiteX1" fmla="*/ 220224 w 554370"/>
                    <a:gd name="connsiteY1" fmla="*/ 166478 h 1623792"/>
                    <a:gd name="connsiteX2" fmla="*/ 186286 w 554370"/>
                    <a:gd name="connsiteY2" fmla="*/ 10765 h 1623792"/>
                    <a:gd name="connsiteX3" fmla="*/ 156341 w 554370"/>
                    <a:gd name="connsiteY3" fmla="*/ 10765 h 1623792"/>
                    <a:gd name="connsiteX4" fmla="*/ 142367 w 554370"/>
                    <a:gd name="connsiteY4" fmla="*/ 28732 h 1623792"/>
                    <a:gd name="connsiteX5" fmla="*/ 112422 w 554370"/>
                    <a:gd name="connsiteY5" fmla="*/ 2780 h 1623792"/>
                    <a:gd name="connsiteX6" fmla="*/ 90463 w 554370"/>
                    <a:gd name="connsiteY6" fmla="*/ 8768 h 1623792"/>
                    <a:gd name="connsiteX7" fmla="*/ 76488 w 554370"/>
                    <a:gd name="connsiteY7" fmla="*/ 26735 h 1623792"/>
                    <a:gd name="connsiteX8" fmla="*/ 60518 w 554370"/>
                    <a:gd name="connsiteY8" fmla="*/ 4776 h 1623792"/>
                    <a:gd name="connsiteX9" fmla="*/ 40555 w 554370"/>
                    <a:gd name="connsiteY9" fmla="*/ 783 h 1623792"/>
                    <a:gd name="connsiteX10" fmla="*/ 2624 w 554370"/>
                    <a:gd name="connsiteY10" fmla="*/ 168474 h 1623792"/>
                    <a:gd name="connsiteX11" fmla="*/ 4621 w 554370"/>
                    <a:gd name="connsiteY11" fmla="*/ 188437 h 1623792"/>
                    <a:gd name="connsiteX12" fmla="*/ 176304 w 554370"/>
                    <a:gd name="connsiteY12" fmla="*/ 1054840 h 1623792"/>
                    <a:gd name="connsiteX13" fmla="*/ 429837 w 554370"/>
                    <a:gd name="connsiteY13" fmla="*/ 1617803 h 1623792"/>
                    <a:gd name="connsiteX14" fmla="*/ 439819 w 554370"/>
                    <a:gd name="connsiteY14" fmla="*/ 1623792 h 1623792"/>
                    <a:gd name="connsiteX15" fmla="*/ 445808 w 554370"/>
                    <a:gd name="connsiteY15" fmla="*/ 1621796 h 1623792"/>
                    <a:gd name="connsiteX16" fmla="*/ 451797 w 554370"/>
                    <a:gd name="connsiteY16" fmla="*/ 1605825 h 1623792"/>
                    <a:gd name="connsiteX17" fmla="*/ 198264 w 554370"/>
                    <a:gd name="connsiteY17" fmla="*/ 1044859 h 1623792"/>
                    <a:gd name="connsiteX18" fmla="*/ 28577 w 554370"/>
                    <a:gd name="connsiteY18" fmla="*/ 184445 h 1623792"/>
                    <a:gd name="connsiteX19" fmla="*/ 26580 w 554370"/>
                    <a:gd name="connsiteY19" fmla="*/ 162485 h 1623792"/>
                    <a:gd name="connsiteX20" fmla="*/ 46544 w 554370"/>
                    <a:gd name="connsiteY20" fmla="*/ 18750 h 1623792"/>
                    <a:gd name="connsiteX21" fmla="*/ 60518 w 554370"/>
                    <a:gd name="connsiteY21" fmla="*/ 64665 h 1623792"/>
                    <a:gd name="connsiteX22" fmla="*/ 62514 w 554370"/>
                    <a:gd name="connsiteY22" fmla="*/ 74647 h 1623792"/>
                    <a:gd name="connsiteX23" fmla="*/ 74492 w 554370"/>
                    <a:gd name="connsiteY23" fmla="*/ 82632 h 1623792"/>
                    <a:gd name="connsiteX24" fmla="*/ 84474 w 554370"/>
                    <a:gd name="connsiteY24" fmla="*/ 70654 h 1623792"/>
                    <a:gd name="connsiteX25" fmla="*/ 102441 w 554370"/>
                    <a:gd name="connsiteY25" fmla="*/ 20746 h 1623792"/>
                    <a:gd name="connsiteX26" fmla="*/ 106433 w 554370"/>
                    <a:gd name="connsiteY26" fmla="*/ 18750 h 1623792"/>
                    <a:gd name="connsiteX27" fmla="*/ 128393 w 554370"/>
                    <a:gd name="connsiteY27" fmla="*/ 74647 h 1623792"/>
                    <a:gd name="connsiteX28" fmla="*/ 140371 w 554370"/>
                    <a:gd name="connsiteY28" fmla="*/ 84629 h 1623792"/>
                    <a:gd name="connsiteX29" fmla="*/ 152349 w 554370"/>
                    <a:gd name="connsiteY29" fmla="*/ 72651 h 1623792"/>
                    <a:gd name="connsiteX30" fmla="*/ 166323 w 554370"/>
                    <a:gd name="connsiteY30" fmla="*/ 22743 h 1623792"/>
                    <a:gd name="connsiteX31" fmla="*/ 172312 w 554370"/>
                    <a:gd name="connsiteY31" fmla="*/ 22743 h 1623792"/>
                    <a:gd name="connsiteX32" fmla="*/ 192275 w 554370"/>
                    <a:gd name="connsiteY32" fmla="*/ 158492 h 1623792"/>
                    <a:gd name="connsiteX33" fmla="*/ 194271 w 554370"/>
                    <a:gd name="connsiteY33" fmla="*/ 186441 h 1623792"/>
                    <a:gd name="connsiteX34" fmla="*/ 538063 w 554370"/>
                    <a:gd name="connsiteY34" fmla="*/ 1450849 h 1623792"/>
                    <a:gd name="connsiteX35" fmla="*/ 544891 w 554370"/>
                    <a:gd name="connsiteY35" fmla="*/ 1454159 h 1623792"/>
                    <a:gd name="connsiteX36" fmla="*/ 553927 w 554370"/>
                    <a:gd name="connsiteY36" fmla="*/ 1439081 h 1623792"/>
                    <a:gd name="connsiteX37" fmla="*/ 222220 w 554370"/>
                    <a:gd name="connsiteY37" fmla="*/ 192430 h 16237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554370" h="1623792">
                      <a:moveTo>
                        <a:pt x="222220" y="192430"/>
                      </a:moveTo>
                      <a:cubicBezTo>
                        <a:pt x="222220" y="186441"/>
                        <a:pt x="222220" y="176459"/>
                        <a:pt x="220224" y="166478"/>
                      </a:cubicBezTo>
                      <a:cubicBezTo>
                        <a:pt x="216231" y="74647"/>
                        <a:pt x="208246" y="22743"/>
                        <a:pt x="186286" y="10765"/>
                      </a:cubicBezTo>
                      <a:cubicBezTo>
                        <a:pt x="172312" y="4776"/>
                        <a:pt x="162330" y="6772"/>
                        <a:pt x="156341" y="10765"/>
                      </a:cubicBezTo>
                      <a:cubicBezTo>
                        <a:pt x="150352" y="14757"/>
                        <a:pt x="144363" y="20746"/>
                        <a:pt x="142367" y="28732"/>
                      </a:cubicBezTo>
                      <a:cubicBezTo>
                        <a:pt x="136378" y="14757"/>
                        <a:pt x="126396" y="4776"/>
                        <a:pt x="112422" y="2780"/>
                      </a:cubicBezTo>
                      <a:cubicBezTo>
                        <a:pt x="104437" y="783"/>
                        <a:pt x="96452" y="2780"/>
                        <a:pt x="90463" y="8768"/>
                      </a:cubicBezTo>
                      <a:cubicBezTo>
                        <a:pt x="84474" y="12761"/>
                        <a:pt x="80481" y="18750"/>
                        <a:pt x="76488" y="26735"/>
                      </a:cubicBezTo>
                      <a:cubicBezTo>
                        <a:pt x="72496" y="16754"/>
                        <a:pt x="68503" y="8768"/>
                        <a:pt x="60518" y="4776"/>
                      </a:cubicBezTo>
                      <a:cubicBezTo>
                        <a:pt x="54529" y="783"/>
                        <a:pt x="48540" y="-1213"/>
                        <a:pt x="40555" y="783"/>
                      </a:cubicBezTo>
                      <a:cubicBezTo>
                        <a:pt x="-7357" y="12761"/>
                        <a:pt x="-1368" y="102596"/>
                        <a:pt x="2624" y="168474"/>
                      </a:cubicBezTo>
                      <a:cubicBezTo>
                        <a:pt x="2624" y="176459"/>
                        <a:pt x="2624" y="182448"/>
                        <a:pt x="4621" y="188437"/>
                      </a:cubicBezTo>
                      <a:cubicBezTo>
                        <a:pt x="6617" y="234353"/>
                        <a:pt x="60518" y="747407"/>
                        <a:pt x="176304" y="1054840"/>
                      </a:cubicBezTo>
                      <a:cubicBezTo>
                        <a:pt x="240187" y="1226524"/>
                        <a:pt x="320040" y="1406193"/>
                        <a:pt x="429837" y="1617803"/>
                      </a:cubicBezTo>
                      <a:cubicBezTo>
                        <a:pt x="431834" y="1621796"/>
                        <a:pt x="435826" y="1623792"/>
                        <a:pt x="439819" y="1623792"/>
                      </a:cubicBezTo>
                      <a:cubicBezTo>
                        <a:pt x="441815" y="1623792"/>
                        <a:pt x="443812" y="1623792"/>
                        <a:pt x="445808" y="1621796"/>
                      </a:cubicBezTo>
                      <a:cubicBezTo>
                        <a:pt x="451797" y="1619799"/>
                        <a:pt x="453793" y="1611814"/>
                        <a:pt x="451797" y="1605825"/>
                      </a:cubicBezTo>
                      <a:cubicBezTo>
                        <a:pt x="341999" y="1394215"/>
                        <a:pt x="262146" y="1214546"/>
                        <a:pt x="198264" y="1044859"/>
                      </a:cubicBezTo>
                      <a:cubicBezTo>
                        <a:pt x="84474" y="739422"/>
                        <a:pt x="30573" y="230360"/>
                        <a:pt x="28577" y="184445"/>
                      </a:cubicBezTo>
                      <a:cubicBezTo>
                        <a:pt x="28577" y="178456"/>
                        <a:pt x="28577" y="170470"/>
                        <a:pt x="26580" y="162485"/>
                      </a:cubicBezTo>
                      <a:cubicBezTo>
                        <a:pt x="24584" y="118566"/>
                        <a:pt x="18595" y="26735"/>
                        <a:pt x="46544" y="18750"/>
                      </a:cubicBezTo>
                      <a:cubicBezTo>
                        <a:pt x="48540" y="18750"/>
                        <a:pt x="54529" y="24739"/>
                        <a:pt x="60518" y="64665"/>
                      </a:cubicBezTo>
                      <a:cubicBezTo>
                        <a:pt x="60518" y="68658"/>
                        <a:pt x="62514" y="72651"/>
                        <a:pt x="62514" y="74647"/>
                      </a:cubicBezTo>
                      <a:cubicBezTo>
                        <a:pt x="64510" y="80636"/>
                        <a:pt x="68503" y="84629"/>
                        <a:pt x="74492" y="82632"/>
                      </a:cubicBezTo>
                      <a:cubicBezTo>
                        <a:pt x="80481" y="82632"/>
                        <a:pt x="84474" y="76643"/>
                        <a:pt x="84474" y="70654"/>
                      </a:cubicBezTo>
                      <a:cubicBezTo>
                        <a:pt x="84474" y="56680"/>
                        <a:pt x="92459" y="28732"/>
                        <a:pt x="102441" y="20746"/>
                      </a:cubicBezTo>
                      <a:cubicBezTo>
                        <a:pt x="104437" y="18750"/>
                        <a:pt x="104437" y="18750"/>
                        <a:pt x="106433" y="18750"/>
                      </a:cubicBezTo>
                      <a:cubicBezTo>
                        <a:pt x="116415" y="20746"/>
                        <a:pt x="126396" y="50691"/>
                        <a:pt x="128393" y="74647"/>
                      </a:cubicBezTo>
                      <a:cubicBezTo>
                        <a:pt x="128393" y="80636"/>
                        <a:pt x="134382" y="84629"/>
                        <a:pt x="140371" y="84629"/>
                      </a:cubicBezTo>
                      <a:cubicBezTo>
                        <a:pt x="146360" y="84629"/>
                        <a:pt x="152349" y="78640"/>
                        <a:pt x="152349" y="72651"/>
                      </a:cubicBezTo>
                      <a:cubicBezTo>
                        <a:pt x="152349" y="52688"/>
                        <a:pt x="158338" y="26735"/>
                        <a:pt x="166323" y="22743"/>
                      </a:cubicBezTo>
                      <a:cubicBezTo>
                        <a:pt x="166323" y="22743"/>
                        <a:pt x="168319" y="20746"/>
                        <a:pt x="172312" y="22743"/>
                      </a:cubicBezTo>
                      <a:cubicBezTo>
                        <a:pt x="186286" y="30728"/>
                        <a:pt x="192275" y="126551"/>
                        <a:pt x="192275" y="158492"/>
                      </a:cubicBezTo>
                      <a:cubicBezTo>
                        <a:pt x="192275" y="170470"/>
                        <a:pt x="194271" y="178456"/>
                        <a:pt x="194271" y="186441"/>
                      </a:cubicBezTo>
                      <a:cubicBezTo>
                        <a:pt x="228209" y="599679"/>
                        <a:pt x="324456" y="1011658"/>
                        <a:pt x="538063" y="1450849"/>
                      </a:cubicBezTo>
                      <a:cubicBezTo>
                        <a:pt x="540059" y="1456838"/>
                        <a:pt x="538902" y="1456155"/>
                        <a:pt x="544891" y="1454159"/>
                      </a:cubicBezTo>
                      <a:cubicBezTo>
                        <a:pt x="550880" y="1452162"/>
                        <a:pt x="555923" y="1445070"/>
                        <a:pt x="553927" y="1439081"/>
                      </a:cubicBezTo>
                      <a:cubicBezTo>
                        <a:pt x="346310" y="1009872"/>
                        <a:pt x="254161" y="603672"/>
                        <a:pt x="222220" y="192430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  <p:grpSp>
            <p:nvGrpSpPr>
              <p:cNvPr id="58" name="Graphic 1">
                <a:extLst>
                  <a:ext uri="{FF2B5EF4-FFF2-40B4-BE49-F238E27FC236}">
                    <a16:creationId xmlns:a16="http://schemas.microsoft.com/office/drawing/2014/main" id="{BACA4EB7-8735-422F-A7B8-A45246E208AA}"/>
                  </a:ext>
                </a:extLst>
              </p:cNvPr>
              <p:cNvGrpSpPr/>
              <p:nvPr/>
            </p:nvGrpSpPr>
            <p:grpSpPr>
              <a:xfrm>
                <a:off x="3806662" y="1678057"/>
                <a:ext cx="467622" cy="610874"/>
                <a:chOff x="3806662" y="1678057"/>
                <a:chExt cx="467622" cy="610874"/>
              </a:xfrm>
            </p:grpSpPr>
            <p:grpSp>
              <p:nvGrpSpPr>
                <p:cNvPr id="59" name="Graphic 1">
                  <a:extLst>
                    <a:ext uri="{FF2B5EF4-FFF2-40B4-BE49-F238E27FC236}">
                      <a16:creationId xmlns:a16="http://schemas.microsoft.com/office/drawing/2014/main" id="{939244CD-28B6-4869-966E-C5F98D641270}"/>
                    </a:ext>
                  </a:extLst>
                </p:cNvPr>
                <p:cNvGrpSpPr/>
                <p:nvPr/>
              </p:nvGrpSpPr>
              <p:grpSpPr>
                <a:xfrm>
                  <a:off x="3806662" y="1678057"/>
                  <a:ext cx="467622" cy="610874"/>
                  <a:chOff x="3806662" y="1678057"/>
                  <a:chExt cx="467622" cy="610874"/>
                </a:xfrm>
              </p:grpSpPr>
              <p:sp>
                <p:nvSpPr>
                  <p:cNvPr id="61" name="Freeform: Shape 60">
                    <a:extLst>
                      <a:ext uri="{FF2B5EF4-FFF2-40B4-BE49-F238E27FC236}">
                        <a16:creationId xmlns:a16="http://schemas.microsoft.com/office/drawing/2014/main" id="{86835A42-D801-4E81-96AA-4821233E70C7}"/>
                      </a:ext>
                    </a:extLst>
                  </p:cNvPr>
                  <p:cNvSpPr/>
                  <p:nvPr/>
                </p:nvSpPr>
                <p:spPr>
                  <a:xfrm>
                    <a:off x="3820636" y="1694653"/>
                    <a:ext cx="437389" cy="581187"/>
                  </a:xfrm>
                  <a:custGeom>
                    <a:avLst/>
                    <a:gdLst>
                      <a:gd name="connsiteX0" fmla="*/ 428766 w 437389"/>
                      <a:gd name="connsiteY0" fmla="*/ 153091 h 581187"/>
                      <a:gd name="connsiteX1" fmla="*/ 330946 w 437389"/>
                      <a:gd name="connsiteY1" fmla="*/ 218970 h 581187"/>
                      <a:gd name="connsiteX2" fmla="*/ 273053 w 437389"/>
                      <a:gd name="connsiteY2" fmla="*/ 83220 h 581187"/>
                      <a:gd name="connsiteX3" fmla="*/ 129317 w 437389"/>
                      <a:gd name="connsiteY3" fmla="*/ 5364 h 581187"/>
                      <a:gd name="connsiteX4" fmla="*/ 11534 w 437389"/>
                      <a:gd name="connsiteY4" fmla="*/ 222963 h 581187"/>
                      <a:gd name="connsiteX5" fmla="*/ 11534 w 437389"/>
                      <a:gd name="connsiteY5" fmla="*/ 558345 h 581187"/>
                      <a:gd name="connsiteX6" fmla="*/ 113347 w 437389"/>
                      <a:gd name="connsiteY6" fmla="*/ 580304 h 581187"/>
                      <a:gd name="connsiteX7" fmla="*/ 378858 w 437389"/>
                      <a:gd name="connsiteY7" fmla="*/ 512429 h 581187"/>
                      <a:gd name="connsiteX8" fmla="*/ 370872 w 437389"/>
                      <a:gd name="connsiteY8" fmla="*/ 432576 h 581187"/>
                      <a:gd name="connsiteX9" fmla="*/ 356898 w 437389"/>
                      <a:gd name="connsiteY9" fmla="*/ 334757 h 581187"/>
                      <a:gd name="connsiteX10" fmla="*/ 428766 w 437389"/>
                      <a:gd name="connsiteY10" fmla="*/ 153091 h 581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37389" h="581187">
                        <a:moveTo>
                          <a:pt x="428766" y="153091"/>
                        </a:moveTo>
                        <a:cubicBezTo>
                          <a:pt x="400817" y="125143"/>
                          <a:pt x="366880" y="173055"/>
                          <a:pt x="330946" y="218970"/>
                        </a:cubicBezTo>
                        <a:cubicBezTo>
                          <a:pt x="316972" y="173055"/>
                          <a:pt x="295012" y="119154"/>
                          <a:pt x="273053" y="83220"/>
                        </a:cubicBezTo>
                        <a:cubicBezTo>
                          <a:pt x="237119" y="23331"/>
                          <a:pt x="193200" y="-14600"/>
                          <a:pt x="129317" y="5364"/>
                        </a:cubicBezTo>
                        <a:cubicBezTo>
                          <a:pt x="63439" y="25327"/>
                          <a:pt x="31498" y="113165"/>
                          <a:pt x="11534" y="222963"/>
                        </a:cubicBezTo>
                        <a:cubicBezTo>
                          <a:pt x="-14418" y="362705"/>
                          <a:pt x="11534" y="558345"/>
                          <a:pt x="11534" y="558345"/>
                        </a:cubicBezTo>
                        <a:cubicBezTo>
                          <a:pt x="11534" y="558345"/>
                          <a:pt x="73420" y="578308"/>
                          <a:pt x="113347" y="580304"/>
                        </a:cubicBezTo>
                        <a:cubicBezTo>
                          <a:pt x="297008" y="590286"/>
                          <a:pt x="378858" y="512429"/>
                          <a:pt x="378858" y="512429"/>
                        </a:cubicBezTo>
                        <a:cubicBezTo>
                          <a:pt x="378858" y="512429"/>
                          <a:pt x="376861" y="480488"/>
                          <a:pt x="370872" y="432576"/>
                        </a:cubicBezTo>
                        <a:cubicBezTo>
                          <a:pt x="366880" y="404628"/>
                          <a:pt x="362887" y="370690"/>
                          <a:pt x="356898" y="334757"/>
                        </a:cubicBezTo>
                        <a:cubicBezTo>
                          <a:pt x="404810" y="276863"/>
                          <a:pt x="458710" y="183036"/>
                          <a:pt x="428766" y="153091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id="{0015C67B-1049-4C11-9EB4-E1E2A5E53210}"/>
                      </a:ext>
                    </a:extLst>
                  </p:cNvPr>
                  <p:cNvSpPr/>
                  <p:nvPr/>
                </p:nvSpPr>
                <p:spPr>
                  <a:xfrm>
                    <a:off x="3806662" y="1678057"/>
                    <a:ext cx="467622" cy="610874"/>
                  </a:xfrm>
                  <a:custGeom>
                    <a:avLst/>
                    <a:gdLst>
                      <a:gd name="connsiteX0" fmla="*/ 454718 w 467622"/>
                      <a:gd name="connsiteY0" fmla="*/ 159706 h 610874"/>
                      <a:gd name="connsiteX1" fmla="*/ 426769 w 467622"/>
                      <a:gd name="connsiteY1" fmla="*/ 147728 h 610874"/>
                      <a:gd name="connsiteX2" fmla="*/ 350909 w 467622"/>
                      <a:gd name="connsiteY2" fmla="*/ 203625 h 610874"/>
                      <a:gd name="connsiteX3" fmla="*/ 301001 w 467622"/>
                      <a:gd name="connsiteY3" fmla="*/ 91831 h 610874"/>
                      <a:gd name="connsiteX4" fmla="*/ 175233 w 467622"/>
                      <a:gd name="connsiteY4" fmla="*/ 0 h 610874"/>
                      <a:gd name="connsiteX5" fmla="*/ 139299 w 467622"/>
                      <a:gd name="connsiteY5" fmla="*/ 5989 h 610874"/>
                      <a:gd name="connsiteX6" fmla="*/ 11534 w 467622"/>
                      <a:gd name="connsiteY6" fmla="*/ 235566 h 610874"/>
                      <a:gd name="connsiteX7" fmla="*/ 11534 w 467622"/>
                      <a:gd name="connsiteY7" fmla="*/ 574940 h 610874"/>
                      <a:gd name="connsiteX8" fmla="*/ 13531 w 467622"/>
                      <a:gd name="connsiteY8" fmla="*/ 584922 h 610874"/>
                      <a:gd name="connsiteX9" fmla="*/ 23512 w 467622"/>
                      <a:gd name="connsiteY9" fmla="*/ 588915 h 610874"/>
                      <a:gd name="connsiteX10" fmla="*/ 129317 w 467622"/>
                      <a:gd name="connsiteY10" fmla="*/ 610874 h 610874"/>
                      <a:gd name="connsiteX11" fmla="*/ 163255 w 467622"/>
                      <a:gd name="connsiteY11" fmla="*/ 610874 h 610874"/>
                      <a:gd name="connsiteX12" fmla="*/ 406806 w 467622"/>
                      <a:gd name="connsiteY12" fmla="*/ 539007 h 610874"/>
                      <a:gd name="connsiteX13" fmla="*/ 412795 w 467622"/>
                      <a:gd name="connsiteY13" fmla="*/ 533018 h 610874"/>
                      <a:gd name="connsiteX14" fmla="*/ 412795 w 467622"/>
                      <a:gd name="connsiteY14" fmla="*/ 525032 h 610874"/>
                      <a:gd name="connsiteX15" fmla="*/ 404810 w 467622"/>
                      <a:gd name="connsiteY15" fmla="*/ 443183 h 610874"/>
                      <a:gd name="connsiteX16" fmla="*/ 390835 w 467622"/>
                      <a:gd name="connsiteY16" fmla="*/ 351352 h 610874"/>
                      <a:gd name="connsiteX17" fmla="*/ 454718 w 467622"/>
                      <a:gd name="connsiteY17" fmla="*/ 159706 h 610874"/>
                      <a:gd name="connsiteX18" fmla="*/ 370872 w 467622"/>
                      <a:gd name="connsiteY18" fmla="*/ 351352 h 610874"/>
                      <a:gd name="connsiteX19" fmla="*/ 384846 w 467622"/>
                      <a:gd name="connsiteY19" fmla="*/ 449172 h 610874"/>
                      <a:gd name="connsiteX20" fmla="*/ 392832 w 467622"/>
                      <a:gd name="connsiteY20" fmla="*/ 529025 h 610874"/>
                      <a:gd name="connsiteX21" fmla="*/ 161258 w 467622"/>
                      <a:gd name="connsiteY21" fmla="*/ 596900 h 610874"/>
                      <a:gd name="connsiteX22" fmla="*/ 127321 w 467622"/>
                      <a:gd name="connsiteY22" fmla="*/ 596900 h 610874"/>
                      <a:gd name="connsiteX23" fmla="*/ 25509 w 467622"/>
                      <a:gd name="connsiteY23" fmla="*/ 574940 h 610874"/>
                      <a:gd name="connsiteX24" fmla="*/ 25509 w 467622"/>
                      <a:gd name="connsiteY24" fmla="*/ 239558 h 610874"/>
                      <a:gd name="connsiteX25" fmla="*/ 143292 w 467622"/>
                      <a:gd name="connsiteY25" fmla="*/ 21959 h 610874"/>
                      <a:gd name="connsiteX26" fmla="*/ 175233 w 467622"/>
                      <a:gd name="connsiteY26" fmla="*/ 15971 h 610874"/>
                      <a:gd name="connsiteX27" fmla="*/ 285030 w 467622"/>
                      <a:gd name="connsiteY27" fmla="*/ 97820 h 610874"/>
                      <a:gd name="connsiteX28" fmla="*/ 342924 w 467622"/>
                      <a:gd name="connsiteY28" fmla="*/ 233570 h 610874"/>
                      <a:gd name="connsiteX29" fmla="*/ 424773 w 467622"/>
                      <a:gd name="connsiteY29" fmla="*/ 159706 h 610874"/>
                      <a:gd name="connsiteX30" fmla="*/ 442740 w 467622"/>
                      <a:gd name="connsiteY30" fmla="*/ 167691 h 610874"/>
                      <a:gd name="connsiteX31" fmla="*/ 370872 w 467622"/>
                      <a:gd name="connsiteY31" fmla="*/ 351352 h 610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67622" h="610874">
                        <a:moveTo>
                          <a:pt x="454718" y="159706"/>
                        </a:moveTo>
                        <a:cubicBezTo>
                          <a:pt x="444736" y="149724"/>
                          <a:pt x="432758" y="147728"/>
                          <a:pt x="426769" y="147728"/>
                        </a:cubicBezTo>
                        <a:cubicBezTo>
                          <a:pt x="400817" y="147728"/>
                          <a:pt x="376861" y="173680"/>
                          <a:pt x="350909" y="203625"/>
                        </a:cubicBezTo>
                        <a:cubicBezTo>
                          <a:pt x="336935" y="161702"/>
                          <a:pt x="316972" y="119779"/>
                          <a:pt x="301001" y="91831"/>
                        </a:cubicBezTo>
                        <a:cubicBezTo>
                          <a:pt x="263071" y="29945"/>
                          <a:pt x="223144" y="0"/>
                          <a:pt x="175233" y="0"/>
                        </a:cubicBezTo>
                        <a:cubicBezTo>
                          <a:pt x="163255" y="0"/>
                          <a:pt x="151277" y="1996"/>
                          <a:pt x="139299" y="5989"/>
                        </a:cubicBezTo>
                        <a:cubicBezTo>
                          <a:pt x="57450" y="31941"/>
                          <a:pt x="27505" y="141739"/>
                          <a:pt x="11534" y="235566"/>
                        </a:cubicBezTo>
                        <a:cubicBezTo>
                          <a:pt x="-14418" y="375308"/>
                          <a:pt x="11534" y="566955"/>
                          <a:pt x="11534" y="574940"/>
                        </a:cubicBezTo>
                        <a:lnTo>
                          <a:pt x="13531" y="584922"/>
                        </a:lnTo>
                        <a:lnTo>
                          <a:pt x="23512" y="588915"/>
                        </a:lnTo>
                        <a:cubicBezTo>
                          <a:pt x="25509" y="588915"/>
                          <a:pt x="87395" y="608878"/>
                          <a:pt x="129317" y="610874"/>
                        </a:cubicBezTo>
                        <a:cubicBezTo>
                          <a:pt x="141295" y="610874"/>
                          <a:pt x="153273" y="610874"/>
                          <a:pt x="163255" y="610874"/>
                        </a:cubicBezTo>
                        <a:cubicBezTo>
                          <a:pt x="326953" y="610874"/>
                          <a:pt x="402813" y="541003"/>
                          <a:pt x="406806" y="539007"/>
                        </a:cubicBezTo>
                        <a:lnTo>
                          <a:pt x="412795" y="533018"/>
                        </a:lnTo>
                        <a:lnTo>
                          <a:pt x="412795" y="525032"/>
                        </a:lnTo>
                        <a:cubicBezTo>
                          <a:pt x="412795" y="523036"/>
                          <a:pt x="410799" y="491095"/>
                          <a:pt x="404810" y="443183"/>
                        </a:cubicBezTo>
                        <a:cubicBezTo>
                          <a:pt x="400817" y="411242"/>
                          <a:pt x="396824" y="381297"/>
                          <a:pt x="390835" y="351352"/>
                        </a:cubicBezTo>
                        <a:cubicBezTo>
                          <a:pt x="410799" y="327397"/>
                          <a:pt x="500633" y="205621"/>
                          <a:pt x="454718" y="159706"/>
                        </a:cubicBezTo>
                        <a:close/>
                        <a:moveTo>
                          <a:pt x="370872" y="351352"/>
                        </a:moveTo>
                        <a:cubicBezTo>
                          <a:pt x="376861" y="387286"/>
                          <a:pt x="382850" y="421224"/>
                          <a:pt x="384846" y="449172"/>
                        </a:cubicBezTo>
                        <a:cubicBezTo>
                          <a:pt x="390835" y="497084"/>
                          <a:pt x="392832" y="529025"/>
                          <a:pt x="392832" y="529025"/>
                        </a:cubicBezTo>
                        <a:cubicBezTo>
                          <a:pt x="392832" y="529025"/>
                          <a:pt x="320964" y="596900"/>
                          <a:pt x="161258" y="596900"/>
                        </a:cubicBezTo>
                        <a:cubicBezTo>
                          <a:pt x="151277" y="596900"/>
                          <a:pt x="139299" y="596900"/>
                          <a:pt x="127321" y="596900"/>
                        </a:cubicBezTo>
                        <a:cubicBezTo>
                          <a:pt x="87395" y="594904"/>
                          <a:pt x="25509" y="574940"/>
                          <a:pt x="25509" y="574940"/>
                        </a:cubicBezTo>
                        <a:cubicBezTo>
                          <a:pt x="25509" y="574940"/>
                          <a:pt x="-444" y="379301"/>
                          <a:pt x="25509" y="239558"/>
                        </a:cubicBezTo>
                        <a:cubicBezTo>
                          <a:pt x="45472" y="129761"/>
                          <a:pt x="77413" y="41923"/>
                          <a:pt x="143292" y="21959"/>
                        </a:cubicBezTo>
                        <a:cubicBezTo>
                          <a:pt x="155269" y="17967"/>
                          <a:pt x="165251" y="15971"/>
                          <a:pt x="175233" y="15971"/>
                        </a:cubicBezTo>
                        <a:cubicBezTo>
                          <a:pt x="221148" y="15971"/>
                          <a:pt x="257082" y="49908"/>
                          <a:pt x="285030" y="97820"/>
                        </a:cubicBezTo>
                        <a:cubicBezTo>
                          <a:pt x="306990" y="133754"/>
                          <a:pt x="328949" y="189650"/>
                          <a:pt x="342924" y="233570"/>
                        </a:cubicBezTo>
                        <a:cubicBezTo>
                          <a:pt x="372869" y="197636"/>
                          <a:pt x="400817" y="159706"/>
                          <a:pt x="424773" y="159706"/>
                        </a:cubicBezTo>
                        <a:cubicBezTo>
                          <a:pt x="430762" y="159706"/>
                          <a:pt x="436751" y="161702"/>
                          <a:pt x="442740" y="167691"/>
                        </a:cubicBezTo>
                        <a:cubicBezTo>
                          <a:pt x="472685" y="199632"/>
                          <a:pt x="418784" y="293459"/>
                          <a:pt x="370872" y="351352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73CA616F-689D-4D30-AD2A-0798E3F40DF3}"/>
                    </a:ext>
                  </a:extLst>
                </p:cNvPr>
                <p:cNvSpPr/>
                <p:nvPr/>
              </p:nvSpPr>
              <p:spPr>
                <a:xfrm>
                  <a:off x="3860851" y="1759504"/>
                  <a:ext cx="120544" cy="194294"/>
                </a:xfrm>
                <a:custGeom>
                  <a:avLst/>
                  <a:gdLst>
                    <a:gd name="connsiteX0" fmla="*/ 67143 w 120544"/>
                    <a:gd name="connsiteY0" fmla="*/ 6391 h 194294"/>
                    <a:gd name="connsiteX1" fmla="*/ 9250 w 120544"/>
                    <a:gd name="connsiteY1" fmla="*/ 74266 h 194294"/>
                    <a:gd name="connsiteX2" fmla="*/ 7254 w 120544"/>
                    <a:gd name="connsiteY2" fmla="*/ 164100 h 194294"/>
                    <a:gd name="connsiteX3" fmla="*/ 43187 w 120544"/>
                    <a:gd name="connsiteY3" fmla="*/ 194045 h 194294"/>
                    <a:gd name="connsiteX4" fmla="*/ 75129 w 120544"/>
                    <a:gd name="connsiteY4" fmla="*/ 164100 h 194294"/>
                    <a:gd name="connsiteX5" fmla="*/ 99084 w 120544"/>
                    <a:gd name="connsiteY5" fmla="*/ 110200 h 194294"/>
                    <a:gd name="connsiteX6" fmla="*/ 117051 w 120544"/>
                    <a:gd name="connsiteY6" fmla="*/ 54303 h 194294"/>
                    <a:gd name="connsiteX7" fmla="*/ 115055 w 120544"/>
                    <a:gd name="connsiteY7" fmla="*/ 10384 h 194294"/>
                    <a:gd name="connsiteX8" fmla="*/ 67143 w 120544"/>
                    <a:gd name="connsiteY8" fmla="*/ 6391 h 194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544" h="194294">
                      <a:moveTo>
                        <a:pt x="67143" y="6391"/>
                      </a:moveTo>
                      <a:cubicBezTo>
                        <a:pt x="45184" y="16373"/>
                        <a:pt x="21228" y="40328"/>
                        <a:pt x="9250" y="74266"/>
                      </a:cubicBezTo>
                      <a:cubicBezTo>
                        <a:pt x="-2728" y="108203"/>
                        <a:pt x="-2728" y="142141"/>
                        <a:pt x="7254" y="164100"/>
                      </a:cubicBezTo>
                      <a:cubicBezTo>
                        <a:pt x="17235" y="186060"/>
                        <a:pt x="31210" y="196041"/>
                        <a:pt x="43187" y="194045"/>
                      </a:cubicBezTo>
                      <a:cubicBezTo>
                        <a:pt x="57162" y="192049"/>
                        <a:pt x="65147" y="178075"/>
                        <a:pt x="75129" y="164100"/>
                      </a:cubicBezTo>
                      <a:cubicBezTo>
                        <a:pt x="83114" y="148130"/>
                        <a:pt x="91099" y="130163"/>
                        <a:pt x="99084" y="110200"/>
                      </a:cubicBezTo>
                      <a:cubicBezTo>
                        <a:pt x="107070" y="90236"/>
                        <a:pt x="113059" y="72270"/>
                        <a:pt x="117051" y="54303"/>
                      </a:cubicBezTo>
                      <a:cubicBezTo>
                        <a:pt x="121044" y="38332"/>
                        <a:pt x="123040" y="22362"/>
                        <a:pt x="115055" y="10384"/>
                      </a:cubicBezTo>
                      <a:cubicBezTo>
                        <a:pt x="107070" y="-1594"/>
                        <a:pt x="89103" y="-3591"/>
                        <a:pt x="67143" y="6391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3826E8F-977A-4283-801C-21EE3A0ACFE9}"/>
                </a:ext>
              </a:extLst>
            </p:cNvPr>
            <p:cNvSpPr/>
            <p:nvPr/>
          </p:nvSpPr>
          <p:spPr>
            <a:xfrm>
              <a:off x="-316117" y="1378555"/>
              <a:ext cx="4100890" cy="41008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D0C9024-F65B-4B3D-8AF2-89FB3B89CDEA}"/>
              </a:ext>
            </a:extLst>
          </p:cNvPr>
          <p:cNvGrpSpPr/>
          <p:nvPr/>
        </p:nvGrpSpPr>
        <p:grpSpPr>
          <a:xfrm>
            <a:off x="2996512" y="1558673"/>
            <a:ext cx="4077262" cy="4077262"/>
            <a:chOff x="3022361" y="1558673"/>
            <a:chExt cx="4077262" cy="4077262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0B751B54-275C-4077-B03D-E5E78F35BB45}"/>
                </a:ext>
              </a:extLst>
            </p:cNvPr>
            <p:cNvGrpSpPr/>
            <p:nvPr/>
          </p:nvGrpSpPr>
          <p:grpSpPr>
            <a:xfrm rot="20549791" flipV="1">
              <a:off x="5257764" y="3460180"/>
              <a:ext cx="640490" cy="1904489"/>
              <a:chOff x="7772161" y="1751921"/>
              <a:chExt cx="640490" cy="1904489"/>
            </a:xfrm>
          </p:grpSpPr>
          <p:grpSp>
            <p:nvGrpSpPr>
              <p:cNvPr id="68" name="Graphic 1">
                <a:extLst>
                  <a:ext uri="{FF2B5EF4-FFF2-40B4-BE49-F238E27FC236}">
                    <a16:creationId xmlns:a16="http://schemas.microsoft.com/office/drawing/2014/main" id="{66688F1B-6543-44C1-B007-D42E5BDD2A20}"/>
                  </a:ext>
                </a:extLst>
              </p:cNvPr>
              <p:cNvGrpSpPr/>
              <p:nvPr/>
            </p:nvGrpSpPr>
            <p:grpSpPr>
              <a:xfrm>
                <a:off x="7772161" y="2020641"/>
                <a:ext cx="543760" cy="1635769"/>
                <a:chOff x="7772161" y="2020641"/>
                <a:chExt cx="543760" cy="1635769"/>
              </a:xfrm>
            </p:grpSpPr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6FCF2C3F-028E-451E-9476-70217BDB40F6}"/>
                    </a:ext>
                  </a:extLst>
                </p:cNvPr>
                <p:cNvSpPr/>
                <p:nvPr/>
              </p:nvSpPr>
              <p:spPr>
                <a:xfrm>
                  <a:off x="7784888" y="2033205"/>
                  <a:ext cx="516976" cy="1613224"/>
                </a:xfrm>
                <a:custGeom>
                  <a:avLst/>
                  <a:gdLst>
                    <a:gd name="connsiteX0" fmla="*/ 483110 w 516976"/>
                    <a:gd name="connsiteY0" fmla="*/ 197 h 1613224"/>
                    <a:gd name="connsiteX1" fmla="*/ 455161 w 516976"/>
                    <a:gd name="connsiteY1" fmla="*/ 66076 h 1613224"/>
                    <a:gd name="connsiteX2" fmla="*/ 417231 w 516976"/>
                    <a:gd name="connsiteY2" fmla="*/ 4190 h 1613224"/>
                    <a:gd name="connsiteX3" fmla="*/ 387286 w 516976"/>
                    <a:gd name="connsiteY3" fmla="*/ 72065 h 1613224"/>
                    <a:gd name="connsiteX4" fmla="*/ 349356 w 516976"/>
                    <a:gd name="connsiteY4" fmla="*/ 14171 h 1613224"/>
                    <a:gd name="connsiteX5" fmla="*/ 325400 w 516976"/>
                    <a:gd name="connsiteY5" fmla="*/ 187851 h 1613224"/>
                    <a:gd name="connsiteX6" fmla="*/ 0 w 516976"/>
                    <a:gd name="connsiteY6" fmla="*/ 1443537 h 1613224"/>
                    <a:gd name="connsiteX7" fmla="*/ 133754 w 516976"/>
                    <a:gd name="connsiteY7" fmla="*/ 1613224 h 1613224"/>
                    <a:gd name="connsiteX8" fmla="*/ 371316 w 516976"/>
                    <a:gd name="connsiteY8" fmla="*/ 1044273 h 1613224"/>
                    <a:gd name="connsiteX9" fmla="*/ 515051 w 516976"/>
                    <a:gd name="connsiteY9" fmla="*/ 175873 h 1613224"/>
                    <a:gd name="connsiteX10" fmla="*/ 483110 w 516976"/>
                    <a:gd name="connsiteY10" fmla="*/ 197 h 1613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6976" h="1613224">
                      <a:moveTo>
                        <a:pt x="483110" y="197"/>
                      </a:moveTo>
                      <a:cubicBezTo>
                        <a:pt x="459154" y="-3796"/>
                        <a:pt x="457158" y="54098"/>
                        <a:pt x="455161" y="66076"/>
                      </a:cubicBezTo>
                      <a:cubicBezTo>
                        <a:pt x="453165" y="50105"/>
                        <a:pt x="441187" y="197"/>
                        <a:pt x="417231" y="4190"/>
                      </a:cubicBezTo>
                      <a:cubicBezTo>
                        <a:pt x="391279" y="10179"/>
                        <a:pt x="387286" y="72065"/>
                        <a:pt x="387286" y="72065"/>
                      </a:cubicBezTo>
                      <a:cubicBezTo>
                        <a:pt x="387286" y="72065"/>
                        <a:pt x="383294" y="-5792"/>
                        <a:pt x="349356" y="14171"/>
                      </a:cubicBezTo>
                      <a:cubicBezTo>
                        <a:pt x="325400" y="28145"/>
                        <a:pt x="327397" y="149921"/>
                        <a:pt x="325400" y="187851"/>
                      </a:cubicBezTo>
                      <a:cubicBezTo>
                        <a:pt x="301444" y="668964"/>
                        <a:pt x="165694" y="1078210"/>
                        <a:pt x="0" y="1443537"/>
                      </a:cubicBezTo>
                      <a:lnTo>
                        <a:pt x="133754" y="1613224"/>
                      </a:lnTo>
                      <a:cubicBezTo>
                        <a:pt x="219595" y="1435552"/>
                        <a:pt x="303441" y="1241908"/>
                        <a:pt x="371316" y="1044273"/>
                      </a:cubicBezTo>
                      <a:cubicBezTo>
                        <a:pt x="473128" y="740832"/>
                        <a:pt x="515051" y="231770"/>
                        <a:pt x="515051" y="175873"/>
                      </a:cubicBezTo>
                      <a:cubicBezTo>
                        <a:pt x="517047" y="117980"/>
                        <a:pt x="525032" y="8182"/>
                        <a:pt x="483110" y="197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9270BDEE-29B4-4CAB-9CE2-A6F4F8B108DF}"/>
                    </a:ext>
                  </a:extLst>
                </p:cNvPr>
                <p:cNvSpPr/>
                <p:nvPr/>
              </p:nvSpPr>
              <p:spPr>
                <a:xfrm>
                  <a:off x="7772161" y="2020641"/>
                  <a:ext cx="543760" cy="1635769"/>
                </a:xfrm>
                <a:custGeom>
                  <a:avLst/>
                  <a:gdLst>
                    <a:gd name="connsiteX0" fmla="*/ 497833 w 543760"/>
                    <a:gd name="connsiteY0" fmla="*/ 783 h 1635769"/>
                    <a:gd name="connsiteX1" fmla="*/ 477869 w 543760"/>
                    <a:gd name="connsiteY1" fmla="*/ 4776 h 1635769"/>
                    <a:gd name="connsiteX2" fmla="*/ 463896 w 543760"/>
                    <a:gd name="connsiteY2" fmla="*/ 26735 h 1635769"/>
                    <a:gd name="connsiteX3" fmla="*/ 449921 w 543760"/>
                    <a:gd name="connsiteY3" fmla="*/ 8768 h 1635769"/>
                    <a:gd name="connsiteX4" fmla="*/ 427961 w 543760"/>
                    <a:gd name="connsiteY4" fmla="*/ 2779 h 1635769"/>
                    <a:gd name="connsiteX5" fmla="*/ 400013 w 543760"/>
                    <a:gd name="connsiteY5" fmla="*/ 30728 h 1635769"/>
                    <a:gd name="connsiteX6" fmla="*/ 384042 w 543760"/>
                    <a:gd name="connsiteY6" fmla="*/ 12761 h 1635769"/>
                    <a:gd name="connsiteX7" fmla="*/ 354098 w 543760"/>
                    <a:gd name="connsiteY7" fmla="*/ 12761 h 1635769"/>
                    <a:gd name="connsiteX8" fmla="*/ 324153 w 543760"/>
                    <a:gd name="connsiteY8" fmla="*/ 168474 h 1635769"/>
                    <a:gd name="connsiteX9" fmla="*/ 324153 w 543760"/>
                    <a:gd name="connsiteY9" fmla="*/ 194426 h 1635769"/>
                    <a:gd name="connsiteX10" fmla="*/ 749 w 543760"/>
                    <a:gd name="connsiteY10" fmla="*/ 1446119 h 1635769"/>
                    <a:gd name="connsiteX11" fmla="*/ 6738 w 543760"/>
                    <a:gd name="connsiteY11" fmla="*/ 1462090 h 1635769"/>
                    <a:gd name="connsiteX12" fmla="*/ 22708 w 543760"/>
                    <a:gd name="connsiteY12" fmla="*/ 1456101 h 1635769"/>
                    <a:gd name="connsiteX13" fmla="*/ 348109 w 543760"/>
                    <a:gd name="connsiteY13" fmla="*/ 196423 h 1635769"/>
                    <a:gd name="connsiteX14" fmla="*/ 348109 w 543760"/>
                    <a:gd name="connsiteY14" fmla="*/ 168474 h 1635769"/>
                    <a:gd name="connsiteX15" fmla="*/ 364079 w 543760"/>
                    <a:gd name="connsiteY15" fmla="*/ 32724 h 1635769"/>
                    <a:gd name="connsiteX16" fmla="*/ 370068 w 543760"/>
                    <a:gd name="connsiteY16" fmla="*/ 30728 h 1635769"/>
                    <a:gd name="connsiteX17" fmla="*/ 384042 w 543760"/>
                    <a:gd name="connsiteY17" fmla="*/ 80636 h 1635769"/>
                    <a:gd name="connsiteX18" fmla="*/ 396020 w 543760"/>
                    <a:gd name="connsiteY18" fmla="*/ 92614 h 1635769"/>
                    <a:gd name="connsiteX19" fmla="*/ 396020 w 543760"/>
                    <a:gd name="connsiteY19" fmla="*/ 92614 h 1635769"/>
                    <a:gd name="connsiteX20" fmla="*/ 407998 w 543760"/>
                    <a:gd name="connsiteY20" fmla="*/ 82632 h 1635769"/>
                    <a:gd name="connsiteX21" fmla="*/ 429958 w 543760"/>
                    <a:gd name="connsiteY21" fmla="*/ 24739 h 1635769"/>
                    <a:gd name="connsiteX22" fmla="*/ 433950 w 543760"/>
                    <a:gd name="connsiteY22" fmla="*/ 26735 h 1635769"/>
                    <a:gd name="connsiteX23" fmla="*/ 453914 w 543760"/>
                    <a:gd name="connsiteY23" fmla="*/ 76643 h 1635769"/>
                    <a:gd name="connsiteX24" fmla="*/ 465891 w 543760"/>
                    <a:gd name="connsiteY24" fmla="*/ 86625 h 1635769"/>
                    <a:gd name="connsiteX25" fmla="*/ 477869 w 543760"/>
                    <a:gd name="connsiteY25" fmla="*/ 76643 h 1635769"/>
                    <a:gd name="connsiteX26" fmla="*/ 479866 w 543760"/>
                    <a:gd name="connsiteY26" fmla="*/ 66662 h 1635769"/>
                    <a:gd name="connsiteX27" fmla="*/ 493840 w 543760"/>
                    <a:gd name="connsiteY27" fmla="*/ 20746 h 1635769"/>
                    <a:gd name="connsiteX28" fmla="*/ 517796 w 543760"/>
                    <a:gd name="connsiteY28" fmla="*/ 162485 h 1635769"/>
                    <a:gd name="connsiteX29" fmla="*/ 517796 w 543760"/>
                    <a:gd name="connsiteY29" fmla="*/ 184445 h 1635769"/>
                    <a:gd name="connsiteX30" fmla="*/ 374061 w 543760"/>
                    <a:gd name="connsiteY30" fmla="*/ 1048852 h 1635769"/>
                    <a:gd name="connsiteX31" fmla="*/ 138495 w 543760"/>
                    <a:gd name="connsiteY31" fmla="*/ 1617803 h 1635769"/>
                    <a:gd name="connsiteX32" fmla="*/ 144484 w 543760"/>
                    <a:gd name="connsiteY32" fmla="*/ 1633774 h 1635769"/>
                    <a:gd name="connsiteX33" fmla="*/ 150473 w 543760"/>
                    <a:gd name="connsiteY33" fmla="*/ 1635770 h 1635769"/>
                    <a:gd name="connsiteX34" fmla="*/ 160454 w 543760"/>
                    <a:gd name="connsiteY34" fmla="*/ 1629781 h 1635769"/>
                    <a:gd name="connsiteX35" fmla="*/ 398017 w 543760"/>
                    <a:gd name="connsiteY35" fmla="*/ 1058833 h 1635769"/>
                    <a:gd name="connsiteX36" fmla="*/ 543748 w 543760"/>
                    <a:gd name="connsiteY36" fmla="*/ 186441 h 1635769"/>
                    <a:gd name="connsiteX37" fmla="*/ 543748 w 543760"/>
                    <a:gd name="connsiteY37" fmla="*/ 166478 h 1635769"/>
                    <a:gd name="connsiteX38" fmla="*/ 497833 w 543760"/>
                    <a:gd name="connsiteY38" fmla="*/ 783 h 1635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43760" h="1635769">
                      <a:moveTo>
                        <a:pt x="497833" y="783"/>
                      </a:moveTo>
                      <a:cubicBezTo>
                        <a:pt x="491844" y="-1213"/>
                        <a:pt x="483859" y="783"/>
                        <a:pt x="477869" y="4776"/>
                      </a:cubicBezTo>
                      <a:cubicBezTo>
                        <a:pt x="471881" y="8768"/>
                        <a:pt x="465891" y="18750"/>
                        <a:pt x="463896" y="26735"/>
                      </a:cubicBezTo>
                      <a:cubicBezTo>
                        <a:pt x="459903" y="18750"/>
                        <a:pt x="455910" y="12761"/>
                        <a:pt x="449921" y="8768"/>
                      </a:cubicBezTo>
                      <a:cubicBezTo>
                        <a:pt x="443932" y="2779"/>
                        <a:pt x="435947" y="783"/>
                        <a:pt x="427961" y="2779"/>
                      </a:cubicBezTo>
                      <a:cubicBezTo>
                        <a:pt x="413987" y="4776"/>
                        <a:pt x="406002" y="16754"/>
                        <a:pt x="400013" y="30728"/>
                      </a:cubicBezTo>
                      <a:cubicBezTo>
                        <a:pt x="396020" y="22743"/>
                        <a:pt x="392028" y="16754"/>
                        <a:pt x="384042" y="12761"/>
                      </a:cubicBezTo>
                      <a:cubicBezTo>
                        <a:pt x="378053" y="8768"/>
                        <a:pt x="368072" y="6772"/>
                        <a:pt x="354098" y="12761"/>
                      </a:cubicBezTo>
                      <a:cubicBezTo>
                        <a:pt x="332138" y="24739"/>
                        <a:pt x="326149" y="76643"/>
                        <a:pt x="324153" y="168474"/>
                      </a:cubicBezTo>
                      <a:cubicBezTo>
                        <a:pt x="324153" y="178456"/>
                        <a:pt x="324153" y="188437"/>
                        <a:pt x="324153" y="194426"/>
                      </a:cubicBezTo>
                      <a:cubicBezTo>
                        <a:pt x="304190" y="605668"/>
                        <a:pt x="200381" y="1002936"/>
                        <a:pt x="749" y="1446119"/>
                      </a:cubicBezTo>
                      <a:cubicBezTo>
                        <a:pt x="-1248" y="1452108"/>
                        <a:pt x="749" y="1458097"/>
                        <a:pt x="6738" y="1462090"/>
                      </a:cubicBezTo>
                      <a:cubicBezTo>
                        <a:pt x="12727" y="1464086"/>
                        <a:pt x="18715" y="1462090"/>
                        <a:pt x="22708" y="1456101"/>
                      </a:cubicBezTo>
                      <a:cubicBezTo>
                        <a:pt x="224337" y="1010922"/>
                        <a:pt x="328145" y="611657"/>
                        <a:pt x="348109" y="196423"/>
                      </a:cubicBezTo>
                      <a:cubicBezTo>
                        <a:pt x="348109" y="190434"/>
                        <a:pt x="348109" y="180452"/>
                        <a:pt x="348109" y="168474"/>
                      </a:cubicBezTo>
                      <a:cubicBezTo>
                        <a:pt x="348109" y="136533"/>
                        <a:pt x="350105" y="40710"/>
                        <a:pt x="364079" y="32724"/>
                      </a:cubicBezTo>
                      <a:cubicBezTo>
                        <a:pt x="368072" y="30728"/>
                        <a:pt x="370068" y="30728"/>
                        <a:pt x="370068" y="30728"/>
                      </a:cubicBezTo>
                      <a:cubicBezTo>
                        <a:pt x="378053" y="34721"/>
                        <a:pt x="384042" y="60673"/>
                        <a:pt x="384042" y="80636"/>
                      </a:cubicBezTo>
                      <a:cubicBezTo>
                        <a:pt x="384042" y="86625"/>
                        <a:pt x="390031" y="92614"/>
                        <a:pt x="396020" y="92614"/>
                      </a:cubicBezTo>
                      <a:cubicBezTo>
                        <a:pt x="396020" y="92614"/>
                        <a:pt x="396020" y="92614"/>
                        <a:pt x="396020" y="92614"/>
                      </a:cubicBezTo>
                      <a:cubicBezTo>
                        <a:pt x="402009" y="92614"/>
                        <a:pt x="407998" y="88621"/>
                        <a:pt x="407998" y="82632"/>
                      </a:cubicBezTo>
                      <a:cubicBezTo>
                        <a:pt x="409995" y="60673"/>
                        <a:pt x="417980" y="26735"/>
                        <a:pt x="429958" y="24739"/>
                      </a:cubicBezTo>
                      <a:cubicBezTo>
                        <a:pt x="429958" y="24739"/>
                        <a:pt x="431954" y="24739"/>
                        <a:pt x="433950" y="26735"/>
                      </a:cubicBezTo>
                      <a:cubicBezTo>
                        <a:pt x="443932" y="34721"/>
                        <a:pt x="451918" y="62669"/>
                        <a:pt x="453914" y="76643"/>
                      </a:cubicBezTo>
                      <a:cubicBezTo>
                        <a:pt x="453914" y="82632"/>
                        <a:pt x="459903" y="86625"/>
                        <a:pt x="465891" y="86625"/>
                      </a:cubicBezTo>
                      <a:cubicBezTo>
                        <a:pt x="471881" y="86625"/>
                        <a:pt x="477869" y="82632"/>
                        <a:pt x="477869" y="76643"/>
                      </a:cubicBezTo>
                      <a:cubicBezTo>
                        <a:pt x="477869" y="74647"/>
                        <a:pt x="477869" y="70654"/>
                        <a:pt x="479866" y="66662"/>
                      </a:cubicBezTo>
                      <a:cubicBezTo>
                        <a:pt x="483859" y="26735"/>
                        <a:pt x="489848" y="20746"/>
                        <a:pt x="493840" y="20746"/>
                      </a:cubicBezTo>
                      <a:cubicBezTo>
                        <a:pt x="521789" y="26735"/>
                        <a:pt x="519792" y="118566"/>
                        <a:pt x="517796" y="162485"/>
                      </a:cubicBezTo>
                      <a:cubicBezTo>
                        <a:pt x="517796" y="170470"/>
                        <a:pt x="517796" y="176459"/>
                        <a:pt x="517796" y="184445"/>
                      </a:cubicBezTo>
                      <a:cubicBezTo>
                        <a:pt x="517796" y="230360"/>
                        <a:pt x="477869" y="739422"/>
                        <a:pt x="374061" y="1048852"/>
                      </a:cubicBezTo>
                      <a:cubicBezTo>
                        <a:pt x="316168" y="1220535"/>
                        <a:pt x="240307" y="1402200"/>
                        <a:pt x="138495" y="1617803"/>
                      </a:cubicBezTo>
                      <a:cubicBezTo>
                        <a:pt x="136499" y="1623792"/>
                        <a:pt x="138495" y="1629781"/>
                        <a:pt x="144484" y="1633774"/>
                      </a:cubicBezTo>
                      <a:cubicBezTo>
                        <a:pt x="146480" y="1633774"/>
                        <a:pt x="148476" y="1635770"/>
                        <a:pt x="150473" y="1635770"/>
                      </a:cubicBezTo>
                      <a:cubicBezTo>
                        <a:pt x="154465" y="1635770"/>
                        <a:pt x="158458" y="1633774"/>
                        <a:pt x="160454" y="1629781"/>
                      </a:cubicBezTo>
                      <a:cubicBezTo>
                        <a:pt x="264263" y="1414178"/>
                        <a:pt x="340123" y="1232513"/>
                        <a:pt x="398017" y="1058833"/>
                      </a:cubicBezTo>
                      <a:cubicBezTo>
                        <a:pt x="503822" y="747407"/>
                        <a:pt x="541752" y="232356"/>
                        <a:pt x="543748" y="186441"/>
                      </a:cubicBezTo>
                      <a:cubicBezTo>
                        <a:pt x="543748" y="180452"/>
                        <a:pt x="543748" y="172467"/>
                        <a:pt x="543748" y="166478"/>
                      </a:cubicBezTo>
                      <a:cubicBezTo>
                        <a:pt x="543748" y="100599"/>
                        <a:pt x="545744" y="10765"/>
                        <a:pt x="497833" y="783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9" name="Graphic 1">
                <a:extLst>
                  <a:ext uri="{FF2B5EF4-FFF2-40B4-BE49-F238E27FC236}">
                    <a16:creationId xmlns:a16="http://schemas.microsoft.com/office/drawing/2014/main" id="{5DA27B41-9AA7-4D78-8F94-214F089B28EE}"/>
                  </a:ext>
                </a:extLst>
              </p:cNvPr>
              <p:cNvGrpSpPr/>
              <p:nvPr/>
            </p:nvGrpSpPr>
            <p:grpSpPr>
              <a:xfrm>
                <a:off x="7938092" y="1751921"/>
                <a:ext cx="474559" cy="614866"/>
                <a:chOff x="7938092" y="1751921"/>
                <a:chExt cx="474559" cy="614866"/>
              </a:xfrm>
            </p:grpSpPr>
            <p:grpSp>
              <p:nvGrpSpPr>
                <p:cNvPr id="70" name="Graphic 1">
                  <a:extLst>
                    <a:ext uri="{FF2B5EF4-FFF2-40B4-BE49-F238E27FC236}">
                      <a16:creationId xmlns:a16="http://schemas.microsoft.com/office/drawing/2014/main" id="{653FCDFE-BA87-4C71-8B67-D3F0DDFE74F3}"/>
                    </a:ext>
                  </a:extLst>
                </p:cNvPr>
                <p:cNvGrpSpPr/>
                <p:nvPr/>
              </p:nvGrpSpPr>
              <p:grpSpPr>
                <a:xfrm>
                  <a:off x="7938092" y="1751921"/>
                  <a:ext cx="474559" cy="614866"/>
                  <a:chOff x="7938092" y="1751921"/>
                  <a:chExt cx="474559" cy="614866"/>
                </a:xfrm>
              </p:grpSpPr>
              <p:sp>
                <p:nvSpPr>
                  <p:cNvPr id="72" name="Freeform: Shape 71">
                    <a:extLst>
                      <a:ext uri="{FF2B5EF4-FFF2-40B4-BE49-F238E27FC236}">
                        <a16:creationId xmlns:a16="http://schemas.microsoft.com/office/drawing/2014/main" id="{3A1604FB-3B95-42C2-990A-DBDE3E00530F}"/>
                      </a:ext>
                    </a:extLst>
                  </p:cNvPr>
                  <p:cNvSpPr/>
                  <p:nvPr/>
                </p:nvSpPr>
                <p:spPr>
                  <a:xfrm>
                    <a:off x="7958898" y="1767410"/>
                    <a:ext cx="441775" cy="581623"/>
                  </a:xfrm>
                  <a:custGeom>
                    <a:avLst/>
                    <a:gdLst>
                      <a:gd name="connsiteX0" fmla="*/ 301114 w 441775"/>
                      <a:gd name="connsiteY0" fmla="*/ 4474 h 581623"/>
                      <a:gd name="connsiteX1" fmla="*/ 161372 w 441775"/>
                      <a:gd name="connsiteY1" fmla="*/ 86323 h 581623"/>
                      <a:gd name="connsiteX2" fmla="*/ 107471 w 441775"/>
                      <a:gd name="connsiteY2" fmla="*/ 224069 h 581623"/>
                      <a:gd name="connsiteX3" fmla="*/ 7655 w 441775"/>
                      <a:gd name="connsiteY3" fmla="*/ 162183 h 581623"/>
                      <a:gd name="connsiteX4" fmla="*/ 83515 w 441775"/>
                      <a:gd name="connsiteY4" fmla="*/ 341852 h 581623"/>
                      <a:gd name="connsiteX5" fmla="*/ 71537 w 441775"/>
                      <a:gd name="connsiteY5" fmla="*/ 439672 h 581623"/>
                      <a:gd name="connsiteX6" fmla="*/ 65549 w 441775"/>
                      <a:gd name="connsiteY6" fmla="*/ 519525 h 581623"/>
                      <a:gd name="connsiteX7" fmla="*/ 333056 w 441775"/>
                      <a:gd name="connsiteY7" fmla="*/ 579414 h 581623"/>
                      <a:gd name="connsiteX8" fmla="*/ 434868 w 441775"/>
                      <a:gd name="connsiteY8" fmla="*/ 553462 h 581623"/>
                      <a:gd name="connsiteX9" fmla="*/ 426883 w 441775"/>
                      <a:gd name="connsiteY9" fmla="*/ 218080 h 581623"/>
                      <a:gd name="connsiteX10" fmla="*/ 301114 w 441775"/>
                      <a:gd name="connsiteY10" fmla="*/ 4474 h 581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41775" h="581623">
                        <a:moveTo>
                          <a:pt x="301114" y="4474"/>
                        </a:moveTo>
                        <a:cubicBezTo>
                          <a:pt x="237232" y="-13493"/>
                          <a:pt x="195310" y="24437"/>
                          <a:pt x="161372" y="86323"/>
                        </a:cubicBezTo>
                        <a:cubicBezTo>
                          <a:pt x="141409" y="122257"/>
                          <a:pt x="119449" y="178154"/>
                          <a:pt x="107471" y="224069"/>
                        </a:cubicBezTo>
                        <a:cubicBezTo>
                          <a:pt x="69541" y="180150"/>
                          <a:pt x="33607" y="134235"/>
                          <a:pt x="7655" y="162183"/>
                        </a:cubicBezTo>
                        <a:cubicBezTo>
                          <a:pt x="-20293" y="192128"/>
                          <a:pt x="33607" y="283959"/>
                          <a:pt x="83515" y="341852"/>
                        </a:cubicBezTo>
                        <a:cubicBezTo>
                          <a:pt x="77526" y="377786"/>
                          <a:pt x="73534" y="411723"/>
                          <a:pt x="71537" y="439672"/>
                        </a:cubicBezTo>
                        <a:cubicBezTo>
                          <a:pt x="67545" y="487584"/>
                          <a:pt x="65549" y="519525"/>
                          <a:pt x="65549" y="519525"/>
                        </a:cubicBezTo>
                        <a:cubicBezTo>
                          <a:pt x="65549" y="519525"/>
                          <a:pt x="151390" y="595385"/>
                          <a:pt x="333056" y="579414"/>
                        </a:cubicBezTo>
                        <a:cubicBezTo>
                          <a:pt x="372982" y="575422"/>
                          <a:pt x="434868" y="553462"/>
                          <a:pt x="434868" y="553462"/>
                        </a:cubicBezTo>
                        <a:cubicBezTo>
                          <a:pt x="434868" y="553462"/>
                          <a:pt x="454831" y="355826"/>
                          <a:pt x="426883" y="218080"/>
                        </a:cubicBezTo>
                        <a:cubicBezTo>
                          <a:pt x="400930" y="110279"/>
                          <a:pt x="366993" y="22441"/>
                          <a:pt x="301114" y="4474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4CEAAC45-8156-4776-9807-F8E1E33562E0}"/>
                      </a:ext>
                    </a:extLst>
                  </p:cNvPr>
                  <p:cNvSpPr/>
                  <p:nvPr/>
                </p:nvSpPr>
                <p:spPr>
                  <a:xfrm>
                    <a:off x="7938092" y="1751921"/>
                    <a:ext cx="474559" cy="614866"/>
                  </a:xfrm>
                  <a:custGeom>
                    <a:avLst/>
                    <a:gdLst>
                      <a:gd name="connsiteX0" fmla="*/ 325913 w 474559"/>
                      <a:gd name="connsiteY0" fmla="*/ 3993 h 614866"/>
                      <a:gd name="connsiteX1" fmla="*/ 291976 w 474559"/>
                      <a:gd name="connsiteY1" fmla="*/ 0 h 614866"/>
                      <a:gd name="connsiteX2" fmla="*/ 166208 w 474559"/>
                      <a:gd name="connsiteY2" fmla="*/ 93827 h 614866"/>
                      <a:gd name="connsiteX3" fmla="*/ 118296 w 474559"/>
                      <a:gd name="connsiteY3" fmla="*/ 207617 h 614866"/>
                      <a:gd name="connsiteX4" fmla="*/ 42435 w 474559"/>
                      <a:gd name="connsiteY4" fmla="*/ 153717 h 614866"/>
                      <a:gd name="connsiteX5" fmla="*/ 12491 w 474559"/>
                      <a:gd name="connsiteY5" fmla="*/ 167691 h 614866"/>
                      <a:gd name="connsiteX6" fmla="*/ 82362 w 474559"/>
                      <a:gd name="connsiteY6" fmla="*/ 363330 h 614866"/>
                      <a:gd name="connsiteX7" fmla="*/ 70384 w 474559"/>
                      <a:gd name="connsiteY7" fmla="*/ 455161 h 614866"/>
                      <a:gd name="connsiteX8" fmla="*/ 64395 w 474559"/>
                      <a:gd name="connsiteY8" fmla="*/ 537010 h 614866"/>
                      <a:gd name="connsiteX9" fmla="*/ 64395 w 474559"/>
                      <a:gd name="connsiteY9" fmla="*/ 544996 h 614866"/>
                      <a:gd name="connsiteX10" fmla="*/ 70384 w 474559"/>
                      <a:gd name="connsiteY10" fmla="*/ 548988 h 614866"/>
                      <a:gd name="connsiteX11" fmla="*/ 299961 w 474559"/>
                      <a:gd name="connsiteY11" fmla="*/ 614867 h 614866"/>
                      <a:gd name="connsiteX12" fmla="*/ 349869 w 474559"/>
                      <a:gd name="connsiteY12" fmla="*/ 612870 h 614866"/>
                      <a:gd name="connsiteX13" fmla="*/ 455674 w 474559"/>
                      <a:gd name="connsiteY13" fmla="*/ 586918 h 614866"/>
                      <a:gd name="connsiteX14" fmla="*/ 465656 w 474559"/>
                      <a:gd name="connsiteY14" fmla="*/ 582926 h 614866"/>
                      <a:gd name="connsiteX15" fmla="*/ 467652 w 474559"/>
                      <a:gd name="connsiteY15" fmla="*/ 572944 h 614866"/>
                      <a:gd name="connsiteX16" fmla="*/ 459666 w 474559"/>
                      <a:gd name="connsiteY16" fmla="*/ 233570 h 614866"/>
                      <a:gd name="connsiteX17" fmla="*/ 325913 w 474559"/>
                      <a:gd name="connsiteY17" fmla="*/ 3993 h 614866"/>
                      <a:gd name="connsiteX18" fmla="*/ 453678 w 474559"/>
                      <a:gd name="connsiteY18" fmla="*/ 568951 h 614866"/>
                      <a:gd name="connsiteX19" fmla="*/ 351865 w 474559"/>
                      <a:gd name="connsiteY19" fmla="*/ 594904 h 614866"/>
                      <a:gd name="connsiteX20" fmla="*/ 303954 w 474559"/>
                      <a:gd name="connsiteY20" fmla="*/ 596900 h 614866"/>
                      <a:gd name="connsiteX21" fmla="*/ 84358 w 474559"/>
                      <a:gd name="connsiteY21" fmla="*/ 535014 h 614866"/>
                      <a:gd name="connsiteX22" fmla="*/ 90347 w 474559"/>
                      <a:gd name="connsiteY22" fmla="*/ 455161 h 614866"/>
                      <a:gd name="connsiteX23" fmla="*/ 102325 w 474559"/>
                      <a:gd name="connsiteY23" fmla="*/ 357341 h 614866"/>
                      <a:gd name="connsiteX24" fmla="*/ 26465 w 474559"/>
                      <a:gd name="connsiteY24" fmla="*/ 177672 h 614866"/>
                      <a:gd name="connsiteX25" fmla="*/ 44432 w 474559"/>
                      <a:gd name="connsiteY25" fmla="*/ 169687 h 614866"/>
                      <a:gd name="connsiteX26" fmla="*/ 126281 w 474559"/>
                      <a:gd name="connsiteY26" fmla="*/ 241555 h 614866"/>
                      <a:gd name="connsiteX27" fmla="*/ 180182 w 474559"/>
                      <a:gd name="connsiteY27" fmla="*/ 103809 h 614866"/>
                      <a:gd name="connsiteX28" fmla="*/ 291976 w 474559"/>
                      <a:gd name="connsiteY28" fmla="*/ 17967 h 614866"/>
                      <a:gd name="connsiteX29" fmla="*/ 321920 w 474559"/>
                      <a:gd name="connsiteY29" fmla="*/ 21959 h 614866"/>
                      <a:gd name="connsiteX30" fmla="*/ 445693 w 474559"/>
                      <a:gd name="connsiteY30" fmla="*/ 235566 h 614866"/>
                      <a:gd name="connsiteX31" fmla="*/ 453678 w 474559"/>
                      <a:gd name="connsiteY31" fmla="*/ 568951 h 614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74559" h="614866">
                        <a:moveTo>
                          <a:pt x="325913" y="3993"/>
                        </a:moveTo>
                        <a:cubicBezTo>
                          <a:pt x="313935" y="0"/>
                          <a:pt x="301957" y="0"/>
                          <a:pt x="291976" y="0"/>
                        </a:cubicBezTo>
                        <a:cubicBezTo>
                          <a:pt x="244064" y="0"/>
                          <a:pt x="202141" y="29945"/>
                          <a:pt x="166208" y="93827"/>
                        </a:cubicBezTo>
                        <a:cubicBezTo>
                          <a:pt x="150237" y="123772"/>
                          <a:pt x="132270" y="165695"/>
                          <a:pt x="118296" y="207617"/>
                        </a:cubicBezTo>
                        <a:cubicBezTo>
                          <a:pt x="92343" y="177672"/>
                          <a:pt x="68388" y="153717"/>
                          <a:pt x="42435" y="153717"/>
                        </a:cubicBezTo>
                        <a:cubicBezTo>
                          <a:pt x="34450" y="153717"/>
                          <a:pt x="24469" y="155713"/>
                          <a:pt x="12491" y="167691"/>
                        </a:cubicBezTo>
                        <a:cubicBezTo>
                          <a:pt x="-33425" y="215603"/>
                          <a:pt x="60402" y="335382"/>
                          <a:pt x="82362" y="363330"/>
                        </a:cubicBezTo>
                        <a:cubicBezTo>
                          <a:pt x="78369" y="393275"/>
                          <a:pt x="74377" y="423220"/>
                          <a:pt x="70384" y="455161"/>
                        </a:cubicBezTo>
                        <a:cubicBezTo>
                          <a:pt x="66391" y="503073"/>
                          <a:pt x="64395" y="535014"/>
                          <a:pt x="64395" y="537010"/>
                        </a:cubicBezTo>
                        <a:lnTo>
                          <a:pt x="64395" y="544996"/>
                        </a:lnTo>
                        <a:lnTo>
                          <a:pt x="70384" y="548988"/>
                        </a:lnTo>
                        <a:cubicBezTo>
                          <a:pt x="74377" y="550985"/>
                          <a:pt x="146244" y="614867"/>
                          <a:pt x="299961" y="614867"/>
                        </a:cubicBezTo>
                        <a:cubicBezTo>
                          <a:pt x="315932" y="614867"/>
                          <a:pt x="333898" y="614867"/>
                          <a:pt x="349869" y="612870"/>
                        </a:cubicBezTo>
                        <a:cubicBezTo>
                          <a:pt x="391792" y="608878"/>
                          <a:pt x="451681" y="588915"/>
                          <a:pt x="455674" y="586918"/>
                        </a:cubicBezTo>
                        <a:lnTo>
                          <a:pt x="465656" y="582926"/>
                        </a:lnTo>
                        <a:lnTo>
                          <a:pt x="467652" y="572944"/>
                        </a:lnTo>
                        <a:cubicBezTo>
                          <a:pt x="467652" y="564959"/>
                          <a:pt x="487615" y="371316"/>
                          <a:pt x="459666" y="233570"/>
                        </a:cubicBezTo>
                        <a:cubicBezTo>
                          <a:pt x="441700" y="137746"/>
                          <a:pt x="407763" y="27948"/>
                          <a:pt x="325913" y="3993"/>
                        </a:cubicBezTo>
                        <a:close/>
                        <a:moveTo>
                          <a:pt x="453678" y="568951"/>
                        </a:moveTo>
                        <a:cubicBezTo>
                          <a:pt x="453678" y="568951"/>
                          <a:pt x="391792" y="590911"/>
                          <a:pt x="351865" y="594904"/>
                        </a:cubicBezTo>
                        <a:cubicBezTo>
                          <a:pt x="333898" y="596900"/>
                          <a:pt x="317928" y="596900"/>
                          <a:pt x="303954" y="596900"/>
                        </a:cubicBezTo>
                        <a:cubicBezTo>
                          <a:pt x="154230" y="596900"/>
                          <a:pt x="84358" y="535014"/>
                          <a:pt x="84358" y="535014"/>
                        </a:cubicBezTo>
                        <a:cubicBezTo>
                          <a:pt x="84358" y="535014"/>
                          <a:pt x="84358" y="503073"/>
                          <a:pt x="90347" y="455161"/>
                        </a:cubicBezTo>
                        <a:cubicBezTo>
                          <a:pt x="92343" y="427213"/>
                          <a:pt x="96336" y="393275"/>
                          <a:pt x="102325" y="357341"/>
                        </a:cubicBezTo>
                        <a:cubicBezTo>
                          <a:pt x="52417" y="299448"/>
                          <a:pt x="-1484" y="207617"/>
                          <a:pt x="26465" y="177672"/>
                        </a:cubicBezTo>
                        <a:cubicBezTo>
                          <a:pt x="32454" y="171684"/>
                          <a:pt x="38443" y="169687"/>
                          <a:pt x="44432" y="169687"/>
                        </a:cubicBezTo>
                        <a:cubicBezTo>
                          <a:pt x="68388" y="169687"/>
                          <a:pt x="96336" y="205621"/>
                          <a:pt x="126281" y="241555"/>
                        </a:cubicBezTo>
                        <a:cubicBezTo>
                          <a:pt x="138259" y="195639"/>
                          <a:pt x="160219" y="139742"/>
                          <a:pt x="180182" y="103809"/>
                        </a:cubicBezTo>
                        <a:cubicBezTo>
                          <a:pt x="208130" y="53901"/>
                          <a:pt x="244064" y="17967"/>
                          <a:pt x="291976" y="17967"/>
                        </a:cubicBezTo>
                        <a:cubicBezTo>
                          <a:pt x="301957" y="17967"/>
                          <a:pt x="311939" y="19963"/>
                          <a:pt x="321920" y="21959"/>
                        </a:cubicBezTo>
                        <a:cubicBezTo>
                          <a:pt x="387799" y="39926"/>
                          <a:pt x="421737" y="127764"/>
                          <a:pt x="445693" y="235566"/>
                        </a:cubicBezTo>
                        <a:cubicBezTo>
                          <a:pt x="473641" y="373312"/>
                          <a:pt x="453678" y="568951"/>
                          <a:pt x="453678" y="568951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51BCF75E-48F8-41B9-8344-FA71B52B834F}"/>
                    </a:ext>
                  </a:extLst>
                </p:cNvPr>
                <p:cNvSpPr/>
                <p:nvPr/>
              </p:nvSpPr>
              <p:spPr>
                <a:xfrm>
                  <a:off x="8230566" y="1831981"/>
                  <a:ext cx="123539" cy="189692"/>
                </a:xfrm>
                <a:custGeom>
                  <a:avLst/>
                  <a:gdLst>
                    <a:gd name="connsiteX0" fmla="*/ 51405 w 123539"/>
                    <a:gd name="connsiteY0" fmla="*/ 5782 h 189692"/>
                    <a:gd name="connsiteX1" fmla="*/ 5490 w 123539"/>
                    <a:gd name="connsiteY1" fmla="*/ 9774 h 189692"/>
                    <a:gd name="connsiteX2" fmla="*/ 3494 w 123539"/>
                    <a:gd name="connsiteY2" fmla="*/ 53694 h 189692"/>
                    <a:gd name="connsiteX3" fmla="*/ 23457 w 123539"/>
                    <a:gd name="connsiteY3" fmla="*/ 107594 h 189692"/>
                    <a:gd name="connsiteX4" fmla="*/ 49409 w 123539"/>
                    <a:gd name="connsiteY4" fmla="*/ 159498 h 189692"/>
                    <a:gd name="connsiteX5" fmla="*/ 81350 w 123539"/>
                    <a:gd name="connsiteY5" fmla="*/ 189443 h 189692"/>
                    <a:gd name="connsiteX6" fmla="*/ 117284 w 123539"/>
                    <a:gd name="connsiteY6" fmla="*/ 159498 h 189692"/>
                    <a:gd name="connsiteX7" fmla="*/ 113291 w 123539"/>
                    <a:gd name="connsiteY7" fmla="*/ 69664 h 189692"/>
                    <a:gd name="connsiteX8" fmla="*/ 51405 w 123539"/>
                    <a:gd name="connsiteY8" fmla="*/ 5782 h 189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3539" h="189692">
                      <a:moveTo>
                        <a:pt x="51405" y="5782"/>
                      </a:moveTo>
                      <a:cubicBezTo>
                        <a:pt x="29446" y="-4200"/>
                        <a:pt x="11479" y="-207"/>
                        <a:pt x="5490" y="9774"/>
                      </a:cubicBezTo>
                      <a:cubicBezTo>
                        <a:pt x="-2496" y="21752"/>
                        <a:pt x="-499" y="35727"/>
                        <a:pt x="3494" y="53694"/>
                      </a:cubicBezTo>
                      <a:cubicBezTo>
                        <a:pt x="7486" y="69664"/>
                        <a:pt x="15472" y="89627"/>
                        <a:pt x="23457" y="107594"/>
                      </a:cubicBezTo>
                      <a:cubicBezTo>
                        <a:pt x="31442" y="127557"/>
                        <a:pt x="39427" y="145524"/>
                        <a:pt x="49409" y="159498"/>
                      </a:cubicBezTo>
                      <a:cubicBezTo>
                        <a:pt x="57394" y="173473"/>
                        <a:pt x="67376" y="187447"/>
                        <a:pt x="81350" y="189443"/>
                      </a:cubicBezTo>
                      <a:cubicBezTo>
                        <a:pt x="93328" y="191440"/>
                        <a:pt x="109299" y="181458"/>
                        <a:pt x="117284" y="159498"/>
                      </a:cubicBezTo>
                      <a:cubicBezTo>
                        <a:pt x="125270" y="137539"/>
                        <a:pt x="127265" y="103602"/>
                        <a:pt x="113291" y="69664"/>
                      </a:cubicBezTo>
                      <a:cubicBezTo>
                        <a:pt x="99317" y="37723"/>
                        <a:pt x="73365" y="15763"/>
                        <a:pt x="51405" y="5782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F159C94C-F66C-4CB8-B3E4-4A1E8114D89D}"/>
                </a:ext>
              </a:extLst>
            </p:cNvPr>
            <p:cNvSpPr/>
            <p:nvPr/>
          </p:nvSpPr>
          <p:spPr>
            <a:xfrm>
              <a:off x="3022361" y="1558673"/>
              <a:ext cx="4077262" cy="407726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0484C4B5-4713-4D10-A235-562514E386D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52557">
            <a:off x="2618263" y="4948580"/>
            <a:ext cx="2523963" cy="2341067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11CF7082-3766-4761-9F94-97A1E762E49C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58483">
            <a:off x="1502101" y="4310662"/>
            <a:ext cx="3473525" cy="2885987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7155D614-4F89-40FB-BFA3-D6B68BFBE15F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552557">
            <a:off x="3884448" y="5748601"/>
            <a:ext cx="1600042" cy="12647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69543C3-E707-4D64-9A48-3750132B6C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753542B-4119-45B2-A56A-1F0C0BE1ED0B}"/>
              </a:ext>
            </a:extLst>
          </p:cNvPr>
          <p:cNvGrpSpPr/>
          <p:nvPr/>
        </p:nvGrpSpPr>
        <p:grpSpPr>
          <a:xfrm>
            <a:off x="3810000" y="558800"/>
            <a:ext cx="4572000" cy="5181600"/>
            <a:chOff x="3810000" y="558800"/>
            <a:chExt cx="4572000" cy="5181600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0E59F61C-0588-4912-A30D-CDA844BE6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810000" y="558800"/>
              <a:ext cx="4572000" cy="51816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12DE6E9-8DEE-4581-99B3-514D29D8B8C5}"/>
                </a:ext>
              </a:extLst>
            </p:cNvPr>
            <p:cNvSpPr/>
            <p:nvPr/>
          </p:nvSpPr>
          <p:spPr>
            <a:xfrm>
              <a:off x="4825846" y="1389585"/>
              <a:ext cx="2530786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b="1" dirty="0">
                  <a:solidFill>
                    <a:schemeClr val="tx2"/>
                  </a:solidFill>
                  <a:latin typeface="Plantagenet Cherokee" panose="020B0604020202020204" pitchFamily="18" charset="0"/>
                </a:rPr>
                <a:t>Bad luck!</a:t>
              </a:r>
            </a:p>
          </p:txBody>
        </p:sp>
        <p:sp>
          <p:nvSpPr>
            <p:cNvPr id="17" name="Rectangle 16">
              <a:hlinkClick r:id="rId17" action="ppaction://hlinksldjump"/>
              <a:extLst>
                <a:ext uri="{FF2B5EF4-FFF2-40B4-BE49-F238E27FC236}">
                  <a16:creationId xmlns:a16="http://schemas.microsoft.com/office/drawing/2014/main" id="{47B5907B-3863-4BDC-897A-922298549C0C}"/>
                </a:ext>
              </a:extLst>
            </p:cNvPr>
            <p:cNvSpPr/>
            <p:nvPr/>
          </p:nvSpPr>
          <p:spPr>
            <a:xfrm>
              <a:off x="5302816" y="3265714"/>
              <a:ext cx="1586368" cy="12779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Try again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EFFE45-ECB2-46B3-B839-D19C70B5B42A}"/>
              </a:ext>
            </a:extLst>
          </p:cNvPr>
          <p:cNvGrpSpPr/>
          <p:nvPr/>
        </p:nvGrpSpPr>
        <p:grpSpPr>
          <a:xfrm>
            <a:off x="446088" y="4681991"/>
            <a:ext cx="3557316" cy="1408534"/>
            <a:chOff x="446088" y="4681991"/>
            <a:chExt cx="3557316" cy="1408534"/>
          </a:xfrm>
        </p:grpSpPr>
        <p:pic>
          <p:nvPicPr>
            <p:cNvPr id="19" name="Graphic 18">
              <a:hlinkClick r:id="rId18" action="ppaction://hlinksldjump"/>
              <a:extLst>
                <a:ext uri="{FF2B5EF4-FFF2-40B4-BE49-F238E27FC236}">
                  <a16:creationId xmlns:a16="http://schemas.microsoft.com/office/drawing/2014/main" id="{4DCA7F31-D5A7-429B-BE7E-E138881BF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flipH="1">
              <a:off x="446088" y="4681991"/>
              <a:ext cx="3557316" cy="1408534"/>
            </a:xfrm>
            <a:prstGeom prst="rect">
              <a:avLst/>
            </a:prstGeom>
          </p:spPr>
        </p:pic>
        <p:sp>
          <p:nvSpPr>
            <p:cNvPr id="20" name="Rectangle 19">
              <a:hlinkClick r:id="rId18" action="ppaction://hlinksldjump"/>
              <a:extLst>
                <a:ext uri="{FF2B5EF4-FFF2-40B4-BE49-F238E27FC236}">
                  <a16:creationId xmlns:a16="http://schemas.microsoft.com/office/drawing/2014/main" id="{87D84F68-1938-4625-974D-A90341720868}"/>
                </a:ext>
              </a:extLst>
            </p:cNvPr>
            <p:cNvSpPr/>
            <p:nvPr/>
          </p:nvSpPr>
          <p:spPr>
            <a:xfrm>
              <a:off x="597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Another game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B002F50-5F14-430F-9C87-F32102E8A74A}"/>
              </a:ext>
            </a:extLst>
          </p:cNvPr>
          <p:cNvGrpSpPr/>
          <p:nvPr/>
        </p:nvGrpSpPr>
        <p:grpSpPr>
          <a:xfrm>
            <a:off x="8179072" y="4681991"/>
            <a:ext cx="3557316" cy="1408534"/>
            <a:chOff x="8179072" y="4681991"/>
            <a:chExt cx="3557316" cy="1408534"/>
          </a:xfrm>
        </p:grpSpPr>
        <p:pic>
          <p:nvPicPr>
            <p:cNvPr id="18" name="Graphic 17">
              <a:hlinkClick r:id="rId21" action="ppaction://hlinksldjump"/>
              <a:extLst>
                <a:ext uri="{FF2B5EF4-FFF2-40B4-BE49-F238E27FC236}">
                  <a16:creationId xmlns:a16="http://schemas.microsoft.com/office/drawing/2014/main" id="{0353A65F-5DFE-41DC-8D51-1F43D2054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8179072" y="4681991"/>
              <a:ext cx="3557316" cy="1408534"/>
            </a:xfrm>
            <a:prstGeom prst="rect">
              <a:avLst/>
            </a:prstGeom>
          </p:spPr>
        </p:pic>
        <p:sp>
          <p:nvSpPr>
            <p:cNvPr id="21" name="Rectangle 20">
              <a:hlinkClick r:id="rId21" action="ppaction://hlinksldjump"/>
              <a:extLst>
                <a:ext uri="{FF2B5EF4-FFF2-40B4-BE49-F238E27FC236}">
                  <a16:creationId xmlns:a16="http://schemas.microsoft.com/office/drawing/2014/main" id="{BC91031D-198F-4DBF-AFFB-03FEAF7C67FE}"/>
                </a:ext>
              </a:extLst>
            </p:cNvPr>
            <p:cNvSpPr/>
            <p:nvPr/>
          </p:nvSpPr>
          <p:spPr>
            <a:xfrm>
              <a:off x="8598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I give up!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726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07407E-6 C -0.03515 -0.13194 -0.03216 -0.19004 -0.05742 -0.24236 C -0.08489 -0.29976 -0.15364 -0.33379 -0.18398 -0.36944 " pathEditMode="relative" rAng="0" ptsTypes="AAA">
                                      <p:cBhvr>
                                        <p:cTn id="1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6" y="-1847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xit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666 -0.00046 L 3.75E-6 1.85185E-6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"/>
                  </p:tgtEl>
                </p:cond>
              </p:nextCondLst>
            </p:seq>
          </p:childTnLst>
        </p:cTn>
      </p:par>
    </p:tnLst>
    <p:bldLst>
      <p:bldP spid="50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21555BA7-6497-4E93-B9C6-BDEE8A3A9BCB}"/>
              </a:ext>
            </a:extLst>
          </p:cNvPr>
          <p:cNvSpPr/>
          <p:nvPr/>
        </p:nvSpPr>
        <p:spPr>
          <a:xfrm>
            <a:off x="0" y="4074913"/>
            <a:ext cx="12192000" cy="2783087"/>
          </a:xfrm>
          <a:custGeom>
            <a:avLst/>
            <a:gdLst>
              <a:gd name="connsiteX0" fmla="*/ 11931904 w 12192000"/>
              <a:gd name="connsiteY0" fmla="*/ 1073 h 2783087"/>
              <a:gd name="connsiteX1" fmla="*/ 12182110 w 12192000"/>
              <a:gd name="connsiteY1" fmla="*/ 54407 h 2783087"/>
              <a:gd name="connsiteX2" fmla="*/ 12192000 w 12192000"/>
              <a:gd name="connsiteY2" fmla="*/ 60520 h 2783087"/>
              <a:gd name="connsiteX3" fmla="*/ 12192000 w 12192000"/>
              <a:gd name="connsiteY3" fmla="*/ 2783087 h 2783087"/>
              <a:gd name="connsiteX4" fmla="*/ 0 w 12192000"/>
              <a:gd name="connsiteY4" fmla="*/ 2783087 h 2783087"/>
              <a:gd name="connsiteX5" fmla="*/ 0 w 12192000"/>
              <a:gd name="connsiteY5" fmla="*/ 463523 h 2783087"/>
              <a:gd name="connsiteX6" fmla="*/ 90692 w 12192000"/>
              <a:gd name="connsiteY6" fmla="*/ 451100 h 2783087"/>
              <a:gd name="connsiteX7" fmla="*/ 2857500 w 12192000"/>
              <a:gd name="connsiteY7" fmla="*/ 84262 h 2783087"/>
              <a:gd name="connsiteX8" fmla="*/ 5321300 w 12192000"/>
              <a:gd name="connsiteY8" fmla="*/ 147762 h 2783087"/>
              <a:gd name="connsiteX9" fmla="*/ 8356600 w 12192000"/>
              <a:gd name="connsiteY9" fmla="*/ 122362 h 2783087"/>
              <a:gd name="connsiteX10" fmla="*/ 10515600 w 12192000"/>
              <a:gd name="connsiteY10" fmla="*/ 185862 h 2783087"/>
              <a:gd name="connsiteX11" fmla="*/ 11931904 w 12192000"/>
              <a:gd name="connsiteY11" fmla="*/ 1073 h 278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783087">
                <a:moveTo>
                  <a:pt x="11931904" y="1073"/>
                </a:moveTo>
                <a:cubicBezTo>
                  <a:pt x="12023852" y="5151"/>
                  <a:pt x="12108190" y="21152"/>
                  <a:pt x="12182110" y="54407"/>
                </a:cubicBezTo>
                <a:lnTo>
                  <a:pt x="12192000" y="60520"/>
                </a:lnTo>
                <a:lnTo>
                  <a:pt x="12192000" y="2783087"/>
                </a:lnTo>
                <a:lnTo>
                  <a:pt x="0" y="2783087"/>
                </a:lnTo>
                <a:lnTo>
                  <a:pt x="0" y="463523"/>
                </a:lnTo>
                <a:lnTo>
                  <a:pt x="90692" y="451100"/>
                </a:lnTo>
                <a:cubicBezTo>
                  <a:pt x="662285" y="369516"/>
                  <a:pt x="2024063" y="133872"/>
                  <a:pt x="2857500" y="84262"/>
                </a:cubicBezTo>
                <a:cubicBezTo>
                  <a:pt x="3746500" y="31345"/>
                  <a:pt x="5321300" y="147762"/>
                  <a:pt x="5321300" y="147762"/>
                </a:cubicBezTo>
                <a:lnTo>
                  <a:pt x="8356600" y="122362"/>
                </a:lnTo>
                <a:cubicBezTo>
                  <a:pt x="9222317" y="128712"/>
                  <a:pt x="10515600" y="185862"/>
                  <a:pt x="10515600" y="185862"/>
                </a:cubicBezTo>
                <a:cubicBezTo>
                  <a:pt x="10975446" y="196049"/>
                  <a:pt x="11527334" y="-16867"/>
                  <a:pt x="11931904" y="1073"/>
                </a:cubicBezTo>
                <a:close/>
              </a:path>
            </a:pathLst>
          </a:custGeom>
          <a:solidFill>
            <a:srgbClr val="E7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196" name="Picture 195">
            <a:extLst>
              <a:ext uri="{FF2B5EF4-FFF2-40B4-BE49-F238E27FC236}">
                <a16:creationId xmlns:a16="http://schemas.microsoft.com/office/drawing/2014/main" id="{23D79305-5DA4-4335-9A3E-C1C65A4EE1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707" y="-1"/>
            <a:ext cx="8692910" cy="52531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55C646-22B7-4AA8-95C7-4E3F4ADE1E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503" y="799023"/>
            <a:ext cx="5967701" cy="6058977"/>
          </a:xfrm>
          <a:prstGeom prst="rect">
            <a:avLst/>
          </a:prstGeom>
        </p:spPr>
      </p:pic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05FE4442-F1C4-4BA4-AEDC-F0CD1B6D3F29}"/>
              </a:ext>
            </a:extLst>
          </p:cNvPr>
          <p:cNvSpPr/>
          <p:nvPr/>
        </p:nvSpPr>
        <p:spPr>
          <a:xfrm>
            <a:off x="7839599" y="2641600"/>
            <a:ext cx="4352403" cy="3775506"/>
          </a:xfrm>
          <a:custGeom>
            <a:avLst/>
            <a:gdLst>
              <a:gd name="connsiteX0" fmla="*/ 196525 w 2803377"/>
              <a:gd name="connsiteY0" fmla="*/ 0 h 4196420"/>
              <a:gd name="connsiteX1" fmla="*/ 2803377 w 2803377"/>
              <a:gd name="connsiteY1" fmla="*/ 0 h 4196420"/>
              <a:gd name="connsiteX2" fmla="*/ 2803377 w 2803377"/>
              <a:gd name="connsiteY2" fmla="*/ 4196420 h 4196420"/>
              <a:gd name="connsiteX3" fmla="*/ 196525 w 2803377"/>
              <a:gd name="connsiteY3" fmla="*/ 4196420 h 4196420"/>
              <a:gd name="connsiteX4" fmla="*/ 0 w 2803377"/>
              <a:gd name="connsiteY4" fmla="*/ 3999895 h 4196420"/>
              <a:gd name="connsiteX5" fmla="*/ 0 w 2803377"/>
              <a:gd name="connsiteY5" fmla="*/ 196525 h 4196420"/>
              <a:gd name="connsiteX6" fmla="*/ 196525 w 2803377"/>
              <a:gd name="connsiteY6" fmla="*/ 0 h 419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377" h="4196420">
                <a:moveTo>
                  <a:pt x="196525" y="0"/>
                </a:moveTo>
                <a:lnTo>
                  <a:pt x="2803377" y="0"/>
                </a:lnTo>
                <a:lnTo>
                  <a:pt x="2803377" y="4196420"/>
                </a:lnTo>
                <a:lnTo>
                  <a:pt x="196525" y="4196420"/>
                </a:lnTo>
                <a:cubicBezTo>
                  <a:pt x="87987" y="4196420"/>
                  <a:pt x="0" y="4108433"/>
                  <a:pt x="0" y="3999895"/>
                </a:cubicBezTo>
                <a:lnTo>
                  <a:pt x="0" y="196525"/>
                </a:lnTo>
                <a:cubicBezTo>
                  <a:pt x="0" y="87987"/>
                  <a:pt x="87987" y="0"/>
                  <a:pt x="196525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0DF442BE-6CAA-4E84-A4E0-2B32FD76A288}"/>
              </a:ext>
            </a:extLst>
          </p:cNvPr>
          <p:cNvCxnSpPr>
            <a:cxnSpLocks/>
          </p:cNvCxnSpPr>
          <p:nvPr/>
        </p:nvCxnSpPr>
        <p:spPr>
          <a:xfrm>
            <a:off x="9275795" y="5621045"/>
            <a:ext cx="1752994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Oval 190">
            <a:hlinkClick r:id="rId4" action="ppaction://hlinksldjump"/>
            <a:extLst>
              <a:ext uri="{FF2B5EF4-FFF2-40B4-BE49-F238E27FC236}">
                <a16:creationId xmlns:a16="http://schemas.microsoft.com/office/drawing/2014/main" id="{A8767500-6561-4CD3-A3D1-B1A47309C6E3}"/>
              </a:ext>
            </a:extLst>
          </p:cNvPr>
          <p:cNvSpPr/>
          <p:nvPr/>
        </p:nvSpPr>
        <p:spPr>
          <a:xfrm>
            <a:off x="9275795" y="5503873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3" name="Oval 192">
            <a:hlinkClick r:id="rId5" action="ppaction://hlinksldjump"/>
            <a:extLst>
              <a:ext uri="{FF2B5EF4-FFF2-40B4-BE49-F238E27FC236}">
                <a16:creationId xmlns:a16="http://schemas.microsoft.com/office/drawing/2014/main" id="{BA26E6BB-C722-4FB6-9ABB-B389A9CF77A5}"/>
              </a:ext>
            </a:extLst>
          </p:cNvPr>
          <p:cNvSpPr/>
          <p:nvPr/>
        </p:nvSpPr>
        <p:spPr>
          <a:xfrm>
            <a:off x="9997492" y="5466865"/>
            <a:ext cx="309600" cy="3083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5" name="Oval 194">
            <a:hlinkClick r:id="rId6" action="ppaction://hlinksldjump"/>
            <a:extLst>
              <a:ext uri="{FF2B5EF4-FFF2-40B4-BE49-F238E27FC236}">
                <a16:creationId xmlns:a16="http://schemas.microsoft.com/office/drawing/2014/main" id="{C05CBDDD-4A79-4390-8B44-962FDDC0B8F2}"/>
              </a:ext>
            </a:extLst>
          </p:cNvPr>
          <p:cNvSpPr/>
          <p:nvPr/>
        </p:nvSpPr>
        <p:spPr>
          <a:xfrm>
            <a:off x="10794442" y="5503873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26" name="Picture 325">
            <a:extLst>
              <a:ext uri="{FF2B5EF4-FFF2-40B4-BE49-F238E27FC236}">
                <a16:creationId xmlns:a16="http://schemas.microsoft.com/office/drawing/2014/main" id="{F5C473E2-8B09-47FB-9231-91BE497A96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7663" y="726858"/>
            <a:ext cx="2706859" cy="4182218"/>
          </a:xfrm>
          <a:prstGeom prst="rect">
            <a:avLst/>
          </a:prstGeom>
        </p:spPr>
      </p:pic>
      <p:sp>
        <p:nvSpPr>
          <p:cNvPr id="207" name="BUTTON">
            <a:extLst>
              <a:ext uri="{FF2B5EF4-FFF2-40B4-BE49-F238E27FC236}">
                <a16:creationId xmlns:a16="http://schemas.microsoft.com/office/drawing/2014/main" id="{1FC3D89B-5B80-41DF-BA26-31C68F8932DB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cxnSp>
        <p:nvCxnSpPr>
          <p:cNvPr id="328" name="Straight Connector 327">
            <a:extLst>
              <a:ext uri="{FF2B5EF4-FFF2-40B4-BE49-F238E27FC236}">
                <a16:creationId xmlns:a16="http://schemas.microsoft.com/office/drawing/2014/main" id="{FBB922B0-ADE7-45CA-ACC7-5A78DBEE7D71}"/>
              </a:ext>
            </a:extLst>
          </p:cNvPr>
          <p:cNvCxnSpPr>
            <a:cxnSpLocks/>
          </p:cNvCxnSpPr>
          <p:nvPr/>
        </p:nvCxnSpPr>
        <p:spPr>
          <a:xfrm>
            <a:off x="11419142" y="3577293"/>
            <a:ext cx="0" cy="17529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Oval 329">
            <a:hlinkClick r:id="rId5" action="ppaction://hlinksldjump"/>
            <a:extLst>
              <a:ext uri="{FF2B5EF4-FFF2-40B4-BE49-F238E27FC236}">
                <a16:creationId xmlns:a16="http://schemas.microsoft.com/office/drawing/2014/main" id="{611EDEF9-07A5-410F-AD4E-7D31BF747FBA}"/>
              </a:ext>
            </a:extLst>
          </p:cNvPr>
          <p:cNvSpPr/>
          <p:nvPr/>
        </p:nvSpPr>
        <p:spPr>
          <a:xfrm rot="5400000">
            <a:off x="11264961" y="3540287"/>
            <a:ext cx="308362" cy="3083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1" name="Oval 330">
            <a:hlinkClick r:id="rId8" action="ppaction://hlinksldjump"/>
            <a:extLst>
              <a:ext uri="{FF2B5EF4-FFF2-40B4-BE49-F238E27FC236}">
                <a16:creationId xmlns:a16="http://schemas.microsoft.com/office/drawing/2014/main" id="{50DC29F8-BFF7-44E8-B294-F2DC04D4CF97}"/>
              </a:ext>
            </a:extLst>
          </p:cNvPr>
          <p:cNvSpPr/>
          <p:nvPr/>
        </p:nvSpPr>
        <p:spPr>
          <a:xfrm rot="5400000">
            <a:off x="11301352" y="4336470"/>
            <a:ext cx="235580" cy="23463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2" name="Oval 331">
            <a:hlinkClick r:id="rId9" action="ppaction://hlinksldjump"/>
            <a:extLst>
              <a:ext uri="{FF2B5EF4-FFF2-40B4-BE49-F238E27FC236}">
                <a16:creationId xmlns:a16="http://schemas.microsoft.com/office/drawing/2014/main" id="{8518A251-678F-4502-AE42-DDBF56AD7AF5}"/>
              </a:ext>
            </a:extLst>
          </p:cNvPr>
          <p:cNvSpPr/>
          <p:nvPr/>
        </p:nvSpPr>
        <p:spPr>
          <a:xfrm rot="5400000">
            <a:off x="11301968" y="5095940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BUTTON">
            <a:extLst>
              <a:ext uri="{FF2B5EF4-FFF2-40B4-BE49-F238E27FC236}">
                <a16:creationId xmlns:a16="http://schemas.microsoft.com/office/drawing/2014/main" id="{93DD12E0-41D6-41C1-BDB7-B86B4BD69AB0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D3AA2DB-4FE3-443A-A008-F4D2A782022A}"/>
              </a:ext>
            </a:extLst>
          </p:cNvPr>
          <p:cNvGrpSpPr/>
          <p:nvPr/>
        </p:nvGrpSpPr>
        <p:grpSpPr>
          <a:xfrm>
            <a:off x="-282858" y="1364740"/>
            <a:ext cx="4100890" cy="4100890"/>
            <a:chOff x="-316117" y="1378555"/>
            <a:chExt cx="4100890" cy="410089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34D58CD-AE9C-4C26-8ED3-4ABF692A7202}"/>
                </a:ext>
              </a:extLst>
            </p:cNvPr>
            <p:cNvGrpSpPr/>
            <p:nvPr/>
          </p:nvGrpSpPr>
          <p:grpSpPr>
            <a:xfrm rot="979766" flipV="1">
              <a:off x="802077" y="3313350"/>
              <a:ext cx="681063" cy="1948408"/>
              <a:chOff x="3806662" y="1678057"/>
              <a:chExt cx="681063" cy="1948408"/>
            </a:xfrm>
          </p:grpSpPr>
          <p:grpSp>
            <p:nvGrpSpPr>
              <p:cNvPr id="51" name="Graphic 1">
                <a:extLst>
                  <a:ext uri="{FF2B5EF4-FFF2-40B4-BE49-F238E27FC236}">
                    <a16:creationId xmlns:a16="http://schemas.microsoft.com/office/drawing/2014/main" id="{2958DBEF-6839-4F89-A515-7CD97027D719}"/>
                  </a:ext>
                </a:extLst>
              </p:cNvPr>
              <p:cNvGrpSpPr/>
              <p:nvPr/>
            </p:nvGrpSpPr>
            <p:grpSpPr>
              <a:xfrm>
                <a:off x="3933355" y="2002673"/>
                <a:ext cx="554370" cy="1623792"/>
                <a:chOff x="3933355" y="2002673"/>
                <a:chExt cx="554370" cy="1623792"/>
              </a:xfrm>
            </p:grpSpPr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898906A4-3D58-4438-A869-2713F385A20F}"/>
                    </a:ext>
                  </a:extLst>
                </p:cNvPr>
                <p:cNvSpPr/>
                <p:nvPr/>
              </p:nvSpPr>
              <p:spPr>
                <a:xfrm>
                  <a:off x="3950844" y="2015002"/>
                  <a:ext cx="529860" cy="1603479"/>
                </a:xfrm>
                <a:custGeom>
                  <a:avLst/>
                  <a:gdLst>
                    <a:gd name="connsiteX0" fmla="*/ 164803 w 556082"/>
                    <a:gd name="connsiteY0" fmla="*/ 8418 h 1603478"/>
                    <a:gd name="connsiteX1" fmla="*/ 128869 w 556082"/>
                    <a:gd name="connsiteY1" fmla="*/ 68308 h 1603478"/>
                    <a:gd name="connsiteX2" fmla="*/ 96928 w 556082"/>
                    <a:gd name="connsiteY2" fmla="*/ 433 h 1603478"/>
                    <a:gd name="connsiteX3" fmla="*/ 60994 w 556082"/>
                    <a:gd name="connsiteY3" fmla="*/ 64315 h 1603478"/>
                    <a:gd name="connsiteX4" fmla="*/ 31050 w 556082"/>
                    <a:gd name="connsiteY4" fmla="*/ 433 h 1603478"/>
                    <a:gd name="connsiteX5" fmla="*/ 3101 w 556082"/>
                    <a:gd name="connsiteY5" fmla="*/ 176109 h 1603478"/>
                    <a:gd name="connsiteX6" fmla="*/ 172788 w 556082"/>
                    <a:gd name="connsiteY6" fmla="*/ 1040516 h 1603478"/>
                    <a:gd name="connsiteX7" fmla="*/ 426321 w 556082"/>
                    <a:gd name="connsiteY7" fmla="*/ 1603479 h 1603478"/>
                    <a:gd name="connsiteX8" fmla="*/ 556082 w 556082"/>
                    <a:gd name="connsiteY8" fmla="*/ 1429799 h 1603478"/>
                    <a:gd name="connsiteX9" fmla="*/ 192752 w 556082"/>
                    <a:gd name="connsiteY9" fmla="*/ 182098 h 1603478"/>
                    <a:gd name="connsiteX10" fmla="*/ 164803 w 556082"/>
                    <a:gd name="connsiteY10" fmla="*/ 8418 h 1603478"/>
                    <a:gd name="connsiteX0" fmla="*/ 164803 w 529860"/>
                    <a:gd name="connsiteY0" fmla="*/ 8418 h 1603479"/>
                    <a:gd name="connsiteX1" fmla="*/ 128869 w 529860"/>
                    <a:gd name="connsiteY1" fmla="*/ 68308 h 1603479"/>
                    <a:gd name="connsiteX2" fmla="*/ 96928 w 529860"/>
                    <a:gd name="connsiteY2" fmla="*/ 433 h 1603479"/>
                    <a:gd name="connsiteX3" fmla="*/ 60994 w 529860"/>
                    <a:gd name="connsiteY3" fmla="*/ 64315 h 1603479"/>
                    <a:gd name="connsiteX4" fmla="*/ 31050 w 529860"/>
                    <a:gd name="connsiteY4" fmla="*/ 433 h 1603479"/>
                    <a:gd name="connsiteX5" fmla="*/ 3101 w 529860"/>
                    <a:gd name="connsiteY5" fmla="*/ 176109 h 1603479"/>
                    <a:gd name="connsiteX6" fmla="*/ 172788 w 529860"/>
                    <a:gd name="connsiteY6" fmla="*/ 1040516 h 1603479"/>
                    <a:gd name="connsiteX7" fmla="*/ 426321 w 529860"/>
                    <a:gd name="connsiteY7" fmla="*/ 1603479 h 1603479"/>
                    <a:gd name="connsiteX8" fmla="*/ 529860 w 529860"/>
                    <a:gd name="connsiteY8" fmla="*/ 1437997 h 1603479"/>
                    <a:gd name="connsiteX9" fmla="*/ 192752 w 529860"/>
                    <a:gd name="connsiteY9" fmla="*/ 182098 h 1603479"/>
                    <a:gd name="connsiteX10" fmla="*/ 164803 w 529860"/>
                    <a:gd name="connsiteY10" fmla="*/ 8418 h 1603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9860" h="1603479">
                      <a:moveTo>
                        <a:pt x="164803" y="8418"/>
                      </a:moveTo>
                      <a:cubicBezTo>
                        <a:pt x="128869" y="-9548"/>
                        <a:pt x="128869" y="68308"/>
                        <a:pt x="128869" y="68308"/>
                      </a:cubicBezTo>
                      <a:cubicBezTo>
                        <a:pt x="128869" y="68308"/>
                        <a:pt x="122880" y="6422"/>
                        <a:pt x="96928" y="433"/>
                      </a:cubicBezTo>
                      <a:cubicBezTo>
                        <a:pt x="72972" y="-3559"/>
                        <a:pt x="62991" y="46348"/>
                        <a:pt x="60994" y="64315"/>
                      </a:cubicBezTo>
                      <a:cubicBezTo>
                        <a:pt x="58998" y="52337"/>
                        <a:pt x="55005" y="-5556"/>
                        <a:pt x="31050" y="433"/>
                      </a:cubicBezTo>
                      <a:cubicBezTo>
                        <a:pt x="-10873" y="10415"/>
                        <a:pt x="1105" y="120212"/>
                        <a:pt x="3101" y="176109"/>
                      </a:cubicBezTo>
                      <a:cubicBezTo>
                        <a:pt x="5097" y="232006"/>
                        <a:pt x="60994" y="739072"/>
                        <a:pt x="172788" y="1040516"/>
                      </a:cubicBezTo>
                      <a:cubicBezTo>
                        <a:pt x="246652" y="1238152"/>
                        <a:pt x="336487" y="1427802"/>
                        <a:pt x="426321" y="1603479"/>
                      </a:cubicBezTo>
                      <a:cubicBezTo>
                        <a:pt x="469575" y="1545586"/>
                        <a:pt x="486606" y="1495890"/>
                        <a:pt x="529860" y="1437997"/>
                      </a:cubicBezTo>
                      <a:cubicBezTo>
                        <a:pt x="352188" y="1074666"/>
                        <a:pt x="230682" y="661215"/>
                        <a:pt x="192752" y="182098"/>
                      </a:cubicBezTo>
                      <a:cubicBezTo>
                        <a:pt x="190755" y="144168"/>
                        <a:pt x="188759" y="20396"/>
                        <a:pt x="164803" y="8418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209E5C20-4240-4381-A3E4-9E14A9CF977A}"/>
                    </a:ext>
                  </a:extLst>
                </p:cNvPr>
                <p:cNvSpPr/>
                <p:nvPr/>
              </p:nvSpPr>
              <p:spPr>
                <a:xfrm>
                  <a:off x="3933355" y="2002673"/>
                  <a:ext cx="554370" cy="1623792"/>
                </a:xfrm>
                <a:custGeom>
                  <a:avLst/>
                  <a:gdLst>
                    <a:gd name="connsiteX0" fmla="*/ 222220 w 578313"/>
                    <a:gd name="connsiteY0" fmla="*/ 192430 h 1623791"/>
                    <a:gd name="connsiteX1" fmla="*/ 220224 w 578313"/>
                    <a:gd name="connsiteY1" fmla="*/ 166478 h 1623791"/>
                    <a:gd name="connsiteX2" fmla="*/ 186286 w 578313"/>
                    <a:gd name="connsiteY2" fmla="*/ 10765 h 1623791"/>
                    <a:gd name="connsiteX3" fmla="*/ 156341 w 578313"/>
                    <a:gd name="connsiteY3" fmla="*/ 10765 h 1623791"/>
                    <a:gd name="connsiteX4" fmla="*/ 142367 w 578313"/>
                    <a:gd name="connsiteY4" fmla="*/ 28732 h 1623791"/>
                    <a:gd name="connsiteX5" fmla="*/ 112422 w 578313"/>
                    <a:gd name="connsiteY5" fmla="*/ 2780 h 1623791"/>
                    <a:gd name="connsiteX6" fmla="*/ 90463 w 578313"/>
                    <a:gd name="connsiteY6" fmla="*/ 8768 h 1623791"/>
                    <a:gd name="connsiteX7" fmla="*/ 76488 w 578313"/>
                    <a:gd name="connsiteY7" fmla="*/ 26735 h 1623791"/>
                    <a:gd name="connsiteX8" fmla="*/ 60518 w 578313"/>
                    <a:gd name="connsiteY8" fmla="*/ 4776 h 1623791"/>
                    <a:gd name="connsiteX9" fmla="*/ 40555 w 578313"/>
                    <a:gd name="connsiteY9" fmla="*/ 783 h 1623791"/>
                    <a:gd name="connsiteX10" fmla="*/ 2624 w 578313"/>
                    <a:gd name="connsiteY10" fmla="*/ 168474 h 1623791"/>
                    <a:gd name="connsiteX11" fmla="*/ 4621 w 578313"/>
                    <a:gd name="connsiteY11" fmla="*/ 188437 h 1623791"/>
                    <a:gd name="connsiteX12" fmla="*/ 176304 w 578313"/>
                    <a:gd name="connsiteY12" fmla="*/ 1054840 h 1623791"/>
                    <a:gd name="connsiteX13" fmla="*/ 429837 w 578313"/>
                    <a:gd name="connsiteY13" fmla="*/ 1617803 h 1623791"/>
                    <a:gd name="connsiteX14" fmla="*/ 439819 w 578313"/>
                    <a:gd name="connsiteY14" fmla="*/ 1623792 h 1623791"/>
                    <a:gd name="connsiteX15" fmla="*/ 445808 w 578313"/>
                    <a:gd name="connsiteY15" fmla="*/ 1621796 h 1623791"/>
                    <a:gd name="connsiteX16" fmla="*/ 451797 w 578313"/>
                    <a:gd name="connsiteY16" fmla="*/ 1605825 h 1623791"/>
                    <a:gd name="connsiteX17" fmla="*/ 198264 w 578313"/>
                    <a:gd name="connsiteY17" fmla="*/ 1044859 h 1623791"/>
                    <a:gd name="connsiteX18" fmla="*/ 28577 w 578313"/>
                    <a:gd name="connsiteY18" fmla="*/ 184445 h 1623791"/>
                    <a:gd name="connsiteX19" fmla="*/ 26580 w 578313"/>
                    <a:gd name="connsiteY19" fmla="*/ 162485 h 1623791"/>
                    <a:gd name="connsiteX20" fmla="*/ 46544 w 578313"/>
                    <a:gd name="connsiteY20" fmla="*/ 18750 h 1623791"/>
                    <a:gd name="connsiteX21" fmla="*/ 60518 w 578313"/>
                    <a:gd name="connsiteY21" fmla="*/ 64665 h 1623791"/>
                    <a:gd name="connsiteX22" fmla="*/ 62514 w 578313"/>
                    <a:gd name="connsiteY22" fmla="*/ 74647 h 1623791"/>
                    <a:gd name="connsiteX23" fmla="*/ 74492 w 578313"/>
                    <a:gd name="connsiteY23" fmla="*/ 82632 h 1623791"/>
                    <a:gd name="connsiteX24" fmla="*/ 84474 w 578313"/>
                    <a:gd name="connsiteY24" fmla="*/ 70654 h 1623791"/>
                    <a:gd name="connsiteX25" fmla="*/ 102441 w 578313"/>
                    <a:gd name="connsiteY25" fmla="*/ 20746 h 1623791"/>
                    <a:gd name="connsiteX26" fmla="*/ 106433 w 578313"/>
                    <a:gd name="connsiteY26" fmla="*/ 18750 h 1623791"/>
                    <a:gd name="connsiteX27" fmla="*/ 128393 w 578313"/>
                    <a:gd name="connsiteY27" fmla="*/ 74647 h 1623791"/>
                    <a:gd name="connsiteX28" fmla="*/ 140371 w 578313"/>
                    <a:gd name="connsiteY28" fmla="*/ 84629 h 1623791"/>
                    <a:gd name="connsiteX29" fmla="*/ 152349 w 578313"/>
                    <a:gd name="connsiteY29" fmla="*/ 72651 h 1623791"/>
                    <a:gd name="connsiteX30" fmla="*/ 166323 w 578313"/>
                    <a:gd name="connsiteY30" fmla="*/ 22743 h 1623791"/>
                    <a:gd name="connsiteX31" fmla="*/ 172312 w 578313"/>
                    <a:gd name="connsiteY31" fmla="*/ 22743 h 1623791"/>
                    <a:gd name="connsiteX32" fmla="*/ 192275 w 578313"/>
                    <a:gd name="connsiteY32" fmla="*/ 158492 h 1623791"/>
                    <a:gd name="connsiteX33" fmla="*/ 194271 w 578313"/>
                    <a:gd name="connsiteY33" fmla="*/ 186441 h 1623791"/>
                    <a:gd name="connsiteX34" fmla="*/ 555606 w 578313"/>
                    <a:gd name="connsiteY34" fmla="*/ 1436138 h 1623791"/>
                    <a:gd name="connsiteX35" fmla="*/ 571576 w 578313"/>
                    <a:gd name="connsiteY35" fmla="*/ 1442127 h 1623791"/>
                    <a:gd name="connsiteX36" fmla="*/ 577565 w 578313"/>
                    <a:gd name="connsiteY36" fmla="*/ 1426156 h 1623791"/>
                    <a:gd name="connsiteX37" fmla="*/ 222220 w 578313"/>
                    <a:gd name="connsiteY37" fmla="*/ 192430 h 1623791"/>
                    <a:gd name="connsiteX0" fmla="*/ 222220 w 578313"/>
                    <a:gd name="connsiteY0" fmla="*/ 192430 h 1623792"/>
                    <a:gd name="connsiteX1" fmla="*/ 220224 w 578313"/>
                    <a:gd name="connsiteY1" fmla="*/ 166478 h 1623792"/>
                    <a:gd name="connsiteX2" fmla="*/ 186286 w 578313"/>
                    <a:gd name="connsiteY2" fmla="*/ 10765 h 1623792"/>
                    <a:gd name="connsiteX3" fmla="*/ 156341 w 578313"/>
                    <a:gd name="connsiteY3" fmla="*/ 10765 h 1623792"/>
                    <a:gd name="connsiteX4" fmla="*/ 142367 w 578313"/>
                    <a:gd name="connsiteY4" fmla="*/ 28732 h 1623792"/>
                    <a:gd name="connsiteX5" fmla="*/ 112422 w 578313"/>
                    <a:gd name="connsiteY5" fmla="*/ 2780 h 1623792"/>
                    <a:gd name="connsiteX6" fmla="*/ 90463 w 578313"/>
                    <a:gd name="connsiteY6" fmla="*/ 8768 h 1623792"/>
                    <a:gd name="connsiteX7" fmla="*/ 76488 w 578313"/>
                    <a:gd name="connsiteY7" fmla="*/ 26735 h 1623792"/>
                    <a:gd name="connsiteX8" fmla="*/ 60518 w 578313"/>
                    <a:gd name="connsiteY8" fmla="*/ 4776 h 1623792"/>
                    <a:gd name="connsiteX9" fmla="*/ 40555 w 578313"/>
                    <a:gd name="connsiteY9" fmla="*/ 783 h 1623792"/>
                    <a:gd name="connsiteX10" fmla="*/ 2624 w 578313"/>
                    <a:gd name="connsiteY10" fmla="*/ 168474 h 1623792"/>
                    <a:gd name="connsiteX11" fmla="*/ 4621 w 578313"/>
                    <a:gd name="connsiteY11" fmla="*/ 188437 h 1623792"/>
                    <a:gd name="connsiteX12" fmla="*/ 176304 w 578313"/>
                    <a:gd name="connsiteY12" fmla="*/ 1054840 h 1623792"/>
                    <a:gd name="connsiteX13" fmla="*/ 429837 w 578313"/>
                    <a:gd name="connsiteY13" fmla="*/ 1617803 h 1623792"/>
                    <a:gd name="connsiteX14" fmla="*/ 439819 w 578313"/>
                    <a:gd name="connsiteY14" fmla="*/ 1623792 h 1623792"/>
                    <a:gd name="connsiteX15" fmla="*/ 445808 w 578313"/>
                    <a:gd name="connsiteY15" fmla="*/ 1621796 h 1623792"/>
                    <a:gd name="connsiteX16" fmla="*/ 451797 w 578313"/>
                    <a:gd name="connsiteY16" fmla="*/ 1605825 h 1623792"/>
                    <a:gd name="connsiteX17" fmla="*/ 198264 w 578313"/>
                    <a:gd name="connsiteY17" fmla="*/ 1044859 h 1623792"/>
                    <a:gd name="connsiteX18" fmla="*/ 28577 w 578313"/>
                    <a:gd name="connsiteY18" fmla="*/ 184445 h 1623792"/>
                    <a:gd name="connsiteX19" fmla="*/ 26580 w 578313"/>
                    <a:gd name="connsiteY19" fmla="*/ 162485 h 1623792"/>
                    <a:gd name="connsiteX20" fmla="*/ 46544 w 578313"/>
                    <a:gd name="connsiteY20" fmla="*/ 18750 h 1623792"/>
                    <a:gd name="connsiteX21" fmla="*/ 60518 w 578313"/>
                    <a:gd name="connsiteY21" fmla="*/ 64665 h 1623792"/>
                    <a:gd name="connsiteX22" fmla="*/ 62514 w 578313"/>
                    <a:gd name="connsiteY22" fmla="*/ 74647 h 1623792"/>
                    <a:gd name="connsiteX23" fmla="*/ 74492 w 578313"/>
                    <a:gd name="connsiteY23" fmla="*/ 82632 h 1623792"/>
                    <a:gd name="connsiteX24" fmla="*/ 84474 w 578313"/>
                    <a:gd name="connsiteY24" fmla="*/ 70654 h 1623792"/>
                    <a:gd name="connsiteX25" fmla="*/ 102441 w 578313"/>
                    <a:gd name="connsiteY25" fmla="*/ 20746 h 1623792"/>
                    <a:gd name="connsiteX26" fmla="*/ 106433 w 578313"/>
                    <a:gd name="connsiteY26" fmla="*/ 18750 h 1623792"/>
                    <a:gd name="connsiteX27" fmla="*/ 128393 w 578313"/>
                    <a:gd name="connsiteY27" fmla="*/ 74647 h 1623792"/>
                    <a:gd name="connsiteX28" fmla="*/ 140371 w 578313"/>
                    <a:gd name="connsiteY28" fmla="*/ 84629 h 1623792"/>
                    <a:gd name="connsiteX29" fmla="*/ 152349 w 578313"/>
                    <a:gd name="connsiteY29" fmla="*/ 72651 h 1623792"/>
                    <a:gd name="connsiteX30" fmla="*/ 166323 w 578313"/>
                    <a:gd name="connsiteY30" fmla="*/ 22743 h 1623792"/>
                    <a:gd name="connsiteX31" fmla="*/ 172312 w 578313"/>
                    <a:gd name="connsiteY31" fmla="*/ 22743 h 1623792"/>
                    <a:gd name="connsiteX32" fmla="*/ 192275 w 578313"/>
                    <a:gd name="connsiteY32" fmla="*/ 158492 h 1623792"/>
                    <a:gd name="connsiteX33" fmla="*/ 194271 w 578313"/>
                    <a:gd name="connsiteY33" fmla="*/ 186441 h 1623792"/>
                    <a:gd name="connsiteX34" fmla="*/ 538063 w 578313"/>
                    <a:gd name="connsiteY34" fmla="*/ 1450849 h 1623792"/>
                    <a:gd name="connsiteX35" fmla="*/ 571576 w 578313"/>
                    <a:gd name="connsiteY35" fmla="*/ 1442127 h 1623792"/>
                    <a:gd name="connsiteX36" fmla="*/ 577565 w 578313"/>
                    <a:gd name="connsiteY36" fmla="*/ 1426156 h 1623792"/>
                    <a:gd name="connsiteX37" fmla="*/ 222220 w 578313"/>
                    <a:gd name="connsiteY37" fmla="*/ 192430 h 1623792"/>
                    <a:gd name="connsiteX0" fmla="*/ 222220 w 572620"/>
                    <a:gd name="connsiteY0" fmla="*/ 192430 h 1623792"/>
                    <a:gd name="connsiteX1" fmla="*/ 220224 w 572620"/>
                    <a:gd name="connsiteY1" fmla="*/ 166478 h 1623792"/>
                    <a:gd name="connsiteX2" fmla="*/ 186286 w 572620"/>
                    <a:gd name="connsiteY2" fmla="*/ 10765 h 1623792"/>
                    <a:gd name="connsiteX3" fmla="*/ 156341 w 572620"/>
                    <a:gd name="connsiteY3" fmla="*/ 10765 h 1623792"/>
                    <a:gd name="connsiteX4" fmla="*/ 142367 w 572620"/>
                    <a:gd name="connsiteY4" fmla="*/ 28732 h 1623792"/>
                    <a:gd name="connsiteX5" fmla="*/ 112422 w 572620"/>
                    <a:gd name="connsiteY5" fmla="*/ 2780 h 1623792"/>
                    <a:gd name="connsiteX6" fmla="*/ 90463 w 572620"/>
                    <a:gd name="connsiteY6" fmla="*/ 8768 h 1623792"/>
                    <a:gd name="connsiteX7" fmla="*/ 76488 w 572620"/>
                    <a:gd name="connsiteY7" fmla="*/ 26735 h 1623792"/>
                    <a:gd name="connsiteX8" fmla="*/ 60518 w 572620"/>
                    <a:gd name="connsiteY8" fmla="*/ 4776 h 1623792"/>
                    <a:gd name="connsiteX9" fmla="*/ 40555 w 572620"/>
                    <a:gd name="connsiteY9" fmla="*/ 783 h 1623792"/>
                    <a:gd name="connsiteX10" fmla="*/ 2624 w 572620"/>
                    <a:gd name="connsiteY10" fmla="*/ 168474 h 1623792"/>
                    <a:gd name="connsiteX11" fmla="*/ 4621 w 572620"/>
                    <a:gd name="connsiteY11" fmla="*/ 188437 h 1623792"/>
                    <a:gd name="connsiteX12" fmla="*/ 176304 w 572620"/>
                    <a:gd name="connsiteY12" fmla="*/ 1054840 h 1623792"/>
                    <a:gd name="connsiteX13" fmla="*/ 429837 w 572620"/>
                    <a:gd name="connsiteY13" fmla="*/ 1617803 h 1623792"/>
                    <a:gd name="connsiteX14" fmla="*/ 439819 w 572620"/>
                    <a:gd name="connsiteY14" fmla="*/ 1623792 h 1623792"/>
                    <a:gd name="connsiteX15" fmla="*/ 445808 w 572620"/>
                    <a:gd name="connsiteY15" fmla="*/ 1621796 h 1623792"/>
                    <a:gd name="connsiteX16" fmla="*/ 451797 w 572620"/>
                    <a:gd name="connsiteY16" fmla="*/ 1605825 h 1623792"/>
                    <a:gd name="connsiteX17" fmla="*/ 198264 w 572620"/>
                    <a:gd name="connsiteY17" fmla="*/ 1044859 h 1623792"/>
                    <a:gd name="connsiteX18" fmla="*/ 28577 w 572620"/>
                    <a:gd name="connsiteY18" fmla="*/ 184445 h 1623792"/>
                    <a:gd name="connsiteX19" fmla="*/ 26580 w 572620"/>
                    <a:gd name="connsiteY19" fmla="*/ 162485 h 1623792"/>
                    <a:gd name="connsiteX20" fmla="*/ 46544 w 572620"/>
                    <a:gd name="connsiteY20" fmla="*/ 18750 h 1623792"/>
                    <a:gd name="connsiteX21" fmla="*/ 60518 w 572620"/>
                    <a:gd name="connsiteY21" fmla="*/ 64665 h 1623792"/>
                    <a:gd name="connsiteX22" fmla="*/ 62514 w 572620"/>
                    <a:gd name="connsiteY22" fmla="*/ 74647 h 1623792"/>
                    <a:gd name="connsiteX23" fmla="*/ 74492 w 572620"/>
                    <a:gd name="connsiteY23" fmla="*/ 82632 h 1623792"/>
                    <a:gd name="connsiteX24" fmla="*/ 84474 w 572620"/>
                    <a:gd name="connsiteY24" fmla="*/ 70654 h 1623792"/>
                    <a:gd name="connsiteX25" fmla="*/ 102441 w 572620"/>
                    <a:gd name="connsiteY25" fmla="*/ 20746 h 1623792"/>
                    <a:gd name="connsiteX26" fmla="*/ 106433 w 572620"/>
                    <a:gd name="connsiteY26" fmla="*/ 18750 h 1623792"/>
                    <a:gd name="connsiteX27" fmla="*/ 128393 w 572620"/>
                    <a:gd name="connsiteY27" fmla="*/ 74647 h 1623792"/>
                    <a:gd name="connsiteX28" fmla="*/ 140371 w 572620"/>
                    <a:gd name="connsiteY28" fmla="*/ 84629 h 1623792"/>
                    <a:gd name="connsiteX29" fmla="*/ 152349 w 572620"/>
                    <a:gd name="connsiteY29" fmla="*/ 72651 h 1623792"/>
                    <a:gd name="connsiteX30" fmla="*/ 166323 w 572620"/>
                    <a:gd name="connsiteY30" fmla="*/ 22743 h 1623792"/>
                    <a:gd name="connsiteX31" fmla="*/ 172312 w 572620"/>
                    <a:gd name="connsiteY31" fmla="*/ 22743 h 1623792"/>
                    <a:gd name="connsiteX32" fmla="*/ 192275 w 572620"/>
                    <a:gd name="connsiteY32" fmla="*/ 158492 h 1623792"/>
                    <a:gd name="connsiteX33" fmla="*/ 194271 w 572620"/>
                    <a:gd name="connsiteY33" fmla="*/ 186441 h 1623792"/>
                    <a:gd name="connsiteX34" fmla="*/ 538063 w 572620"/>
                    <a:gd name="connsiteY34" fmla="*/ 1450849 h 1623792"/>
                    <a:gd name="connsiteX35" fmla="*/ 571576 w 572620"/>
                    <a:gd name="connsiteY35" fmla="*/ 1442127 h 1623792"/>
                    <a:gd name="connsiteX36" fmla="*/ 553927 w 572620"/>
                    <a:gd name="connsiteY36" fmla="*/ 1439081 h 1623792"/>
                    <a:gd name="connsiteX37" fmla="*/ 222220 w 572620"/>
                    <a:gd name="connsiteY37" fmla="*/ 192430 h 1623792"/>
                    <a:gd name="connsiteX0" fmla="*/ 222220 w 554370"/>
                    <a:gd name="connsiteY0" fmla="*/ 192430 h 1623792"/>
                    <a:gd name="connsiteX1" fmla="*/ 220224 w 554370"/>
                    <a:gd name="connsiteY1" fmla="*/ 166478 h 1623792"/>
                    <a:gd name="connsiteX2" fmla="*/ 186286 w 554370"/>
                    <a:gd name="connsiteY2" fmla="*/ 10765 h 1623792"/>
                    <a:gd name="connsiteX3" fmla="*/ 156341 w 554370"/>
                    <a:gd name="connsiteY3" fmla="*/ 10765 h 1623792"/>
                    <a:gd name="connsiteX4" fmla="*/ 142367 w 554370"/>
                    <a:gd name="connsiteY4" fmla="*/ 28732 h 1623792"/>
                    <a:gd name="connsiteX5" fmla="*/ 112422 w 554370"/>
                    <a:gd name="connsiteY5" fmla="*/ 2780 h 1623792"/>
                    <a:gd name="connsiteX6" fmla="*/ 90463 w 554370"/>
                    <a:gd name="connsiteY6" fmla="*/ 8768 h 1623792"/>
                    <a:gd name="connsiteX7" fmla="*/ 76488 w 554370"/>
                    <a:gd name="connsiteY7" fmla="*/ 26735 h 1623792"/>
                    <a:gd name="connsiteX8" fmla="*/ 60518 w 554370"/>
                    <a:gd name="connsiteY8" fmla="*/ 4776 h 1623792"/>
                    <a:gd name="connsiteX9" fmla="*/ 40555 w 554370"/>
                    <a:gd name="connsiteY9" fmla="*/ 783 h 1623792"/>
                    <a:gd name="connsiteX10" fmla="*/ 2624 w 554370"/>
                    <a:gd name="connsiteY10" fmla="*/ 168474 h 1623792"/>
                    <a:gd name="connsiteX11" fmla="*/ 4621 w 554370"/>
                    <a:gd name="connsiteY11" fmla="*/ 188437 h 1623792"/>
                    <a:gd name="connsiteX12" fmla="*/ 176304 w 554370"/>
                    <a:gd name="connsiteY12" fmla="*/ 1054840 h 1623792"/>
                    <a:gd name="connsiteX13" fmla="*/ 429837 w 554370"/>
                    <a:gd name="connsiteY13" fmla="*/ 1617803 h 1623792"/>
                    <a:gd name="connsiteX14" fmla="*/ 439819 w 554370"/>
                    <a:gd name="connsiteY14" fmla="*/ 1623792 h 1623792"/>
                    <a:gd name="connsiteX15" fmla="*/ 445808 w 554370"/>
                    <a:gd name="connsiteY15" fmla="*/ 1621796 h 1623792"/>
                    <a:gd name="connsiteX16" fmla="*/ 451797 w 554370"/>
                    <a:gd name="connsiteY16" fmla="*/ 1605825 h 1623792"/>
                    <a:gd name="connsiteX17" fmla="*/ 198264 w 554370"/>
                    <a:gd name="connsiteY17" fmla="*/ 1044859 h 1623792"/>
                    <a:gd name="connsiteX18" fmla="*/ 28577 w 554370"/>
                    <a:gd name="connsiteY18" fmla="*/ 184445 h 1623792"/>
                    <a:gd name="connsiteX19" fmla="*/ 26580 w 554370"/>
                    <a:gd name="connsiteY19" fmla="*/ 162485 h 1623792"/>
                    <a:gd name="connsiteX20" fmla="*/ 46544 w 554370"/>
                    <a:gd name="connsiteY20" fmla="*/ 18750 h 1623792"/>
                    <a:gd name="connsiteX21" fmla="*/ 60518 w 554370"/>
                    <a:gd name="connsiteY21" fmla="*/ 64665 h 1623792"/>
                    <a:gd name="connsiteX22" fmla="*/ 62514 w 554370"/>
                    <a:gd name="connsiteY22" fmla="*/ 74647 h 1623792"/>
                    <a:gd name="connsiteX23" fmla="*/ 74492 w 554370"/>
                    <a:gd name="connsiteY23" fmla="*/ 82632 h 1623792"/>
                    <a:gd name="connsiteX24" fmla="*/ 84474 w 554370"/>
                    <a:gd name="connsiteY24" fmla="*/ 70654 h 1623792"/>
                    <a:gd name="connsiteX25" fmla="*/ 102441 w 554370"/>
                    <a:gd name="connsiteY25" fmla="*/ 20746 h 1623792"/>
                    <a:gd name="connsiteX26" fmla="*/ 106433 w 554370"/>
                    <a:gd name="connsiteY26" fmla="*/ 18750 h 1623792"/>
                    <a:gd name="connsiteX27" fmla="*/ 128393 w 554370"/>
                    <a:gd name="connsiteY27" fmla="*/ 74647 h 1623792"/>
                    <a:gd name="connsiteX28" fmla="*/ 140371 w 554370"/>
                    <a:gd name="connsiteY28" fmla="*/ 84629 h 1623792"/>
                    <a:gd name="connsiteX29" fmla="*/ 152349 w 554370"/>
                    <a:gd name="connsiteY29" fmla="*/ 72651 h 1623792"/>
                    <a:gd name="connsiteX30" fmla="*/ 166323 w 554370"/>
                    <a:gd name="connsiteY30" fmla="*/ 22743 h 1623792"/>
                    <a:gd name="connsiteX31" fmla="*/ 172312 w 554370"/>
                    <a:gd name="connsiteY31" fmla="*/ 22743 h 1623792"/>
                    <a:gd name="connsiteX32" fmla="*/ 192275 w 554370"/>
                    <a:gd name="connsiteY32" fmla="*/ 158492 h 1623792"/>
                    <a:gd name="connsiteX33" fmla="*/ 194271 w 554370"/>
                    <a:gd name="connsiteY33" fmla="*/ 186441 h 1623792"/>
                    <a:gd name="connsiteX34" fmla="*/ 538063 w 554370"/>
                    <a:gd name="connsiteY34" fmla="*/ 1450849 h 1623792"/>
                    <a:gd name="connsiteX35" fmla="*/ 544891 w 554370"/>
                    <a:gd name="connsiteY35" fmla="*/ 1454159 h 1623792"/>
                    <a:gd name="connsiteX36" fmla="*/ 553927 w 554370"/>
                    <a:gd name="connsiteY36" fmla="*/ 1439081 h 1623792"/>
                    <a:gd name="connsiteX37" fmla="*/ 222220 w 554370"/>
                    <a:gd name="connsiteY37" fmla="*/ 192430 h 16237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554370" h="1623792">
                      <a:moveTo>
                        <a:pt x="222220" y="192430"/>
                      </a:moveTo>
                      <a:cubicBezTo>
                        <a:pt x="222220" y="186441"/>
                        <a:pt x="222220" y="176459"/>
                        <a:pt x="220224" y="166478"/>
                      </a:cubicBezTo>
                      <a:cubicBezTo>
                        <a:pt x="216231" y="74647"/>
                        <a:pt x="208246" y="22743"/>
                        <a:pt x="186286" y="10765"/>
                      </a:cubicBezTo>
                      <a:cubicBezTo>
                        <a:pt x="172312" y="4776"/>
                        <a:pt x="162330" y="6772"/>
                        <a:pt x="156341" y="10765"/>
                      </a:cubicBezTo>
                      <a:cubicBezTo>
                        <a:pt x="150352" y="14757"/>
                        <a:pt x="144363" y="20746"/>
                        <a:pt x="142367" y="28732"/>
                      </a:cubicBezTo>
                      <a:cubicBezTo>
                        <a:pt x="136378" y="14757"/>
                        <a:pt x="126396" y="4776"/>
                        <a:pt x="112422" y="2780"/>
                      </a:cubicBezTo>
                      <a:cubicBezTo>
                        <a:pt x="104437" y="783"/>
                        <a:pt x="96452" y="2780"/>
                        <a:pt x="90463" y="8768"/>
                      </a:cubicBezTo>
                      <a:cubicBezTo>
                        <a:pt x="84474" y="12761"/>
                        <a:pt x="80481" y="18750"/>
                        <a:pt x="76488" y="26735"/>
                      </a:cubicBezTo>
                      <a:cubicBezTo>
                        <a:pt x="72496" y="16754"/>
                        <a:pt x="68503" y="8768"/>
                        <a:pt x="60518" y="4776"/>
                      </a:cubicBezTo>
                      <a:cubicBezTo>
                        <a:pt x="54529" y="783"/>
                        <a:pt x="48540" y="-1213"/>
                        <a:pt x="40555" y="783"/>
                      </a:cubicBezTo>
                      <a:cubicBezTo>
                        <a:pt x="-7357" y="12761"/>
                        <a:pt x="-1368" y="102596"/>
                        <a:pt x="2624" y="168474"/>
                      </a:cubicBezTo>
                      <a:cubicBezTo>
                        <a:pt x="2624" y="176459"/>
                        <a:pt x="2624" y="182448"/>
                        <a:pt x="4621" y="188437"/>
                      </a:cubicBezTo>
                      <a:cubicBezTo>
                        <a:pt x="6617" y="234353"/>
                        <a:pt x="60518" y="747407"/>
                        <a:pt x="176304" y="1054840"/>
                      </a:cubicBezTo>
                      <a:cubicBezTo>
                        <a:pt x="240187" y="1226524"/>
                        <a:pt x="320040" y="1406193"/>
                        <a:pt x="429837" y="1617803"/>
                      </a:cubicBezTo>
                      <a:cubicBezTo>
                        <a:pt x="431834" y="1621796"/>
                        <a:pt x="435826" y="1623792"/>
                        <a:pt x="439819" y="1623792"/>
                      </a:cubicBezTo>
                      <a:cubicBezTo>
                        <a:pt x="441815" y="1623792"/>
                        <a:pt x="443812" y="1623792"/>
                        <a:pt x="445808" y="1621796"/>
                      </a:cubicBezTo>
                      <a:cubicBezTo>
                        <a:pt x="451797" y="1619799"/>
                        <a:pt x="453793" y="1611814"/>
                        <a:pt x="451797" y="1605825"/>
                      </a:cubicBezTo>
                      <a:cubicBezTo>
                        <a:pt x="341999" y="1394215"/>
                        <a:pt x="262146" y="1214546"/>
                        <a:pt x="198264" y="1044859"/>
                      </a:cubicBezTo>
                      <a:cubicBezTo>
                        <a:pt x="84474" y="739422"/>
                        <a:pt x="30573" y="230360"/>
                        <a:pt x="28577" y="184445"/>
                      </a:cubicBezTo>
                      <a:cubicBezTo>
                        <a:pt x="28577" y="178456"/>
                        <a:pt x="28577" y="170470"/>
                        <a:pt x="26580" y="162485"/>
                      </a:cubicBezTo>
                      <a:cubicBezTo>
                        <a:pt x="24584" y="118566"/>
                        <a:pt x="18595" y="26735"/>
                        <a:pt x="46544" y="18750"/>
                      </a:cubicBezTo>
                      <a:cubicBezTo>
                        <a:pt x="48540" y="18750"/>
                        <a:pt x="54529" y="24739"/>
                        <a:pt x="60518" y="64665"/>
                      </a:cubicBezTo>
                      <a:cubicBezTo>
                        <a:pt x="60518" y="68658"/>
                        <a:pt x="62514" y="72651"/>
                        <a:pt x="62514" y="74647"/>
                      </a:cubicBezTo>
                      <a:cubicBezTo>
                        <a:pt x="64510" y="80636"/>
                        <a:pt x="68503" y="84629"/>
                        <a:pt x="74492" y="82632"/>
                      </a:cubicBezTo>
                      <a:cubicBezTo>
                        <a:pt x="80481" y="82632"/>
                        <a:pt x="84474" y="76643"/>
                        <a:pt x="84474" y="70654"/>
                      </a:cubicBezTo>
                      <a:cubicBezTo>
                        <a:pt x="84474" y="56680"/>
                        <a:pt x="92459" y="28732"/>
                        <a:pt x="102441" y="20746"/>
                      </a:cubicBezTo>
                      <a:cubicBezTo>
                        <a:pt x="104437" y="18750"/>
                        <a:pt x="104437" y="18750"/>
                        <a:pt x="106433" y="18750"/>
                      </a:cubicBezTo>
                      <a:cubicBezTo>
                        <a:pt x="116415" y="20746"/>
                        <a:pt x="126396" y="50691"/>
                        <a:pt x="128393" y="74647"/>
                      </a:cubicBezTo>
                      <a:cubicBezTo>
                        <a:pt x="128393" y="80636"/>
                        <a:pt x="134382" y="84629"/>
                        <a:pt x="140371" y="84629"/>
                      </a:cubicBezTo>
                      <a:cubicBezTo>
                        <a:pt x="146360" y="84629"/>
                        <a:pt x="152349" y="78640"/>
                        <a:pt x="152349" y="72651"/>
                      </a:cubicBezTo>
                      <a:cubicBezTo>
                        <a:pt x="152349" y="52688"/>
                        <a:pt x="158338" y="26735"/>
                        <a:pt x="166323" y="22743"/>
                      </a:cubicBezTo>
                      <a:cubicBezTo>
                        <a:pt x="166323" y="22743"/>
                        <a:pt x="168319" y="20746"/>
                        <a:pt x="172312" y="22743"/>
                      </a:cubicBezTo>
                      <a:cubicBezTo>
                        <a:pt x="186286" y="30728"/>
                        <a:pt x="192275" y="126551"/>
                        <a:pt x="192275" y="158492"/>
                      </a:cubicBezTo>
                      <a:cubicBezTo>
                        <a:pt x="192275" y="170470"/>
                        <a:pt x="194271" y="178456"/>
                        <a:pt x="194271" y="186441"/>
                      </a:cubicBezTo>
                      <a:cubicBezTo>
                        <a:pt x="228209" y="599679"/>
                        <a:pt x="324456" y="1011658"/>
                        <a:pt x="538063" y="1450849"/>
                      </a:cubicBezTo>
                      <a:cubicBezTo>
                        <a:pt x="540059" y="1456838"/>
                        <a:pt x="538902" y="1456155"/>
                        <a:pt x="544891" y="1454159"/>
                      </a:cubicBezTo>
                      <a:cubicBezTo>
                        <a:pt x="550880" y="1452162"/>
                        <a:pt x="555923" y="1445070"/>
                        <a:pt x="553927" y="1439081"/>
                      </a:cubicBezTo>
                      <a:cubicBezTo>
                        <a:pt x="346310" y="1009872"/>
                        <a:pt x="254161" y="603672"/>
                        <a:pt x="222220" y="192430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  <p:grpSp>
            <p:nvGrpSpPr>
              <p:cNvPr id="52" name="Graphic 1">
                <a:extLst>
                  <a:ext uri="{FF2B5EF4-FFF2-40B4-BE49-F238E27FC236}">
                    <a16:creationId xmlns:a16="http://schemas.microsoft.com/office/drawing/2014/main" id="{9A1A3631-923B-4C91-A40B-D1CA99E35612}"/>
                  </a:ext>
                </a:extLst>
              </p:cNvPr>
              <p:cNvGrpSpPr/>
              <p:nvPr/>
            </p:nvGrpSpPr>
            <p:grpSpPr>
              <a:xfrm>
                <a:off x="3806662" y="1678057"/>
                <a:ext cx="467622" cy="610874"/>
                <a:chOff x="3806662" y="1678057"/>
                <a:chExt cx="467622" cy="610874"/>
              </a:xfrm>
            </p:grpSpPr>
            <p:grpSp>
              <p:nvGrpSpPr>
                <p:cNvPr id="53" name="Graphic 1">
                  <a:extLst>
                    <a:ext uri="{FF2B5EF4-FFF2-40B4-BE49-F238E27FC236}">
                      <a16:creationId xmlns:a16="http://schemas.microsoft.com/office/drawing/2014/main" id="{4D9FC121-060B-4961-A381-083B17119377}"/>
                    </a:ext>
                  </a:extLst>
                </p:cNvPr>
                <p:cNvGrpSpPr/>
                <p:nvPr/>
              </p:nvGrpSpPr>
              <p:grpSpPr>
                <a:xfrm>
                  <a:off x="3806662" y="1678057"/>
                  <a:ext cx="467622" cy="610874"/>
                  <a:chOff x="3806662" y="1678057"/>
                  <a:chExt cx="467622" cy="610874"/>
                </a:xfrm>
              </p:grpSpPr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6267EDC3-8E8A-4590-8EDE-AD3F8C12E348}"/>
                      </a:ext>
                    </a:extLst>
                  </p:cNvPr>
                  <p:cNvSpPr/>
                  <p:nvPr/>
                </p:nvSpPr>
                <p:spPr>
                  <a:xfrm>
                    <a:off x="3820636" y="1694653"/>
                    <a:ext cx="437389" cy="581187"/>
                  </a:xfrm>
                  <a:custGeom>
                    <a:avLst/>
                    <a:gdLst>
                      <a:gd name="connsiteX0" fmla="*/ 428766 w 437389"/>
                      <a:gd name="connsiteY0" fmla="*/ 153091 h 581187"/>
                      <a:gd name="connsiteX1" fmla="*/ 330946 w 437389"/>
                      <a:gd name="connsiteY1" fmla="*/ 218970 h 581187"/>
                      <a:gd name="connsiteX2" fmla="*/ 273053 w 437389"/>
                      <a:gd name="connsiteY2" fmla="*/ 83220 h 581187"/>
                      <a:gd name="connsiteX3" fmla="*/ 129317 w 437389"/>
                      <a:gd name="connsiteY3" fmla="*/ 5364 h 581187"/>
                      <a:gd name="connsiteX4" fmla="*/ 11534 w 437389"/>
                      <a:gd name="connsiteY4" fmla="*/ 222963 h 581187"/>
                      <a:gd name="connsiteX5" fmla="*/ 11534 w 437389"/>
                      <a:gd name="connsiteY5" fmla="*/ 558345 h 581187"/>
                      <a:gd name="connsiteX6" fmla="*/ 113347 w 437389"/>
                      <a:gd name="connsiteY6" fmla="*/ 580304 h 581187"/>
                      <a:gd name="connsiteX7" fmla="*/ 378858 w 437389"/>
                      <a:gd name="connsiteY7" fmla="*/ 512429 h 581187"/>
                      <a:gd name="connsiteX8" fmla="*/ 370872 w 437389"/>
                      <a:gd name="connsiteY8" fmla="*/ 432576 h 581187"/>
                      <a:gd name="connsiteX9" fmla="*/ 356898 w 437389"/>
                      <a:gd name="connsiteY9" fmla="*/ 334757 h 581187"/>
                      <a:gd name="connsiteX10" fmla="*/ 428766 w 437389"/>
                      <a:gd name="connsiteY10" fmla="*/ 153091 h 581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37389" h="581187">
                        <a:moveTo>
                          <a:pt x="428766" y="153091"/>
                        </a:moveTo>
                        <a:cubicBezTo>
                          <a:pt x="400817" y="125143"/>
                          <a:pt x="366880" y="173055"/>
                          <a:pt x="330946" y="218970"/>
                        </a:cubicBezTo>
                        <a:cubicBezTo>
                          <a:pt x="316972" y="173055"/>
                          <a:pt x="295012" y="119154"/>
                          <a:pt x="273053" y="83220"/>
                        </a:cubicBezTo>
                        <a:cubicBezTo>
                          <a:pt x="237119" y="23331"/>
                          <a:pt x="193200" y="-14600"/>
                          <a:pt x="129317" y="5364"/>
                        </a:cubicBezTo>
                        <a:cubicBezTo>
                          <a:pt x="63439" y="25327"/>
                          <a:pt x="31498" y="113165"/>
                          <a:pt x="11534" y="222963"/>
                        </a:cubicBezTo>
                        <a:cubicBezTo>
                          <a:pt x="-14418" y="362705"/>
                          <a:pt x="11534" y="558345"/>
                          <a:pt x="11534" y="558345"/>
                        </a:cubicBezTo>
                        <a:cubicBezTo>
                          <a:pt x="11534" y="558345"/>
                          <a:pt x="73420" y="578308"/>
                          <a:pt x="113347" y="580304"/>
                        </a:cubicBezTo>
                        <a:cubicBezTo>
                          <a:pt x="297008" y="590286"/>
                          <a:pt x="378858" y="512429"/>
                          <a:pt x="378858" y="512429"/>
                        </a:cubicBezTo>
                        <a:cubicBezTo>
                          <a:pt x="378858" y="512429"/>
                          <a:pt x="376861" y="480488"/>
                          <a:pt x="370872" y="432576"/>
                        </a:cubicBezTo>
                        <a:cubicBezTo>
                          <a:pt x="366880" y="404628"/>
                          <a:pt x="362887" y="370690"/>
                          <a:pt x="356898" y="334757"/>
                        </a:cubicBezTo>
                        <a:cubicBezTo>
                          <a:pt x="404810" y="276863"/>
                          <a:pt x="458710" y="183036"/>
                          <a:pt x="428766" y="153091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id="{4FA98219-99A1-4960-949E-ADA09EB742EA}"/>
                      </a:ext>
                    </a:extLst>
                  </p:cNvPr>
                  <p:cNvSpPr/>
                  <p:nvPr/>
                </p:nvSpPr>
                <p:spPr>
                  <a:xfrm>
                    <a:off x="3806662" y="1678057"/>
                    <a:ext cx="467622" cy="610874"/>
                  </a:xfrm>
                  <a:custGeom>
                    <a:avLst/>
                    <a:gdLst>
                      <a:gd name="connsiteX0" fmla="*/ 454718 w 467622"/>
                      <a:gd name="connsiteY0" fmla="*/ 159706 h 610874"/>
                      <a:gd name="connsiteX1" fmla="*/ 426769 w 467622"/>
                      <a:gd name="connsiteY1" fmla="*/ 147728 h 610874"/>
                      <a:gd name="connsiteX2" fmla="*/ 350909 w 467622"/>
                      <a:gd name="connsiteY2" fmla="*/ 203625 h 610874"/>
                      <a:gd name="connsiteX3" fmla="*/ 301001 w 467622"/>
                      <a:gd name="connsiteY3" fmla="*/ 91831 h 610874"/>
                      <a:gd name="connsiteX4" fmla="*/ 175233 w 467622"/>
                      <a:gd name="connsiteY4" fmla="*/ 0 h 610874"/>
                      <a:gd name="connsiteX5" fmla="*/ 139299 w 467622"/>
                      <a:gd name="connsiteY5" fmla="*/ 5989 h 610874"/>
                      <a:gd name="connsiteX6" fmla="*/ 11534 w 467622"/>
                      <a:gd name="connsiteY6" fmla="*/ 235566 h 610874"/>
                      <a:gd name="connsiteX7" fmla="*/ 11534 w 467622"/>
                      <a:gd name="connsiteY7" fmla="*/ 574940 h 610874"/>
                      <a:gd name="connsiteX8" fmla="*/ 13531 w 467622"/>
                      <a:gd name="connsiteY8" fmla="*/ 584922 h 610874"/>
                      <a:gd name="connsiteX9" fmla="*/ 23512 w 467622"/>
                      <a:gd name="connsiteY9" fmla="*/ 588915 h 610874"/>
                      <a:gd name="connsiteX10" fmla="*/ 129317 w 467622"/>
                      <a:gd name="connsiteY10" fmla="*/ 610874 h 610874"/>
                      <a:gd name="connsiteX11" fmla="*/ 163255 w 467622"/>
                      <a:gd name="connsiteY11" fmla="*/ 610874 h 610874"/>
                      <a:gd name="connsiteX12" fmla="*/ 406806 w 467622"/>
                      <a:gd name="connsiteY12" fmla="*/ 539007 h 610874"/>
                      <a:gd name="connsiteX13" fmla="*/ 412795 w 467622"/>
                      <a:gd name="connsiteY13" fmla="*/ 533018 h 610874"/>
                      <a:gd name="connsiteX14" fmla="*/ 412795 w 467622"/>
                      <a:gd name="connsiteY14" fmla="*/ 525032 h 610874"/>
                      <a:gd name="connsiteX15" fmla="*/ 404810 w 467622"/>
                      <a:gd name="connsiteY15" fmla="*/ 443183 h 610874"/>
                      <a:gd name="connsiteX16" fmla="*/ 390835 w 467622"/>
                      <a:gd name="connsiteY16" fmla="*/ 351352 h 610874"/>
                      <a:gd name="connsiteX17" fmla="*/ 454718 w 467622"/>
                      <a:gd name="connsiteY17" fmla="*/ 159706 h 610874"/>
                      <a:gd name="connsiteX18" fmla="*/ 370872 w 467622"/>
                      <a:gd name="connsiteY18" fmla="*/ 351352 h 610874"/>
                      <a:gd name="connsiteX19" fmla="*/ 384846 w 467622"/>
                      <a:gd name="connsiteY19" fmla="*/ 449172 h 610874"/>
                      <a:gd name="connsiteX20" fmla="*/ 392832 w 467622"/>
                      <a:gd name="connsiteY20" fmla="*/ 529025 h 610874"/>
                      <a:gd name="connsiteX21" fmla="*/ 161258 w 467622"/>
                      <a:gd name="connsiteY21" fmla="*/ 596900 h 610874"/>
                      <a:gd name="connsiteX22" fmla="*/ 127321 w 467622"/>
                      <a:gd name="connsiteY22" fmla="*/ 596900 h 610874"/>
                      <a:gd name="connsiteX23" fmla="*/ 25509 w 467622"/>
                      <a:gd name="connsiteY23" fmla="*/ 574940 h 610874"/>
                      <a:gd name="connsiteX24" fmla="*/ 25509 w 467622"/>
                      <a:gd name="connsiteY24" fmla="*/ 239558 h 610874"/>
                      <a:gd name="connsiteX25" fmla="*/ 143292 w 467622"/>
                      <a:gd name="connsiteY25" fmla="*/ 21959 h 610874"/>
                      <a:gd name="connsiteX26" fmla="*/ 175233 w 467622"/>
                      <a:gd name="connsiteY26" fmla="*/ 15971 h 610874"/>
                      <a:gd name="connsiteX27" fmla="*/ 285030 w 467622"/>
                      <a:gd name="connsiteY27" fmla="*/ 97820 h 610874"/>
                      <a:gd name="connsiteX28" fmla="*/ 342924 w 467622"/>
                      <a:gd name="connsiteY28" fmla="*/ 233570 h 610874"/>
                      <a:gd name="connsiteX29" fmla="*/ 424773 w 467622"/>
                      <a:gd name="connsiteY29" fmla="*/ 159706 h 610874"/>
                      <a:gd name="connsiteX30" fmla="*/ 442740 w 467622"/>
                      <a:gd name="connsiteY30" fmla="*/ 167691 h 610874"/>
                      <a:gd name="connsiteX31" fmla="*/ 370872 w 467622"/>
                      <a:gd name="connsiteY31" fmla="*/ 351352 h 610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67622" h="610874">
                        <a:moveTo>
                          <a:pt x="454718" y="159706"/>
                        </a:moveTo>
                        <a:cubicBezTo>
                          <a:pt x="444736" y="149724"/>
                          <a:pt x="432758" y="147728"/>
                          <a:pt x="426769" y="147728"/>
                        </a:cubicBezTo>
                        <a:cubicBezTo>
                          <a:pt x="400817" y="147728"/>
                          <a:pt x="376861" y="173680"/>
                          <a:pt x="350909" y="203625"/>
                        </a:cubicBezTo>
                        <a:cubicBezTo>
                          <a:pt x="336935" y="161702"/>
                          <a:pt x="316972" y="119779"/>
                          <a:pt x="301001" y="91831"/>
                        </a:cubicBezTo>
                        <a:cubicBezTo>
                          <a:pt x="263071" y="29945"/>
                          <a:pt x="223144" y="0"/>
                          <a:pt x="175233" y="0"/>
                        </a:cubicBezTo>
                        <a:cubicBezTo>
                          <a:pt x="163255" y="0"/>
                          <a:pt x="151277" y="1996"/>
                          <a:pt x="139299" y="5989"/>
                        </a:cubicBezTo>
                        <a:cubicBezTo>
                          <a:pt x="57450" y="31941"/>
                          <a:pt x="27505" y="141739"/>
                          <a:pt x="11534" y="235566"/>
                        </a:cubicBezTo>
                        <a:cubicBezTo>
                          <a:pt x="-14418" y="375308"/>
                          <a:pt x="11534" y="566955"/>
                          <a:pt x="11534" y="574940"/>
                        </a:cubicBezTo>
                        <a:lnTo>
                          <a:pt x="13531" y="584922"/>
                        </a:lnTo>
                        <a:lnTo>
                          <a:pt x="23512" y="588915"/>
                        </a:lnTo>
                        <a:cubicBezTo>
                          <a:pt x="25509" y="588915"/>
                          <a:pt x="87395" y="608878"/>
                          <a:pt x="129317" y="610874"/>
                        </a:cubicBezTo>
                        <a:cubicBezTo>
                          <a:pt x="141295" y="610874"/>
                          <a:pt x="153273" y="610874"/>
                          <a:pt x="163255" y="610874"/>
                        </a:cubicBezTo>
                        <a:cubicBezTo>
                          <a:pt x="326953" y="610874"/>
                          <a:pt x="402813" y="541003"/>
                          <a:pt x="406806" y="539007"/>
                        </a:cubicBezTo>
                        <a:lnTo>
                          <a:pt x="412795" y="533018"/>
                        </a:lnTo>
                        <a:lnTo>
                          <a:pt x="412795" y="525032"/>
                        </a:lnTo>
                        <a:cubicBezTo>
                          <a:pt x="412795" y="523036"/>
                          <a:pt x="410799" y="491095"/>
                          <a:pt x="404810" y="443183"/>
                        </a:cubicBezTo>
                        <a:cubicBezTo>
                          <a:pt x="400817" y="411242"/>
                          <a:pt x="396824" y="381297"/>
                          <a:pt x="390835" y="351352"/>
                        </a:cubicBezTo>
                        <a:cubicBezTo>
                          <a:pt x="410799" y="327397"/>
                          <a:pt x="500633" y="205621"/>
                          <a:pt x="454718" y="159706"/>
                        </a:cubicBezTo>
                        <a:close/>
                        <a:moveTo>
                          <a:pt x="370872" y="351352"/>
                        </a:moveTo>
                        <a:cubicBezTo>
                          <a:pt x="376861" y="387286"/>
                          <a:pt x="382850" y="421224"/>
                          <a:pt x="384846" y="449172"/>
                        </a:cubicBezTo>
                        <a:cubicBezTo>
                          <a:pt x="390835" y="497084"/>
                          <a:pt x="392832" y="529025"/>
                          <a:pt x="392832" y="529025"/>
                        </a:cubicBezTo>
                        <a:cubicBezTo>
                          <a:pt x="392832" y="529025"/>
                          <a:pt x="320964" y="596900"/>
                          <a:pt x="161258" y="596900"/>
                        </a:cubicBezTo>
                        <a:cubicBezTo>
                          <a:pt x="151277" y="596900"/>
                          <a:pt x="139299" y="596900"/>
                          <a:pt x="127321" y="596900"/>
                        </a:cubicBezTo>
                        <a:cubicBezTo>
                          <a:pt x="87395" y="594904"/>
                          <a:pt x="25509" y="574940"/>
                          <a:pt x="25509" y="574940"/>
                        </a:cubicBezTo>
                        <a:cubicBezTo>
                          <a:pt x="25509" y="574940"/>
                          <a:pt x="-444" y="379301"/>
                          <a:pt x="25509" y="239558"/>
                        </a:cubicBezTo>
                        <a:cubicBezTo>
                          <a:pt x="45472" y="129761"/>
                          <a:pt x="77413" y="41923"/>
                          <a:pt x="143292" y="21959"/>
                        </a:cubicBezTo>
                        <a:cubicBezTo>
                          <a:pt x="155269" y="17967"/>
                          <a:pt x="165251" y="15971"/>
                          <a:pt x="175233" y="15971"/>
                        </a:cubicBezTo>
                        <a:cubicBezTo>
                          <a:pt x="221148" y="15971"/>
                          <a:pt x="257082" y="49908"/>
                          <a:pt x="285030" y="97820"/>
                        </a:cubicBezTo>
                        <a:cubicBezTo>
                          <a:pt x="306990" y="133754"/>
                          <a:pt x="328949" y="189650"/>
                          <a:pt x="342924" y="233570"/>
                        </a:cubicBezTo>
                        <a:cubicBezTo>
                          <a:pt x="372869" y="197636"/>
                          <a:pt x="400817" y="159706"/>
                          <a:pt x="424773" y="159706"/>
                        </a:cubicBezTo>
                        <a:cubicBezTo>
                          <a:pt x="430762" y="159706"/>
                          <a:pt x="436751" y="161702"/>
                          <a:pt x="442740" y="167691"/>
                        </a:cubicBezTo>
                        <a:cubicBezTo>
                          <a:pt x="472685" y="199632"/>
                          <a:pt x="418784" y="293459"/>
                          <a:pt x="370872" y="351352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E4305355-A30D-4E0A-BD5B-6AC25AFA605B}"/>
                    </a:ext>
                  </a:extLst>
                </p:cNvPr>
                <p:cNvSpPr/>
                <p:nvPr/>
              </p:nvSpPr>
              <p:spPr>
                <a:xfrm>
                  <a:off x="3860851" y="1759504"/>
                  <a:ext cx="120544" cy="194294"/>
                </a:xfrm>
                <a:custGeom>
                  <a:avLst/>
                  <a:gdLst>
                    <a:gd name="connsiteX0" fmla="*/ 67143 w 120544"/>
                    <a:gd name="connsiteY0" fmla="*/ 6391 h 194294"/>
                    <a:gd name="connsiteX1" fmla="*/ 9250 w 120544"/>
                    <a:gd name="connsiteY1" fmla="*/ 74266 h 194294"/>
                    <a:gd name="connsiteX2" fmla="*/ 7254 w 120544"/>
                    <a:gd name="connsiteY2" fmla="*/ 164100 h 194294"/>
                    <a:gd name="connsiteX3" fmla="*/ 43187 w 120544"/>
                    <a:gd name="connsiteY3" fmla="*/ 194045 h 194294"/>
                    <a:gd name="connsiteX4" fmla="*/ 75129 w 120544"/>
                    <a:gd name="connsiteY4" fmla="*/ 164100 h 194294"/>
                    <a:gd name="connsiteX5" fmla="*/ 99084 w 120544"/>
                    <a:gd name="connsiteY5" fmla="*/ 110200 h 194294"/>
                    <a:gd name="connsiteX6" fmla="*/ 117051 w 120544"/>
                    <a:gd name="connsiteY6" fmla="*/ 54303 h 194294"/>
                    <a:gd name="connsiteX7" fmla="*/ 115055 w 120544"/>
                    <a:gd name="connsiteY7" fmla="*/ 10384 h 194294"/>
                    <a:gd name="connsiteX8" fmla="*/ 67143 w 120544"/>
                    <a:gd name="connsiteY8" fmla="*/ 6391 h 194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544" h="194294">
                      <a:moveTo>
                        <a:pt x="67143" y="6391"/>
                      </a:moveTo>
                      <a:cubicBezTo>
                        <a:pt x="45184" y="16373"/>
                        <a:pt x="21228" y="40328"/>
                        <a:pt x="9250" y="74266"/>
                      </a:cubicBezTo>
                      <a:cubicBezTo>
                        <a:pt x="-2728" y="108203"/>
                        <a:pt x="-2728" y="142141"/>
                        <a:pt x="7254" y="164100"/>
                      </a:cubicBezTo>
                      <a:cubicBezTo>
                        <a:pt x="17235" y="186060"/>
                        <a:pt x="31210" y="196041"/>
                        <a:pt x="43187" y="194045"/>
                      </a:cubicBezTo>
                      <a:cubicBezTo>
                        <a:pt x="57162" y="192049"/>
                        <a:pt x="65147" y="178075"/>
                        <a:pt x="75129" y="164100"/>
                      </a:cubicBezTo>
                      <a:cubicBezTo>
                        <a:pt x="83114" y="148130"/>
                        <a:pt x="91099" y="130163"/>
                        <a:pt x="99084" y="110200"/>
                      </a:cubicBezTo>
                      <a:cubicBezTo>
                        <a:pt x="107070" y="90236"/>
                        <a:pt x="113059" y="72270"/>
                        <a:pt x="117051" y="54303"/>
                      </a:cubicBezTo>
                      <a:cubicBezTo>
                        <a:pt x="121044" y="38332"/>
                        <a:pt x="123040" y="22362"/>
                        <a:pt x="115055" y="10384"/>
                      </a:cubicBezTo>
                      <a:cubicBezTo>
                        <a:pt x="107070" y="-1594"/>
                        <a:pt x="89103" y="-3591"/>
                        <a:pt x="67143" y="6391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19437DE-3FD9-418E-AF60-EDDFDA34FCE2}"/>
                </a:ext>
              </a:extLst>
            </p:cNvPr>
            <p:cNvSpPr/>
            <p:nvPr/>
          </p:nvSpPr>
          <p:spPr>
            <a:xfrm>
              <a:off x="-316117" y="1378555"/>
              <a:ext cx="4100890" cy="41008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3D455AC-6675-4BCB-B5D2-F88CA9702539}"/>
              </a:ext>
            </a:extLst>
          </p:cNvPr>
          <p:cNvGrpSpPr/>
          <p:nvPr/>
        </p:nvGrpSpPr>
        <p:grpSpPr>
          <a:xfrm>
            <a:off x="2996512" y="1558673"/>
            <a:ext cx="4077262" cy="4077262"/>
            <a:chOff x="3022361" y="1558673"/>
            <a:chExt cx="4077262" cy="4077262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732E902E-2142-4124-9D86-4669B56FA04E}"/>
                </a:ext>
              </a:extLst>
            </p:cNvPr>
            <p:cNvGrpSpPr/>
            <p:nvPr/>
          </p:nvGrpSpPr>
          <p:grpSpPr>
            <a:xfrm rot="20549791" flipV="1">
              <a:off x="5257764" y="3460180"/>
              <a:ext cx="640490" cy="1904489"/>
              <a:chOff x="7772161" y="1751921"/>
              <a:chExt cx="640490" cy="1904489"/>
            </a:xfrm>
          </p:grpSpPr>
          <p:grpSp>
            <p:nvGrpSpPr>
              <p:cNvPr id="62" name="Graphic 1">
                <a:extLst>
                  <a:ext uri="{FF2B5EF4-FFF2-40B4-BE49-F238E27FC236}">
                    <a16:creationId xmlns:a16="http://schemas.microsoft.com/office/drawing/2014/main" id="{3E813358-8799-497A-BCEF-A91705B5A2F9}"/>
                  </a:ext>
                </a:extLst>
              </p:cNvPr>
              <p:cNvGrpSpPr/>
              <p:nvPr/>
            </p:nvGrpSpPr>
            <p:grpSpPr>
              <a:xfrm>
                <a:off x="7772161" y="2020641"/>
                <a:ext cx="543760" cy="1635769"/>
                <a:chOff x="7772161" y="2020641"/>
                <a:chExt cx="543760" cy="1635769"/>
              </a:xfrm>
            </p:grpSpPr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33406672-A70A-4590-8360-5143411E1BE8}"/>
                    </a:ext>
                  </a:extLst>
                </p:cNvPr>
                <p:cNvSpPr/>
                <p:nvPr/>
              </p:nvSpPr>
              <p:spPr>
                <a:xfrm>
                  <a:off x="7784888" y="2033205"/>
                  <a:ext cx="516976" cy="1613224"/>
                </a:xfrm>
                <a:custGeom>
                  <a:avLst/>
                  <a:gdLst>
                    <a:gd name="connsiteX0" fmla="*/ 483110 w 516976"/>
                    <a:gd name="connsiteY0" fmla="*/ 197 h 1613224"/>
                    <a:gd name="connsiteX1" fmla="*/ 455161 w 516976"/>
                    <a:gd name="connsiteY1" fmla="*/ 66076 h 1613224"/>
                    <a:gd name="connsiteX2" fmla="*/ 417231 w 516976"/>
                    <a:gd name="connsiteY2" fmla="*/ 4190 h 1613224"/>
                    <a:gd name="connsiteX3" fmla="*/ 387286 w 516976"/>
                    <a:gd name="connsiteY3" fmla="*/ 72065 h 1613224"/>
                    <a:gd name="connsiteX4" fmla="*/ 349356 w 516976"/>
                    <a:gd name="connsiteY4" fmla="*/ 14171 h 1613224"/>
                    <a:gd name="connsiteX5" fmla="*/ 325400 w 516976"/>
                    <a:gd name="connsiteY5" fmla="*/ 187851 h 1613224"/>
                    <a:gd name="connsiteX6" fmla="*/ 0 w 516976"/>
                    <a:gd name="connsiteY6" fmla="*/ 1443537 h 1613224"/>
                    <a:gd name="connsiteX7" fmla="*/ 133754 w 516976"/>
                    <a:gd name="connsiteY7" fmla="*/ 1613224 h 1613224"/>
                    <a:gd name="connsiteX8" fmla="*/ 371316 w 516976"/>
                    <a:gd name="connsiteY8" fmla="*/ 1044273 h 1613224"/>
                    <a:gd name="connsiteX9" fmla="*/ 515051 w 516976"/>
                    <a:gd name="connsiteY9" fmla="*/ 175873 h 1613224"/>
                    <a:gd name="connsiteX10" fmla="*/ 483110 w 516976"/>
                    <a:gd name="connsiteY10" fmla="*/ 197 h 1613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6976" h="1613224">
                      <a:moveTo>
                        <a:pt x="483110" y="197"/>
                      </a:moveTo>
                      <a:cubicBezTo>
                        <a:pt x="459154" y="-3796"/>
                        <a:pt x="457158" y="54098"/>
                        <a:pt x="455161" y="66076"/>
                      </a:cubicBezTo>
                      <a:cubicBezTo>
                        <a:pt x="453165" y="50105"/>
                        <a:pt x="441187" y="197"/>
                        <a:pt x="417231" y="4190"/>
                      </a:cubicBezTo>
                      <a:cubicBezTo>
                        <a:pt x="391279" y="10179"/>
                        <a:pt x="387286" y="72065"/>
                        <a:pt x="387286" y="72065"/>
                      </a:cubicBezTo>
                      <a:cubicBezTo>
                        <a:pt x="387286" y="72065"/>
                        <a:pt x="383294" y="-5792"/>
                        <a:pt x="349356" y="14171"/>
                      </a:cubicBezTo>
                      <a:cubicBezTo>
                        <a:pt x="325400" y="28145"/>
                        <a:pt x="327397" y="149921"/>
                        <a:pt x="325400" y="187851"/>
                      </a:cubicBezTo>
                      <a:cubicBezTo>
                        <a:pt x="301444" y="668964"/>
                        <a:pt x="165694" y="1078210"/>
                        <a:pt x="0" y="1443537"/>
                      </a:cubicBezTo>
                      <a:lnTo>
                        <a:pt x="133754" y="1613224"/>
                      </a:lnTo>
                      <a:cubicBezTo>
                        <a:pt x="219595" y="1435552"/>
                        <a:pt x="303441" y="1241908"/>
                        <a:pt x="371316" y="1044273"/>
                      </a:cubicBezTo>
                      <a:cubicBezTo>
                        <a:pt x="473128" y="740832"/>
                        <a:pt x="515051" y="231770"/>
                        <a:pt x="515051" y="175873"/>
                      </a:cubicBezTo>
                      <a:cubicBezTo>
                        <a:pt x="517047" y="117980"/>
                        <a:pt x="525032" y="8182"/>
                        <a:pt x="483110" y="197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BA3CBF64-2901-41B0-98B6-01348AA7F04E}"/>
                    </a:ext>
                  </a:extLst>
                </p:cNvPr>
                <p:cNvSpPr/>
                <p:nvPr/>
              </p:nvSpPr>
              <p:spPr>
                <a:xfrm>
                  <a:off x="7772161" y="2020641"/>
                  <a:ext cx="543760" cy="1635769"/>
                </a:xfrm>
                <a:custGeom>
                  <a:avLst/>
                  <a:gdLst>
                    <a:gd name="connsiteX0" fmla="*/ 497833 w 543760"/>
                    <a:gd name="connsiteY0" fmla="*/ 783 h 1635769"/>
                    <a:gd name="connsiteX1" fmla="*/ 477869 w 543760"/>
                    <a:gd name="connsiteY1" fmla="*/ 4776 h 1635769"/>
                    <a:gd name="connsiteX2" fmla="*/ 463896 w 543760"/>
                    <a:gd name="connsiteY2" fmla="*/ 26735 h 1635769"/>
                    <a:gd name="connsiteX3" fmla="*/ 449921 w 543760"/>
                    <a:gd name="connsiteY3" fmla="*/ 8768 h 1635769"/>
                    <a:gd name="connsiteX4" fmla="*/ 427961 w 543760"/>
                    <a:gd name="connsiteY4" fmla="*/ 2779 h 1635769"/>
                    <a:gd name="connsiteX5" fmla="*/ 400013 w 543760"/>
                    <a:gd name="connsiteY5" fmla="*/ 30728 h 1635769"/>
                    <a:gd name="connsiteX6" fmla="*/ 384042 w 543760"/>
                    <a:gd name="connsiteY6" fmla="*/ 12761 h 1635769"/>
                    <a:gd name="connsiteX7" fmla="*/ 354098 w 543760"/>
                    <a:gd name="connsiteY7" fmla="*/ 12761 h 1635769"/>
                    <a:gd name="connsiteX8" fmla="*/ 324153 w 543760"/>
                    <a:gd name="connsiteY8" fmla="*/ 168474 h 1635769"/>
                    <a:gd name="connsiteX9" fmla="*/ 324153 w 543760"/>
                    <a:gd name="connsiteY9" fmla="*/ 194426 h 1635769"/>
                    <a:gd name="connsiteX10" fmla="*/ 749 w 543760"/>
                    <a:gd name="connsiteY10" fmla="*/ 1446119 h 1635769"/>
                    <a:gd name="connsiteX11" fmla="*/ 6738 w 543760"/>
                    <a:gd name="connsiteY11" fmla="*/ 1462090 h 1635769"/>
                    <a:gd name="connsiteX12" fmla="*/ 22708 w 543760"/>
                    <a:gd name="connsiteY12" fmla="*/ 1456101 h 1635769"/>
                    <a:gd name="connsiteX13" fmla="*/ 348109 w 543760"/>
                    <a:gd name="connsiteY13" fmla="*/ 196423 h 1635769"/>
                    <a:gd name="connsiteX14" fmla="*/ 348109 w 543760"/>
                    <a:gd name="connsiteY14" fmla="*/ 168474 h 1635769"/>
                    <a:gd name="connsiteX15" fmla="*/ 364079 w 543760"/>
                    <a:gd name="connsiteY15" fmla="*/ 32724 h 1635769"/>
                    <a:gd name="connsiteX16" fmla="*/ 370068 w 543760"/>
                    <a:gd name="connsiteY16" fmla="*/ 30728 h 1635769"/>
                    <a:gd name="connsiteX17" fmla="*/ 384042 w 543760"/>
                    <a:gd name="connsiteY17" fmla="*/ 80636 h 1635769"/>
                    <a:gd name="connsiteX18" fmla="*/ 396020 w 543760"/>
                    <a:gd name="connsiteY18" fmla="*/ 92614 h 1635769"/>
                    <a:gd name="connsiteX19" fmla="*/ 396020 w 543760"/>
                    <a:gd name="connsiteY19" fmla="*/ 92614 h 1635769"/>
                    <a:gd name="connsiteX20" fmla="*/ 407998 w 543760"/>
                    <a:gd name="connsiteY20" fmla="*/ 82632 h 1635769"/>
                    <a:gd name="connsiteX21" fmla="*/ 429958 w 543760"/>
                    <a:gd name="connsiteY21" fmla="*/ 24739 h 1635769"/>
                    <a:gd name="connsiteX22" fmla="*/ 433950 w 543760"/>
                    <a:gd name="connsiteY22" fmla="*/ 26735 h 1635769"/>
                    <a:gd name="connsiteX23" fmla="*/ 453914 w 543760"/>
                    <a:gd name="connsiteY23" fmla="*/ 76643 h 1635769"/>
                    <a:gd name="connsiteX24" fmla="*/ 465891 w 543760"/>
                    <a:gd name="connsiteY24" fmla="*/ 86625 h 1635769"/>
                    <a:gd name="connsiteX25" fmla="*/ 477869 w 543760"/>
                    <a:gd name="connsiteY25" fmla="*/ 76643 h 1635769"/>
                    <a:gd name="connsiteX26" fmla="*/ 479866 w 543760"/>
                    <a:gd name="connsiteY26" fmla="*/ 66662 h 1635769"/>
                    <a:gd name="connsiteX27" fmla="*/ 493840 w 543760"/>
                    <a:gd name="connsiteY27" fmla="*/ 20746 h 1635769"/>
                    <a:gd name="connsiteX28" fmla="*/ 517796 w 543760"/>
                    <a:gd name="connsiteY28" fmla="*/ 162485 h 1635769"/>
                    <a:gd name="connsiteX29" fmla="*/ 517796 w 543760"/>
                    <a:gd name="connsiteY29" fmla="*/ 184445 h 1635769"/>
                    <a:gd name="connsiteX30" fmla="*/ 374061 w 543760"/>
                    <a:gd name="connsiteY30" fmla="*/ 1048852 h 1635769"/>
                    <a:gd name="connsiteX31" fmla="*/ 138495 w 543760"/>
                    <a:gd name="connsiteY31" fmla="*/ 1617803 h 1635769"/>
                    <a:gd name="connsiteX32" fmla="*/ 144484 w 543760"/>
                    <a:gd name="connsiteY32" fmla="*/ 1633774 h 1635769"/>
                    <a:gd name="connsiteX33" fmla="*/ 150473 w 543760"/>
                    <a:gd name="connsiteY33" fmla="*/ 1635770 h 1635769"/>
                    <a:gd name="connsiteX34" fmla="*/ 160454 w 543760"/>
                    <a:gd name="connsiteY34" fmla="*/ 1629781 h 1635769"/>
                    <a:gd name="connsiteX35" fmla="*/ 398017 w 543760"/>
                    <a:gd name="connsiteY35" fmla="*/ 1058833 h 1635769"/>
                    <a:gd name="connsiteX36" fmla="*/ 543748 w 543760"/>
                    <a:gd name="connsiteY36" fmla="*/ 186441 h 1635769"/>
                    <a:gd name="connsiteX37" fmla="*/ 543748 w 543760"/>
                    <a:gd name="connsiteY37" fmla="*/ 166478 h 1635769"/>
                    <a:gd name="connsiteX38" fmla="*/ 497833 w 543760"/>
                    <a:gd name="connsiteY38" fmla="*/ 783 h 1635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43760" h="1635769">
                      <a:moveTo>
                        <a:pt x="497833" y="783"/>
                      </a:moveTo>
                      <a:cubicBezTo>
                        <a:pt x="491844" y="-1213"/>
                        <a:pt x="483859" y="783"/>
                        <a:pt x="477869" y="4776"/>
                      </a:cubicBezTo>
                      <a:cubicBezTo>
                        <a:pt x="471881" y="8768"/>
                        <a:pt x="465891" y="18750"/>
                        <a:pt x="463896" y="26735"/>
                      </a:cubicBezTo>
                      <a:cubicBezTo>
                        <a:pt x="459903" y="18750"/>
                        <a:pt x="455910" y="12761"/>
                        <a:pt x="449921" y="8768"/>
                      </a:cubicBezTo>
                      <a:cubicBezTo>
                        <a:pt x="443932" y="2779"/>
                        <a:pt x="435947" y="783"/>
                        <a:pt x="427961" y="2779"/>
                      </a:cubicBezTo>
                      <a:cubicBezTo>
                        <a:pt x="413987" y="4776"/>
                        <a:pt x="406002" y="16754"/>
                        <a:pt x="400013" y="30728"/>
                      </a:cubicBezTo>
                      <a:cubicBezTo>
                        <a:pt x="396020" y="22743"/>
                        <a:pt x="392028" y="16754"/>
                        <a:pt x="384042" y="12761"/>
                      </a:cubicBezTo>
                      <a:cubicBezTo>
                        <a:pt x="378053" y="8768"/>
                        <a:pt x="368072" y="6772"/>
                        <a:pt x="354098" y="12761"/>
                      </a:cubicBezTo>
                      <a:cubicBezTo>
                        <a:pt x="332138" y="24739"/>
                        <a:pt x="326149" y="76643"/>
                        <a:pt x="324153" y="168474"/>
                      </a:cubicBezTo>
                      <a:cubicBezTo>
                        <a:pt x="324153" y="178456"/>
                        <a:pt x="324153" y="188437"/>
                        <a:pt x="324153" y="194426"/>
                      </a:cubicBezTo>
                      <a:cubicBezTo>
                        <a:pt x="304190" y="605668"/>
                        <a:pt x="200381" y="1002936"/>
                        <a:pt x="749" y="1446119"/>
                      </a:cubicBezTo>
                      <a:cubicBezTo>
                        <a:pt x="-1248" y="1452108"/>
                        <a:pt x="749" y="1458097"/>
                        <a:pt x="6738" y="1462090"/>
                      </a:cubicBezTo>
                      <a:cubicBezTo>
                        <a:pt x="12727" y="1464086"/>
                        <a:pt x="18715" y="1462090"/>
                        <a:pt x="22708" y="1456101"/>
                      </a:cubicBezTo>
                      <a:cubicBezTo>
                        <a:pt x="224337" y="1010922"/>
                        <a:pt x="328145" y="611657"/>
                        <a:pt x="348109" y="196423"/>
                      </a:cubicBezTo>
                      <a:cubicBezTo>
                        <a:pt x="348109" y="190434"/>
                        <a:pt x="348109" y="180452"/>
                        <a:pt x="348109" y="168474"/>
                      </a:cubicBezTo>
                      <a:cubicBezTo>
                        <a:pt x="348109" y="136533"/>
                        <a:pt x="350105" y="40710"/>
                        <a:pt x="364079" y="32724"/>
                      </a:cubicBezTo>
                      <a:cubicBezTo>
                        <a:pt x="368072" y="30728"/>
                        <a:pt x="370068" y="30728"/>
                        <a:pt x="370068" y="30728"/>
                      </a:cubicBezTo>
                      <a:cubicBezTo>
                        <a:pt x="378053" y="34721"/>
                        <a:pt x="384042" y="60673"/>
                        <a:pt x="384042" y="80636"/>
                      </a:cubicBezTo>
                      <a:cubicBezTo>
                        <a:pt x="384042" y="86625"/>
                        <a:pt x="390031" y="92614"/>
                        <a:pt x="396020" y="92614"/>
                      </a:cubicBezTo>
                      <a:cubicBezTo>
                        <a:pt x="396020" y="92614"/>
                        <a:pt x="396020" y="92614"/>
                        <a:pt x="396020" y="92614"/>
                      </a:cubicBezTo>
                      <a:cubicBezTo>
                        <a:pt x="402009" y="92614"/>
                        <a:pt x="407998" y="88621"/>
                        <a:pt x="407998" y="82632"/>
                      </a:cubicBezTo>
                      <a:cubicBezTo>
                        <a:pt x="409995" y="60673"/>
                        <a:pt x="417980" y="26735"/>
                        <a:pt x="429958" y="24739"/>
                      </a:cubicBezTo>
                      <a:cubicBezTo>
                        <a:pt x="429958" y="24739"/>
                        <a:pt x="431954" y="24739"/>
                        <a:pt x="433950" y="26735"/>
                      </a:cubicBezTo>
                      <a:cubicBezTo>
                        <a:pt x="443932" y="34721"/>
                        <a:pt x="451918" y="62669"/>
                        <a:pt x="453914" y="76643"/>
                      </a:cubicBezTo>
                      <a:cubicBezTo>
                        <a:pt x="453914" y="82632"/>
                        <a:pt x="459903" y="86625"/>
                        <a:pt x="465891" y="86625"/>
                      </a:cubicBezTo>
                      <a:cubicBezTo>
                        <a:pt x="471881" y="86625"/>
                        <a:pt x="477869" y="82632"/>
                        <a:pt x="477869" y="76643"/>
                      </a:cubicBezTo>
                      <a:cubicBezTo>
                        <a:pt x="477869" y="74647"/>
                        <a:pt x="477869" y="70654"/>
                        <a:pt x="479866" y="66662"/>
                      </a:cubicBezTo>
                      <a:cubicBezTo>
                        <a:pt x="483859" y="26735"/>
                        <a:pt x="489848" y="20746"/>
                        <a:pt x="493840" y="20746"/>
                      </a:cubicBezTo>
                      <a:cubicBezTo>
                        <a:pt x="521789" y="26735"/>
                        <a:pt x="519792" y="118566"/>
                        <a:pt x="517796" y="162485"/>
                      </a:cubicBezTo>
                      <a:cubicBezTo>
                        <a:pt x="517796" y="170470"/>
                        <a:pt x="517796" y="176459"/>
                        <a:pt x="517796" y="184445"/>
                      </a:cubicBezTo>
                      <a:cubicBezTo>
                        <a:pt x="517796" y="230360"/>
                        <a:pt x="477869" y="739422"/>
                        <a:pt x="374061" y="1048852"/>
                      </a:cubicBezTo>
                      <a:cubicBezTo>
                        <a:pt x="316168" y="1220535"/>
                        <a:pt x="240307" y="1402200"/>
                        <a:pt x="138495" y="1617803"/>
                      </a:cubicBezTo>
                      <a:cubicBezTo>
                        <a:pt x="136499" y="1623792"/>
                        <a:pt x="138495" y="1629781"/>
                        <a:pt x="144484" y="1633774"/>
                      </a:cubicBezTo>
                      <a:cubicBezTo>
                        <a:pt x="146480" y="1633774"/>
                        <a:pt x="148476" y="1635770"/>
                        <a:pt x="150473" y="1635770"/>
                      </a:cubicBezTo>
                      <a:cubicBezTo>
                        <a:pt x="154465" y="1635770"/>
                        <a:pt x="158458" y="1633774"/>
                        <a:pt x="160454" y="1629781"/>
                      </a:cubicBezTo>
                      <a:cubicBezTo>
                        <a:pt x="264263" y="1414178"/>
                        <a:pt x="340123" y="1232513"/>
                        <a:pt x="398017" y="1058833"/>
                      </a:cubicBezTo>
                      <a:cubicBezTo>
                        <a:pt x="503822" y="747407"/>
                        <a:pt x="541752" y="232356"/>
                        <a:pt x="543748" y="186441"/>
                      </a:cubicBezTo>
                      <a:cubicBezTo>
                        <a:pt x="543748" y="180452"/>
                        <a:pt x="543748" y="172467"/>
                        <a:pt x="543748" y="166478"/>
                      </a:cubicBezTo>
                      <a:cubicBezTo>
                        <a:pt x="543748" y="100599"/>
                        <a:pt x="545744" y="10765"/>
                        <a:pt x="497833" y="783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3" name="Graphic 1">
                <a:extLst>
                  <a:ext uri="{FF2B5EF4-FFF2-40B4-BE49-F238E27FC236}">
                    <a16:creationId xmlns:a16="http://schemas.microsoft.com/office/drawing/2014/main" id="{CE498078-4061-4507-93BF-FA6D2014EE46}"/>
                  </a:ext>
                </a:extLst>
              </p:cNvPr>
              <p:cNvGrpSpPr/>
              <p:nvPr/>
            </p:nvGrpSpPr>
            <p:grpSpPr>
              <a:xfrm>
                <a:off x="7938092" y="1751921"/>
                <a:ext cx="474559" cy="614866"/>
                <a:chOff x="7938092" y="1751921"/>
                <a:chExt cx="474559" cy="614866"/>
              </a:xfrm>
            </p:grpSpPr>
            <p:grpSp>
              <p:nvGrpSpPr>
                <p:cNvPr id="64" name="Graphic 1">
                  <a:extLst>
                    <a:ext uri="{FF2B5EF4-FFF2-40B4-BE49-F238E27FC236}">
                      <a16:creationId xmlns:a16="http://schemas.microsoft.com/office/drawing/2014/main" id="{4E63CA8C-B35F-49F0-A839-480EB098A03B}"/>
                    </a:ext>
                  </a:extLst>
                </p:cNvPr>
                <p:cNvGrpSpPr/>
                <p:nvPr/>
              </p:nvGrpSpPr>
              <p:grpSpPr>
                <a:xfrm>
                  <a:off x="7938092" y="1751921"/>
                  <a:ext cx="474559" cy="614866"/>
                  <a:chOff x="7938092" y="1751921"/>
                  <a:chExt cx="474559" cy="614866"/>
                </a:xfrm>
              </p:grpSpPr>
              <p:sp>
                <p:nvSpPr>
                  <p:cNvPr id="66" name="Freeform: Shape 65">
                    <a:extLst>
                      <a:ext uri="{FF2B5EF4-FFF2-40B4-BE49-F238E27FC236}">
                        <a16:creationId xmlns:a16="http://schemas.microsoft.com/office/drawing/2014/main" id="{1DA98660-6D66-4D45-B8A2-EFE95139DA3F}"/>
                      </a:ext>
                    </a:extLst>
                  </p:cNvPr>
                  <p:cNvSpPr/>
                  <p:nvPr/>
                </p:nvSpPr>
                <p:spPr>
                  <a:xfrm>
                    <a:off x="7958898" y="1767410"/>
                    <a:ext cx="441775" cy="581623"/>
                  </a:xfrm>
                  <a:custGeom>
                    <a:avLst/>
                    <a:gdLst>
                      <a:gd name="connsiteX0" fmla="*/ 301114 w 441775"/>
                      <a:gd name="connsiteY0" fmla="*/ 4474 h 581623"/>
                      <a:gd name="connsiteX1" fmla="*/ 161372 w 441775"/>
                      <a:gd name="connsiteY1" fmla="*/ 86323 h 581623"/>
                      <a:gd name="connsiteX2" fmla="*/ 107471 w 441775"/>
                      <a:gd name="connsiteY2" fmla="*/ 224069 h 581623"/>
                      <a:gd name="connsiteX3" fmla="*/ 7655 w 441775"/>
                      <a:gd name="connsiteY3" fmla="*/ 162183 h 581623"/>
                      <a:gd name="connsiteX4" fmla="*/ 83515 w 441775"/>
                      <a:gd name="connsiteY4" fmla="*/ 341852 h 581623"/>
                      <a:gd name="connsiteX5" fmla="*/ 71537 w 441775"/>
                      <a:gd name="connsiteY5" fmla="*/ 439672 h 581623"/>
                      <a:gd name="connsiteX6" fmla="*/ 65549 w 441775"/>
                      <a:gd name="connsiteY6" fmla="*/ 519525 h 581623"/>
                      <a:gd name="connsiteX7" fmla="*/ 333056 w 441775"/>
                      <a:gd name="connsiteY7" fmla="*/ 579414 h 581623"/>
                      <a:gd name="connsiteX8" fmla="*/ 434868 w 441775"/>
                      <a:gd name="connsiteY8" fmla="*/ 553462 h 581623"/>
                      <a:gd name="connsiteX9" fmla="*/ 426883 w 441775"/>
                      <a:gd name="connsiteY9" fmla="*/ 218080 h 581623"/>
                      <a:gd name="connsiteX10" fmla="*/ 301114 w 441775"/>
                      <a:gd name="connsiteY10" fmla="*/ 4474 h 581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41775" h="581623">
                        <a:moveTo>
                          <a:pt x="301114" y="4474"/>
                        </a:moveTo>
                        <a:cubicBezTo>
                          <a:pt x="237232" y="-13493"/>
                          <a:pt x="195310" y="24437"/>
                          <a:pt x="161372" y="86323"/>
                        </a:cubicBezTo>
                        <a:cubicBezTo>
                          <a:pt x="141409" y="122257"/>
                          <a:pt x="119449" y="178154"/>
                          <a:pt x="107471" y="224069"/>
                        </a:cubicBezTo>
                        <a:cubicBezTo>
                          <a:pt x="69541" y="180150"/>
                          <a:pt x="33607" y="134235"/>
                          <a:pt x="7655" y="162183"/>
                        </a:cubicBezTo>
                        <a:cubicBezTo>
                          <a:pt x="-20293" y="192128"/>
                          <a:pt x="33607" y="283959"/>
                          <a:pt x="83515" y="341852"/>
                        </a:cubicBezTo>
                        <a:cubicBezTo>
                          <a:pt x="77526" y="377786"/>
                          <a:pt x="73534" y="411723"/>
                          <a:pt x="71537" y="439672"/>
                        </a:cubicBezTo>
                        <a:cubicBezTo>
                          <a:pt x="67545" y="487584"/>
                          <a:pt x="65549" y="519525"/>
                          <a:pt x="65549" y="519525"/>
                        </a:cubicBezTo>
                        <a:cubicBezTo>
                          <a:pt x="65549" y="519525"/>
                          <a:pt x="151390" y="595385"/>
                          <a:pt x="333056" y="579414"/>
                        </a:cubicBezTo>
                        <a:cubicBezTo>
                          <a:pt x="372982" y="575422"/>
                          <a:pt x="434868" y="553462"/>
                          <a:pt x="434868" y="553462"/>
                        </a:cubicBezTo>
                        <a:cubicBezTo>
                          <a:pt x="434868" y="553462"/>
                          <a:pt x="454831" y="355826"/>
                          <a:pt x="426883" y="218080"/>
                        </a:cubicBezTo>
                        <a:cubicBezTo>
                          <a:pt x="400930" y="110279"/>
                          <a:pt x="366993" y="22441"/>
                          <a:pt x="301114" y="4474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A8600256-4A7E-43A0-981B-BBFB36C5291D}"/>
                      </a:ext>
                    </a:extLst>
                  </p:cNvPr>
                  <p:cNvSpPr/>
                  <p:nvPr/>
                </p:nvSpPr>
                <p:spPr>
                  <a:xfrm>
                    <a:off x="7938092" y="1751921"/>
                    <a:ext cx="474559" cy="614866"/>
                  </a:xfrm>
                  <a:custGeom>
                    <a:avLst/>
                    <a:gdLst>
                      <a:gd name="connsiteX0" fmla="*/ 325913 w 474559"/>
                      <a:gd name="connsiteY0" fmla="*/ 3993 h 614866"/>
                      <a:gd name="connsiteX1" fmla="*/ 291976 w 474559"/>
                      <a:gd name="connsiteY1" fmla="*/ 0 h 614866"/>
                      <a:gd name="connsiteX2" fmla="*/ 166208 w 474559"/>
                      <a:gd name="connsiteY2" fmla="*/ 93827 h 614866"/>
                      <a:gd name="connsiteX3" fmla="*/ 118296 w 474559"/>
                      <a:gd name="connsiteY3" fmla="*/ 207617 h 614866"/>
                      <a:gd name="connsiteX4" fmla="*/ 42435 w 474559"/>
                      <a:gd name="connsiteY4" fmla="*/ 153717 h 614866"/>
                      <a:gd name="connsiteX5" fmla="*/ 12491 w 474559"/>
                      <a:gd name="connsiteY5" fmla="*/ 167691 h 614866"/>
                      <a:gd name="connsiteX6" fmla="*/ 82362 w 474559"/>
                      <a:gd name="connsiteY6" fmla="*/ 363330 h 614866"/>
                      <a:gd name="connsiteX7" fmla="*/ 70384 w 474559"/>
                      <a:gd name="connsiteY7" fmla="*/ 455161 h 614866"/>
                      <a:gd name="connsiteX8" fmla="*/ 64395 w 474559"/>
                      <a:gd name="connsiteY8" fmla="*/ 537010 h 614866"/>
                      <a:gd name="connsiteX9" fmla="*/ 64395 w 474559"/>
                      <a:gd name="connsiteY9" fmla="*/ 544996 h 614866"/>
                      <a:gd name="connsiteX10" fmla="*/ 70384 w 474559"/>
                      <a:gd name="connsiteY10" fmla="*/ 548988 h 614866"/>
                      <a:gd name="connsiteX11" fmla="*/ 299961 w 474559"/>
                      <a:gd name="connsiteY11" fmla="*/ 614867 h 614866"/>
                      <a:gd name="connsiteX12" fmla="*/ 349869 w 474559"/>
                      <a:gd name="connsiteY12" fmla="*/ 612870 h 614866"/>
                      <a:gd name="connsiteX13" fmla="*/ 455674 w 474559"/>
                      <a:gd name="connsiteY13" fmla="*/ 586918 h 614866"/>
                      <a:gd name="connsiteX14" fmla="*/ 465656 w 474559"/>
                      <a:gd name="connsiteY14" fmla="*/ 582926 h 614866"/>
                      <a:gd name="connsiteX15" fmla="*/ 467652 w 474559"/>
                      <a:gd name="connsiteY15" fmla="*/ 572944 h 614866"/>
                      <a:gd name="connsiteX16" fmla="*/ 459666 w 474559"/>
                      <a:gd name="connsiteY16" fmla="*/ 233570 h 614866"/>
                      <a:gd name="connsiteX17" fmla="*/ 325913 w 474559"/>
                      <a:gd name="connsiteY17" fmla="*/ 3993 h 614866"/>
                      <a:gd name="connsiteX18" fmla="*/ 453678 w 474559"/>
                      <a:gd name="connsiteY18" fmla="*/ 568951 h 614866"/>
                      <a:gd name="connsiteX19" fmla="*/ 351865 w 474559"/>
                      <a:gd name="connsiteY19" fmla="*/ 594904 h 614866"/>
                      <a:gd name="connsiteX20" fmla="*/ 303954 w 474559"/>
                      <a:gd name="connsiteY20" fmla="*/ 596900 h 614866"/>
                      <a:gd name="connsiteX21" fmla="*/ 84358 w 474559"/>
                      <a:gd name="connsiteY21" fmla="*/ 535014 h 614866"/>
                      <a:gd name="connsiteX22" fmla="*/ 90347 w 474559"/>
                      <a:gd name="connsiteY22" fmla="*/ 455161 h 614866"/>
                      <a:gd name="connsiteX23" fmla="*/ 102325 w 474559"/>
                      <a:gd name="connsiteY23" fmla="*/ 357341 h 614866"/>
                      <a:gd name="connsiteX24" fmla="*/ 26465 w 474559"/>
                      <a:gd name="connsiteY24" fmla="*/ 177672 h 614866"/>
                      <a:gd name="connsiteX25" fmla="*/ 44432 w 474559"/>
                      <a:gd name="connsiteY25" fmla="*/ 169687 h 614866"/>
                      <a:gd name="connsiteX26" fmla="*/ 126281 w 474559"/>
                      <a:gd name="connsiteY26" fmla="*/ 241555 h 614866"/>
                      <a:gd name="connsiteX27" fmla="*/ 180182 w 474559"/>
                      <a:gd name="connsiteY27" fmla="*/ 103809 h 614866"/>
                      <a:gd name="connsiteX28" fmla="*/ 291976 w 474559"/>
                      <a:gd name="connsiteY28" fmla="*/ 17967 h 614866"/>
                      <a:gd name="connsiteX29" fmla="*/ 321920 w 474559"/>
                      <a:gd name="connsiteY29" fmla="*/ 21959 h 614866"/>
                      <a:gd name="connsiteX30" fmla="*/ 445693 w 474559"/>
                      <a:gd name="connsiteY30" fmla="*/ 235566 h 614866"/>
                      <a:gd name="connsiteX31" fmla="*/ 453678 w 474559"/>
                      <a:gd name="connsiteY31" fmla="*/ 568951 h 614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74559" h="614866">
                        <a:moveTo>
                          <a:pt x="325913" y="3993"/>
                        </a:moveTo>
                        <a:cubicBezTo>
                          <a:pt x="313935" y="0"/>
                          <a:pt x="301957" y="0"/>
                          <a:pt x="291976" y="0"/>
                        </a:cubicBezTo>
                        <a:cubicBezTo>
                          <a:pt x="244064" y="0"/>
                          <a:pt x="202141" y="29945"/>
                          <a:pt x="166208" y="93827"/>
                        </a:cubicBezTo>
                        <a:cubicBezTo>
                          <a:pt x="150237" y="123772"/>
                          <a:pt x="132270" y="165695"/>
                          <a:pt x="118296" y="207617"/>
                        </a:cubicBezTo>
                        <a:cubicBezTo>
                          <a:pt x="92343" y="177672"/>
                          <a:pt x="68388" y="153717"/>
                          <a:pt x="42435" y="153717"/>
                        </a:cubicBezTo>
                        <a:cubicBezTo>
                          <a:pt x="34450" y="153717"/>
                          <a:pt x="24469" y="155713"/>
                          <a:pt x="12491" y="167691"/>
                        </a:cubicBezTo>
                        <a:cubicBezTo>
                          <a:pt x="-33425" y="215603"/>
                          <a:pt x="60402" y="335382"/>
                          <a:pt x="82362" y="363330"/>
                        </a:cubicBezTo>
                        <a:cubicBezTo>
                          <a:pt x="78369" y="393275"/>
                          <a:pt x="74377" y="423220"/>
                          <a:pt x="70384" y="455161"/>
                        </a:cubicBezTo>
                        <a:cubicBezTo>
                          <a:pt x="66391" y="503073"/>
                          <a:pt x="64395" y="535014"/>
                          <a:pt x="64395" y="537010"/>
                        </a:cubicBezTo>
                        <a:lnTo>
                          <a:pt x="64395" y="544996"/>
                        </a:lnTo>
                        <a:lnTo>
                          <a:pt x="70384" y="548988"/>
                        </a:lnTo>
                        <a:cubicBezTo>
                          <a:pt x="74377" y="550985"/>
                          <a:pt x="146244" y="614867"/>
                          <a:pt x="299961" y="614867"/>
                        </a:cubicBezTo>
                        <a:cubicBezTo>
                          <a:pt x="315932" y="614867"/>
                          <a:pt x="333898" y="614867"/>
                          <a:pt x="349869" y="612870"/>
                        </a:cubicBezTo>
                        <a:cubicBezTo>
                          <a:pt x="391792" y="608878"/>
                          <a:pt x="451681" y="588915"/>
                          <a:pt x="455674" y="586918"/>
                        </a:cubicBezTo>
                        <a:lnTo>
                          <a:pt x="465656" y="582926"/>
                        </a:lnTo>
                        <a:lnTo>
                          <a:pt x="467652" y="572944"/>
                        </a:lnTo>
                        <a:cubicBezTo>
                          <a:pt x="467652" y="564959"/>
                          <a:pt x="487615" y="371316"/>
                          <a:pt x="459666" y="233570"/>
                        </a:cubicBezTo>
                        <a:cubicBezTo>
                          <a:pt x="441700" y="137746"/>
                          <a:pt x="407763" y="27948"/>
                          <a:pt x="325913" y="3993"/>
                        </a:cubicBezTo>
                        <a:close/>
                        <a:moveTo>
                          <a:pt x="453678" y="568951"/>
                        </a:moveTo>
                        <a:cubicBezTo>
                          <a:pt x="453678" y="568951"/>
                          <a:pt x="391792" y="590911"/>
                          <a:pt x="351865" y="594904"/>
                        </a:cubicBezTo>
                        <a:cubicBezTo>
                          <a:pt x="333898" y="596900"/>
                          <a:pt x="317928" y="596900"/>
                          <a:pt x="303954" y="596900"/>
                        </a:cubicBezTo>
                        <a:cubicBezTo>
                          <a:pt x="154230" y="596900"/>
                          <a:pt x="84358" y="535014"/>
                          <a:pt x="84358" y="535014"/>
                        </a:cubicBezTo>
                        <a:cubicBezTo>
                          <a:pt x="84358" y="535014"/>
                          <a:pt x="84358" y="503073"/>
                          <a:pt x="90347" y="455161"/>
                        </a:cubicBezTo>
                        <a:cubicBezTo>
                          <a:pt x="92343" y="427213"/>
                          <a:pt x="96336" y="393275"/>
                          <a:pt x="102325" y="357341"/>
                        </a:cubicBezTo>
                        <a:cubicBezTo>
                          <a:pt x="52417" y="299448"/>
                          <a:pt x="-1484" y="207617"/>
                          <a:pt x="26465" y="177672"/>
                        </a:cubicBezTo>
                        <a:cubicBezTo>
                          <a:pt x="32454" y="171684"/>
                          <a:pt x="38443" y="169687"/>
                          <a:pt x="44432" y="169687"/>
                        </a:cubicBezTo>
                        <a:cubicBezTo>
                          <a:pt x="68388" y="169687"/>
                          <a:pt x="96336" y="205621"/>
                          <a:pt x="126281" y="241555"/>
                        </a:cubicBezTo>
                        <a:cubicBezTo>
                          <a:pt x="138259" y="195639"/>
                          <a:pt x="160219" y="139742"/>
                          <a:pt x="180182" y="103809"/>
                        </a:cubicBezTo>
                        <a:cubicBezTo>
                          <a:pt x="208130" y="53901"/>
                          <a:pt x="244064" y="17967"/>
                          <a:pt x="291976" y="17967"/>
                        </a:cubicBezTo>
                        <a:cubicBezTo>
                          <a:pt x="301957" y="17967"/>
                          <a:pt x="311939" y="19963"/>
                          <a:pt x="321920" y="21959"/>
                        </a:cubicBezTo>
                        <a:cubicBezTo>
                          <a:pt x="387799" y="39926"/>
                          <a:pt x="421737" y="127764"/>
                          <a:pt x="445693" y="235566"/>
                        </a:cubicBezTo>
                        <a:cubicBezTo>
                          <a:pt x="473641" y="373312"/>
                          <a:pt x="453678" y="568951"/>
                          <a:pt x="453678" y="568951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A9BDD3E4-F2BE-41C5-BEBA-6E30B04E558B}"/>
                    </a:ext>
                  </a:extLst>
                </p:cNvPr>
                <p:cNvSpPr/>
                <p:nvPr/>
              </p:nvSpPr>
              <p:spPr>
                <a:xfrm>
                  <a:off x="8230566" y="1831981"/>
                  <a:ext cx="123539" cy="189692"/>
                </a:xfrm>
                <a:custGeom>
                  <a:avLst/>
                  <a:gdLst>
                    <a:gd name="connsiteX0" fmla="*/ 51405 w 123539"/>
                    <a:gd name="connsiteY0" fmla="*/ 5782 h 189692"/>
                    <a:gd name="connsiteX1" fmla="*/ 5490 w 123539"/>
                    <a:gd name="connsiteY1" fmla="*/ 9774 h 189692"/>
                    <a:gd name="connsiteX2" fmla="*/ 3494 w 123539"/>
                    <a:gd name="connsiteY2" fmla="*/ 53694 h 189692"/>
                    <a:gd name="connsiteX3" fmla="*/ 23457 w 123539"/>
                    <a:gd name="connsiteY3" fmla="*/ 107594 h 189692"/>
                    <a:gd name="connsiteX4" fmla="*/ 49409 w 123539"/>
                    <a:gd name="connsiteY4" fmla="*/ 159498 h 189692"/>
                    <a:gd name="connsiteX5" fmla="*/ 81350 w 123539"/>
                    <a:gd name="connsiteY5" fmla="*/ 189443 h 189692"/>
                    <a:gd name="connsiteX6" fmla="*/ 117284 w 123539"/>
                    <a:gd name="connsiteY6" fmla="*/ 159498 h 189692"/>
                    <a:gd name="connsiteX7" fmla="*/ 113291 w 123539"/>
                    <a:gd name="connsiteY7" fmla="*/ 69664 h 189692"/>
                    <a:gd name="connsiteX8" fmla="*/ 51405 w 123539"/>
                    <a:gd name="connsiteY8" fmla="*/ 5782 h 189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3539" h="189692">
                      <a:moveTo>
                        <a:pt x="51405" y="5782"/>
                      </a:moveTo>
                      <a:cubicBezTo>
                        <a:pt x="29446" y="-4200"/>
                        <a:pt x="11479" y="-207"/>
                        <a:pt x="5490" y="9774"/>
                      </a:cubicBezTo>
                      <a:cubicBezTo>
                        <a:pt x="-2496" y="21752"/>
                        <a:pt x="-499" y="35727"/>
                        <a:pt x="3494" y="53694"/>
                      </a:cubicBezTo>
                      <a:cubicBezTo>
                        <a:pt x="7486" y="69664"/>
                        <a:pt x="15472" y="89627"/>
                        <a:pt x="23457" y="107594"/>
                      </a:cubicBezTo>
                      <a:cubicBezTo>
                        <a:pt x="31442" y="127557"/>
                        <a:pt x="39427" y="145524"/>
                        <a:pt x="49409" y="159498"/>
                      </a:cubicBezTo>
                      <a:cubicBezTo>
                        <a:pt x="57394" y="173473"/>
                        <a:pt x="67376" y="187447"/>
                        <a:pt x="81350" y="189443"/>
                      </a:cubicBezTo>
                      <a:cubicBezTo>
                        <a:pt x="93328" y="191440"/>
                        <a:pt x="109299" y="181458"/>
                        <a:pt x="117284" y="159498"/>
                      </a:cubicBezTo>
                      <a:cubicBezTo>
                        <a:pt x="125270" y="137539"/>
                        <a:pt x="127265" y="103602"/>
                        <a:pt x="113291" y="69664"/>
                      </a:cubicBezTo>
                      <a:cubicBezTo>
                        <a:pt x="99317" y="37723"/>
                        <a:pt x="73365" y="15763"/>
                        <a:pt x="51405" y="5782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5980F6DE-EAF2-46EE-96CF-F5B266750F37}"/>
                </a:ext>
              </a:extLst>
            </p:cNvPr>
            <p:cNvSpPr/>
            <p:nvPr/>
          </p:nvSpPr>
          <p:spPr>
            <a:xfrm>
              <a:off x="3022361" y="1558673"/>
              <a:ext cx="4077262" cy="407726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819398F3-702B-4591-B7C9-4D4A1691DC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457515">
            <a:off x="2557863" y="4930083"/>
            <a:ext cx="2523963" cy="2341067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C0F4C4CA-BCEA-4592-87FE-4CAACBB070E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436886">
            <a:off x="1570365" y="4121031"/>
            <a:ext cx="3473525" cy="2885987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B91C7722-0AA4-491F-ADB4-27494A706DC9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457515">
            <a:off x="3728199" y="5930352"/>
            <a:ext cx="1600042" cy="1264790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4FB98CFD-B48D-4B4F-9029-85C6D04EA7E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A65D201-C05D-4B84-9628-22ED860A06DF}"/>
              </a:ext>
            </a:extLst>
          </p:cNvPr>
          <p:cNvGrpSpPr/>
          <p:nvPr/>
        </p:nvGrpSpPr>
        <p:grpSpPr>
          <a:xfrm>
            <a:off x="3810000" y="558800"/>
            <a:ext cx="4572000" cy="5181600"/>
            <a:chOff x="3810000" y="558800"/>
            <a:chExt cx="4572000" cy="5181600"/>
          </a:xfrm>
        </p:grpSpPr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C16A5768-4C59-484B-8D61-2FB41D5FD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810000" y="558800"/>
              <a:ext cx="4572000" cy="5181600"/>
            </a:xfrm>
            <a:prstGeom prst="rect">
              <a:avLst/>
            </a:prstGeom>
          </p:spPr>
        </p:pic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9ACDADEF-90A6-4259-8F38-6F88F212A1DF}"/>
                </a:ext>
              </a:extLst>
            </p:cNvPr>
            <p:cNvSpPr/>
            <p:nvPr/>
          </p:nvSpPr>
          <p:spPr>
            <a:xfrm>
              <a:off x="4825846" y="1389585"/>
              <a:ext cx="2530786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b="1" dirty="0">
                  <a:solidFill>
                    <a:schemeClr val="tx2"/>
                  </a:solidFill>
                  <a:latin typeface="Plantagenet Cherokee" panose="020B0604020202020204" pitchFamily="18" charset="0"/>
                </a:rPr>
                <a:t>Bad luck!</a:t>
              </a:r>
            </a:p>
          </p:txBody>
        </p:sp>
        <p:sp>
          <p:nvSpPr>
            <p:cNvPr id="74" name="Rectangle 73">
              <a:hlinkClick r:id="rId17" action="ppaction://hlinksldjump"/>
              <a:extLst>
                <a:ext uri="{FF2B5EF4-FFF2-40B4-BE49-F238E27FC236}">
                  <a16:creationId xmlns:a16="http://schemas.microsoft.com/office/drawing/2014/main" id="{16DE0B20-A6BE-4CDE-8390-88C51753F840}"/>
                </a:ext>
              </a:extLst>
            </p:cNvPr>
            <p:cNvSpPr/>
            <p:nvPr/>
          </p:nvSpPr>
          <p:spPr>
            <a:xfrm>
              <a:off x="5302816" y="3265714"/>
              <a:ext cx="1586368" cy="12779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Try</a:t>
              </a:r>
              <a:b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</a:br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again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C214235-5FD0-4586-88D2-EEE8F275F7BE}"/>
              </a:ext>
            </a:extLst>
          </p:cNvPr>
          <p:cNvGrpSpPr/>
          <p:nvPr/>
        </p:nvGrpSpPr>
        <p:grpSpPr>
          <a:xfrm>
            <a:off x="446088" y="4681991"/>
            <a:ext cx="3557316" cy="1408534"/>
            <a:chOff x="446088" y="4681991"/>
            <a:chExt cx="3557316" cy="1408534"/>
          </a:xfrm>
        </p:grpSpPr>
        <p:pic>
          <p:nvPicPr>
            <p:cNvPr id="76" name="Graphic 75">
              <a:hlinkClick r:id="rId18" action="ppaction://hlinksldjump"/>
              <a:extLst>
                <a:ext uri="{FF2B5EF4-FFF2-40B4-BE49-F238E27FC236}">
                  <a16:creationId xmlns:a16="http://schemas.microsoft.com/office/drawing/2014/main" id="{7E53766F-3176-4C0B-A066-AEFC80950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flipH="1">
              <a:off x="446088" y="4681991"/>
              <a:ext cx="3557316" cy="1408534"/>
            </a:xfrm>
            <a:prstGeom prst="rect">
              <a:avLst/>
            </a:prstGeom>
          </p:spPr>
        </p:pic>
        <p:sp>
          <p:nvSpPr>
            <p:cNvPr id="77" name="Rectangle 76">
              <a:hlinkClick r:id="rId18" action="ppaction://hlinksldjump"/>
              <a:extLst>
                <a:ext uri="{FF2B5EF4-FFF2-40B4-BE49-F238E27FC236}">
                  <a16:creationId xmlns:a16="http://schemas.microsoft.com/office/drawing/2014/main" id="{E310E490-F47C-4134-810A-D3D5AECF780B}"/>
                </a:ext>
              </a:extLst>
            </p:cNvPr>
            <p:cNvSpPr/>
            <p:nvPr/>
          </p:nvSpPr>
          <p:spPr>
            <a:xfrm>
              <a:off x="597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Another game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20AA773-3FDA-46F5-93CD-F4041F96B930}"/>
              </a:ext>
            </a:extLst>
          </p:cNvPr>
          <p:cNvGrpSpPr/>
          <p:nvPr/>
        </p:nvGrpSpPr>
        <p:grpSpPr>
          <a:xfrm>
            <a:off x="8179072" y="4681991"/>
            <a:ext cx="3557316" cy="1408534"/>
            <a:chOff x="8179072" y="4681991"/>
            <a:chExt cx="3557316" cy="1408534"/>
          </a:xfrm>
        </p:grpSpPr>
        <p:pic>
          <p:nvPicPr>
            <p:cNvPr id="79" name="Graphic 78">
              <a:hlinkClick r:id="rId21" action="ppaction://hlinksldjump"/>
              <a:extLst>
                <a:ext uri="{FF2B5EF4-FFF2-40B4-BE49-F238E27FC236}">
                  <a16:creationId xmlns:a16="http://schemas.microsoft.com/office/drawing/2014/main" id="{35BBF807-C619-4BEB-B393-F1960CC6A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8179072" y="4681991"/>
              <a:ext cx="3557316" cy="1408534"/>
            </a:xfrm>
            <a:prstGeom prst="rect">
              <a:avLst/>
            </a:prstGeom>
          </p:spPr>
        </p:pic>
        <p:sp>
          <p:nvSpPr>
            <p:cNvPr id="80" name="Rectangle 79">
              <a:hlinkClick r:id="rId21" action="ppaction://hlinksldjump"/>
              <a:extLst>
                <a:ext uri="{FF2B5EF4-FFF2-40B4-BE49-F238E27FC236}">
                  <a16:creationId xmlns:a16="http://schemas.microsoft.com/office/drawing/2014/main" id="{8E2ABC11-202C-4AC7-AABD-3F6CAAFD1D07}"/>
                </a:ext>
              </a:extLst>
            </p:cNvPr>
            <p:cNvSpPr/>
            <p:nvPr/>
          </p:nvSpPr>
          <p:spPr>
            <a:xfrm>
              <a:off x="8598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I give up!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695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C -0.0457 -0.13194 -0.047 -0.23842 -0.06562 -0.29074 C -0.09322 -0.37569 -0.15078 -0.46481 -0.18164 -0.50069 " pathEditMode="relative" rAng="0" ptsTypes="AAA">
                                      <p:cBhvr>
                                        <p:cTn id="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89" y="-250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-1500000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666 -0.00046 L 3.75E-6 1.85185E-6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"/>
                  </p:tgtEl>
                </p:cond>
              </p:nextCondLst>
            </p:seq>
          </p:childTnLst>
        </p:cTn>
      </p:par>
    </p:tnLst>
    <p:bldLst>
      <p:bldP spid="47" grpId="0" animBg="1"/>
      <p:bldP spid="7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21555BA7-6497-4E93-B9C6-BDEE8A3A9BCB}"/>
              </a:ext>
            </a:extLst>
          </p:cNvPr>
          <p:cNvSpPr/>
          <p:nvPr/>
        </p:nvSpPr>
        <p:spPr>
          <a:xfrm>
            <a:off x="0" y="4074913"/>
            <a:ext cx="12192000" cy="2783087"/>
          </a:xfrm>
          <a:custGeom>
            <a:avLst/>
            <a:gdLst>
              <a:gd name="connsiteX0" fmla="*/ 11931904 w 12192000"/>
              <a:gd name="connsiteY0" fmla="*/ 1073 h 2783087"/>
              <a:gd name="connsiteX1" fmla="*/ 12182110 w 12192000"/>
              <a:gd name="connsiteY1" fmla="*/ 54407 h 2783087"/>
              <a:gd name="connsiteX2" fmla="*/ 12192000 w 12192000"/>
              <a:gd name="connsiteY2" fmla="*/ 60520 h 2783087"/>
              <a:gd name="connsiteX3" fmla="*/ 12192000 w 12192000"/>
              <a:gd name="connsiteY3" fmla="*/ 2783087 h 2783087"/>
              <a:gd name="connsiteX4" fmla="*/ 0 w 12192000"/>
              <a:gd name="connsiteY4" fmla="*/ 2783087 h 2783087"/>
              <a:gd name="connsiteX5" fmla="*/ 0 w 12192000"/>
              <a:gd name="connsiteY5" fmla="*/ 463523 h 2783087"/>
              <a:gd name="connsiteX6" fmla="*/ 90692 w 12192000"/>
              <a:gd name="connsiteY6" fmla="*/ 451100 h 2783087"/>
              <a:gd name="connsiteX7" fmla="*/ 2857500 w 12192000"/>
              <a:gd name="connsiteY7" fmla="*/ 84262 h 2783087"/>
              <a:gd name="connsiteX8" fmla="*/ 5321300 w 12192000"/>
              <a:gd name="connsiteY8" fmla="*/ 147762 h 2783087"/>
              <a:gd name="connsiteX9" fmla="*/ 8356600 w 12192000"/>
              <a:gd name="connsiteY9" fmla="*/ 122362 h 2783087"/>
              <a:gd name="connsiteX10" fmla="*/ 10515600 w 12192000"/>
              <a:gd name="connsiteY10" fmla="*/ 185862 h 2783087"/>
              <a:gd name="connsiteX11" fmla="*/ 11931904 w 12192000"/>
              <a:gd name="connsiteY11" fmla="*/ 1073 h 278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783087">
                <a:moveTo>
                  <a:pt x="11931904" y="1073"/>
                </a:moveTo>
                <a:cubicBezTo>
                  <a:pt x="12023852" y="5151"/>
                  <a:pt x="12108190" y="21152"/>
                  <a:pt x="12182110" y="54407"/>
                </a:cubicBezTo>
                <a:lnTo>
                  <a:pt x="12192000" y="60520"/>
                </a:lnTo>
                <a:lnTo>
                  <a:pt x="12192000" y="2783087"/>
                </a:lnTo>
                <a:lnTo>
                  <a:pt x="0" y="2783087"/>
                </a:lnTo>
                <a:lnTo>
                  <a:pt x="0" y="463523"/>
                </a:lnTo>
                <a:lnTo>
                  <a:pt x="90692" y="451100"/>
                </a:lnTo>
                <a:cubicBezTo>
                  <a:pt x="662285" y="369516"/>
                  <a:pt x="2024063" y="133872"/>
                  <a:pt x="2857500" y="84262"/>
                </a:cubicBezTo>
                <a:cubicBezTo>
                  <a:pt x="3746500" y="31345"/>
                  <a:pt x="5321300" y="147762"/>
                  <a:pt x="5321300" y="147762"/>
                </a:cubicBezTo>
                <a:lnTo>
                  <a:pt x="8356600" y="122362"/>
                </a:lnTo>
                <a:cubicBezTo>
                  <a:pt x="9222317" y="128712"/>
                  <a:pt x="10515600" y="185862"/>
                  <a:pt x="10515600" y="185862"/>
                </a:cubicBezTo>
                <a:cubicBezTo>
                  <a:pt x="10975446" y="196049"/>
                  <a:pt x="11527334" y="-16867"/>
                  <a:pt x="11931904" y="1073"/>
                </a:cubicBezTo>
                <a:close/>
              </a:path>
            </a:pathLst>
          </a:custGeom>
          <a:solidFill>
            <a:srgbClr val="E7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196" name="Picture 195">
            <a:extLst>
              <a:ext uri="{FF2B5EF4-FFF2-40B4-BE49-F238E27FC236}">
                <a16:creationId xmlns:a16="http://schemas.microsoft.com/office/drawing/2014/main" id="{23D79305-5DA4-4335-9A3E-C1C65A4EE1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707" y="-1"/>
            <a:ext cx="8692910" cy="52531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55C646-22B7-4AA8-95C7-4E3F4ADE1E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503" y="799023"/>
            <a:ext cx="5967701" cy="6058977"/>
          </a:xfrm>
          <a:prstGeom prst="rect">
            <a:avLst/>
          </a:prstGeom>
        </p:spPr>
      </p:pic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05FE4442-F1C4-4BA4-AEDC-F0CD1B6D3F29}"/>
              </a:ext>
            </a:extLst>
          </p:cNvPr>
          <p:cNvSpPr/>
          <p:nvPr/>
        </p:nvSpPr>
        <p:spPr>
          <a:xfrm>
            <a:off x="7839599" y="2641600"/>
            <a:ext cx="4352403" cy="3775506"/>
          </a:xfrm>
          <a:custGeom>
            <a:avLst/>
            <a:gdLst>
              <a:gd name="connsiteX0" fmla="*/ 196525 w 2803377"/>
              <a:gd name="connsiteY0" fmla="*/ 0 h 4196420"/>
              <a:gd name="connsiteX1" fmla="*/ 2803377 w 2803377"/>
              <a:gd name="connsiteY1" fmla="*/ 0 h 4196420"/>
              <a:gd name="connsiteX2" fmla="*/ 2803377 w 2803377"/>
              <a:gd name="connsiteY2" fmla="*/ 4196420 h 4196420"/>
              <a:gd name="connsiteX3" fmla="*/ 196525 w 2803377"/>
              <a:gd name="connsiteY3" fmla="*/ 4196420 h 4196420"/>
              <a:gd name="connsiteX4" fmla="*/ 0 w 2803377"/>
              <a:gd name="connsiteY4" fmla="*/ 3999895 h 4196420"/>
              <a:gd name="connsiteX5" fmla="*/ 0 w 2803377"/>
              <a:gd name="connsiteY5" fmla="*/ 196525 h 4196420"/>
              <a:gd name="connsiteX6" fmla="*/ 196525 w 2803377"/>
              <a:gd name="connsiteY6" fmla="*/ 0 h 419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377" h="4196420">
                <a:moveTo>
                  <a:pt x="196525" y="0"/>
                </a:moveTo>
                <a:lnTo>
                  <a:pt x="2803377" y="0"/>
                </a:lnTo>
                <a:lnTo>
                  <a:pt x="2803377" y="4196420"/>
                </a:lnTo>
                <a:lnTo>
                  <a:pt x="196525" y="4196420"/>
                </a:lnTo>
                <a:cubicBezTo>
                  <a:pt x="87987" y="4196420"/>
                  <a:pt x="0" y="4108433"/>
                  <a:pt x="0" y="3999895"/>
                </a:cubicBezTo>
                <a:lnTo>
                  <a:pt x="0" y="196525"/>
                </a:lnTo>
                <a:cubicBezTo>
                  <a:pt x="0" y="87987"/>
                  <a:pt x="87987" y="0"/>
                  <a:pt x="196525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0DF442BE-6CAA-4E84-A4E0-2B32FD76A288}"/>
              </a:ext>
            </a:extLst>
          </p:cNvPr>
          <p:cNvCxnSpPr>
            <a:cxnSpLocks/>
          </p:cNvCxnSpPr>
          <p:nvPr/>
        </p:nvCxnSpPr>
        <p:spPr>
          <a:xfrm>
            <a:off x="9275795" y="5621045"/>
            <a:ext cx="1752994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Oval 190">
            <a:hlinkClick r:id="rId4" action="ppaction://hlinksldjump"/>
            <a:extLst>
              <a:ext uri="{FF2B5EF4-FFF2-40B4-BE49-F238E27FC236}">
                <a16:creationId xmlns:a16="http://schemas.microsoft.com/office/drawing/2014/main" id="{A8767500-6561-4CD3-A3D1-B1A47309C6E3}"/>
              </a:ext>
            </a:extLst>
          </p:cNvPr>
          <p:cNvSpPr/>
          <p:nvPr/>
        </p:nvSpPr>
        <p:spPr>
          <a:xfrm>
            <a:off x="9275795" y="5503873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3" name="Oval 192">
            <a:hlinkClick r:id="rId5" action="ppaction://hlinksldjump"/>
            <a:extLst>
              <a:ext uri="{FF2B5EF4-FFF2-40B4-BE49-F238E27FC236}">
                <a16:creationId xmlns:a16="http://schemas.microsoft.com/office/drawing/2014/main" id="{BA26E6BB-C722-4FB6-9ABB-B389A9CF77A5}"/>
              </a:ext>
            </a:extLst>
          </p:cNvPr>
          <p:cNvSpPr/>
          <p:nvPr/>
        </p:nvSpPr>
        <p:spPr>
          <a:xfrm>
            <a:off x="9997492" y="5466865"/>
            <a:ext cx="309600" cy="3083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5" name="Oval 194">
            <a:hlinkClick r:id="rId6" action="ppaction://hlinksldjump"/>
            <a:extLst>
              <a:ext uri="{FF2B5EF4-FFF2-40B4-BE49-F238E27FC236}">
                <a16:creationId xmlns:a16="http://schemas.microsoft.com/office/drawing/2014/main" id="{C05CBDDD-4A79-4390-8B44-962FDDC0B8F2}"/>
              </a:ext>
            </a:extLst>
          </p:cNvPr>
          <p:cNvSpPr/>
          <p:nvPr/>
        </p:nvSpPr>
        <p:spPr>
          <a:xfrm>
            <a:off x="10794442" y="5503873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26" name="Picture 325">
            <a:extLst>
              <a:ext uri="{FF2B5EF4-FFF2-40B4-BE49-F238E27FC236}">
                <a16:creationId xmlns:a16="http://schemas.microsoft.com/office/drawing/2014/main" id="{F5C473E2-8B09-47FB-9231-91BE497A96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7663" y="726858"/>
            <a:ext cx="2706859" cy="4182218"/>
          </a:xfrm>
          <a:prstGeom prst="rect">
            <a:avLst/>
          </a:prstGeom>
        </p:spPr>
      </p:pic>
      <p:sp>
        <p:nvSpPr>
          <p:cNvPr id="207" name="BUTTON">
            <a:extLst>
              <a:ext uri="{FF2B5EF4-FFF2-40B4-BE49-F238E27FC236}">
                <a16:creationId xmlns:a16="http://schemas.microsoft.com/office/drawing/2014/main" id="{1FC3D89B-5B80-41DF-BA26-31C68F8932DB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cxnSp>
        <p:nvCxnSpPr>
          <p:cNvPr id="328" name="Straight Connector 327">
            <a:extLst>
              <a:ext uri="{FF2B5EF4-FFF2-40B4-BE49-F238E27FC236}">
                <a16:creationId xmlns:a16="http://schemas.microsoft.com/office/drawing/2014/main" id="{FBB922B0-ADE7-45CA-ACC7-5A78DBEE7D71}"/>
              </a:ext>
            </a:extLst>
          </p:cNvPr>
          <p:cNvCxnSpPr>
            <a:cxnSpLocks/>
          </p:cNvCxnSpPr>
          <p:nvPr/>
        </p:nvCxnSpPr>
        <p:spPr>
          <a:xfrm>
            <a:off x="11419142" y="3577293"/>
            <a:ext cx="0" cy="17529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Oval 329">
            <a:hlinkClick r:id="rId8" action="ppaction://hlinksldjump"/>
            <a:extLst>
              <a:ext uri="{FF2B5EF4-FFF2-40B4-BE49-F238E27FC236}">
                <a16:creationId xmlns:a16="http://schemas.microsoft.com/office/drawing/2014/main" id="{611EDEF9-07A5-410F-AD4E-7D31BF747FBA}"/>
              </a:ext>
            </a:extLst>
          </p:cNvPr>
          <p:cNvSpPr/>
          <p:nvPr/>
        </p:nvSpPr>
        <p:spPr>
          <a:xfrm rot="5400000">
            <a:off x="11301823" y="3577149"/>
            <a:ext cx="234638" cy="23463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1" name="Oval 330">
            <a:hlinkClick r:id="rId9" action="ppaction://hlinksldjump"/>
            <a:extLst>
              <a:ext uri="{FF2B5EF4-FFF2-40B4-BE49-F238E27FC236}">
                <a16:creationId xmlns:a16="http://schemas.microsoft.com/office/drawing/2014/main" id="{50DC29F8-BFF7-44E8-B294-F2DC04D4CF97}"/>
              </a:ext>
            </a:extLst>
          </p:cNvPr>
          <p:cNvSpPr/>
          <p:nvPr/>
        </p:nvSpPr>
        <p:spPr>
          <a:xfrm rot="5400000">
            <a:off x="11301352" y="4336470"/>
            <a:ext cx="235580" cy="23463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2" name="Oval 331">
            <a:hlinkClick r:id="rId5" action="ppaction://hlinksldjump"/>
            <a:extLst>
              <a:ext uri="{FF2B5EF4-FFF2-40B4-BE49-F238E27FC236}">
                <a16:creationId xmlns:a16="http://schemas.microsoft.com/office/drawing/2014/main" id="{8518A251-678F-4502-AE42-DDBF56AD7AF5}"/>
              </a:ext>
            </a:extLst>
          </p:cNvPr>
          <p:cNvSpPr/>
          <p:nvPr/>
        </p:nvSpPr>
        <p:spPr>
          <a:xfrm rot="5400000">
            <a:off x="11264961" y="5058933"/>
            <a:ext cx="308362" cy="3083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BUTTON">
            <a:extLst>
              <a:ext uri="{FF2B5EF4-FFF2-40B4-BE49-F238E27FC236}">
                <a16:creationId xmlns:a16="http://schemas.microsoft.com/office/drawing/2014/main" id="{BD02A8A5-188A-49B4-9E08-5952E66B1467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25BE99D-B77C-4126-86F9-1D4EF9094D6D}"/>
              </a:ext>
            </a:extLst>
          </p:cNvPr>
          <p:cNvGrpSpPr/>
          <p:nvPr/>
        </p:nvGrpSpPr>
        <p:grpSpPr>
          <a:xfrm>
            <a:off x="-282858" y="1364740"/>
            <a:ext cx="4100890" cy="4100890"/>
            <a:chOff x="-316117" y="1378555"/>
            <a:chExt cx="4100890" cy="410089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CAD115CF-0222-4BC5-A21B-BE4A7777DCDF}"/>
                </a:ext>
              </a:extLst>
            </p:cNvPr>
            <p:cNvGrpSpPr/>
            <p:nvPr/>
          </p:nvGrpSpPr>
          <p:grpSpPr>
            <a:xfrm rot="979766" flipV="1">
              <a:off x="802077" y="3313350"/>
              <a:ext cx="681063" cy="1948408"/>
              <a:chOff x="3806662" y="1678057"/>
              <a:chExt cx="681063" cy="1948408"/>
            </a:xfrm>
          </p:grpSpPr>
          <p:grpSp>
            <p:nvGrpSpPr>
              <p:cNvPr id="51" name="Graphic 1">
                <a:extLst>
                  <a:ext uri="{FF2B5EF4-FFF2-40B4-BE49-F238E27FC236}">
                    <a16:creationId xmlns:a16="http://schemas.microsoft.com/office/drawing/2014/main" id="{2D9117BE-8054-4B1E-8FB2-94B14B95E83F}"/>
                  </a:ext>
                </a:extLst>
              </p:cNvPr>
              <p:cNvGrpSpPr/>
              <p:nvPr/>
            </p:nvGrpSpPr>
            <p:grpSpPr>
              <a:xfrm>
                <a:off x="3933355" y="2002673"/>
                <a:ext cx="554370" cy="1623792"/>
                <a:chOff x="3933355" y="2002673"/>
                <a:chExt cx="554370" cy="1623792"/>
              </a:xfrm>
            </p:grpSpPr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80DD0321-B113-471B-B381-04D7E5CA7B18}"/>
                    </a:ext>
                  </a:extLst>
                </p:cNvPr>
                <p:cNvSpPr/>
                <p:nvPr/>
              </p:nvSpPr>
              <p:spPr>
                <a:xfrm>
                  <a:off x="3950844" y="2015002"/>
                  <a:ext cx="529860" cy="1603479"/>
                </a:xfrm>
                <a:custGeom>
                  <a:avLst/>
                  <a:gdLst>
                    <a:gd name="connsiteX0" fmla="*/ 164803 w 556082"/>
                    <a:gd name="connsiteY0" fmla="*/ 8418 h 1603478"/>
                    <a:gd name="connsiteX1" fmla="*/ 128869 w 556082"/>
                    <a:gd name="connsiteY1" fmla="*/ 68308 h 1603478"/>
                    <a:gd name="connsiteX2" fmla="*/ 96928 w 556082"/>
                    <a:gd name="connsiteY2" fmla="*/ 433 h 1603478"/>
                    <a:gd name="connsiteX3" fmla="*/ 60994 w 556082"/>
                    <a:gd name="connsiteY3" fmla="*/ 64315 h 1603478"/>
                    <a:gd name="connsiteX4" fmla="*/ 31050 w 556082"/>
                    <a:gd name="connsiteY4" fmla="*/ 433 h 1603478"/>
                    <a:gd name="connsiteX5" fmla="*/ 3101 w 556082"/>
                    <a:gd name="connsiteY5" fmla="*/ 176109 h 1603478"/>
                    <a:gd name="connsiteX6" fmla="*/ 172788 w 556082"/>
                    <a:gd name="connsiteY6" fmla="*/ 1040516 h 1603478"/>
                    <a:gd name="connsiteX7" fmla="*/ 426321 w 556082"/>
                    <a:gd name="connsiteY7" fmla="*/ 1603479 h 1603478"/>
                    <a:gd name="connsiteX8" fmla="*/ 556082 w 556082"/>
                    <a:gd name="connsiteY8" fmla="*/ 1429799 h 1603478"/>
                    <a:gd name="connsiteX9" fmla="*/ 192752 w 556082"/>
                    <a:gd name="connsiteY9" fmla="*/ 182098 h 1603478"/>
                    <a:gd name="connsiteX10" fmla="*/ 164803 w 556082"/>
                    <a:gd name="connsiteY10" fmla="*/ 8418 h 1603478"/>
                    <a:gd name="connsiteX0" fmla="*/ 164803 w 529860"/>
                    <a:gd name="connsiteY0" fmla="*/ 8418 h 1603479"/>
                    <a:gd name="connsiteX1" fmla="*/ 128869 w 529860"/>
                    <a:gd name="connsiteY1" fmla="*/ 68308 h 1603479"/>
                    <a:gd name="connsiteX2" fmla="*/ 96928 w 529860"/>
                    <a:gd name="connsiteY2" fmla="*/ 433 h 1603479"/>
                    <a:gd name="connsiteX3" fmla="*/ 60994 w 529860"/>
                    <a:gd name="connsiteY3" fmla="*/ 64315 h 1603479"/>
                    <a:gd name="connsiteX4" fmla="*/ 31050 w 529860"/>
                    <a:gd name="connsiteY4" fmla="*/ 433 h 1603479"/>
                    <a:gd name="connsiteX5" fmla="*/ 3101 w 529860"/>
                    <a:gd name="connsiteY5" fmla="*/ 176109 h 1603479"/>
                    <a:gd name="connsiteX6" fmla="*/ 172788 w 529860"/>
                    <a:gd name="connsiteY6" fmla="*/ 1040516 h 1603479"/>
                    <a:gd name="connsiteX7" fmla="*/ 426321 w 529860"/>
                    <a:gd name="connsiteY7" fmla="*/ 1603479 h 1603479"/>
                    <a:gd name="connsiteX8" fmla="*/ 529860 w 529860"/>
                    <a:gd name="connsiteY8" fmla="*/ 1437997 h 1603479"/>
                    <a:gd name="connsiteX9" fmla="*/ 192752 w 529860"/>
                    <a:gd name="connsiteY9" fmla="*/ 182098 h 1603479"/>
                    <a:gd name="connsiteX10" fmla="*/ 164803 w 529860"/>
                    <a:gd name="connsiteY10" fmla="*/ 8418 h 1603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9860" h="1603479">
                      <a:moveTo>
                        <a:pt x="164803" y="8418"/>
                      </a:moveTo>
                      <a:cubicBezTo>
                        <a:pt x="128869" y="-9548"/>
                        <a:pt x="128869" y="68308"/>
                        <a:pt x="128869" y="68308"/>
                      </a:cubicBezTo>
                      <a:cubicBezTo>
                        <a:pt x="128869" y="68308"/>
                        <a:pt x="122880" y="6422"/>
                        <a:pt x="96928" y="433"/>
                      </a:cubicBezTo>
                      <a:cubicBezTo>
                        <a:pt x="72972" y="-3559"/>
                        <a:pt x="62991" y="46348"/>
                        <a:pt x="60994" y="64315"/>
                      </a:cubicBezTo>
                      <a:cubicBezTo>
                        <a:pt x="58998" y="52337"/>
                        <a:pt x="55005" y="-5556"/>
                        <a:pt x="31050" y="433"/>
                      </a:cubicBezTo>
                      <a:cubicBezTo>
                        <a:pt x="-10873" y="10415"/>
                        <a:pt x="1105" y="120212"/>
                        <a:pt x="3101" y="176109"/>
                      </a:cubicBezTo>
                      <a:cubicBezTo>
                        <a:pt x="5097" y="232006"/>
                        <a:pt x="60994" y="739072"/>
                        <a:pt x="172788" y="1040516"/>
                      </a:cubicBezTo>
                      <a:cubicBezTo>
                        <a:pt x="246652" y="1238152"/>
                        <a:pt x="336487" y="1427802"/>
                        <a:pt x="426321" y="1603479"/>
                      </a:cubicBezTo>
                      <a:cubicBezTo>
                        <a:pt x="469575" y="1545586"/>
                        <a:pt x="486606" y="1495890"/>
                        <a:pt x="529860" y="1437997"/>
                      </a:cubicBezTo>
                      <a:cubicBezTo>
                        <a:pt x="352188" y="1074666"/>
                        <a:pt x="230682" y="661215"/>
                        <a:pt x="192752" y="182098"/>
                      </a:cubicBezTo>
                      <a:cubicBezTo>
                        <a:pt x="190755" y="144168"/>
                        <a:pt x="188759" y="20396"/>
                        <a:pt x="164803" y="8418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DF0C5514-25FB-4F1B-9FD4-E81B4F61F28E}"/>
                    </a:ext>
                  </a:extLst>
                </p:cNvPr>
                <p:cNvSpPr/>
                <p:nvPr/>
              </p:nvSpPr>
              <p:spPr>
                <a:xfrm>
                  <a:off x="3933355" y="2002673"/>
                  <a:ext cx="554370" cy="1623792"/>
                </a:xfrm>
                <a:custGeom>
                  <a:avLst/>
                  <a:gdLst>
                    <a:gd name="connsiteX0" fmla="*/ 222220 w 578313"/>
                    <a:gd name="connsiteY0" fmla="*/ 192430 h 1623791"/>
                    <a:gd name="connsiteX1" fmla="*/ 220224 w 578313"/>
                    <a:gd name="connsiteY1" fmla="*/ 166478 h 1623791"/>
                    <a:gd name="connsiteX2" fmla="*/ 186286 w 578313"/>
                    <a:gd name="connsiteY2" fmla="*/ 10765 h 1623791"/>
                    <a:gd name="connsiteX3" fmla="*/ 156341 w 578313"/>
                    <a:gd name="connsiteY3" fmla="*/ 10765 h 1623791"/>
                    <a:gd name="connsiteX4" fmla="*/ 142367 w 578313"/>
                    <a:gd name="connsiteY4" fmla="*/ 28732 h 1623791"/>
                    <a:gd name="connsiteX5" fmla="*/ 112422 w 578313"/>
                    <a:gd name="connsiteY5" fmla="*/ 2780 h 1623791"/>
                    <a:gd name="connsiteX6" fmla="*/ 90463 w 578313"/>
                    <a:gd name="connsiteY6" fmla="*/ 8768 h 1623791"/>
                    <a:gd name="connsiteX7" fmla="*/ 76488 w 578313"/>
                    <a:gd name="connsiteY7" fmla="*/ 26735 h 1623791"/>
                    <a:gd name="connsiteX8" fmla="*/ 60518 w 578313"/>
                    <a:gd name="connsiteY8" fmla="*/ 4776 h 1623791"/>
                    <a:gd name="connsiteX9" fmla="*/ 40555 w 578313"/>
                    <a:gd name="connsiteY9" fmla="*/ 783 h 1623791"/>
                    <a:gd name="connsiteX10" fmla="*/ 2624 w 578313"/>
                    <a:gd name="connsiteY10" fmla="*/ 168474 h 1623791"/>
                    <a:gd name="connsiteX11" fmla="*/ 4621 w 578313"/>
                    <a:gd name="connsiteY11" fmla="*/ 188437 h 1623791"/>
                    <a:gd name="connsiteX12" fmla="*/ 176304 w 578313"/>
                    <a:gd name="connsiteY12" fmla="*/ 1054840 h 1623791"/>
                    <a:gd name="connsiteX13" fmla="*/ 429837 w 578313"/>
                    <a:gd name="connsiteY13" fmla="*/ 1617803 h 1623791"/>
                    <a:gd name="connsiteX14" fmla="*/ 439819 w 578313"/>
                    <a:gd name="connsiteY14" fmla="*/ 1623792 h 1623791"/>
                    <a:gd name="connsiteX15" fmla="*/ 445808 w 578313"/>
                    <a:gd name="connsiteY15" fmla="*/ 1621796 h 1623791"/>
                    <a:gd name="connsiteX16" fmla="*/ 451797 w 578313"/>
                    <a:gd name="connsiteY16" fmla="*/ 1605825 h 1623791"/>
                    <a:gd name="connsiteX17" fmla="*/ 198264 w 578313"/>
                    <a:gd name="connsiteY17" fmla="*/ 1044859 h 1623791"/>
                    <a:gd name="connsiteX18" fmla="*/ 28577 w 578313"/>
                    <a:gd name="connsiteY18" fmla="*/ 184445 h 1623791"/>
                    <a:gd name="connsiteX19" fmla="*/ 26580 w 578313"/>
                    <a:gd name="connsiteY19" fmla="*/ 162485 h 1623791"/>
                    <a:gd name="connsiteX20" fmla="*/ 46544 w 578313"/>
                    <a:gd name="connsiteY20" fmla="*/ 18750 h 1623791"/>
                    <a:gd name="connsiteX21" fmla="*/ 60518 w 578313"/>
                    <a:gd name="connsiteY21" fmla="*/ 64665 h 1623791"/>
                    <a:gd name="connsiteX22" fmla="*/ 62514 w 578313"/>
                    <a:gd name="connsiteY22" fmla="*/ 74647 h 1623791"/>
                    <a:gd name="connsiteX23" fmla="*/ 74492 w 578313"/>
                    <a:gd name="connsiteY23" fmla="*/ 82632 h 1623791"/>
                    <a:gd name="connsiteX24" fmla="*/ 84474 w 578313"/>
                    <a:gd name="connsiteY24" fmla="*/ 70654 h 1623791"/>
                    <a:gd name="connsiteX25" fmla="*/ 102441 w 578313"/>
                    <a:gd name="connsiteY25" fmla="*/ 20746 h 1623791"/>
                    <a:gd name="connsiteX26" fmla="*/ 106433 w 578313"/>
                    <a:gd name="connsiteY26" fmla="*/ 18750 h 1623791"/>
                    <a:gd name="connsiteX27" fmla="*/ 128393 w 578313"/>
                    <a:gd name="connsiteY27" fmla="*/ 74647 h 1623791"/>
                    <a:gd name="connsiteX28" fmla="*/ 140371 w 578313"/>
                    <a:gd name="connsiteY28" fmla="*/ 84629 h 1623791"/>
                    <a:gd name="connsiteX29" fmla="*/ 152349 w 578313"/>
                    <a:gd name="connsiteY29" fmla="*/ 72651 h 1623791"/>
                    <a:gd name="connsiteX30" fmla="*/ 166323 w 578313"/>
                    <a:gd name="connsiteY30" fmla="*/ 22743 h 1623791"/>
                    <a:gd name="connsiteX31" fmla="*/ 172312 w 578313"/>
                    <a:gd name="connsiteY31" fmla="*/ 22743 h 1623791"/>
                    <a:gd name="connsiteX32" fmla="*/ 192275 w 578313"/>
                    <a:gd name="connsiteY32" fmla="*/ 158492 h 1623791"/>
                    <a:gd name="connsiteX33" fmla="*/ 194271 w 578313"/>
                    <a:gd name="connsiteY33" fmla="*/ 186441 h 1623791"/>
                    <a:gd name="connsiteX34" fmla="*/ 555606 w 578313"/>
                    <a:gd name="connsiteY34" fmla="*/ 1436138 h 1623791"/>
                    <a:gd name="connsiteX35" fmla="*/ 571576 w 578313"/>
                    <a:gd name="connsiteY35" fmla="*/ 1442127 h 1623791"/>
                    <a:gd name="connsiteX36" fmla="*/ 577565 w 578313"/>
                    <a:gd name="connsiteY36" fmla="*/ 1426156 h 1623791"/>
                    <a:gd name="connsiteX37" fmla="*/ 222220 w 578313"/>
                    <a:gd name="connsiteY37" fmla="*/ 192430 h 1623791"/>
                    <a:gd name="connsiteX0" fmla="*/ 222220 w 578313"/>
                    <a:gd name="connsiteY0" fmla="*/ 192430 h 1623792"/>
                    <a:gd name="connsiteX1" fmla="*/ 220224 w 578313"/>
                    <a:gd name="connsiteY1" fmla="*/ 166478 h 1623792"/>
                    <a:gd name="connsiteX2" fmla="*/ 186286 w 578313"/>
                    <a:gd name="connsiteY2" fmla="*/ 10765 h 1623792"/>
                    <a:gd name="connsiteX3" fmla="*/ 156341 w 578313"/>
                    <a:gd name="connsiteY3" fmla="*/ 10765 h 1623792"/>
                    <a:gd name="connsiteX4" fmla="*/ 142367 w 578313"/>
                    <a:gd name="connsiteY4" fmla="*/ 28732 h 1623792"/>
                    <a:gd name="connsiteX5" fmla="*/ 112422 w 578313"/>
                    <a:gd name="connsiteY5" fmla="*/ 2780 h 1623792"/>
                    <a:gd name="connsiteX6" fmla="*/ 90463 w 578313"/>
                    <a:gd name="connsiteY6" fmla="*/ 8768 h 1623792"/>
                    <a:gd name="connsiteX7" fmla="*/ 76488 w 578313"/>
                    <a:gd name="connsiteY7" fmla="*/ 26735 h 1623792"/>
                    <a:gd name="connsiteX8" fmla="*/ 60518 w 578313"/>
                    <a:gd name="connsiteY8" fmla="*/ 4776 h 1623792"/>
                    <a:gd name="connsiteX9" fmla="*/ 40555 w 578313"/>
                    <a:gd name="connsiteY9" fmla="*/ 783 h 1623792"/>
                    <a:gd name="connsiteX10" fmla="*/ 2624 w 578313"/>
                    <a:gd name="connsiteY10" fmla="*/ 168474 h 1623792"/>
                    <a:gd name="connsiteX11" fmla="*/ 4621 w 578313"/>
                    <a:gd name="connsiteY11" fmla="*/ 188437 h 1623792"/>
                    <a:gd name="connsiteX12" fmla="*/ 176304 w 578313"/>
                    <a:gd name="connsiteY12" fmla="*/ 1054840 h 1623792"/>
                    <a:gd name="connsiteX13" fmla="*/ 429837 w 578313"/>
                    <a:gd name="connsiteY13" fmla="*/ 1617803 h 1623792"/>
                    <a:gd name="connsiteX14" fmla="*/ 439819 w 578313"/>
                    <a:gd name="connsiteY14" fmla="*/ 1623792 h 1623792"/>
                    <a:gd name="connsiteX15" fmla="*/ 445808 w 578313"/>
                    <a:gd name="connsiteY15" fmla="*/ 1621796 h 1623792"/>
                    <a:gd name="connsiteX16" fmla="*/ 451797 w 578313"/>
                    <a:gd name="connsiteY16" fmla="*/ 1605825 h 1623792"/>
                    <a:gd name="connsiteX17" fmla="*/ 198264 w 578313"/>
                    <a:gd name="connsiteY17" fmla="*/ 1044859 h 1623792"/>
                    <a:gd name="connsiteX18" fmla="*/ 28577 w 578313"/>
                    <a:gd name="connsiteY18" fmla="*/ 184445 h 1623792"/>
                    <a:gd name="connsiteX19" fmla="*/ 26580 w 578313"/>
                    <a:gd name="connsiteY19" fmla="*/ 162485 h 1623792"/>
                    <a:gd name="connsiteX20" fmla="*/ 46544 w 578313"/>
                    <a:gd name="connsiteY20" fmla="*/ 18750 h 1623792"/>
                    <a:gd name="connsiteX21" fmla="*/ 60518 w 578313"/>
                    <a:gd name="connsiteY21" fmla="*/ 64665 h 1623792"/>
                    <a:gd name="connsiteX22" fmla="*/ 62514 w 578313"/>
                    <a:gd name="connsiteY22" fmla="*/ 74647 h 1623792"/>
                    <a:gd name="connsiteX23" fmla="*/ 74492 w 578313"/>
                    <a:gd name="connsiteY23" fmla="*/ 82632 h 1623792"/>
                    <a:gd name="connsiteX24" fmla="*/ 84474 w 578313"/>
                    <a:gd name="connsiteY24" fmla="*/ 70654 h 1623792"/>
                    <a:gd name="connsiteX25" fmla="*/ 102441 w 578313"/>
                    <a:gd name="connsiteY25" fmla="*/ 20746 h 1623792"/>
                    <a:gd name="connsiteX26" fmla="*/ 106433 w 578313"/>
                    <a:gd name="connsiteY26" fmla="*/ 18750 h 1623792"/>
                    <a:gd name="connsiteX27" fmla="*/ 128393 w 578313"/>
                    <a:gd name="connsiteY27" fmla="*/ 74647 h 1623792"/>
                    <a:gd name="connsiteX28" fmla="*/ 140371 w 578313"/>
                    <a:gd name="connsiteY28" fmla="*/ 84629 h 1623792"/>
                    <a:gd name="connsiteX29" fmla="*/ 152349 w 578313"/>
                    <a:gd name="connsiteY29" fmla="*/ 72651 h 1623792"/>
                    <a:gd name="connsiteX30" fmla="*/ 166323 w 578313"/>
                    <a:gd name="connsiteY30" fmla="*/ 22743 h 1623792"/>
                    <a:gd name="connsiteX31" fmla="*/ 172312 w 578313"/>
                    <a:gd name="connsiteY31" fmla="*/ 22743 h 1623792"/>
                    <a:gd name="connsiteX32" fmla="*/ 192275 w 578313"/>
                    <a:gd name="connsiteY32" fmla="*/ 158492 h 1623792"/>
                    <a:gd name="connsiteX33" fmla="*/ 194271 w 578313"/>
                    <a:gd name="connsiteY33" fmla="*/ 186441 h 1623792"/>
                    <a:gd name="connsiteX34" fmla="*/ 538063 w 578313"/>
                    <a:gd name="connsiteY34" fmla="*/ 1450849 h 1623792"/>
                    <a:gd name="connsiteX35" fmla="*/ 571576 w 578313"/>
                    <a:gd name="connsiteY35" fmla="*/ 1442127 h 1623792"/>
                    <a:gd name="connsiteX36" fmla="*/ 577565 w 578313"/>
                    <a:gd name="connsiteY36" fmla="*/ 1426156 h 1623792"/>
                    <a:gd name="connsiteX37" fmla="*/ 222220 w 578313"/>
                    <a:gd name="connsiteY37" fmla="*/ 192430 h 1623792"/>
                    <a:gd name="connsiteX0" fmla="*/ 222220 w 572620"/>
                    <a:gd name="connsiteY0" fmla="*/ 192430 h 1623792"/>
                    <a:gd name="connsiteX1" fmla="*/ 220224 w 572620"/>
                    <a:gd name="connsiteY1" fmla="*/ 166478 h 1623792"/>
                    <a:gd name="connsiteX2" fmla="*/ 186286 w 572620"/>
                    <a:gd name="connsiteY2" fmla="*/ 10765 h 1623792"/>
                    <a:gd name="connsiteX3" fmla="*/ 156341 w 572620"/>
                    <a:gd name="connsiteY3" fmla="*/ 10765 h 1623792"/>
                    <a:gd name="connsiteX4" fmla="*/ 142367 w 572620"/>
                    <a:gd name="connsiteY4" fmla="*/ 28732 h 1623792"/>
                    <a:gd name="connsiteX5" fmla="*/ 112422 w 572620"/>
                    <a:gd name="connsiteY5" fmla="*/ 2780 h 1623792"/>
                    <a:gd name="connsiteX6" fmla="*/ 90463 w 572620"/>
                    <a:gd name="connsiteY6" fmla="*/ 8768 h 1623792"/>
                    <a:gd name="connsiteX7" fmla="*/ 76488 w 572620"/>
                    <a:gd name="connsiteY7" fmla="*/ 26735 h 1623792"/>
                    <a:gd name="connsiteX8" fmla="*/ 60518 w 572620"/>
                    <a:gd name="connsiteY8" fmla="*/ 4776 h 1623792"/>
                    <a:gd name="connsiteX9" fmla="*/ 40555 w 572620"/>
                    <a:gd name="connsiteY9" fmla="*/ 783 h 1623792"/>
                    <a:gd name="connsiteX10" fmla="*/ 2624 w 572620"/>
                    <a:gd name="connsiteY10" fmla="*/ 168474 h 1623792"/>
                    <a:gd name="connsiteX11" fmla="*/ 4621 w 572620"/>
                    <a:gd name="connsiteY11" fmla="*/ 188437 h 1623792"/>
                    <a:gd name="connsiteX12" fmla="*/ 176304 w 572620"/>
                    <a:gd name="connsiteY12" fmla="*/ 1054840 h 1623792"/>
                    <a:gd name="connsiteX13" fmla="*/ 429837 w 572620"/>
                    <a:gd name="connsiteY13" fmla="*/ 1617803 h 1623792"/>
                    <a:gd name="connsiteX14" fmla="*/ 439819 w 572620"/>
                    <a:gd name="connsiteY14" fmla="*/ 1623792 h 1623792"/>
                    <a:gd name="connsiteX15" fmla="*/ 445808 w 572620"/>
                    <a:gd name="connsiteY15" fmla="*/ 1621796 h 1623792"/>
                    <a:gd name="connsiteX16" fmla="*/ 451797 w 572620"/>
                    <a:gd name="connsiteY16" fmla="*/ 1605825 h 1623792"/>
                    <a:gd name="connsiteX17" fmla="*/ 198264 w 572620"/>
                    <a:gd name="connsiteY17" fmla="*/ 1044859 h 1623792"/>
                    <a:gd name="connsiteX18" fmla="*/ 28577 w 572620"/>
                    <a:gd name="connsiteY18" fmla="*/ 184445 h 1623792"/>
                    <a:gd name="connsiteX19" fmla="*/ 26580 w 572620"/>
                    <a:gd name="connsiteY19" fmla="*/ 162485 h 1623792"/>
                    <a:gd name="connsiteX20" fmla="*/ 46544 w 572620"/>
                    <a:gd name="connsiteY20" fmla="*/ 18750 h 1623792"/>
                    <a:gd name="connsiteX21" fmla="*/ 60518 w 572620"/>
                    <a:gd name="connsiteY21" fmla="*/ 64665 h 1623792"/>
                    <a:gd name="connsiteX22" fmla="*/ 62514 w 572620"/>
                    <a:gd name="connsiteY22" fmla="*/ 74647 h 1623792"/>
                    <a:gd name="connsiteX23" fmla="*/ 74492 w 572620"/>
                    <a:gd name="connsiteY23" fmla="*/ 82632 h 1623792"/>
                    <a:gd name="connsiteX24" fmla="*/ 84474 w 572620"/>
                    <a:gd name="connsiteY24" fmla="*/ 70654 h 1623792"/>
                    <a:gd name="connsiteX25" fmla="*/ 102441 w 572620"/>
                    <a:gd name="connsiteY25" fmla="*/ 20746 h 1623792"/>
                    <a:gd name="connsiteX26" fmla="*/ 106433 w 572620"/>
                    <a:gd name="connsiteY26" fmla="*/ 18750 h 1623792"/>
                    <a:gd name="connsiteX27" fmla="*/ 128393 w 572620"/>
                    <a:gd name="connsiteY27" fmla="*/ 74647 h 1623792"/>
                    <a:gd name="connsiteX28" fmla="*/ 140371 w 572620"/>
                    <a:gd name="connsiteY28" fmla="*/ 84629 h 1623792"/>
                    <a:gd name="connsiteX29" fmla="*/ 152349 w 572620"/>
                    <a:gd name="connsiteY29" fmla="*/ 72651 h 1623792"/>
                    <a:gd name="connsiteX30" fmla="*/ 166323 w 572620"/>
                    <a:gd name="connsiteY30" fmla="*/ 22743 h 1623792"/>
                    <a:gd name="connsiteX31" fmla="*/ 172312 w 572620"/>
                    <a:gd name="connsiteY31" fmla="*/ 22743 h 1623792"/>
                    <a:gd name="connsiteX32" fmla="*/ 192275 w 572620"/>
                    <a:gd name="connsiteY32" fmla="*/ 158492 h 1623792"/>
                    <a:gd name="connsiteX33" fmla="*/ 194271 w 572620"/>
                    <a:gd name="connsiteY33" fmla="*/ 186441 h 1623792"/>
                    <a:gd name="connsiteX34" fmla="*/ 538063 w 572620"/>
                    <a:gd name="connsiteY34" fmla="*/ 1450849 h 1623792"/>
                    <a:gd name="connsiteX35" fmla="*/ 571576 w 572620"/>
                    <a:gd name="connsiteY35" fmla="*/ 1442127 h 1623792"/>
                    <a:gd name="connsiteX36" fmla="*/ 553927 w 572620"/>
                    <a:gd name="connsiteY36" fmla="*/ 1439081 h 1623792"/>
                    <a:gd name="connsiteX37" fmla="*/ 222220 w 572620"/>
                    <a:gd name="connsiteY37" fmla="*/ 192430 h 1623792"/>
                    <a:gd name="connsiteX0" fmla="*/ 222220 w 554370"/>
                    <a:gd name="connsiteY0" fmla="*/ 192430 h 1623792"/>
                    <a:gd name="connsiteX1" fmla="*/ 220224 w 554370"/>
                    <a:gd name="connsiteY1" fmla="*/ 166478 h 1623792"/>
                    <a:gd name="connsiteX2" fmla="*/ 186286 w 554370"/>
                    <a:gd name="connsiteY2" fmla="*/ 10765 h 1623792"/>
                    <a:gd name="connsiteX3" fmla="*/ 156341 w 554370"/>
                    <a:gd name="connsiteY3" fmla="*/ 10765 h 1623792"/>
                    <a:gd name="connsiteX4" fmla="*/ 142367 w 554370"/>
                    <a:gd name="connsiteY4" fmla="*/ 28732 h 1623792"/>
                    <a:gd name="connsiteX5" fmla="*/ 112422 w 554370"/>
                    <a:gd name="connsiteY5" fmla="*/ 2780 h 1623792"/>
                    <a:gd name="connsiteX6" fmla="*/ 90463 w 554370"/>
                    <a:gd name="connsiteY6" fmla="*/ 8768 h 1623792"/>
                    <a:gd name="connsiteX7" fmla="*/ 76488 w 554370"/>
                    <a:gd name="connsiteY7" fmla="*/ 26735 h 1623792"/>
                    <a:gd name="connsiteX8" fmla="*/ 60518 w 554370"/>
                    <a:gd name="connsiteY8" fmla="*/ 4776 h 1623792"/>
                    <a:gd name="connsiteX9" fmla="*/ 40555 w 554370"/>
                    <a:gd name="connsiteY9" fmla="*/ 783 h 1623792"/>
                    <a:gd name="connsiteX10" fmla="*/ 2624 w 554370"/>
                    <a:gd name="connsiteY10" fmla="*/ 168474 h 1623792"/>
                    <a:gd name="connsiteX11" fmla="*/ 4621 w 554370"/>
                    <a:gd name="connsiteY11" fmla="*/ 188437 h 1623792"/>
                    <a:gd name="connsiteX12" fmla="*/ 176304 w 554370"/>
                    <a:gd name="connsiteY12" fmla="*/ 1054840 h 1623792"/>
                    <a:gd name="connsiteX13" fmla="*/ 429837 w 554370"/>
                    <a:gd name="connsiteY13" fmla="*/ 1617803 h 1623792"/>
                    <a:gd name="connsiteX14" fmla="*/ 439819 w 554370"/>
                    <a:gd name="connsiteY14" fmla="*/ 1623792 h 1623792"/>
                    <a:gd name="connsiteX15" fmla="*/ 445808 w 554370"/>
                    <a:gd name="connsiteY15" fmla="*/ 1621796 h 1623792"/>
                    <a:gd name="connsiteX16" fmla="*/ 451797 w 554370"/>
                    <a:gd name="connsiteY16" fmla="*/ 1605825 h 1623792"/>
                    <a:gd name="connsiteX17" fmla="*/ 198264 w 554370"/>
                    <a:gd name="connsiteY17" fmla="*/ 1044859 h 1623792"/>
                    <a:gd name="connsiteX18" fmla="*/ 28577 w 554370"/>
                    <a:gd name="connsiteY18" fmla="*/ 184445 h 1623792"/>
                    <a:gd name="connsiteX19" fmla="*/ 26580 w 554370"/>
                    <a:gd name="connsiteY19" fmla="*/ 162485 h 1623792"/>
                    <a:gd name="connsiteX20" fmla="*/ 46544 w 554370"/>
                    <a:gd name="connsiteY20" fmla="*/ 18750 h 1623792"/>
                    <a:gd name="connsiteX21" fmla="*/ 60518 w 554370"/>
                    <a:gd name="connsiteY21" fmla="*/ 64665 h 1623792"/>
                    <a:gd name="connsiteX22" fmla="*/ 62514 w 554370"/>
                    <a:gd name="connsiteY22" fmla="*/ 74647 h 1623792"/>
                    <a:gd name="connsiteX23" fmla="*/ 74492 w 554370"/>
                    <a:gd name="connsiteY23" fmla="*/ 82632 h 1623792"/>
                    <a:gd name="connsiteX24" fmla="*/ 84474 w 554370"/>
                    <a:gd name="connsiteY24" fmla="*/ 70654 h 1623792"/>
                    <a:gd name="connsiteX25" fmla="*/ 102441 w 554370"/>
                    <a:gd name="connsiteY25" fmla="*/ 20746 h 1623792"/>
                    <a:gd name="connsiteX26" fmla="*/ 106433 w 554370"/>
                    <a:gd name="connsiteY26" fmla="*/ 18750 h 1623792"/>
                    <a:gd name="connsiteX27" fmla="*/ 128393 w 554370"/>
                    <a:gd name="connsiteY27" fmla="*/ 74647 h 1623792"/>
                    <a:gd name="connsiteX28" fmla="*/ 140371 w 554370"/>
                    <a:gd name="connsiteY28" fmla="*/ 84629 h 1623792"/>
                    <a:gd name="connsiteX29" fmla="*/ 152349 w 554370"/>
                    <a:gd name="connsiteY29" fmla="*/ 72651 h 1623792"/>
                    <a:gd name="connsiteX30" fmla="*/ 166323 w 554370"/>
                    <a:gd name="connsiteY30" fmla="*/ 22743 h 1623792"/>
                    <a:gd name="connsiteX31" fmla="*/ 172312 w 554370"/>
                    <a:gd name="connsiteY31" fmla="*/ 22743 h 1623792"/>
                    <a:gd name="connsiteX32" fmla="*/ 192275 w 554370"/>
                    <a:gd name="connsiteY32" fmla="*/ 158492 h 1623792"/>
                    <a:gd name="connsiteX33" fmla="*/ 194271 w 554370"/>
                    <a:gd name="connsiteY33" fmla="*/ 186441 h 1623792"/>
                    <a:gd name="connsiteX34" fmla="*/ 538063 w 554370"/>
                    <a:gd name="connsiteY34" fmla="*/ 1450849 h 1623792"/>
                    <a:gd name="connsiteX35" fmla="*/ 544891 w 554370"/>
                    <a:gd name="connsiteY35" fmla="*/ 1454159 h 1623792"/>
                    <a:gd name="connsiteX36" fmla="*/ 553927 w 554370"/>
                    <a:gd name="connsiteY36" fmla="*/ 1439081 h 1623792"/>
                    <a:gd name="connsiteX37" fmla="*/ 222220 w 554370"/>
                    <a:gd name="connsiteY37" fmla="*/ 192430 h 16237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554370" h="1623792">
                      <a:moveTo>
                        <a:pt x="222220" y="192430"/>
                      </a:moveTo>
                      <a:cubicBezTo>
                        <a:pt x="222220" y="186441"/>
                        <a:pt x="222220" y="176459"/>
                        <a:pt x="220224" y="166478"/>
                      </a:cubicBezTo>
                      <a:cubicBezTo>
                        <a:pt x="216231" y="74647"/>
                        <a:pt x="208246" y="22743"/>
                        <a:pt x="186286" y="10765"/>
                      </a:cubicBezTo>
                      <a:cubicBezTo>
                        <a:pt x="172312" y="4776"/>
                        <a:pt x="162330" y="6772"/>
                        <a:pt x="156341" y="10765"/>
                      </a:cubicBezTo>
                      <a:cubicBezTo>
                        <a:pt x="150352" y="14757"/>
                        <a:pt x="144363" y="20746"/>
                        <a:pt x="142367" y="28732"/>
                      </a:cubicBezTo>
                      <a:cubicBezTo>
                        <a:pt x="136378" y="14757"/>
                        <a:pt x="126396" y="4776"/>
                        <a:pt x="112422" y="2780"/>
                      </a:cubicBezTo>
                      <a:cubicBezTo>
                        <a:pt x="104437" y="783"/>
                        <a:pt x="96452" y="2780"/>
                        <a:pt x="90463" y="8768"/>
                      </a:cubicBezTo>
                      <a:cubicBezTo>
                        <a:pt x="84474" y="12761"/>
                        <a:pt x="80481" y="18750"/>
                        <a:pt x="76488" y="26735"/>
                      </a:cubicBezTo>
                      <a:cubicBezTo>
                        <a:pt x="72496" y="16754"/>
                        <a:pt x="68503" y="8768"/>
                        <a:pt x="60518" y="4776"/>
                      </a:cubicBezTo>
                      <a:cubicBezTo>
                        <a:pt x="54529" y="783"/>
                        <a:pt x="48540" y="-1213"/>
                        <a:pt x="40555" y="783"/>
                      </a:cubicBezTo>
                      <a:cubicBezTo>
                        <a:pt x="-7357" y="12761"/>
                        <a:pt x="-1368" y="102596"/>
                        <a:pt x="2624" y="168474"/>
                      </a:cubicBezTo>
                      <a:cubicBezTo>
                        <a:pt x="2624" y="176459"/>
                        <a:pt x="2624" y="182448"/>
                        <a:pt x="4621" y="188437"/>
                      </a:cubicBezTo>
                      <a:cubicBezTo>
                        <a:pt x="6617" y="234353"/>
                        <a:pt x="60518" y="747407"/>
                        <a:pt x="176304" y="1054840"/>
                      </a:cubicBezTo>
                      <a:cubicBezTo>
                        <a:pt x="240187" y="1226524"/>
                        <a:pt x="320040" y="1406193"/>
                        <a:pt x="429837" y="1617803"/>
                      </a:cubicBezTo>
                      <a:cubicBezTo>
                        <a:pt x="431834" y="1621796"/>
                        <a:pt x="435826" y="1623792"/>
                        <a:pt x="439819" y="1623792"/>
                      </a:cubicBezTo>
                      <a:cubicBezTo>
                        <a:pt x="441815" y="1623792"/>
                        <a:pt x="443812" y="1623792"/>
                        <a:pt x="445808" y="1621796"/>
                      </a:cubicBezTo>
                      <a:cubicBezTo>
                        <a:pt x="451797" y="1619799"/>
                        <a:pt x="453793" y="1611814"/>
                        <a:pt x="451797" y="1605825"/>
                      </a:cubicBezTo>
                      <a:cubicBezTo>
                        <a:pt x="341999" y="1394215"/>
                        <a:pt x="262146" y="1214546"/>
                        <a:pt x="198264" y="1044859"/>
                      </a:cubicBezTo>
                      <a:cubicBezTo>
                        <a:pt x="84474" y="739422"/>
                        <a:pt x="30573" y="230360"/>
                        <a:pt x="28577" y="184445"/>
                      </a:cubicBezTo>
                      <a:cubicBezTo>
                        <a:pt x="28577" y="178456"/>
                        <a:pt x="28577" y="170470"/>
                        <a:pt x="26580" y="162485"/>
                      </a:cubicBezTo>
                      <a:cubicBezTo>
                        <a:pt x="24584" y="118566"/>
                        <a:pt x="18595" y="26735"/>
                        <a:pt x="46544" y="18750"/>
                      </a:cubicBezTo>
                      <a:cubicBezTo>
                        <a:pt x="48540" y="18750"/>
                        <a:pt x="54529" y="24739"/>
                        <a:pt x="60518" y="64665"/>
                      </a:cubicBezTo>
                      <a:cubicBezTo>
                        <a:pt x="60518" y="68658"/>
                        <a:pt x="62514" y="72651"/>
                        <a:pt x="62514" y="74647"/>
                      </a:cubicBezTo>
                      <a:cubicBezTo>
                        <a:pt x="64510" y="80636"/>
                        <a:pt x="68503" y="84629"/>
                        <a:pt x="74492" y="82632"/>
                      </a:cubicBezTo>
                      <a:cubicBezTo>
                        <a:pt x="80481" y="82632"/>
                        <a:pt x="84474" y="76643"/>
                        <a:pt x="84474" y="70654"/>
                      </a:cubicBezTo>
                      <a:cubicBezTo>
                        <a:pt x="84474" y="56680"/>
                        <a:pt x="92459" y="28732"/>
                        <a:pt x="102441" y="20746"/>
                      </a:cubicBezTo>
                      <a:cubicBezTo>
                        <a:pt x="104437" y="18750"/>
                        <a:pt x="104437" y="18750"/>
                        <a:pt x="106433" y="18750"/>
                      </a:cubicBezTo>
                      <a:cubicBezTo>
                        <a:pt x="116415" y="20746"/>
                        <a:pt x="126396" y="50691"/>
                        <a:pt x="128393" y="74647"/>
                      </a:cubicBezTo>
                      <a:cubicBezTo>
                        <a:pt x="128393" y="80636"/>
                        <a:pt x="134382" y="84629"/>
                        <a:pt x="140371" y="84629"/>
                      </a:cubicBezTo>
                      <a:cubicBezTo>
                        <a:pt x="146360" y="84629"/>
                        <a:pt x="152349" y="78640"/>
                        <a:pt x="152349" y="72651"/>
                      </a:cubicBezTo>
                      <a:cubicBezTo>
                        <a:pt x="152349" y="52688"/>
                        <a:pt x="158338" y="26735"/>
                        <a:pt x="166323" y="22743"/>
                      </a:cubicBezTo>
                      <a:cubicBezTo>
                        <a:pt x="166323" y="22743"/>
                        <a:pt x="168319" y="20746"/>
                        <a:pt x="172312" y="22743"/>
                      </a:cubicBezTo>
                      <a:cubicBezTo>
                        <a:pt x="186286" y="30728"/>
                        <a:pt x="192275" y="126551"/>
                        <a:pt x="192275" y="158492"/>
                      </a:cubicBezTo>
                      <a:cubicBezTo>
                        <a:pt x="192275" y="170470"/>
                        <a:pt x="194271" y="178456"/>
                        <a:pt x="194271" y="186441"/>
                      </a:cubicBezTo>
                      <a:cubicBezTo>
                        <a:pt x="228209" y="599679"/>
                        <a:pt x="324456" y="1011658"/>
                        <a:pt x="538063" y="1450849"/>
                      </a:cubicBezTo>
                      <a:cubicBezTo>
                        <a:pt x="540059" y="1456838"/>
                        <a:pt x="538902" y="1456155"/>
                        <a:pt x="544891" y="1454159"/>
                      </a:cubicBezTo>
                      <a:cubicBezTo>
                        <a:pt x="550880" y="1452162"/>
                        <a:pt x="555923" y="1445070"/>
                        <a:pt x="553927" y="1439081"/>
                      </a:cubicBezTo>
                      <a:cubicBezTo>
                        <a:pt x="346310" y="1009872"/>
                        <a:pt x="254161" y="603672"/>
                        <a:pt x="222220" y="192430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  <p:grpSp>
            <p:nvGrpSpPr>
              <p:cNvPr id="52" name="Graphic 1">
                <a:extLst>
                  <a:ext uri="{FF2B5EF4-FFF2-40B4-BE49-F238E27FC236}">
                    <a16:creationId xmlns:a16="http://schemas.microsoft.com/office/drawing/2014/main" id="{03A5C3C8-1AD5-4866-8E73-047439816D57}"/>
                  </a:ext>
                </a:extLst>
              </p:cNvPr>
              <p:cNvGrpSpPr/>
              <p:nvPr/>
            </p:nvGrpSpPr>
            <p:grpSpPr>
              <a:xfrm>
                <a:off x="3806662" y="1678057"/>
                <a:ext cx="467622" cy="610874"/>
                <a:chOff x="3806662" y="1678057"/>
                <a:chExt cx="467622" cy="610874"/>
              </a:xfrm>
            </p:grpSpPr>
            <p:grpSp>
              <p:nvGrpSpPr>
                <p:cNvPr id="53" name="Graphic 1">
                  <a:extLst>
                    <a:ext uri="{FF2B5EF4-FFF2-40B4-BE49-F238E27FC236}">
                      <a16:creationId xmlns:a16="http://schemas.microsoft.com/office/drawing/2014/main" id="{AE25F5D8-9CE6-47B5-88B1-3510B2F35423}"/>
                    </a:ext>
                  </a:extLst>
                </p:cNvPr>
                <p:cNvGrpSpPr/>
                <p:nvPr/>
              </p:nvGrpSpPr>
              <p:grpSpPr>
                <a:xfrm>
                  <a:off x="3806662" y="1678057"/>
                  <a:ext cx="467622" cy="610874"/>
                  <a:chOff x="3806662" y="1678057"/>
                  <a:chExt cx="467622" cy="610874"/>
                </a:xfrm>
              </p:grpSpPr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95FCAADA-5F23-4DC6-8859-CCF2353FAECB}"/>
                      </a:ext>
                    </a:extLst>
                  </p:cNvPr>
                  <p:cNvSpPr/>
                  <p:nvPr/>
                </p:nvSpPr>
                <p:spPr>
                  <a:xfrm>
                    <a:off x="3820636" y="1694653"/>
                    <a:ext cx="437389" cy="581187"/>
                  </a:xfrm>
                  <a:custGeom>
                    <a:avLst/>
                    <a:gdLst>
                      <a:gd name="connsiteX0" fmla="*/ 428766 w 437389"/>
                      <a:gd name="connsiteY0" fmla="*/ 153091 h 581187"/>
                      <a:gd name="connsiteX1" fmla="*/ 330946 w 437389"/>
                      <a:gd name="connsiteY1" fmla="*/ 218970 h 581187"/>
                      <a:gd name="connsiteX2" fmla="*/ 273053 w 437389"/>
                      <a:gd name="connsiteY2" fmla="*/ 83220 h 581187"/>
                      <a:gd name="connsiteX3" fmla="*/ 129317 w 437389"/>
                      <a:gd name="connsiteY3" fmla="*/ 5364 h 581187"/>
                      <a:gd name="connsiteX4" fmla="*/ 11534 w 437389"/>
                      <a:gd name="connsiteY4" fmla="*/ 222963 h 581187"/>
                      <a:gd name="connsiteX5" fmla="*/ 11534 w 437389"/>
                      <a:gd name="connsiteY5" fmla="*/ 558345 h 581187"/>
                      <a:gd name="connsiteX6" fmla="*/ 113347 w 437389"/>
                      <a:gd name="connsiteY6" fmla="*/ 580304 h 581187"/>
                      <a:gd name="connsiteX7" fmla="*/ 378858 w 437389"/>
                      <a:gd name="connsiteY7" fmla="*/ 512429 h 581187"/>
                      <a:gd name="connsiteX8" fmla="*/ 370872 w 437389"/>
                      <a:gd name="connsiteY8" fmla="*/ 432576 h 581187"/>
                      <a:gd name="connsiteX9" fmla="*/ 356898 w 437389"/>
                      <a:gd name="connsiteY9" fmla="*/ 334757 h 581187"/>
                      <a:gd name="connsiteX10" fmla="*/ 428766 w 437389"/>
                      <a:gd name="connsiteY10" fmla="*/ 153091 h 581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37389" h="581187">
                        <a:moveTo>
                          <a:pt x="428766" y="153091"/>
                        </a:moveTo>
                        <a:cubicBezTo>
                          <a:pt x="400817" y="125143"/>
                          <a:pt x="366880" y="173055"/>
                          <a:pt x="330946" y="218970"/>
                        </a:cubicBezTo>
                        <a:cubicBezTo>
                          <a:pt x="316972" y="173055"/>
                          <a:pt x="295012" y="119154"/>
                          <a:pt x="273053" y="83220"/>
                        </a:cubicBezTo>
                        <a:cubicBezTo>
                          <a:pt x="237119" y="23331"/>
                          <a:pt x="193200" y="-14600"/>
                          <a:pt x="129317" y="5364"/>
                        </a:cubicBezTo>
                        <a:cubicBezTo>
                          <a:pt x="63439" y="25327"/>
                          <a:pt x="31498" y="113165"/>
                          <a:pt x="11534" y="222963"/>
                        </a:cubicBezTo>
                        <a:cubicBezTo>
                          <a:pt x="-14418" y="362705"/>
                          <a:pt x="11534" y="558345"/>
                          <a:pt x="11534" y="558345"/>
                        </a:cubicBezTo>
                        <a:cubicBezTo>
                          <a:pt x="11534" y="558345"/>
                          <a:pt x="73420" y="578308"/>
                          <a:pt x="113347" y="580304"/>
                        </a:cubicBezTo>
                        <a:cubicBezTo>
                          <a:pt x="297008" y="590286"/>
                          <a:pt x="378858" y="512429"/>
                          <a:pt x="378858" y="512429"/>
                        </a:cubicBezTo>
                        <a:cubicBezTo>
                          <a:pt x="378858" y="512429"/>
                          <a:pt x="376861" y="480488"/>
                          <a:pt x="370872" y="432576"/>
                        </a:cubicBezTo>
                        <a:cubicBezTo>
                          <a:pt x="366880" y="404628"/>
                          <a:pt x="362887" y="370690"/>
                          <a:pt x="356898" y="334757"/>
                        </a:cubicBezTo>
                        <a:cubicBezTo>
                          <a:pt x="404810" y="276863"/>
                          <a:pt x="458710" y="183036"/>
                          <a:pt x="428766" y="153091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id="{FCBCA129-7C5E-449A-A5CA-B2EF42EACDBC}"/>
                      </a:ext>
                    </a:extLst>
                  </p:cNvPr>
                  <p:cNvSpPr/>
                  <p:nvPr/>
                </p:nvSpPr>
                <p:spPr>
                  <a:xfrm>
                    <a:off x="3806662" y="1678057"/>
                    <a:ext cx="467622" cy="610874"/>
                  </a:xfrm>
                  <a:custGeom>
                    <a:avLst/>
                    <a:gdLst>
                      <a:gd name="connsiteX0" fmla="*/ 454718 w 467622"/>
                      <a:gd name="connsiteY0" fmla="*/ 159706 h 610874"/>
                      <a:gd name="connsiteX1" fmla="*/ 426769 w 467622"/>
                      <a:gd name="connsiteY1" fmla="*/ 147728 h 610874"/>
                      <a:gd name="connsiteX2" fmla="*/ 350909 w 467622"/>
                      <a:gd name="connsiteY2" fmla="*/ 203625 h 610874"/>
                      <a:gd name="connsiteX3" fmla="*/ 301001 w 467622"/>
                      <a:gd name="connsiteY3" fmla="*/ 91831 h 610874"/>
                      <a:gd name="connsiteX4" fmla="*/ 175233 w 467622"/>
                      <a:gd name="connsiteY4" fmla="*/ 0 h 610874"/>
                      <a:gd name="connsiteX5" fmla="*/ 139299 w 467622"/>
                      <a:gd name="connsiteY5" fmla="*/ 5989 h 610874"/>
                      <a:gd name="connsiteX6" fmla="*/ 11534 w 467622"/>
                      <a:gd name="connsiteY6" fmla="*/ 235566 h 610874"/>
                      <a:gd name="connsiteX7" fmla="*/ 11534 w 467622"/>
                      <a:gd name="connsiteY7" fmla="*/ 574940 h 610874"/>
                      <a:gd name="connsiteX8" fmla="*/ 13531 w 467622"/>
                      <a:gd name="connsiteY8" fmla="*/ 584922 h 610874"/>
                      <a:gd name="connsiteX9" fmla="*/ 23512 w 467622"/>
                      <a:gd name="connsiteY9" fmla="*/ 588915 h 610874"/>
                      <a:gd name="connsiteX10" fmla="*/ 129317 w 467622"/>
                      <a:gd name="connsiteY10" fmla="*/ 610874 h 610874"/>
                      <a:gd name="connsiteX11" fmla="*/ 163255 w 467622"/>
                      <a:gd name="connsiteY11" fmla="*/ 610874 h 610874"/>
                      <a:gd name="connsiteX12" fmla="*/ 406806 w 467622"/>
                      <a:gd name="connsiteY12" fmla="*/ 539007 h 610874"/>
                      <a:gd name="connsiteX13" fmla="*/ 412795 w 467622"/>
                      <a:gd name="connsiteY13" fmla="*/ 533018 h 610874"/>
                      <a:gd name="connsiteX14" fmla="*/ 412795 w 467622"/>
                      <a:gd name="connsiteY14" fmla="*/ 525032 h 610874"/>
                      <a:gd name="connsiteX15" fmla="*/ 404810 w 467622"/>
                      <a:gd name="connsiteY15" fmla="*/ 443183 h 610874"/>
                      <a:gd name="connsiteX16" fmla="*/ 390835 w 467622"/>
                      <a:gd name="connsiteY16" fmla="*/ 351352 h 610874"/>
                      <a:gd name="connsiteX17" fmla="*/ 454718 w 467622"/>
                      <a:gd name="connsiteY17" fmla="*/ 159706 h 610874"/>
                      <a:gd name="connsiteX18" fmla="*/ 370872 w 467622"/>
                      <a:gd name="connsiteY18" fmla="*/ 351352 h 610874"/>
                      <a:gd name="connsiteX19" fmla="*/ 384846 w 467622"/>
                      <a:gd name="connsiteY19" fmla="*/ 449172 h 610874"/>
                      <a:gd name="connsiteX20" fmla="*/ 392832 w 467622"/>
                      <a:gd name="connsiteY20" fmla="*/ 529025 h 610874"/>
                      <a:gd name="connsiteX21" fmla="*/ 161258 w 467622"/>
                      <a:gd name="connsiteY21" fmla="*/ 596900 h 610874"/>
                      <a:gd name="connsiteX22" fmla="*/ 127321 w 467622"/>
                      <a:gd name="connsiteY22" fmla="*/ 596900 h 610874"/>
                      <a:gd name="connsiteX23" fmla="*/ 25509 w 467622"/>
                      <a:gd name="connsiteY23" fmla="*/ 574940 h 610874"/>
                      <a:gd name="connsiteX24" fmla="*/ 25509 w 467622"/>
                      <a:gd name="connsiteY24" fmla="*/ 239558 h 610874"/>
                      <a:gd name="connsiteX25" fmla="*/ 143292 w 467622"/>
                      <a:gd name="connsiteY25" fmla="*/ 21959 h 610874"/>
                      <a:gd name="connsiteX26" fmla="*/ 175233 w 467622"/>
                      <a:gd name="connsiteY26" fmla="*/ 15971 h 610874"/>
                      <a:gd name="connsiteX27" fmla="*/ 285030 w 467622"/>
                      <a:gd name="connsiteY27" fmla="*/ 97820 h 610874"/>
                      <a:gd name="connsiteX28" fmla="*/ 342924 w 467622"/>
                      <a:gd name="connsiteY28" fmla="*/ 233570 h 610874"/>
                      <a:gd name="connsiteX29" fmla="*/ 424773 w 467622"/>
                      <a:gd name="connsiteY29" fmla="*/ 159706 h 610874"/>
                      <a:gd name="connsiteX30" fmla="*/ 442740 w 467622"/>
                      <a:gd name="connsiteY30" fmla="*/ 167691 h 610874"/>
                      <a:gd name="connsiteX31" fmla="*/ 370872 w 467622"/>
                      <a:gd name="connsiteY31" fmla="*/ 351352 h 610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67622" h="610874">
                        <a:moveTo>
                          <a:pt x="454718" y="159706"/>
                        </a:moveTo>
                        <a:cubicBezTo>
                          <a:pt x="444736" y="149724"/>
                          <a:pt x="432758" y="147728"/>
                          <a:pt x="426769" y="147728"/>
                        </a:cubicBezTo>
                        <a:cubicBezTo>
                          <a:pt x="400817" y="147728"/>
                          <a:pt x="376861" y="173680"/>
                          <a:pt x="350909" y="203625"/>
                        </a:cubicBezTo>
                        <a:cubicBezTo>
                          <a:pt x="336935" y="161702"/>
                          <a:pt x="316972" y="119779"/>
                          <a:pt x="301001" y="91831"/>
                        </a:cubicBezTo>
                        <a:cubicBezTo>
                          <a:pt x="263071" y="29945"/>
                          <a:pt x="223144" y="0"/>
                          <a:pt x="175233" y="0"/>
                        </a:cubicBezTo>
                        <a:cubicBezTo>
                          <a:pt x="163255" y="0"/>
                          <a:pt x="151277" y="1996"/>
                          <a:pt x="139299" y="5989"/>
                        </a:cubicBezTo>
                        <a:cubicBezTo>
                          <a:pt x="57450" y="31941"/>
                          <a:pt x="27505" y="141739"/>
                          <a:pt x="11534" y="235566"/>
                        </a:cubicBezTo>
                        <a:cubicBezTo>
                          <a:pt x="-14418" y="375308"/>
                          <a:pt x="11534" y="566955"/>
                          <a:pt x="11534" y="574940"/>
                        </a:cubicBezTo>
                        <a:lnTo>
                          <a:pt x="13531" y="584922"/>
                        </a:lnTo>
                        <a:lnTo>
                          <a:pt x="23512" y="588915"/>
                        </a:lnTo>
                        <a:cubicBezTo>
                          <a:pt x="25509" y="588915"/>
                          <a:pt x="87395" y="608878"/>
                          <a:pt x="129317" y="610874"/>
                        </a:cubicBezTo>
                        <a:cubicBezTo>
                          <a:pt x="141295" y="610874"/>
                          <a:pt x="153273" y="610874"/>
                          <a:pt x="163255" y="610874"/>
                        </a:cubicBezTo>
                        <a:cubicBezTo>
                          <a:pt x="326953" y="610874"/>
                          <a:pt x="402813" y="541003"/>
                          <a:pt x="406806" y="539007"/>
                        </a:cubicBezTo>
                        <a:lnTo>
                          <a:pt x="412795" y="533018"/>
                        </a:lnTo>
                        <a:lnTo>
                          <a:pt x="412795" y="525032"/>
                        </a:lnTo>
                        <a:cubicBezTo>
                          <a:pt x="412795" y="523036"/>
                          <a:pt x="410799" y="491095"/>
                          <a:pt x="404810" y="443183"/>
                        </a:cubicBezTo>
                        <a:cubicBezTo>
                          <a:pt x="400817" y="411242"/>
                          <a:pt x="396824" y="381297"/>
                          <a:pt x="390835" y="351352"/>
                        </a:cubicBezTo>
                        <a:cubicBezTo>
                          <a:pt x="410799" y="327397"/>
                          <a:pt x="500633" y="205621"/>
                          <a:pt x="454718" y="159706"/>
                        </a:cubicBezTo>
                        <a:close/>
                        <a:moveTo>
                          <a:pt x="370872" y="351352"/>
                        </a:moveTo>
                        <a:cubicBezTo>
                          <a:pt x="376861" y="387286"/>
                          <a:pt x="382850" y="421224"/>
                          <a:pt x="384846" y="449172"/>
                        </a:cubicBezTo>
                        <a:cubicBezTo>
                          <a:pt x="390835" y="497084"/>
                          <a:pt x="392832" y="529025"/>
                          <a:pt x="392832" y="529025"/>
                        </a:cubicBezTo>
                        <a:cubicBezTo>
                          <a:pt x="392832" y="529025"/>
                          <a:pt x="320964" y="596900"/>
                          <a:pt x="161258" y="596900"/>
                        </a:cubicBezTo>
                        <a:cubicBezTo>
                          <a:pt x="151277" y="596900"/>
                          <a:pt x="139299" y="596900"/>
                          <a:pt x="127321" y="596900"/>
                        </a:cubicBezTo>
                        <a:cubicBezTo>
                          <a:pt x="87395" y="594904"/>
                          <a:pt x="25509" y="574940"/>
                          <a:pt x="25509" y="574940"/>
                        </a:cubicBezTo>
                        <a:cubicBezTo>
                          <a:pt x="25509" y="574940"/>
                          <a:pt x="-444" y="379301"/>
                          <a:pt x="25509" y="239558"/>
                        </a:cubicBezTo>
                        <a:cubicBezTo>
                          <a:pt x="45472" y="129761"/>
                          <a:pt x="77413" y="41923"/>
                          <a:pt x="143292" y="21959"/>
                        </a:cubicBezTo>
                        <a:cubicBezTo>
                          <a:pt x="155269" y="17967"/>
                          <a:pt x="165251" y="15971"/>
                          <a:pt x="175233" y="15971"/>
                        </a:cubicBezTo>
                        <a:cubicBezTo>
                          <a:pt x="221148" y="15971"/>
                          <a:pt x="257082" y="49908"/>
                          <a:pt x="285030" y="97820"/>
                        </a:cubicBezTo>
                        <a:cubicBezTo>
                          <a:pt x="306990" y="133754"/>
                          <a:pt x="328949" y="189650"/>
                          <a:pt x="342924" y="233570"/>
                        </a:cubicBezTo>
                        <a:cubicBezTo>
                          <a:pt x="372869" y="197636"/>
                          <a:pt x="400817" y="159706"/>
                          <a:pt x="424773" y="159706"/>
                        </a:cubicBezTo>
                        <a:cubicBezTo>
                          <a:pt x="430762" y="159706"/>
                          <a:pt x="436751" y="161702"/>
                          <a:pt x="442740" y="167691"/>
                        </a:cubicBezTo>
                        <a:cubicBezTo>
                          <a:pt x="472685" y="199632"/>
                          <a:pt x="418784" y="293459"/>
                          <a:pt x="370872" y="351352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CE24021A-30EE-4E38-B8DB-4A2E7C6A0353}"/>
                    </a:ext>
                  </a:extLst>
                </p:cNvPr>
                <p:cNvSpPr/>
                <p:nvPr/>
              </p:nvSpPr>
              <p:spPr>
                <a:xfrm>
                  <a:off x="3860851" y="1759504"/>
                  <a:ext cx="120544" cy="194294"/>
                </a:xfrm>
                <a:custGeom>
                  <a:avLst/>
                  <a:gdLst>
                    <a:gd name="connsiteX0" fmla="*/ 67143 w 120544"/>
                    <a:gd name="connsiteY0" fmla="*/ 6391 h 194294"/>
                    <a:gd name="connsiteX1" fmla="*/ 9250 w 120544"/>
                    <a:gd name="connsiteY1" fmla="*/ 74266 h 194294"/>
                    <a:gd name="connsiteX2" fmla="*/ 7254 w 120544"/>
                    <a:gd name="connsiteY2" fmla="*/ 164100 h 194294"/>
                    <a:gd name="connsiteX3" fmla="*/ 43187 w 120544"/>
                    <a:gd name="connsiteY3" fmla="*/ 194045 h 194294"/>
                    <a:gd name="connsiteX4" fmla="*/ 75129 w 120544"/>
                    <a:gd name="connsiteY4" fmla="*/ 164100 h 194294"/>
                    <a:gd name="connsiteX5" fmla="*/ 99084 w 120544"/>
                    <a:gd name="connsiteY5" fmla="*/ 110200 h 194294"/>
                    <a:gd name="connsiteX6" fmla="*/ 117051 w 120544"/>
                    <a:gd name="connsiteY6" fmla="*/ 54303 h 194294"/>
                    <a:gd name="connsiteX7" fmla="*/ 115055 w 120544"/>
                    <a:gd name="connsiteY7" fmla="*/ 10384 h 194294"/>
                    <a:gd name="connsiteX8" fmla="*/ 67143 w 120544"/>
                    <a:gd name="connsiteY8" fmla="*/ 6391 h 194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544" h="194294">
                      <a:moveTo>
                        <a:pt x="67143" y="6391"/>
                      </a:moveTo>
                      <a:cubicBezTo>
                        <a:pt x="45184" y="16373"/>
                        <a:pt x="21228" y="40328"/>
                        <a:pt x="9250" y="74266"/>
                      </a:cubicBezTo>
                      <a:cubicBezTo>
                        <a:pt x="-2728" y="108203"/>
                        <a:pt x="-2728" y="142141"/>
                        <a:pt x="7254" y="164100"/>
                      </a:cubicBezTo>
                      <a:cubicBezTo>
                        <a:pt x="17235" y="186060"/>
                        <a:pt x="31210" y="196041"/>
                        <a:pt x="43187" y="194045"/>
                      </a:cubicBezTo>
                      <a:cubicBezTo>
                        <a:pt x="57162" y="192049"/>
                        <a:pt x="65147" y="178075"/>
                        <a:pt x="75129" y="164100"/>
                      </a:cubicBezTo>
                      <a:cubicBezTo>
                        <a:pt x="83114" y="148130"/>
                        <a:pt x="91099" y="130163"/>
                        <a:pt x="99084" y="110200"/>
                      </a:cubicBezTo>
                      <a:cubicBezTo>
                        <a:pt x="107070" y="90236"/>
                        <a:pt x="113059" y="72270"/>
                        <a:pt x="117051" y="54303"/>
                      </a:cubicBezTo>
                      <a:cubicBezTo>
                        <a:pt x="121044" y="38332"/>
                        <a:pt x="123040" y="22362"/>
                        <a:pt x="115055" y="10384"/>
                      </a:cubicBezTo>
                      <a:cubicBezTo>
                        <a:pt x="107070" y="-1594"/>
                        <a:pt x="89103" y="-3591"/>
                        <a:pt x="67143" y="6391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AC39E7C-A603-4302-BAF8-5F31F21C8A16}"/>
                </a:ext>
              </a:extLst>
            </p:cNvPr>
            <p:cNvSpPr/>
            <p:nvPr/>
          </p:nvSpPr>
          <p:spPr>
            <a:xfrm>
              <a:off x="-316117" y="1378555"/>
              <a:ext cx="4100890" cy="41008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8DAD01B-23FF-4C43-822D-5CEA04A47677}"/>
              </a:ext>
            </a:extLst>
          </p:cNvPr>
          <p:cNvGrpSpPr/>
          <p:nvPr/>
        </p:nvGrpSpPr>
        <p:grpSpPr>
          <a:xfrm>
            <a:off x="2996512" y="1558673"/>
            <a:ext cx="4077262" cy="4077262"/>
            <a:chOff x="3022361" y="1558673"/>
            <a:chExt cx="4077262" cy="4077262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D0660B44-0E64-46F2-9611-DC78E6153F4F}"/>
                </a:ext>
              </a:extLst>
            </p:cNvPr>
            <p:cNvGrpSpPr/>
            <p:nvPr/>
          </p:nvGrpSpPr>
          <p:grpSpPr>
            <a:xfrm rot="20549791" flipV="1">
              <a:off x="5257764" y="3460180"/>
              <a:ext cx="640490" cy="1904489"/>
              <a:chOff x="7772161" y="1751921"/>
              <a:chExt cx="640490" cy="1904489"/>
            </a:xfrm>
          </p:grpSpPr>
          <p:grpSp>
            <p:nvGrpSpPr>
              <p:cNvPr id="62" name="Graphic 1">
                <a:extLst>
                  <a:ext uri="{FF2B5EF4-FFF2-40B4-BE49-F238E27FC236}">
                    <a16:creationId xmlns:a16="http://schemas.microsoft.com/office/drawing/2014/main" id="{08180FCC-03E0-4F64-BA2B-DD616025B8A7}"/>
                  </a:ext>
                </a:extLst>
              </p:cNvPr>
              <p:cNvGrpSpPr/>
              <p:nvPr/>
            </p:nvGrpSpPr>
            <p:grpSpPr>
              <a:xfrm>
                <a:off x="7772161" y="2020641"/>
                <a:ext cx="543760" cy="1635769"/>
                <a:chOff x="7772161" y="2020641"/>
                <a:chExt cx="543760" cy="1635769"/>
              </a:xfrm>
            </p:grpSpPr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70544AA9-0896-4A3E-948C-1F705113CFD1}"/>
                    </a:ext>
                  </a:extLst>
                </p:cNvPr>
                <p:cNvSpPr/>
                <p:nvPr/>
              </p:nvSpPr>
              <p:spPr>
                <a:xfrm>
                  <a:off x="7784888" y="2033205"/>
                  <a:ext cx="516976" cy="1613224"/>
                </a:xfrm>
                <a:custGeom>
                  <a:avLst/>
                  <a:gdLst>
                    <a:gd name="connsiteX0" fmla="*/ 483110 w 516976"/>
                    <a:gd name="connsiteY0" fmla="*/ 197 h 1613224"/>
                    <a:gd name="connsiteX1" fmla="*/ 455161 w 516976"/>
                    <a:gd name="connsiteY1" fmla="*/ 66076 h 1613224"/>
                    <a:gd name="connsiteX2" fmla="*/ 417231 w 516976"/>
                    <a:gd name="connsiteY2" fmla="*/ 4190 h 1613224"/>
                    <a:gd name="connsiteX3" fmla="*/ 387286 w 516976"/>
                    <a:gd name="connsiteY3" fmla="*/ 72065 h 1613224"/>
                    <a:gd name="connsiteX4" fmla="*/ 349356 w 516976"/>
                    <a:gd name="connsiteY4" fmla="*/ 14171 h 1613224"/>
                    <a:gd name="connsiteX5" fmla="*/ 325400 w 516976"/>
                    <a:gd name="connsiteY5" fmla="*/ 187851 h 1613224"/>
                    <a:gd name="connsiteX6" fmla="*/ 0 w 516976"/>
                    <a:gd name="connsiteY6" fmla="*/ 1443537 h 1613224"/>
                    <a:gd name="connsiteX7" fmla="*/ 133754 w 516976"/>
                    <a:gd name="connsiteY7" fmla="*/ 1613224 h 1613224"/>
                    <a:gd name="connsiteX8" fmla="*/ 371316 w 516976"/>
                    <a:gd name="connsiteY8" fmla="*/ 1044273 h 1613224"/>
                    <a:gd name="connsiteX9" fmla="*/ 515051 w 516976"/>
                    <a:gd name="connsiteY9" fmla="*/ 175873 h 1613224"/>
                    <a:gd name="connsiteX10" fmla="*/ 483110 w 516976"/>
                    <a:gd name="connsiteY10" fmla="*/ 197 h 1613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6976" h="1613224">
                      <a:moveTo>
                        <a:pt x="483110" y="197"/>
                      </a:moveTo>
                      <a:cubicBezTo>
                        <a:pt x="459154" y="-3796"/>
                        <a:pt x="457158" y="54098"/>
                        <a:pt x="455161" y="66076"/>
                      </a:cubicBezTo>
                      <a:cubicBezTo>
                        <a:pt x="453165" y="50105"/>
                        <a:pt x="441187" y="197"/>
                        <a:pt x="417231" y="4190"/>
                      </a:cubicBezTo>
                      <a:cubicBezTo>
                        <a:pt x="391279" y="10179"/>
                        <a:pt x="387286" y="72065"/>
                        <a:pt x="387286" y="72065"/>
                      </a:cubicBezTo>
                      <a:cubicBezTo>
                        <a:pt x="387286" y="72065"/>
                        <a:pt x="383294" y="-5792"/>
                        <a:pt x="349356" y="14171"/>
                      </a:cubicBezTo>
                      <a:cubicBezTo>
                        <a:pt x="325400" y="28145"/>
                        <a:pt x="327397" y="149921"/>
                        <a:pt x="325400" y="187851"/>
                      </a:cubicBezTo>
                      <a:cubicBezTo>
                        <a:pt x="301444" y="668964"/>
                        <a:pt x="165694" y="1078210"/>
                        <a:pt x="0" y="1443537"/>
                      </a:cubicBezTo>
                      <a:lnTo>
                        <a:pt x="133754" y="1613224"/>
                      </a:lnTo>
                      <a:cubicBezTo>
                        <a:pt x="219595" y="1435552"/>
                        <a:pt x="303441" y="1241908"/>
                        <a:pt x="371316" y="1044273"/>
                      </a:cubicBezTo>
                      <a:cubicBezTo>
                        <a:pt x="473128" y="740832"/>
                        <a:pt x="515051" y="231770"/>
                        <a:pt x="515051" y="175873"/>
                      </a:cubicBezTo>
                      <a:cubicBezTo>
                        <a:pt x="517047" y="117980"/>
                        <a:pt x="525032" y="8182"/>
                        <a:pt x="483110" y="197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D3BB5F0B-183E-483C-B734-DA3A43D367AC}"/>
                    </a:ext>
                  </a:extLst>
                </p:cNvPr>
                <p:cNvSpPr/>
                <p:nvPr/>
              </p:nvSpPr>
              <p:spPr>
                <a:xfrm>
                  <a:off x="7772161" y="2020641"/>
                  <a:ext cx="543760" cy="1635769"/>
                </a:xfrm>
                <a:custGeom>
                  <a:avLst/>
                  <a:gdLst>
                    <a:gd name="connsiteX0" fmla="*/ 497833 w 543760"/>
                    <a:gd name="connsiteY0" fmla="*/ 783 h 1635769"/>
                    <a:gd name="connsiteX1" fmla="*/ 477869 w 543760"/>
                    <a:gd name="connsiteY1" fmla="*/ 4776 h 1635769"/>
                    <a:gd name="connsiteX2" fmla="*/ 463896 w 543760"/>
                    <a:gd name="connsiteY2" fmla="*/ 26735 h 1635769"/>
                    <a:gd name="connsiteX3" fmla="*/ 449921 w 543760"/>
                    <a:gd name="connsiteY3" fmla="*/ 8768 h 1635769"/>
                    <a:gd name="connsiteX4" fmla="*/ 427961 w 543760"/>
                    <a:gd name="connsiteY4" fmla="*/ 2779 h 1635769"/>
                    <a:gd name="connsiteX5" fmla="*/ 400013 w 543760"/>
                    <a:gd name="connsiteY5" fmla="*/ 30728 h 1635769"/>
                    <a:gd name="connsiteX6" fmla="*/ 384042 w 543760"/>
                    <a:gd name="connsiteY6" fmla="*/ 12761 h 1635769"/>
                    <a:gd name="connsiteX7" fmla="*/ 354098 w 543760"/>
                    <a:gd name="connsiteY7" fmla="*/ 12761 h 1635769"/>
                    <a:gd name="connsiteX8" fmla="*/ 324153 w 543760"/>
                    <a:gd name="connsiteY8" fmla="*/ 168474 h 1635769"/>
                    <a:gd name="connsiteX9" fmla="*/ 324153 w 543760"/>
                    <a:gd name="connsiteY9" fmla="*/ 194426 h 1635769"/>
                    <a:gd name="connsiteX10" fmla="*/ 749 w 543760"/>
                    <a:gd name="connsiteY10" fmla="*/ 1446119 h 1635769"/>
                    <a:gd name="connsiteX11" fmla="*/ 6738 w 543760"/>
                    <a:gd name="connsiteY11" fmla="*/ 1462090 h 1635769"/>
                    <a:gd name="connsiteX12" fmla="*/ 22708 w 543760"/>
                    <a:gd name="connsiteY12" fmla="*/ 1456101 h 1635769"/>
                    <a:gd name="connsiteX13" fmla="*/ 348109 w 543760"/>
                    <a:gd name="connsiteY13" fmla="*/ 196423 h 1635769"/>
                    <a:gd name="connsiteX14" fmla="*/ 348109 w 543760"/>
                    <a:gd name="connsiteY14" fmla="*/ 168474 h 1635769"/>
                    <a:gd name="connsiteX15" fmla="*/ 364079 w 543760"/>
                    <a:gd name="connsiteY15" fmla="*/ 32724 h 1635769"/>
                    <a:gd name="connsiteX16" fmla="*/ 370068 w 543760"/>
                    <a:gd name="connsiteY16" fmla="*/ 30728 h 1635769"/>
                    <a:gd name="connsiteX17" fmla="*/ 384042 w 543760"/>
                    <a:gd name="connsiteY17" fmla="*/ 80636 h 1635769"/>
                    <a:gd name="connsiteX18" fmla="*/ 396020 w 543760"/>
                    <a:gd name="connsiteY18" fmla="*/ 92614 h 1635769"/>
                    <a:gd name="connsiteX19" fmla="*/ 396020 w 543760"/>
                    <a:gd name="connsiteY19" fmla="*/ 92614 h 1635769"/>
                    <a:gd name="connsiteX20" fmla="*/ 407998 w 543760"/>
                    <a:gd name="connsiteY20" fmla="*/ 82632 h 1635769"/>
                    <a:gd name="connsiteX21" fmla="*/ 429958 w 543760"/>
                    <a:gd name="connsiteY21" fmla="*/ 24739 h 1635769"/>
                    <a:gd name="connsiteX22" fmla="*/ 433950 w 543760"/>
                    <a:gd name="connsiteY22" fmla="*/ 26735 h 1635769"/>
                    <a:gd name="connsiteX23" fmla="*/ 453914 w 543760"/>
                    <a:gd name="connsiteY23" fmla="*/ 76643 h 1635769"/>
                    <a:gd name="connsiteX24" fmla="*/ 465891 w 543760"/>
                    <a:gd name="connsiteY24" fmla="*/ 86625 h 1635769"/>
                    <a:gd name="connsiteX25" fmla="*/ 477869 w 543760"/>
                    <a:gd name="connsiteY25" fmla="*/ 76643 h 1635769"/>
                    <a:gd name="connsiteX26" fmla="*/ 479866 w 543760"/>
                    <a:gd name="connsiteY26" fmla="*/ 66662 h 1635769"/>
                    <a:gd name="connsiteX27" fmla="*/ 493840 w 543760"/>
                    <a:gd name="connsiteY27" fmla="*/ 20746 h 1635769"/>
                    <a:gd name="connsiteX28" fmla="*/ 517796 w 543760"/>
                    <a:gd name="connsiteY28" fmla="*/ 162485 h 1635769"/>
                    <a:gd name="connsiteX29" fmla="*/ 517796 w 543760"/>
                    <a:gd name="connsiteY29" fmla="*/ 184445 h 1635769"/>
                    <a:gd name="connsiteX30" fmla="*/ 374061 w 543760"/>
                    <a:gd name="connsiteY30" fmla="*/ 1048852 h 1635769"/>
                    <a:gd name="connsiteX31" fmla="*/ 138495 w 543760"/>
                    <a:gd name="connsiteY31" fmla="*/ 1617803 h 1635769"/>
                    <a:gd name="connsiteX32" fmla="*/ 144484 w 543760"/>
                    <a:gd name="connsiteY32" fmla="*/ 1633774 h 1635769"/>
                    <a:gd name="connsiteX33" fmla="*/ 150473 w 543760"/>
                    <a:gd name="connsiteY33" fmla="*/ 1635770 h 1635769"/>
                    <a:gd name="connsiteX34" fmla="*/ 160454 w 543760"/>
                    <a:gd name="connsiteY34" fmla="*/ 1629781 h 1635769"/>
                    <a:gd name="connsiteX35" fmla="*/ 398017 w 543760"/>
                    <a:gd name="connsiteY35" fmla="*/ 1058833 h 1635769"/>
                    <a:gd name="connsiteX36" fmla="*/ 543748 w 543760"/>
                    <a:gd name="connsiteY36" fmla="*/ 186441 h 1635769"/>
                    <a:gd name="connsiteX37" fmla="*/ 543748 w 543760"/>
                    <a:gd name="connsiteY37" fmla="*/ 166478 h 1635769"/>
                    <a:gd name="connsiteX38" fmla="*/ 497833 w 543760"/>
                    <a:gd name="connsiteY38" fmla="*/ 783 h 1635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43760" h="1635769">
                      <a:moveTo>
                        <a:pt x="497833" y="783"/>
                      </a:moveTo>
                      <a:cubicBezTo>
                        <a:pt x="491844" y="-1213"/>
                        <a:pt x="483859" y="783"/>
                        <a:pt x="477869" y="4776"/>
                      </a:cubicBezTo>
                      <a:cubicBezTo>
                        <a:pt x="471881" y="8768"/>
                        <a:pt x="465891" y="18750"/>
                        <a:pt x="463896" y="26735"/>
                      </a:cubicBezTo>
                      <a:cubicBezTo>
                        <a:pt x="459903" y="18750"/>
                        <a:pt x="455910" y="12761"/>
                        <a:pt x="449921" y="8768"/>
                      </a:cubicBezTo>
                      <a:cubicBezTo>
                        <a:pt x="443932" y="2779"/>
                        <a:pt x="435947" y="783"/>
                        <a:pt x="427961" y="2779"/>
                      </a:cubicBezTo>
                      <a:cubicBezTo>
                        <a:pt x="413987" y="4776"/>
                        <a:pt x="406002" y="16754"/>
                        <a:pt x="400013" y="30728"/>
                      </a:cubicBezTo>
                      <a:cubicBezTo>
                        <a:pt x="396020" y="22743"/>
                        <a:pt x="392028" y="16754"/>
                        <a:pt x="384042" y="12761"/>
                      </a:cubicBezTo>
                      <a:cubicBezTo>
                        <a:pt x="378053" y="8768"/>
                        <a:pt x="368072" y="6772"/>
                        <a:pt x="354098" y="12761"/>
                      </a:cubicBezTo>
                      <a:cubicBezTo>
                        <a:pt x="332138" y="24739"/>
                        <a:pt x="326149" y="76643"/>
                        <a:pt x="324153" y="168474"/>
                      </a:cubicBezTo>
                      <a:cubicBezTo>
                        <a:pt x="324153" y="178456"/>
                        <a:pt x="324153" y="188437"/>
                        <a:pt x="324153" y="194426"/>
                      </a:cubicBezTo>
                      <a:cubicBezTo>
                        <a:pt x="304190" y="605668"/>
                        <a:pt x="200381" y="1002936"/>
                        <a:pt x="749" y="1446119"/>
                      </a:cubicBezTo>
                      <a:cubicBezTo>
                        <a:pt x="-1248" y="1452108"/>
                        <a:pt x="749" y="1458097"/>
                        <a:pt x="6738" y="1462090"/>
                      </a:cubicBezTo>
                      <a:cubicBezTo>
                        <a:pt x="12727" y="1464086"/>
                        <a:pt x="18715" y="1462090"/>
                        <a:pt x="22708" y="1456101"/>
                      </a:cubicBezTo>
                      <a:cubicBezTo>
                        <a:pt x="224337" y="1010922"/>
                        <a:pt x="328145" y="611657"/>
                        <a:pt x="348109" y="196423"/>
                      </a:cubicBezTo>
                      <a:cubicBezTo>
                        <a:pt x="348109" y="190434"/>
                        <a:pt x="348109" y="180452"/>
                        <a:pt x="348109" y="168474"/>
                      </a:cubicBezTo>
                      <a:cubicBezTo>
                        <a:pt x="348109" y="136533"/>
                        <a:pt x="350105" y="40710"/>
                        <a:pt x="364079" y="32724"/>
                      </a:cubicBezTo>
                      <a:cubicBezTo>
                        <a:pt x="368072" y="30728"/>
                        <a:pt x="370068" y="30728"/>
                        <a:pt x="370068" y="30728"/>
                      </a:cubicBezTo>
                      <a:cubicBezTo>
                        <a:pt x="378053" y="34721"/>
                        <a:pt x="384042" y="60673"/>
                        <a:pt x="384042" y="80636"/>
                      </a:cubicBezTo>
                      <a:cubicBezTo>
                        <a:pt x="384042" y="86625"/>
                        <a:pt x="390031" y="92614"/>
                        <a:pt x="396020" y="92614"/>
                      </a:cubicBezTo>
                      <a:cubicBezTo>
                        <a:pt x="396020" y="92614"/>
                        <a:pt x="396020" y="92614"/>
                        <a:pt x="396020" y="92614"/>
                      </a:cubicBezTo>
                      <a:cubicBezTo>
                        <a:pt x="402009" y="92614"/>
                        <a:pt x="407998" y="88621"/>
                        <a:pt x="407998" y="82632"/>
                      </a:cubicBezTo>
                      <a:cubicBezTo>
                        <a:pt x="409995" y="60673"/>
                        <a:pt x="417980" y="26735"/>
                        <a:pt x="429958" y="24739"/>
                      </a:cubicBezTo>
                      <a:cubicBezTo>
                        <a:pt x="429958" y="24739"/>
                        <a:pt x="431954" y="24739"/>
                        <a:pt x="433950" y="26735"/>
                      </a:cubicBezTo>
                      <a:cubicBezTo>
                        <a:pt x="443932" y="34721"/>
                        <a:pt x="451918" y="62669"/>
                        <a:pt x="453914" y="76643"/>
                      </a:cubicBezTo>
                      <a:cubicBezTo>
                        <a:pt x="453914" y="82632"/>
                        <a:pt x="459903" y="86625"/>
                        <a:pt x="465891" y="86625"/>
                      </a:cubicBezTo>
                      <a:cubicBezTo>
                        <a:pt x="471881" y="86625"/>
                        <a:pt x="477869" y="82632"/>
                        <a:pt x="477869" y="76643"/>
                      </a:cubicBezTo>
                      <a:cubicBezTo>
                        <a:pt x="477869" y="74647"/>
                        <a:pt x="477869" y="70654"/>
                        <a:pt x="479866" y="66662"/>
                      </a:cubicBezTo>
                      <a:cubicBezTo>
                        <a:pt x="483859" y="26735"/>
                        <a:pt x="489848" y="20746"/>
                        <a:pt x="493840" y="20746"/>
                      </a:cubicBezTo>
                      <a:cubicBezTo>
                        <a:pt x="521789" y="26735"/>
                        <a:pt x="519792" y="118566"/>
                        <a:pt x="517796" y="162485"/>
                      </a:cubicBezTo>
                      <a:cubicBezTo>
                        <a:pt x="517796" y="170470"/>
                        <a:pt x="517796" y="176459"/>
                        <a:pt x="517796" y="184445"/>
                      </a:cubicBezTo>
                      <a:cubicBezTo>
                        <a:pt x="517796" y="230360"/>
                        <a:pt x="477869" y="739422"/>
                        <a:pt x="374061" y="1048852"/>
                      </a:cubicBezTo>
                      <a:cubicBezTo>
                        <a:pt x="316168" y="1220535"/>
                        <a:pt x="240307" y="1402200"/>
                        <a:pt x="138495" y="1617803"/>
                      </a:cubicBezTo>
                      <a:cubicBezTo>
                        <a:pt x="136499" y="1623792"/>
                        <a:pt x="138495" y="1629781"/>
                        <a:pt x="144484" y="1633774"/>
                      </a:cubicBezTo>
                      <a:cubicBezTo>
                        <a:pt x="146480" y="1633774"/>
                        <a:pt x="148476" y="1635770"/>
                        <a:pt x="150473" y="1635770"/>
                      </a:cubicBezTo>
                      <a:cubicBezTo>
                        <a:pt x="154465" y="1635770"/>
                        <a:pt x="158458" y="1633774"/>
                        <a:pt x="160454" y="1629781"/>
                      </a:cubicBezTo>
                      <a:cubicBezTo>
                        <a:pt x="264263" y="1414178"/>
                        <a:pt x="340123" y="1232513"/>
                        <a:pt x="398017" y="1058833"/>
                      </a:cubicBezTo>
                      <a:cubicBezTo>
                        <a:pt x="503822" y="747407"/>
                        <a:pt x="541752" y="232356"/>
                        <a:pt x="543748" y="186441"/>
                      </a:cubicBezTo>
                      <a:cubicBezTo>
                        <a:pt x="543748" y="180452"/>
                        <a:pt x="543748" y="172467"/>
                        <a:pt x="543748" y="166478"/>
                      </a:cubicBezTo>
                      <a:cubicBezTo>
                        <a:pt x="543748" y="100599"/>
                        <a:pt x="545744" y="10765"/>
                        <a:pt x="497833" y="783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3" name="Graphic 1">
                <a:extLst>
                  <a:ext uri="{FF2B5EF4-FFF2-40B4-BE49-F238E27FC236}">
                    <a16:creationId xmlns:a16="http://schemas.microsoft.com/office/drawing/2014/main" id="{DCE0FAD8-9893-4C59-9C09-BCFF45904F3A}"/>
                  </a:ext>
                </a:extLst>
              </p:cNvPr>
              <p:cNvGrpSpPr/>
              <p:nvPr/>
            </p:nvGrpSpPr>
            <p:grpSpPr>
              <a:xfrm>
                <a:off x="7938092" y="1751921"/>
                <a:ext cx="474559" cy="614866"/>
                <a:chOff x="7938092" y="1751921"/>
                <a:chExt cx="474559" cy="614866"/>
              </a:xfrm>
            </p:grpSpPr>
            <p:grpSp>
              <p:nvGrpSpPr>
                <p:cNvPr id="64" name="Graphic 1">
                  <a:extLst>
                    <a:ext uri="{FF2B5EF4-FFF2-40B4-BE49-F238E27FC236}">
                      <a16:creationId xmlns:a16="http://schemas.microsoft.com/office/drawing/2014/main" id="{5CB0273F-EDE5-4CD9-BAB5-8A668BF5C599}"/>
                    </a:ext>
                  </a:extLst>
                </p:cNvPr>
                <p:cNvGrpSpPr/>
                <p:nvPr/>
              </p:nvGrpSpPr>
              <p:grpSpPr>
                <a:xfrm>
                  <a:off x="7938092" y="1751921"/>
                  <a:ext cx="474559" cy="614866"/>
                  <a:chOff x="7938092" y="1751921"/>
                  <a:chExt cx="474559" cy="614866"/>
                </a:xfrm>
              </p:grpSpPr>
              <p:sp>
                <p:nvSpPr>
                  <p:cNvPr id="66" name="Freeform: Shape 65">
                    <a:extLst>
                      <a:ext uri="{FF2B5EF4-FFF2-40B4-BE49-F238E27FC236}">
                        <a16:creationId xmlns:a16="http://schemas.microsoft.com/office/drawing/2014/main" id="{69D40D5C-B04C-4145-80BB-AB0E944B272C}"/>
                      </a:ext>
                    </a:extLst>
                  </p:cNvPr>
                  <p:cNvSpPr/>
                  <p:nvPr/>
                </p:nvSpPr>
                <p:spPr>
                  <a:xfrm>
                    <a:off x="7958898" y="1767410"/>
                    <a:ext cx="441775" cy="581623"/>
                  </a:xfrm>
                  <a:custGeom>
                    <a:avLst/>
                    <a:gdLst>
                      <a:gd name="connsiteX0" fmla="*/ 301114 w 441775"/>
                      <a:gd name="connsiteY0" fmla="*/ 4474 h 581623"/>
                      <a:gd name="connsiteX1" fmla="*/ 161372 w 441775"/>
                      <a:gd name="connsiteY1" fmla="*/ 86323 h 581623"/>
                      <a:gd name="connsiteX2" fmla="*/ 107471 w 441775"/>
                      <a:gd name="connsiteY2" fmla="*/ 224069 h 581623"/>
                      <a:gd name="connsiteX3" fmla="*/ 7655 w 441775"/>
                      <a:gd name="connsiteY3" fmla="*/ 162183 h 581623"/>
                      <a:gd name="connsiteX4" fmla="*/ 83515 w 441775"/>
                      <a:gd name="connsiteY4" fmla="*/ 341852 h 581623"/>
                      <a:gd name="connsiteX5" fmla="*/ 71537 w 441775"/>
                      <a:gd name="connsiteY5" fmla="*/ 439672 h 581623"/>
                      <a:gd name="connsiteX6" fmla="*/ 65549 w 441775"/>
                      <a:gd name="connsiteY6" fmla="*/ 519525 h 581623"/>
                      <a:gd name="connsiteX7" fmla="*/ 333056 w 441775"/>
                      <a:gd name="connsiteY7" fmla="*/ 579414 h 581623"/>
                      <a:gd name="connsiteX8" fmla="*/ 434868 w 441775"/>
                      <a:gd name="connsiteY8" fmla="*/ 553462 h 581623"/>
                      <a:gd name="connsiteX9" fmla="*/ 426883 w 441775"/>
                      <a:gd name="connsiteY9" fmla="*/ 218080 h 581623"/>
                      <a:gd name="connsiteX10" fmla="*/ 301114 w 441775"/>
                      <a:gd name="connsiteY10" fmla="*/ 4474 h 581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41775" h="581623">
                        <a:moveTo>
                          <a:pt x="301114" y="4474"/>
                        </a:moveTo>
                        <a:cubicBezTo>
                          <a:pt x="237232" y="-13493"/>
                          <a:pt x="195310" y="24437"/>
                          <a:pt x="161372" y="86323"/>
                        </a:cubicBezTo>
                        <a:cubicBezTo>
                          <a:pt x="141409" y="122257"/>
                          <a:pt x="119449" y="178154"/>
                          <a:pt x="107471" y="224069"/>
                        </a:cubicBezTo>
                        <a:cubicBezTo>
                          <a:pt x="69541" y="180150"/>
                          <a:pt x="33607" y="134235"/>
                          <a:pt x="7655" y="162183"/>
                        </a:cubicBezTo>
                        <a:cubicBezTo>
                          <a:pt x="-20293" y="192128"/>
                          <a:pt x="33607" y="283959"/>
                          <a:pt x="83515" y="341852"/>
                        </a:cubicBezTo>
                        <a:cubicBezTo>
                          <a:pt x="77526" y="377786"/>
                          <a:pt x="73534" y="411723"/>
                          <a:pt x="71537" y="439672"/>
                        </a:cubicBezTo>
                        <a:cubicBezTo>
                          <a:pt x="67545" y="487584"/>
                          <a:pt x="65549" y="519525"/>
                          <a:pt x="65549" y="519525"/>
                        </a:cubicBezTo>
                        <a:cubicBezTo>
                          <a:pt x="65549" y="519525"/>
                          <a:pt x="151390" y="595385"/>
                          <a:pt x="333056" y="579414"/>
                        </a:cubicBezTo>
                        <a:cubicBezTo>
                          <a:pt x="372982" y="575422"/>
                          <a:pt x="434868" y="553462"/>
                          <a:pt x="434868" y="553462"/>
                        </a:cubicBezTo>
                        <a:cubicBezTo>
                          <a:pt x="434868" y="553462"/>
                          <a:pt x="454831" y="355826"/>
                          <a:pt x="426883" y="218080"/>
                        </a:cubicBezTo>
                        <a:cubicBezTo>
                          <a:pt x="400930" y="110279"/>
                          <a:pt x="366993" y="22441"/>
                          <a:pt x="301114" y="4474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5FC8504D-AC48-489B-BE55-D1F0C3148040}"/>
                      </a:ext>
                    </a:extLst>
                  </p:cNvPr>
                  <p:cNvSpPr/>
                  <p:nvPr/>
                </p:nvSpPr>
                <p:spPr>
                  <a:xfrm>
                    <a:off x="7938092" y="1751921"/>
                    <a:ext cx="474559" cy="614866"/>
                  </a:xfrm>
                  <a:custGeom>
                    <a:avLst/>
                    <a:gdLst>
                      <a:gd name="connsiteX0" fmla="*/ 325913 w 474559"/>
                      <a:gd name="connsiteY0" fmla="*/ 3993 h 614866"/>
                      <a:gd name="connsiteX1" fmla="*/ 291976 w 474559"/>
                      <a:gd name="connsiteY1" fmla="*/ 0 h 614866"/>
                      <a:gd name="connsiteX2" fmla="*/ 166208 w 474559"/>
                      <a:gd name="connsiteY2" fmla="*/ 93827 h 614866"/>
                      <a:gd name="connsiteX3" fmla="*/ 118296 w 474559"/>
                      <a:gd name="connsiteY3" fmla="*/ 207617 h 614866"/>
                      <a:gd name="connsiteX4" fmla="*/ 42435 w 474559"/>
                      <a:gd name="connsiteY4" fmla="*/ 153717 h 614866"/>
                      <a:gd name="connsiteX5" fmla="*/ 12491 w 474559"/>
                      <a:gd name="connsiteY5" fmla="*/ 167691 h 614866"/>
                      <a:gd name="connsiteX6" fmla="*/ 82362 w 474559"/>
                      <a:gd name="connsiteY6" fmla="*/ 363330 h 614866"/>
                      <a:gd name="connsiteX7" fmla="*/ 70384 w 474559"/>
                      <a:gd name="connsiteY7" fmla="*/ 455161 h 614866"/>
                      <a:gd name="connsiteX8" fmla="*/ 64395 w 474559"/>
                      <a:gd name="connsiteY8" fmla="*/ 537010 h 614866"/>
                      <a:gd name="connsiteX9" fmla="*/ 64395 w 474559"/>
                      <a:gd name="connsiteY9" fmla="*/ 544996 h 614866"/>
                      <a:gd name="connsiteX10" fmla="*/ 70384 w 474559"/>
                      <a:gd name="connsiteY10" fmla="*/ 548988 h 614866"/>
                      <a:gd name="connsiteX11" fmla="*/ 299961 w 474559"/>
                      <a:gd name="connsiteY11" fmla="*/ 614867 h 614866"/>
                      <a:gd name="connsiteX12" fmla="*/ 349869 w 474559"/>
                      <a:gd name="connsiteY12" fmla="*/ 612870 h 614866"/>
                      <a:gd name="connsiteX13" fmla="*/ 455674 w 474559"/>
                      <a:gd name="connsiteY13" fmla="*/ 586918 h 614866"/>
                      <a:gd name="connsiteX14" fmla="*/ 465656 w 474559"/>
                      <a:gd name="connsiteY14" fmla="*/ 582926 h 614866"/>
                      <a:gd name="connsiteX15" fmla="*/ 467652 w 474559"/>
                      <a:gd name="connsiteY15" fmla="*/ 572944 h 614866"/>
                      <a:gd name="connsiteX16" fmla="*/ 459666 w 474559"/>
                      <a:gd name="connsiteY16" fmla="*/ 233570 h 614866"/>
                      <a:gd name="connsiteX17" fmla="*/ 325913 w 474559"/>
                      <a:gd name="connsiteY17" fmla="*/ 3993 h 614866"/>
                      <a:gd name="connsiteX18" fmla="*/ 453678 w 474559"/>
                      <a:gd name="connsiteY18" fmla="*/ 568951 h 614866"/>
                      <a:gd name="connsiteX19" fmla="*/ 351865 w 474559"/>
                      <a:gd name="connsiteY19" fmla="*/ 594904 h 614866"/>
                      <a:gd name="connsiteX20" fmla="*/ 303954 w 474559"/>
                      <a:gd name="connsiteY20" fmla="*/ 596900 h 614866"/>
                      <a:gd name="connsiteX21" fmla="*/ 84358 w 474559"/>
                      <a:gd name="connsiteY21" fmla="*/ 535014 h 614866"/>
                      <a:gd name="connsiteX22" fmla="*/ 90347 w 474559"/>
                      <a:gd name="connsiteY22" fmla="*/ 455161 h 614866"/>
                      <a:gd name="connsiteX23" fmla="*/ 102325 w 474559"/>
                      <a:gd name="connsiteY23" fmla="*/ 357341 h 614866"/>
                      <a:gd name="connsiteX24" fmla="*/ 26465 w 474559"/>
                      <a:gd name="connsiteY24" fmla="*/ 177672 h 614866"/>
                      <a:gd name="connsiteX25" fmla="*/ 44432 w 474559"/>
                      <a:gd name="connsiteY25" fmla="*/ 169687 h 614866"/>
                      <a:gd name="connsiteX26" fmla="*/ 126281 w 474559"/>
                      <a:gd name="connsiteY26" fmla="*/ 241555 h 614866"/>
                      <a:gd name="connsiteX27" fmla="*/ 180182 w 474559"/>
                      <a:gd name="connsiteY27" fmla="*/ 103809 h 614866"/>
                      <a:gd name="connsiteX28" fmla="*/ 291976 w 474559"/>
                      <a:gd name="connsiteY28" fmla="*/ 17967 h 614866"/>
                      <a:gd name="connsiteX29" fmla="*/ 321920 w 474559"/>
                      <a:gd name="connsiteY29" fmla="*/ 21959 h 614866"/>
                      <a:gd name="connsiteX30" fmla="*/ 445693 w 474559"/>
                      <a:gd name="connsiteY30" fmla="*/ 235566 h 614866"/>
                      <a:gd name="connsiteX31" fmla="*/ 453678 w 474559"/>
                      <a:gd name="connsiteY31" fmla="*/ 568951 h 614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74559" h="614866">
                        <a:moveTo>
                          <a:pt x="325913" y="3993"/>
                        </a:moveTo>
                        <a:cubicBezTo>
                          <a:pt x="313935" y="0"/>
                          <a:pt x="301957" y="0"/>
                          <a:pt x="291976" y="0"/>
                        </a:cubicBezTo>
                        <a:cubicBezTo>
                          <a:pt x="244064" y="0"/>
                          <a:pt x="202141" y="29945"/>
                          <a:pt x="166208" y="93827"/>
                        </a:cubicBezTo>
                        <a:cubicBezTo>
                          <a:pt x="150237" y="123772"/>
                          <a:pt x="132270" y="165695"/>
                          <a:pt x="118296" y="207617"/>
                        </a:cubicBezTo>
                        <a:cubicBezTo>
                          <a:pt x="92343" y="177672"/>
                          <a:pt x="68388" y="153717"/>
                          <a:pt x="42435" y="153717"/>
                        </a:cubicBezTo>
                        <a:cubicBezTo>
                          <a:pt x="34450" y="153717"/>
                          <a:pt x="24469" y="155713"/>
                          <a:pt x="12491" y="167691"/>
                        </a:cubicBezTo>
                        <a:cubicBezTo>
                          <a:pt x="-33425" y="215603"/>
                          <a:pt x="60402" y="335382"/>
                          <a:pt x="82362" y="363330"/>
                        </a:cubicBezTo>
                        <a:cubicBezTo>
                          <a:pt x="78369" y="393275"/>
                          <a:pt x="74377" y="423220"/>
                          <a:pt x="70384" y="455161"/>
                        </a:cubicBezTo>
                        <a:cubicBezTo>
                          <a:pt x="66391" y="503073"/>
                          <a:pt x="64395" y="535014"/>
                          <a:pt x="64395" y="537010"/>
                        </a:cubicBezTo>
                        <a:lnTo>
                          <a:pt x="64395" y="544996"/>
                        </a:lnTo>
                        <a:lnTo>
                          <a:pt x="70384" y="548988"/>
                        </a:lnTo>
                        <a:cubicBezTo>
                          <a:pt x="74377" y="550985"/>
                          <a:pt x="146244" y="614867"/>
                          <a:pt x="299961" y="614867"/>
                        </a:cubicBezTo>
                        <a:cubicBezTo>
                          <a:pt x="315932" y="614867"/>
                          <a:pt x="333898" y="614867"/>
                          <a:pt x="349869" y="612870"/>
                        </a:cubicBezTo>
                        <a:cubicBezTo>
                          <a:pt x="391792" y="608878"/>
                          <a:pt x="451681" y="588915"/>
                          <a:pt x="455674" y="586918"/>
                        </a:cubicBezTo>
                        <a:lnTo>
                          <a:pt x="465656" y="582926"/>
                        </a:lnTo>
                        <a:lnTo>
                          <a:pt x="467652" y="572944"/>
                        </a:lnTo>
                        <a:cubicBezTo>
                          <a:pt x="467652" y="564959"/>
                          <a:pt x="487615" y="371316"/>
                          <a:pt x="459666" y="233570"/>
                        </a:cubicBezTo>
                        <a:cubicBezTo>
                          <a:pt x="441700" y="137746"/>
                          <a:pt x="407763" y="27948"/>
                          <a:pt x="325913" y="3993"/>
                        </a:cubicBezTo>
                        <a:close/>
                        <a:moveTo>
                          <a:pt x="453678" y="568951"/>
                        </a:moveTo>
                        <a:cubicBezTo>
                          <a:pt x="453678" y="568951"/>
                          <a:pt x="391792" y="590911"/>
                          <a:pt x="351865" y="594904"/>
                        </a:cubicBezTo>
                        <a:cubicBezTo>
                          <a:pt x="333898" y="596900"/>
                          <a:pt x="317928" y="596900"/>
                          <a:pt x="303954" y="596900"/>
                        </a:cubicBezTo>
                        <a:cubicBezTo>
                          <a:pt x="154230" y="596900"/>
                          <a:pt x="84358" y="535014"/>
                          <a:pt x="84358" y="535014"/>
                        </a:cubicBezTo>
                        <a:cubicBezTo>
                          <a:pt x="84358" y="535014"/>
                          <a:pt x="84358" y="503073"/>
                          <a:pt x="90347" y="455161"/>
                        </a:cubicBezTo>
                        <a:cubicBezTo>
                          <a:pt x="92343" y="427213"/>
                          <a:pt x="96336" y="393275"/>
                          <a:pt x="102325" y="357341"/>
                        </a:cubicBezTo>
                        <a:cubicBezTo>
                          <a:pt x="52417" y="299448"/>
                          <a:pt x="-1484" y="207617"/>
                          <a:pt x="26465" y="177672"/>
                        </a:cubicBezTo>
                        <a:cubicBezTo>
                          <a:pt x="32454" y="171684"/>
                          <a:pt x="38443" y="169687"/>
                          <a:pt x="44432" y="169687"/>
                        </a:cubicBezTo>
                        <a:cubicBezTo>
                          <a:pt x="68388" y="169687"/>
                          <a:pt x="96336" y="205621"/>
                          <a:pt x="126281" y="241555"/>
                        </a:cubicBezTo>
                        <a:cubicBezTo>
                          <a:pt x="138259" y="195639"/>
                          <a:pt x="160219" y="139742"/>
                          <a:pt x="180182" y="103809"/>
                        </a:cubicBezTo>
                        <a:cubicBezTo>
                          <a:pt x="208130" y="53901"/>
                          <a:pt x="244064" y="17967"/>
                          <a:pt x="291976" y="17967"/>
                        </a:cubicBezTo>
                        <a:cubicBezTo>
                          <a:pt x="301957" y="17967"/>
                          <a:pt x="311939" y="19963"/>
                          <a:pt x="321920" y="21959"/>
                        </a:cubicBezTo>
                        <a:cubicBezTo>
                          <a:pt x="387799" y="39926"/>
                          <a:pt x="421737" y="127764"/>
                          <a:pt x="445693" y="235566"/>
                        </a:cubicBezTo>
                        <a:cubicBezTo>
                          <a:pt x="473641" y="373312"/>
                          <a:pt x="453678" y="568951"/>
                          <a:pt x="453678" y="568951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2301B3B6-E4D7-4AE3-8BF7-471E4B838BD7}"/>
                    </a:ext>
                  </a:extLst>
                </p:cNvPr>
                <p:cNvSpPr/>
                <p:nvPr/>
              </p:nvSpPr>
              <p:spPr>
                <a:xfrm>
                  <a:off x="8230566" y="1831981"/>
                  <a:ext cx="123539" cy="189692"/>
                </a:xfrm>
                <a:custGeom>
                  <a:avLst/>
                  <a:gdLst>
                    <a:gd name="connsiteX0" fmla="*/ 51405 w 123539"/>
                    <a:gd name="connsiteY0" fmla="*/ 5782 h 189692"/>
                    <a:gd name="connsiteX1" fmla="*/ 5490 w 123539"/>
                    <a:gd name="connsiteY1" fmla="*/ 9774 h 189692"/>
                    <a:gd name="connsiteX2" fmla="*/ 3494 w 123539"/>
                    <a:gd name="connsiteY2" fmla="*/ 53694 h 189692"/>
                    <a:gd name="connsiteX3" fmla="*/ 23457 w 123539"/>
                    <a:gd name="connsiteY3" fmla="*/ 107594 h 189692"/>
                    <a:gd name="connsiteX4" fmla="*/ 49409 w 123539"/>
                    <a:gd name="connsiteY4" fmla="*/ 159498 h 189692"/>
                    <a:gd name="connsiteX5" fmla="*/ 81350 w 123539"/>
                    <a:gd name="connsiteY5" fmla="*/ 189443 h 189692"/>
                    <a:gd name="connsiteX6" fmla="*/ 117284 w 123539"/>
                    <a:gd name="connsiteY6" fmla="*/ 159498 h 189692"/>
                    <a:gd name="connsiteX7" fmla="*/ 113291 w 123539"/>
                    <a:gd name="connsiteY7" fmla="*/ 69664 h 189692"/>
                    <a:gd name="connsiteX8" fmla="*/ 51405 w 123539"/>
                    <a:gd name="connsiteY8" fmla="*/ 5782 h 189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3539" h="189692">
                      <a:moveTo>
                        <a:pt x="51405" y="5782"/>
                      </a:moveTo>
                      <a:cubicBezTo>
                        <a:pt x="29446" y="-4200"/>
                        <a:pt x="11479" y="-207"/>
                        <a:pt x="5490" y="9774"/>
                      </a:cubicBezTo>
                      <a:cubicBezTo>
                        <a:pt x="-2496" y="21752"/>
                        <a:pt x="-499" y="35727"/>
                        <a:pt x="3494" y="53694"/>
                      </a:cubicBezTo>
                      <a:cubicBezTo>
                        <a:pt x="7486" y="69664"/>
                        <a:pt x="15472" y="89627"/>
                        <a:pt x="23457" y="107594"/>
                      </a:cubicBezTo>
                      <a:cubicBezTo>
                        <a:pt x="31442" y="127557"/>
                        <a:pt x="39427" y="145524"/>
                        <a:pt x="49409" y="159498"/>
                      </a:cubicBezTo>
                      <a:cubicBezTo>
                        <a:pt x="57394" y="173473"/>
                        <a:pt x="67376" y="187447"/>
                        <a:pt x="81350" y="189443"/>
                      </a:cubicBezTo>
                      <a:cubicBezTo>
                        <a:pt x="93328" y="191440"/>
                        <a:pt x="109299" y="181458"/>
                        <a:pt x="117284" y="159498"/>
                      </a:cubicBezTo>
                      <a:cubicBezTo>
                        <a:pt x="125270" y="137539"/>
                        <a:pt x="127265" y="103602"/>
                        <a:pt x="113291" y="69664"/>
                      </a:cubicBezTo>
                      <a:cubicBezTo>
                        <a:pt x="99317" y="37723"/>
                        <a:pt x="73365" y="15763"/>
                        <a:pt x="51405" y="5782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541CEBE-44CD-4305-B2DA-F0243C5191C2}"/>
                </a:ext>
              </a:extLst>
            </p:cNvPr>
            <p:cNvSpPr/>
            <p:nvPr/>
          </p:nvSpPr>
          <p:spPr>
            <a:xfrm>
              <a:off x="3022361" y="1558673"/>
              <a:ext cx="4077262" cy="407726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4FA59777-A41B-44B5-AE50-5926A4354F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361396">
            <a:off x="2692080" y="4991456"/>
            <a:ext cx="2523963" cy="2341067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143E983C-637C-4D60-AE3E-A0162930747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21366500">
            <a:off x="1510928" y="4492393"/>
            <a:ext cx="3473525" cy="2885987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24616ABD-4DF5-4F44-BB6A-9269C54D924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21361396">
            <a:off x="3996800" y="5601119"/>
            <a:ext cx="1600042" cy="1264790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EF25A757-0C91-41F3-90F5-31AA771F877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F0879A5-0891-4F04-8FDB-286721E95C3A}"/>
              </a:ext>
            </a:extLst>
          </p:cNvPr>
          <p:cNvGrpSpPr/>
          <p:nvPr/>
        </p:nvGrpSpPr>
        <p:grpSpPr>
          <a:xfrm>
            <a:off x="3810000" y="558800"/>
            <a:ext cx="4572000" cy="5181600"/>
            <a:chOff x="3810000" y="558800"/>
            <a:chExt cx="4572000" cy="5181600"/>
          </a:xfrm>
        </p:grpSpPr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ACE7022E-E59F-4263-920F-11BBA7977A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810000" y="558800"/>
              <a:ext cx="4572000" cy="5181600"/>
            </a:xfrm>
            <a:prstGeom prst="rect">
              <a:avLst/>
            </a:prstGeom>
          </p:spPr>
        </p:pic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7F6E811-A557-4A67-B738-22D28973D956}"/>
                </a:ext>
              </a:extLst>
            </p:cNvPr>
            <p:cNvSpPr/>
            <p:nvPr/>
          </p:nvSpPr>
          <p:spPr>
            <a:xfrm>
              <a:off x="4825846" y="1389585"/>
              <a:ext cx="2530786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b="1" dirty="0">
                  <a:solidFill>
                    <a:schemeClr val="tx2"/>
                  </a:solidFill>
                  <a:latin typeface="Plantagenet Cherokee" panose="020B0604020202020204" pitchFamily="18" charset="0"/>
                </a:rPr>
                <a:t>Bad luck!</a:t>
              </a:r>
            </a:p>
          </p:txBody>
        </p:sp>
        <p:sp>
          <p:nvSpPr>
            <p:cNvPr id="74" name="Rectangle 73">
              <a:hlinkClick r:id="rId17" action="ppaction://hlinksldjump"/>
              <a:extLst>
                <a:ext uri="{FF2B5EF4-FFF2-40B4-BE49-F238E27FC236}">
                  <a16:creationId xmlns:a16="http://schemas.microsoft.com/office/drawing/2014/main" id="{97383C69-1AF4-4A16-A545-6E44D2839206}"/>
                </a:ext>
              </a:extLst>
            </p:cNvPr>
            <p:cNvSpPr/>
            <p:nvPr/>
          </p:nvSpPr>
          <p:spPr>
            <a:xfrm>
              <a:off x="5302816" y="3265714"/>
              <a:ext cx="1586368" cy="12779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Try</a:t>
              </a:r>
              <a:b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</a:br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again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A4365FB-0515-459B-B675-5024C7136D1F}"/>
              </a:ext>
            </a:extLst>
          </p:cNvPr>
          <p:cNvGrpSpPr/>
          <p:nvPr/>
        </p:nvGrpSpPr>
        <p:grpSpPr>
          <a:xfrm>
            <a:off x="446088" y="4681991"/>
            <a:ext cx="3557316" cy="1408534"/>
            <a:chOff x="446088" y="4681991"/>
            <a:chExt cx="3557316" cy="1408534"/>
          </a:xfrm>
        </p:grpSpPr>
        <p:pic>
          <p:nvPicPr>
            <p:cNvPr id="76" name="Graphic 75">
              <a:hlinkClick r:id="rId18" action="ppaction://hlinksldjump"/>
              <a:extLst>
                <a:ext uri="{FF2B5EF4-FFF2-40B4-BE49-F238E27FC236}">
                  <a16:creationId xmlns:a16="http://schemas.microsoft.com/office/drawing/2014/main" id="{A97D0C0F-A647-4D4A-B77B-953E9F82B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flipH="1">
              <a:off x="446088" y="4681991"/>
              <a:ext cx="3557316" cy="1408534"/>
            </a:xfrm>
            <a:prstGeom prst="rect">
              <a:avLst/>
            </a:prstGeom>
          </p:spPr>
        </p:pic>
        <p:sp>
          <p:nvSpPr>
            <p:cNvPr id="77" name="Rectangle 76">
              <a:hlinkClick r:id="rId18" action="ppaction://hlinksldjump"/>
              <a:extLst>
                <a:ext uri="{FF2B5EF4-FFF2-40B4-BE49-F238E27FC236}">
                  <a16:creationId xmlns:a16="http://schemas.microsoft.com/office/drawing/2014/main" id="{C68A1A59-926C-4F29-A70D-8AEF83407C7D}"/>
                </a:ext>
              </a:extLst>
            </p:cNvPr>
            <p:cNvSpPr/>
            <p:nvPr/>
          </p:nvSpPr>
          <p:spPr>
            <a:xfrm>
              <a:off x="597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Another game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01968C6-C4CB-497D-B837-FA64E705C4AF}"/>
              </a:ext>
            </a:extLst>
          </p:cNvPr>
          <p:cNvGrpSpPr/>
          <p:nvPr/>
        </p:nvGrpSpPr>
        <p:grpSpPr>
          <a:xfrm>
            <a:off x="8179072" y="4681991"/>
            <a:ext cx="3557316" cy="1408534"/>
            <a:chOff x="8179072" y="4681991"/>
            <a:chExt cx="3557316" cy="1408534"/>
          </a:xfrm>
        </p:grpSpPr>
        <p:pic>
          <p:nvPicPr>
            <p:cNvPr id="79" name="Graphic 78">
              <a:hlinkClick r:id="rId21" action="ppaction://hlinksldjump"/>
              <a:extLst>
                <a:ext uri="{FF2B5EF4-FFF2-40B4-BE49-F238E27FC236}">
                  <a16:creationId xmlns:a16="http://schemas.microsoft.com/office/drawing/2014/main" id="{2302ABEA-F944-4928-BB3F-B6F6E2408E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8179072" y="4681991"/>
              <a:ext cx="3557316" cy="1408534"/>
            </a:xfrm>
            <a:prstGeom prst="rect">
              <a:avLst/>
            </a:prstGeom>
          </p:spPr>
        </p:pic>
        <p:sp>
          <p:nvSpPr>
            <p:cNvPr id="80" name="Rectangle 79">
              <a:hlinkClick r:id="rId21" action="ppaction://hlinksldjump"/>
              <a:extLst>
                <a:ext uri="{FF2B5EF4-FFF2-40B4-BE49-F238E27FC236}">
                  <a16:creationId xmlns:a16="http://schemas.microsoft.com/office/drawing/2014/main" id="{23645127-E61B-4164-A504-B07CD70FB4F9}"/>
                </a:ext>
              </a:extLst>
            </p:cNvPr>
            <p:cNvSpPr/>
            <p:nvPr/>
          </p:nvSpPr>
          <p:spPr>
            <a:xfrm>
              <a:off x="8598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I give up!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142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4.16667E-7 3.7037E-6 C -0.03555 -0.13218 -0.03971 -0.14769 -0.06497 -0.2 C -0.09232 -0.25764 -0.15065 -0.28403 -0.18711 -0.28264 " pathEditMode="relative" rAng="0" ptsTypes="AAA">
                                      <p:cBhvr>
                                        <p:cTn id="1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62" y="-1414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xit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666 -0.00046 L 3.75E-6 1.85185E-6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"/>
                  </p:tgtEl>
                </p:cond>
              </p:nextCondLst>
            </p:seq>
          </p:childTnLst>
        </p:cTn>
      </p:par>
    </p:tnLst>
    <p:bldLst>
      <p:bldP spid="45" grpId="0" animBg="1"/>
      <p:bldP spid="7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21555BA7-6497-4E93-B9C6-BDEE8A3A9BCB}"/>
              </a:ext>
            </a:extLst>
          </p:cNvPr>
          <p:cNvSpPr/>
          <p:nvPr/>
        </p:nvSpPr>
        <p:spPr>
          <a:xfrm>
            <a:off x="0" y="4074913"/>
            <a:ext cx="12192000" cy="2783087"/>
          </a:xfrm>
          <a:custGeom>
            <a:avLst/>
            <a:gdLst>
              <a:gd name="connsiteX0" fmla="*/ 11931904 w 12192000"/>
              <a:gd name="connsiteY0" fmla="*/ 1073 h 2783087"/>
              <a:gd name="connsiteX1" fmla="*/ 12182110 w 12192000"/>
              <a:gd name="connsiteY1" fmla="*/ 54407 h 2783087"/>
              <a:gd name="connsiteX2" fmla="*/ 12192000 w 12192000"/>
              <a:gd name="connsiteY2" fmla="*/ 60520 h 2783087"/>
              <a:gd name="connsiteX3" fmla="*/ 12192000 w 12192000"/>
              <a:gd name="connsiteY3" fmla="*/ 2783087 h 2783087"/>
              <a:gd name="connsiteX4" fmla="*/ 0 w 12192000"/>
              <a:gd name="connsiteY4" fmla="*/ 2783087 h 2783087"/>
              <a:gd name="connsiteX5" fmla="*/ 0 w 12192000"/>
              <a:gd name="connsiteY5" fmla="*/ 463523 h 2783087"/>
              <a:gd name="connsiteX6" fmla="*/ 90692 w 12192000"/>
              <a:gd name="connsiteY6" fmla="*/ 451100 h 2783087"/>
              <a:gd name="connsiteX7" fmla="*/ 2857500 w 12192000"/>
              <a:gd name="connsiteY7" fmla="*/ 84262 h 2783087"/>
              <a:gd name="connsiteX8" fmla="*/ 5321300 w 12192000"/>
              <a:gd name="connsiteY8" fmla="*/ 147762 h 2783087"/>
              <a:gd name="connsiteX9" fmla="*/ 8356600 w 12192000"/>
              <a:gd name="connsiteY9" fmla="*/ 122362 h 2783087"/>
              <a:gd name="connsiteX10" fmla="*/ 10515600 w 12192000"/>
              <a:gd name="connsiteY10" fmla="*/ 185862 h 2783087"/>
              <a:gd name="connsiteX11" fmla="*/ 11931904 w 12192000"/>
              <a:gd name="connsiteY11" fmla="*/ 1073 h 278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783087">
                <a:moveTo>
                  <a:pt x="11931904" y="1073"/>
                </a:moveTo>
                <a:cubicBezTo>
                  <a:pt x="12023852" y="5151"/>
                  <a:pt x="12108190" y="21152"/>
                  <a:pt x="12182110" y="54407"/>
                </a:cubicBezTo>
                <a:lnTo>
                  <a:pt x="12192000" y="60520"/>
                </a:lnTo>
                <a:lnTo>
                  <a:pt x="12192000" y="2783087"/>
                </a:lnTo>
                <a:lnTo>
                  <a:pt x="0" y="2783087"/>
                </a:lnTo>
                <a:lnTo>
                  <a:pt x="0" y="463523"/>
                </a:lnTo>
                <a:lnTo>
                  <a:pt x="90692" y="451100"/>
                </a:lnTo>
                <a:cubicBezTo>
                  <a:pt x="662285" y="369516"/>
                  <a:pt x="2024063" y="133872"/>
                  <a:pt x="2857500" y="84262"/>
                </a:cubicBezTo>
                <a:cubicBezTo>
                  <a:pt x="3746500" y="31345"/>
                  <a:pt x="5321300" y="147762"/>
                  <a:pt x="5321300" y="147762"/>
                </a:cubicBezTo>
                <a:lnTo>
                  <a:pt x="8356600" y="122362"/>
                </a:lnTo>
                <a:cubicBezTo>
                  <a:pt x="9222317" y="128712"/>
                  <a:pt x="10515600" y="185862"/>
                  <a:pt x="10515600" y="185862"/>
                </a:cubicBezTo>
                <a:cubicBezTo>
                  <a:pt x="10975446" y="196049"/>
                  <a:pt x="11527334" y="-16867"/>
                  <a:pt x="11931904" y="1073"/>
                </a:cubicBezTo>
                <a:close/>
              </a:path>
            </a:pathLst>
          </a:custGeom>
          <a:solidFill>
            <a:srgbClr val="E7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196" name="Picture 195">
            <a:extLst>
              <a:ext uri="{FF2B5EF4-FFF2-40B4-BE49-F238E27FC236}">
                <a16:creationId xmlns:a16="http://schemas.microsoft.com/office/drawing/2014/main" id="{23D79305-5DA4-4335-9A3E-C1C65A4EE1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707" y="-1"/>
            <a:ext cx="8692910" cy="52531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55C646-22B7-4AA8-95C7-4E3F4ADE1E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503" y="799023"/>
            <a:ext cx="5967701" cy="6058977"/>
          </a:xfrm>
          <a:prstGeom prst="rect">
            <a:avLst/>
          </a:prstGeom>
        </p:spPr>
      </p:pic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05FE4442-F1C4-4BA4-AEDC-F0CD1B6D3F29}"/>
              </a:ext>
            </a:extLst>
          </p:cNvPr>
          <p:cNvSpPr/>
          <p:nvPr/>
        </p:nvSpPr>
        <p:spPr>
          <a:xfrm>
            <a:off x="7839599" y="2641600"/>
            <a:ext cx="4352403" cy="3775506"/>
          </a:xfrm>
          <a:custGeom>
            <a:avLst/>
            <a:gdLst>
              <a:gd name="connsiteX0" fmla="*/ 196525 w 2803377"/>
              <a:gd name="connsiteY0" fmla="*/ 0 h 4196420"/>
              <a:gd name="connsiteX1" fmla="*/ 2803377 w 2803377"/>
              <a:gd name="connsiteY1" fmla="*/ 0 h 4196420"/>
              <a:gd name="connsiteX2" fmla="*/ 2803377 w 2803377"/>
              <a:gd name="connsiteY2" fmla="*/ 4196420 h 4196420"/>
              <a:gd name="connsiteX3" fmla="*/ 196525 w 2803377"/>
              <a:gd name="connsiteY3" fmla="*/ 4196420 h 4196420"/>
              <a:gd name="connsiteX4" fmla="*/ 0 w 2803377"/>
              <a:gd name="connsiteY4" fmla="*/ 3999895 h 4196420"/>
              <a:gd name="connsiteX5" fmla="*/ 0 w 2803377"/>
              <a:gd name="connsiteY5" fmla="*/ 196525 h 4196420"/>
              <a:gd name="connsiteX6" fmla="*/ 196525 w 2803377"/>
              <a:gd name="connsiteY6" fmla="*/ 0 h 419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377" h="4196420">
                <a:moveTo>
                  <a:pt x="196525" y="0"/>
                </a:moveTo>
                <a:lnTo>
                  <a:pt x="2803377" y="0"/>
                </a:lnTo>
                <a:lnTo>
                  <a:pt x="2803377" y="4196420"/>
                </a:lnTo>
                <a:lnTo>
                  <a:pt x="196525" y="4196420"/>
                </a:lnTo>
                <a:cubicBezTo>
                  <a:pt x="87987" y="4196420"/>
                  <a:pt x="0" y="4108433"/>
                  <a:pt x="0" y="3999895"/>
                </a:cubicBezTo>
                <a:lnTo>
                  <a:pt x="0" y="196525"/>
                </a:lnTo>
                <a:cubicBezTo>
                  <a:pt x="0" y="87987"/>
                  <a:pt x="87987" y="0"/>
                  <a:pt x="196525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0DF442BE-6CAA-4E84-A4E0-2B32FD76A288}"/>
              </a:ext>
            </a:extLst>
          </p:cNvPr>
          <p:cNvCxnSpPr>
            <a:cxnSpLocks/>
          </p:cNvCxnSpPr>
          <p:nvPr/>
        </p:nvCxnSpPr>
        <p:spPr>
          <a:xfrm>
            <a:off x="9275795" y="5621045"/>
            <a:ext cx="1752994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Oval 190">
            <a:hlinkClick r:id="rId4" action="ppaction://hlinksldjump"/>
            <a:extLst>
              <a:ext uri="{FF2B5EF4-FFF2-40B4-BE49-F238E27FC236}">
                <a16:creationId xmlns:a16="http://schemas.microsoft.com/office/drawing/2014/main" id="{A8767500-6561-4CD3-A3D1-B1A47309C6E3}"/>
              </a:ext>
            </a:extLst>
          </p:cNvPr>
          <p:cNvSpPr/>
          <p:nvPr/>
        </p:nvSpPr>
        <p:spPr>
          <a:xfrm>
            <a:off x="9237551" y="5465630"/>
            <a:ext cx="310836" cy="31083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3" name="Oval 192">
            <a:hlinkClick r:id="rId5" action="ppaction://hlinksldjump"/>
            <a:extLst>
              <a:ext uri="{FF2B5EF4-FFF2-40B4-BE49-F238E27FC236}">
                <a16:creationId xmlns:a16="http://schemas.microsoft.com/office/drawing/2014/main" id="{BA26E6BB-C722-4FB6-9ABB-B389A9CF77A5}"/>
              </a:ext>
            </a:extLst>
          </p:cNvPr>
          <p:cNvSpPr/>
          <p:nvPr/>
        </p:nvSpPr>
        <p:spPr>
          <a:xfrm flipV="1">
            <a:off x="10035292" y="5496363"/>
            <a:ext cx="234000" cy="23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5" name="Oval 194">
            <a:hlinkClick r:id="rId6" action="ppaction://hlinksldjump"/>
            <a:extLst>
              <a:ext uri="{FF2B5EF4-FFF2-40B4-BE49-F238E27FC236}">
                <a16:creationId xmlns:a16="http://schemas.microsoft.com/office/drawing/2014/main" id="{C05CBDDD-4A79-4390-8B44-962FDDC0B8F2}"/>
              </a:ext>
            </a:extLst>
          </p:cNvPr>
          <p:cNvSpPr/>
          <p:nvPr/>
        </p:nvSpPr>
        <p:spPr>
          <a:xfrm>
            <a:off x="10794442" y="5503873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26" name="Picture 325">
            <a:extLst>
              <a:ext uri="{FF2B5EF4-FFF2-40B4-BE49-F238E27FC236}">
                <a16:creationId xmlns:a16="http://schemas.microsoft.com/office/drawing/2014/main" id="{F5C473E2-8B09-47FB-9231-91BE497A96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7663" y="726858"/>
            <a:ext cx="2706859" cy="4182218"/>
          </a:xfrm>
          <a:prstGeom prst="rect">
            <a:avLst/>
          </a:prstGeom>
        </p:spPr>
      </p:pic>
      <p:sp>
        <p:nvSpPr>
          <p:cNvPr id="207" name="BUTTON">
            <a:extLst>
              <a:ext uri="{FF2B5EF4-FFF2-40B4-BE49-F238E27FC236}">
                <a16:creationId xmlns:a16="http://schemas.microsoft.com/office/drawing/2014/main" id="{1FC3D89B-5B80-41DF-BA26-31C68F8932DB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cxnSp>
        <p:nvCxnSpPr>
          <p:cNvPr id="328" name="Straight Connector 327">
            <a:extLst>
              <a:ext uri="{FF2B5EF4-FFF2-40B4-BE49-F238E27FC236}">
                <a16:creationId xmlns:a16="http://schemas.microsoft.com/office/drawing/2014/main" id="{FBB922B0-ADE7-45CA-ACC7-5A78DBEE7D71}"/>
              </a:ext>
            </a:extLst>
          </p:cNvPr>
          <p:cNvCxnSpPr>
            <a:cxnSpLocks/>
          </p:cNvCxnSpPr>
          <p:nvPr/>
        </p:nvCxnSpPr>
        <p:spPr>
          <a:xfrm>
            <a:off x="11419142" y="3577293"/>
            <a:ext cx="0" cy="17529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Oval 329">
            <a:hlinkClick r:id="rId8" action="ppaction://hlinksldjump"/>
            <a:extLst>
              <a:ext uri="{FF2B5EF4-FFF2-40B4-BE49-F238E27FC236}">
                <a16:creationId xmlns:a16="http://schemas.microsoft.com/office/drawing/2014/main" id="{611EDEF9-07A5-410F-AD4E-7D31BF747FBA}"/>
              </a:ext>
            </a:extLst>
          </p:cNvPr>
          <p:cNvSpPr/>
          <p:nvPr/>
        </p:nvSpPr>
        <p:spPr>
          <a:xfrm rot="5400000">
            <a:off x="11301968" y="3577294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1" name="Oval 330">
            <a:hlinkClick r:id="rId4" action="ppaction://hlinksldjump"/>
            <a:extLst>
              <a:ext uri="{FF2B5EF4-FFF2-40B4-BE49-F238E27FC236}">
                <a16:creationId xmlns:a16="http://schemas.microsoft.com/office/drawing/2014/main" id="{50DC29F8-BFF7-44E8-B294-F2DC04D4CF97}"/>
              </a:ext>
            </a:extLst>
          </p:cNvPr>
          <p:cNvSpPr/>
          <p:nvPr/>
        </p:nvSpPr>
        <p:spPr>
          <a:xfrm rot="5400000">
            <a:off x="11264342" y="4299608"/>
            <a:ext cx="309600" cy="3083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2" name="Oval 331">
            <a:hlinkClick r:id="rId9" action="ppaction://hlinksldjump"/>
            <a:extLst>
              <a:ext uri="{FF2B5EF4-FFF2-40B4-BE49-F238E27FC236}">
                <a16:creationId xmlns:a16="http://schemas.microsoft.com/office/drawing/2014/main" id="{8518A251-678F-4502-AE42-DDBF56AD7AF5}"/>
              </a:ext>
            </a:extLst>
          </p:cNvPr>
          <p:cNvSpPr/>
          <p:nvPr/>
        </p:nvSpPr>
        <p:spPr>
          <a:xfrm rot="5400000">
            <a:off x="11301968" y="5095940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BUTTON">
            <a:extLst>
              <a:ext uri="{FF2B5EF4-FFF2-40B4-BE49-F238E27FC236}">
                <a16:creationId xmlns:a16="http://schemas.microsoft.com/office/drawing/2014/main" id="{86924DFE-23C0-4222-80DF-1B402F61988A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4EB7805-E5F9-40F4-A01C-D3E2E852B5BC}"/>
              </a:ext>
            </a:extLst>
          </p:cNvPr>
          <p:cNvGrpSpPr/>
          <p:nvPr/>
        </p:nvGrpSpPr>
        <p:grpSpPr>
          <a:xfrm>
            <a:off x="-282858" y="1364740"/>
            <a:ext cx="4100890" cy="4100890"/>
            <a:chOff x="-316117" y="1378555"/>
            <a:chExt cx="4100890" cy="410089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5DF7F57-F09A-4163-9BD3-21D69615E2C4}"/>
                </a:ext>
              </a:extLst>
            </p:cNvPr>
            <p:cNvGrpSpPr/>
            <p:nvPr/>
          </p:nvGrpSpPr>
          <p:grpSpPr>
            <a:xfrm rot="979766" flipV="1">
              <a:off x="802077" y="3313350"/>
              <a:ext cx="681063" cy="1948408"/>
              <a:chOff x="3806662" y="1678057"/>
              <a:chExt cx="681063" cy="1948408"/>
            </a:xfrm>
          </p:grpSpPr>
          <p:grpSp>
            <p:nvGrpSpPr>
              <p:cNvPr id="54" name="Graphic 1">
                <a:extLst>
                  <a:ext uri="{FF2B5EF4-FFF2-40B4-BE49-F238E27FC236}">
                    <a16:creationId xmlns:a16="http://schemas.microsoft.com/office/drawing/2014/main" id="{57E52A44-DCD4-439B-8DCB-8447FF40B63F}"/>
                  </a:ext>
                </a:extLst>
              </p:cNvPr>
              <p:cNvGrpSpPr/>
              <p:nvPr/>
            </p:nvGrpSpPr>
            <p:grpSpPr>
              <a:xfrm>
                <a:off x="3933355" y="2002673"/>
                <a:ext cx="554370" cy="1623792"/>
                <a:chOff x="3933355" y="2002673"/>
                <a:chExt cx="554370" cy="1623792"/>
              </a:xfrm>
            </p:grpSpPr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D0AA6601-4DE1-42F0-B400-49CF0007812B}"/>
                    </a:ext>
                  </a:extLst>
                </p:cNvPr>
                <p:cNvSpPr/>
                <p:nvPr/>
              </p:nvSpPr>
              <p:spPr>
                <a:xfrm>
                  <a:off x="3950844" y="2015002"/>
                  <a:ext cx="529860" cy="1603479"/>
                </a:xfrm>
                <a:custGeom>
                  <a:avLst/>
                  <a:gdLst>
                    <a:gd name="connsiteX0" fmla="*/ 164803 w 556082"/>
                    <a:gd name="connsiteY0" fmla="*/ 8418 h 1603478"/>
                    <a:gd name="connsiteX1" fmla="*/ 128869 w 556082"/>
                    <a:gd name="connsiteY1" fmla="*/ 68308 h 1603478"/>
                    <a:gd name="connsiteX2" fmla="*/ 96928 w 556082"/>
                    <a:gd name="connsiteY2" fmla="*/ 433 h 1603478"/>
                    <a:gd name="connsiteX3" fmla="*/ 60994 w 556082"/>
                    <a:gd name="connsiteY3" fmla="*/ 64315 h 1603478"/>
                    <a:gd name="connsiteX4" fmla="*/ 31050 w 556082"/>
                    <a:gd name="connsiteY4" fmla="*/ 433 h 1603478"/>
                    <a:gd name="connsiteX5" fmla="*/ 3101 w 556082"/>
                    <a:gd name="connsiteY5" fmla="*/ 176109 h 1603478"/>
                    <a:gd name="connsiteX6" fmla="*/ 172788 w 556082"/>
                    <a:gd name="connsiteY6" fmla="*/ 1040516 h 1603478"/>
                    <a:gd name="connsiteX7" fmla="*/ 426321 w 556082"/>
                    <a:gd name="connsiteY7" fmla="*/ 1603479 h 1603478"/>
                    <a:gd name="connsiteX8" fmla="*/ 556082 w 556082"/>
                    <a:gd name="connsiteY8" fmla="*/ 1429799 h 1603478"/>
                    <a:gd name="connsiteX9" fmla="*/ 192752 w 556082"/>
                    <a:gd name="connsiteY9" fmla="*/ 182098 h 1603478"/>
                    <a:gd name="connsiteX10" fmla="*/ 164803 w 556082"/>
                    <a:gd name="connsiteY10" fmla="*/ 8418 h 1603478"/>
                    <a:gd name="connsiteX0" fmla="*/ 164803 w 529860"/>
                    <a:gd name="connsiteY0" fmla="*/ 8418 h 1603479"/>
                    <a:gd name="connsiteX1" fmla="*/ 128869 w 529860"/>
                    <a:gd name="connsiteY1" fmla="*/ 68308 h 1603479"/>
                    <a:gd name="connsiteX2" fmla="*/ 96928 w 529860"/>
                    <a:gd name="connsiteY2" fmla="*/ 433 h 1603479"/>
                    <a:gd name="connsiteX3" fmla="*/ 60994 w 529860"/>
                    <a:gd name="connsiteY3" fmla="*/ 64315 h 1603479"/>
                    <a:gd name="connsiteX4" fmla="*/ 31050 w 529860"/>
                    <a:gd name="connsiteY4" fmla="*/ 433 h 1603479"/>
                    <a:gd name="connsiteX5" fmla="*/ 3101 w 529860"/>
                    <a:gd name="connsiteY5" fmla="*/ 176109 h 1603479"/>
                    <a:gd name="connsiteX6" fmla="*/ 172788 w 529860"/>
                    <a:gd name="connsiteY6" fmla="*/ 1040516 h 1603479"/>
                    <a:gd name="connsiteX7" fmla="*/ 426321 w 529860"/>
                    <a:gd name="connsiteY7" fmla="*/ 1603479 h 1603479"/>
                    <a:gd name="connsiteX8" fmla="*/ 529860 w 529860"/>
                    <a:gd name="connsiteY8" fmla="*/ 1437997 h 1603479"/>
                    <a:gd name="connsiteX9" fmla="*/ 192752 w 529860"/>
                    <a:gd name="connsiteY9" fmla="*/ 182098 h 1603479"/>
                    <a:gd name="connsiteX10" fmla="*/ 164803 w 529860"/>
                    <a:gd name="connsiteY10" fmla="*/ 8418 h 1603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9860" h="1603479">
                      <a:moveTo>
                        <a:pt x="164803" y="8418"/>
                      </a:moveTo>
                      <a:cubicBezTo>
                        <a:pt x="128869" y="-9548"/>
                        <a:pt x="128869" y="68308"/>
                        <a:pt x="128869" y="68308"/>
                      </a:cubicBezTo>
                      <a:cubicBezTo>
                        <a:pt x="128869" y="68308"/>
                        <a:pt x="122880" y="6422"/>
                        <a:pt x="96928" y="433"/>
                      </a:cubicBezTo>
                      <a:cubicBezTo>
                        <a:pt x="72972" y="-3559"/>
                        <a:pt x="62991" y="46348"/>
                        <a:pt x="60994" y="64315"/>
                      </a:cubicBezTo>
                      <a:cubicBezTo>
                        <a:pt x="58998" y="52337"/>
                        <a:pt x="55005" y="-5556"/>
                        <a:pt x="31050" y="433"/>
                      </a:cubicBezTo>
                      <a:cubicBezTo>
                        <a:pt x="-10873" y="10415"/>
                        <a:pt x="1105" y="120212"/>
                        <a:pt x="3101" y="176109"/>
                      </a:cubicBezTo>
                      <a:cubicBezTo>
                        <a:pt x="5097" y="232006"/>
                        <a:pt x="60994" y="739072"/>
                        <a:pt x="172788" y="1040516"/>
                      </a:cubicBezTo>
                      <a:cubicBezTo>
                        <a:pt x="246652" y="1238152"/>
                        <a:pt x="336487" y="1427802"/>
                        <a:pt x="426321" y="1603479"/>
                      </a:cubicBezTo>
                      <a:cubicBezTo>
                        <a:pt x="469575" y="1545586"/>
                        <a:pt x="486606" y="1495890"/>
                        <a:pt x="529860" y="1437997"/>
                      </a:cubicBezTo>
                      <a:cubicBezTo>
                        <a:pt x="352188" y="1074666"/>
                        <a:pt x="230682" y="661215"/>
                        <a:pt x="192752" y="182098"/>
                      </a:cubicBezTo>
                      <a:cubicBezTo>
                        <a:pt x="190755" y="144168"/>
                        <a:pt x="188759" y="20396"/>
                        <a:pt x="164803" y="8418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91CDA2D4-D0CE-45DE-8315-72823E4DD19B}"/>
                    </a:ext>
                  </a:extLst>
                </p:cNvPr>
                <p:cNvSpPr/>
                <p:nvPr/>
              </p:nvSpPr>
              <p:spPr>
                <a:xfrm>
                  <a:off x="3933355" y="2002673"/>
                  <a:ext cx="554370" cy="1623792"/>
                </a:xfrm>
                <a:custGeom>
                  <a:avLst/>
                  <a:gdLst>
                    <a:gd name="connsiteX0" fmla="*/ 222220 w 578313"/>
                    <a:gd name="connsiteY0" fmla="*/ 192430 h 1623791"/>
                    <a:gd name="connsiteX1" fmla="*/ 220224 w 578313"/>
                    <a:gd name="connsiteY1" fmla="*/ 166478 h 1623791"/>
                    <a:gd name="connsiteX2" fmla="*/ 186286 w 578313"/>
                    <a:gd name="connsiteY2" fmla="*/ 10765 h 1623791"/>
                    <a:gd name="connsiteX3" fmla="*/ 156341 w 578313"/>
                    <a:gd name="connsiteY3" fmla="*/ 10765 h 1623791"/>
                    <a:gd name="connsiteX4" fmla="*/ 142367 w 578313"/>
                    <a:gd name="connsiteY4" fmla="*/ 28732 h 1623791"/>
                    <a:gd name="connsiteX5" fmla="*/ 112422 w 578313"/>
                    <a:gd name="connsiteY5" fmla="*/ 2780 h 1623791"/>
                    <a:gd name="connsiteX6" fmla="*/ 90463 w 578313"/>
                    <a:gd name="connsiteY6" fmla="*/ 8768 h 1623791"/>
                    <a:gd name="connsiteX7" fmla="*/ 76488 w 578313"/>
                    <a:gd name="connsiteY7" fmla="*/ 26735 h 1623791"/>
                    <a:gd name="connsiteX8" fmla="*/ 60518 w 578313"/>
                    <a:gd name="connsiteY8" fmla="*/ 4776 h 1623791"/>
                    <a:gd name="connsiteX9" fmla="*/ 40555 w 578313"/>
                    <a:gd name="connsiteY9" fmla="*/ 783 h 1623791"/>
                    <a:gd name="connsiteX10" fmla="*/ 2624 w 578313"/>
                    <a:gd name="connsiteY10" fmla="*/ 168474 h 1623791"/>
                    <a:gd name="connsiteX11" fmla="*/ 4621 w 578313"/>
                    <a:gd name="connsiteY11" fmla="*/ 188437 h 1623791"/>
                    <a:gd name="connsiteX12" fmla="*/ 176304 w 578313"/>
                    <a:gd name="connsiteY12" fmla="*/ 1054840 h 1623791"/>
                    <a:gd name="connsiteX13" fmla="*/ 429837 w 578313"/>
                    <a:gd name="connsiteY13" fmla="*/ 1617803 h 1623791"/>
                    <a:gd name="connsiteX14" fmla="*/ 439819 w 578313"/>
                    <a:gd name="connsiteY14" fmla="*/ 1623792 h 1623791"/>
                    <a:gd name="connsiteX15" fmla="*/ 445808 w 578313"/>
                    <a:gd name="connsiteY15" fmla="*/ 1621796 h 1623791"/>
                    <a:gd name="connsiteX16" fmla="*/ 451797 w 578313"/>
                    <a:gd name="connsiteY16" fmla="*/ 1605825 h 1623791"/>
                    <a:gd name="connsiteX17" fmla="*/ 198264 w 578313"/>
                    <a:gd name="connsiteY17" fmla="*/ 1044859 h 1623791"/>
                    <a:gd name="connsiteX18" fmla="*/ 28577 w 578313"/>
                    <a:gd name="connsiteY18" fmla="*/ 184445 h 1623791"/>
                    <a:gd name="connsiteX19" fmla="*/ 26580 w 578313"/>
                    <a:gd name="connsiteY19" fmla="*/ 162485 h 1623791"/>
                    <a:gd name="connsiteX20" fmla="*/ 46544 w 578313"/>
                    <a:gd name="connsiteY20" fmla="*/ 18750 h 1623791"/>
                    <a:gd name="connsiteX21" fmla="*/ 60518 w 578313"/>
                    <a:gd name="connsiteY21" fmla="*/ 64665 h 1623791"/>
                    <a:gd name="connsiteX22" fmla="*/ 62514 w 578313"/>
                    <a:gd name="connsiteY22" fmla="*/ 74647 h 1623791"/>
                    <a:gd name="connsiteX23" fmla="*/ 74492 w 578313"/>
                    <a:gd name="connsiteY23" fmla="*/ 82632 h 1623791"/>
                    <a:gd name="connsiteX24" fmla="*/ 84474 w 578313"/>
                    <a:gd name="connsiteY24" fmla="*/ 70654 h 1623791"/>
                    <a:gd name="connsiteX25" fmla="*/ 102441 w 578313"/>
                    <a:gd name="connsiteY25" fmla="*/ 20746 h 1623791"/>
                    <a:gd name="connsiteX26" fmla="*/ 106433 w 578313"/>
                    <a:gd name="connsiteY26" fmla="*/ 18750 h 1623791"/>
                    <a:gd name="connsiteX27" fmla="*/ 128393 w 578313"/>
                    <a:gd name="connsiteY27" fmla="*/ 74647 h 1623791"/>
                    <a:gd name="connsiteX28" fmla="*/ 140371 w 578313"/>
                    <a:gd name="connsiteY28" fmla="*/ 84629 h 1623791"/>
                    <a:gd name="connsiteX29" fmla="*/ 152349 w 578313"/>
                    <a:gd name="connsiteY29" fmla="*/ 72651 h 1623791"/>
                    <a:gd name="connsiteX30" fmla="*/ 166323 w 578313"/>
                    <a:gd name="connsiteY30" fmla="*/ 22743 h 1623791"/>
                    <a:gd name="connsiteX31" fmla="*/ 172312 w 578313"/>
                    <a:gd name="connsiteY31" fmla="*/ 22743 h 1623791"/>
                    <a:gd name="connsiteX32" fmla="*/ 192275 w 578313"/>
                    <a:gd name="connsiteY32" fmla="*/ 158492 h 1623791"/>
                    <a:gd name="connsiteX33" fmla="*/ 194271 w 578313"/>
                    <a:gd name="connsiteY33" fmla="*/ 186441 h 1623791"/>
                    <a:gd name="connsiteX34" fmla="*/ 555606 w 578313"/>
                    <a:gd name="connsiteY34" fmla="*/ 1436138 h 1623791"/>
                    <a:gd name="connsiteX35" fmla="*/ 571576 w 578313"/>
                    <a:gd name="connsiteY35" fmla="*/ 1442127 h 1623791"/>
                    <a:gd name="connsiteX36" fmla="*/ 577565 w 578313"/>
                    <a:gd name="connsiteY36" fmla="*/ 1426156 h 1623791"/>
                    <a:gd name="connsiteX37" fmla="*/ 222220 w 578313"/>
                    <a:gd name="connsiteY37" fmla="*/ 192430 h 1623791"/>
                    <a:gd name="connsiteX0" fmla="*/ 222220 w 578313"/>
                    <a:gd name="connsiteY0" fmla="*/ 192430 h 1623792"/>
                    <a:gd name="connsiteX1" fmla="*/ 220224 w 578313"/>
                    <a:gd name="connsiteY1" fmla="*/ 166478 h 1623792"/>
                    <a:gd name="connsiteX2" fmla="*/ 186286 w 578313"/>
                    <a:gd name="connsiteY2" fmla="*/ 10765 h 1623792"/>
                    <a:gd name="connsiteX3" fmla="*/ 156341 w 578313"/>
                    <a:gd name="connsiteY3" fmla="*/ 10765 h 1623792"/>
                    <a:gd name="connsiteX4" fmla="*/ 142367 w 578313"/>
                    <a:gd name="connsiteY4" fmla="*/ 28732 h 1623792"/>
                    <a:gd name="connsiteX5" fmla="*/ 112422 w 578313"/>
                    <a:gd name="connsiteY5" fmla="*/ 2780 h 1623792"/>
                    <a:gd name="connsiteX6" fmla="*/ 90463 w 578313"/>
                    <a:gd name="connsiteY6" fmla="*/ 8768 h 1623792"/>
                    <a:gd name="connsiteX7" fmla="*/ 76488 w 578313"/>
                    <a:gd name="connsiteY7" fmla="*/ 26735 h 1623792"/>
                    <a:gd name="connsiteX8" fmla="*/ 60518 w 578313"/>
                    <a:gd name="connsiteY8" fmla="*/ 4776 h 1623792"/>
                    <a:gd name="connsiteX9" fmla="*/ 40555 w 578313"/>
                    <a:gd name="connsiteY9" fmla="*/ 783 h 1623792"/>
                    <a:gd name="connsiteX10" fmla="*/ 2624 w 578313"/>
                    <a:gd name="connsiteY10" fmla="*/ 168474 h 1623792"/>
                    <a:gd name="connsiteX11" fmla="*/ 4621 w 578313"/>
                    <a:gd name="connsiteY11" fmla="*/ 188437 h 1623792"/>
                    <a:gd name="connsiteX12" fmla="*/ 176304 w 578313"/>
                    <a:gd name="connsiteY12" fmla="*/ 1054840 h 1623792"/>
                    <a:gd name="connsiteX13" fmla="*/ 429837 w 578313"/>
                    <a:gd name="connsiteY13" fmla="*/ 1617803 h 1623792"/>
                    <a:gd name="connsiteX14" fmla="*/ 439819 w 578313"/>
                    <a:gd name="connsiteY14" fmla="*/ 1623792 h 1623792"/>
                    <a:gd name="connsiteX15" fmla="*/ 445808 w 578313"/>
                    <a:gd name="connsiteY15" fmla="*/ 1621796 h 1623792"/>
                    <a:gd name="connsiteX16" fmla="*/ 451797 w 578313"/>
                    <a:gd name="connsiteY16" fmla="*/ 1605825 h 1623792"/>
                    <a:gd name="connsiteX17" fmla="*/ 198264 w 578313"/>
                    <a:gd name="connsiteY17" fmla="*/ 1044859 h 1623792"/>
                    <a:gd name="connsiteX18" fmla="*/ 28577 w 578313"/>
                    <a:gd name="connsiteY18" fmla="*/ 184445 h 1623792"/>
                    <a:gd name="connsiteX19" fmla="*/ 26580 w 578313"/>
                    <a:gd name="connsiteY19" fmla="*/ 162485 h 1623792"/>
                    <a:gd name="connsiteX20" fmla="*/ 46544 w 578313"/>
                    <a:gd name="connsiteY20" fmla="*/ 18750 h 1623792"/>
                    <a:gd name="connsiteX21" fmla="*/ 60518 w 578313"/>
                    <a:gd name="connsiteY21" fmla="*/ 64665 h 1623792"/>
                    <a:gd name="connsiteX22" fmla="*/ 62514 w 578313"/>
                    <a:gd name="connsiteY22" fmla="*/ 74647 h 1623792"/>
                    <a:gd name="connsiteX23" fmla="*/ 74492 w 578313"/>
                    <a:gd name="connsiteY23" fmla="*/ 82632 h 1623792"/>
                    <a:gd name="connsiteX24" fmla="*/ 84474 w 578313"/>
                    <a:gd name="connsiteY24" fmla="*/ 70654 h 1623792"/>
                    <a:gd name="connsiteX25" fmla="*/ 102441 w 578313"/>
                    <a:gd name="connsiteY25" fmla="*/ 20746 h 1623792"/>
                    <a:gd name="connsiteX26" fmla="*/ 106433 w 578313"/>
                    <a:gd name="connsiteY26" fmla="*/ 18750 h 1623792"/>
                    <a:gd name="connsiteX27" fmla="*/ 128393 w 578313"/>
                    <a:gd name="connsiteY27" fmla="*/ 74647 h 1623792"/>
                    <a:gd name="connsiteX28" fmla="*/ 140371 w 578313"/>
                    <a:gd name="connsiteY28" fmla="*/ 84629 h 1623792"/>
                    <a:gd name="connsiteX29" fmla="*/ 152349 w 578313"/>
                    <a:gd name="connsiteY29" fmla="*/ 72651 h 1623792"/>
                    <a:gd name="connsiteX30" fmla="*/ 166323 w 578313"/>
                    <a:gd name="connsiteY30" fmla="*/ 22743 h 1623792"/>
                    <a:gd name="connsiteX31" fmla="*/ 172312 w 578313"/>
                    <a:gd name="connsiteY31" fmla="*/ 22743 h 1623792"/>
                    <a:gd name="connsiteX32" fmla="*/ 192275 w 578313"/>
                    <a:gd name="connsiteY32" fmla="*/ 158492 h 1623792"/>
                    <a:gd name="connsiteX33" fmla="*/ 194271 w 578313"/>
                    <a:gd name="connsiteY33" fmla="*/ 186441 h 1623792"/>
                    <a:gd name="connsiteX34" fmla="*/ 538063 w 578313"/>
                    <a:gd name="connsiteY34" fmla="*/ 1450849 h 1623792"/>
                    <a:gd name="connsiteX35" fmla="*/ 571576 w 578313"/>
                    <a:gd name="connsiteY35" fmla="*/ 1442127 h 1623792"/>
                    <a:gd name="connsiteX36" fmla="*/ 577565 w 578313"/>
                    <a:gd name="connsiteY36" fmla="*/ 1426156 h 1623792"/>
                    <a:gd name="connsiteX37" fmla="*/ 222220 w 578313"/>
                    <a:gd name="connsiteY37" fmla="*/ 192430 h 1623792"/>
                    <a:gd name="connsiteX0" fmla="*/ 222220 w 572620"/>
                    <a:gd name="connsiteY0" fmla="*/ 192430 h 1623792"/>
                    <a:gd name="connsiteX1" fmla="*/ 220224 w 572620"/>
                    <a:gd name="connsiteY1" fmla="*/ 166478 h 1623792"/>
                    <a:gd name="connsiteX2" fmla="*/ 186286 w 572620"/>
                    <a:gd name="connsiteY2" fmla="*/ 10765 h 1623792"/>
                    <a:gd name="connsiteX3" fmla="*/ 156341 w 572620"/>
                    <a:gd name="connsiteY3" fmla="*/ 10765 h 1623792"/>
                    <a:gd name="connsiteX4" fmla="*/ 142367 w 572620"/>
                    <a:gd name="connsiteY4" fmla="*/ 28732 h 1623792"/>
                    <a:gd name="connsiteX5" fmla="*/ 112422 w 572620"/>
                    <a:gd name="connsiteY5" fmla="*/ 2780 h 1623792"/>
                    <a:gd name="connsiteX6" fmla="*/ 90463 w 572620"/>
                    <a:gd name="connsiteY6" fmla="*/ 8768 h 1623792"/>
                    <a:gd name="connsiteX7" fmla="*/ 76488 w 572620"/>
                    <a:gd name="connsiteY7" fmla="*/ 26735 h 1623792"/>
                    <a:gd name="connsiteX8" fmla="*/ 60518 w 572620"/>
                    <a:gd name="connsiteY8" fmla="*/ 4776 h 1623792"/>
                    <a:gd name="connsiteX9" fmla="*/ 40555 w 572620"/>
                    <a:gd name="connsiteY9" fmla="*/ 783 h 1623792"/>
                    <a:gd name="connsiteX10" fmla="*/ 2624 w 572620"/>
                    <a:gd name="connsiteY10" fmla="*/ 168474 h 1623792"/>
                    <a:gd name="connsiteX11" fmla="*/ 4621 w 572620"/>
                    <a:gd name="connsiteY11" fmla="*/ 188437 h 1623792"/>
                    <a:gd name="connsiteX12" fmla="*/ 176304 w 572620"/>
                    <a:gd name="connsiteY12" fmla="*/ 1054840 h 1623792"/>
                    <a:gd name="connsiteX13" fmla="*/ 429837 w 572620"/>
                    <a:gd name="connsiteY13" fmla="*/ 1617803 h 1623792"/>
                    <a:gd name="connsiteX14" fmla="*/ 439819 w 572620"/>
                    <a:gd name="connsiteY14" fmla="*/ 1623792 h 1623792"/>
                    <a:gd name="connsiteX15" fmla="*/ 445808 w 572620"/>
                    <a:gd name="connsiteY15" fmla="*/ 1621796 h 1623792"/>
                    <a:gd name="connsiteX16" fmla="*/ 451797 w 572620"/>
                    <a:gd name="connsiteY16" fmla="*/ 1605825 h 1623792"/>
                    <a:gd name="connsiteX17" fmla="*/ 198264 w 572620"/>
                    <a:gd name="connsiteY17" fmla="*/ 1044859 h 1623792"/>
                    <a:gd name="connsiteX18" fmla="*/ 28577 w 572620"/>
                    <a:gd name="connsiteY18" fmla="*/ 184445 h 1623792"/>
                    <a:gd name="connsiteX19" fmla="*/ 26580 w 572620"/>
                    <a:gd name="connsiteY19" fmla="*/ 162485 h 1623792"/>
                    <a:gd name="connsiteX20" fmla="*/ 46544 w 572620"/>
                    <a:gd name="connsiteY20" fmla="*/ 18750 h 1623792"/>
                    <a:gd name="connsiteX21" fmla="*/ 60518 w 572620"/>
                    <a:gd name="connsiteY21" fmla="*/ 64665 h 1623792"/>
                    <a:gd name="connsiteX22" fmla="*/ 62514 w 572620"/>
                    <a:gd name="connsiteY22" fmla="*/ 74647 h 1623792"/>
                    <a:gd name="connsiteX23" fmla="*/ 74492 w 572620"/>
                    <a:gd name="connsiteY23" fmla="*/ 82632 h 1623792"/>
                    <a:gd name="connsiteX24" fmla="*/ 84474 w 572620"/>
                    <a:gd name="connsiteY24" fmla="*/ 70654 h 1623792"/>
                    <a:gd name="connsiteX25" fmla="*/ 102441 w 572620"/>
                    <a:gd name="connsiteY25" fmla="*/ 20746 h 1623792"/>
                    <a:gd name="connsiteX26" fmla="*/ 106433 w 572620"/>
                    <a:gd name="connsiteY26" fmla="*/ 18750 h 1623792"/>
                    <a:gd name="connsiteX27" fmla="*/ 128393 w 572620"/>
                    <a:gd name="connsiteY27" fmla="*/ 74647 h 1623792"/>
                    <a:gd name="connsiteX28" fmla="*/ 140371 w 572620"/>
                    <a:gd name="connsiteY28" fmla="*/ 84629 h 1623792"/>
                    <a:gd name="connsiteX29" fmla="*/ 152349 w 572620"/>
                    <a:gd name="connsiteY29" fmla="*/ 72651 h 1623792"/>
                    <a:gd name="connsiteX30" fmla="*/ 166323 w 572620"/>
                    <a:gd name="connsiteY30" fmla="*/ 22743 h 1623792"/>
                    <a:gd name="connsiteX31" fmla="*/ 172312 w 572620"/>
                    <a:gd name="connsiteY31" fmla="*/ 22743 h 1623792"/>
                    <a:gd name="connsiteX32" fmla="*/ 192275 w 572620"/>
                    <a:gd name="connsiteY32" fmla="*/ 158492 h 1623792"/>
                    <a:gd name="connsiteX33" fmla="*/ 194271 w 572620"/>
                    <a:gd name="connsiteY33" fmla="*/ 186441 h 1623792"/>
                    <a:gd name="connsiteX34" fmla="*/ 538063 w 572620"/>
                    <a:gd name="connsiteY34" fmla="*/ 1450849 h 1623792"/>
                    <a:gd name="connsiteX35" fmla="*/ 571576 w 572620"/>
                    <a:gd name="connsiteY35" fmla="*/ 1442127 h 1623792"/>
                    <a:gd name="connsiteX36" fmla="*/ 553927 w 572620"/>
                    <a:gd name="connsiteY36" fmla="*/ 1439081 h 1623792"/>
                    <a:gd name="connsiteX37" fmla="*/ 222220 w 572620"/>
                    <a:gd name="connsiteY37" fmla="*/ 192430 h 1623792"/>
                    <a:gd name="connsiteX0" fmla="*/ 222220 w 554370"/>
                    <a:gd name="connsiteY0" fmla="*/ 192430 h 1623792"/>
                    <a:gd name="connsiteX1" fmla="*/ 220224 w 554370"/>
                    <a:gd name="connsiteY1" fmla="*/ 166478 h 1623792"/>
                    <a:gd name="connsiteX2" fmla="*/ 186286 w 554370"/>
                    <a:gd name="connsiteY2" fmla="*/ 10765 h 1623792"/>
                    <a:gd name="connsiteX3" fmla="*/ 156341 w 554370"/>
                    <a:gd name="connsiteY3" fmla="*/ 10765 h 1623792"/>
                    <a:gd name="connsiteX4" fmla="*/ 142367 w 554370"/>
                    <a:gd name="connsiteY4" fmla="*/ 28732 h 1623792"/>
                    <a:gd name="connsiteX5" fmla="*/ 112422 w 554370"/>
                    <a:gd name="connsiteY5" fmla="*/ 2780 h 1623792"/>
                    <a:gd name="connsiteX6" fmla="*/ 90463 w 554370"/>
                    <a:gd name="connsiteY6" fmla="*/ 8768 h 1623792"/>
                    <a:gd name="connsiteX7" fmla="*/ 76488 w 554370"/>
                    <a:gd name="connsiteY7" fmla="*/ 26735 h 1623792"/>
                    <a:gd name="connsiteX8" fmla="*/ 60518 w 554370"/>
                    <a:gd name="connsiteY8" fmla="*/ 4776 h 1623792"/>
                    <a:gd name="connsiteX9" fmla="*/ 40555 w 554370"/>
                    <a:gd name="connsiteY9" fmla="*/ 783 h 1623792"/>
                    <a:gd name="connsiteX10" fmla="*/ 2624 w 554370"/>
                    <a:gd name="connsiteY10" fmla="*/ 168474 h 1623792"/>
                    <a:gd name="connsiteX11" fmla="*/ 4621 w 554370"/>
                    <a:gd name="connsiteY11" fmla="*/ 188437 h 1623792"/>
                    <a:gd name="connsiteX12" fmla="*/ 176304 w 554370"/>
                    <a:gd name="connsiteY12" fmla="*/ 1054840 h 1623792"/>
                    <a:gd name="connsiteX13" fmla="*/ 429837 w 554370"/>
                    <a:gd name="connsiteY13" fmla="*/ 1617803 h 1623792"/>
                    <a:gd name="connsiteX14" fmla="*/ 439819 w 554370"/>
                    <a:gd name="connsiteY14" fmla="*/ 1623792 h 1623792"/>
                    <a:gd name="connsiteX15" fmla="*/ 445808 w 554370"/>
                    <a:gd name="connsiteY15" fmla="*/ 1621796 h 1623792"/>
                    <a:gd name="connsiteX16" fmla="*/ 451797 w 554370"/>
                    <a:gd name="connsiteY16" fmla="*/ 1605825 h 1623792"/>
                    <a:gd name="connsiteX17" fmla="*/ 198264 w 554370"/>
                    <a:gd name="connsiteY17" fmla="*/ 1044859 h 1623792"/>
                    <a:gd name="connsiteX18" fmla="*/ 28577 w 554370"/>
                    <a:gd name="connsiteY18" fmla="*/ 184445 h 1623792"/>
                    <a:gd name="connsiteX19" fmla="*/ 26580 w 554370"/>
                    <a:gd name="connsiteY19" fmla="*/ 162485 h 1623792"/>
                    <a:gd name="connsiteX20" fmla="*/ 46544 w 554370"/>
                    <a:gd name="connsiteY20" fmla="*/ 18750 h 1623792"/>
                    <a:gd name="connsiteX21" fmla="*/ 60518 w 554370"/>
                    <a:gd name="connsiteY21" fmla="*/ 64665 h 1623792"/>
                    <a:gd name="connsiteX22" fmla="*/ 62514 w 554370"/>
                    <a:gd name="connsiteY22" fmla="*/ 74647 h 1623792"/>
                    <a:gd name="connsiteX23" fmla="*/ 74492 w 554370"/>
                    <a:gd name="connsiteY23" fmla="*/ 82632 h 1623792"/>
                    <a:gd name="connsiteX24" fmla="*/ 84474 w 554370"/>
                    <a:gd name="connsiteY24" fmla="*/ 70654 h 1623792"/>
                    <a:gd name="connsiteX25" fmla="*/ 102441 w 554370"/>
                    <a:gd name="connsiteY25" fmla="*/ 20746 h 1623792"/>
                    <a:gd name="connsiteX26" fmla="*/ 106433 w 554370"/>
                    <a:gd name="connsiteY26" fmla="*/ 18750 h 1623792"/>
                    <a:gd name="connsiteX27" fmla="*/ 128393 w 554370"/>
                    <a:gd name="connsiteY27" fmla="*/ 74647 h 1623792"/>
                    <a:gd name="connsiteX28" fmla="*/ 140371 w 554370"/>
                    <a:gd name="connsiteY28" fmla="*/ 84629 h 1623792"/>
                    <a:gd name="connsiteX29" fmla="*/ 152349 w 554370"/>
                    <a:gd name="connsiteY29" fmla="*/ 72651 h 1623792"/>
                    <a:gd name="connsiteX30" fmla="*/ 166323 w 554370"/>
                    <a:gd name="connsiteY30" fmla="*/ 22743 h 1623792"/>
                    <a:gd name="connsiteX31" fmla="*/ 172312 w 554370"/>
                    <a:gd name="connsiteY31" fmla="*/ 22743 h 1623792"/>
                    <a:gd name="connsiteX32" fmla="*/ 192275 w 554370"/>
                    <a:gd name="connsiteY32" fmla="*/ 158492 h 1623792"/>
                    <a:gd name="connsiteX33" fmla="*/ 194271 w 554370"/>
                    <a:gd name="connsiteY33" fmla="*/ 186441 h 1623792"/>
                    <a:gd name="connsiteX34" fmla="*/ 538063 w 554370"/>
                    <a:gd name="connsiteY34" fmla="*/ 1450849 h 1623792"/>
                    <a:gd name="connsiteX35" fmla="*/ 544891 w 554370"/>
                    <a:gd name="connsiteY35" fmla="*/ 1454159 h 1623792"/>
                    <a:gd name="connsiteX36" fmla="*/ 553927 w 554370"/>
                    <a:gd name="connsiteY36" fmla="*/ 1439081 h 1623792"/>
                    <a:gd name="connsiteX37" fmla="*/ 222220 w 554370"/>
                    <a:gd name="connsiteY37" fmla="*/ 192430 h 16237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554370" h="1623792">
                      <a:moveTo>
                        <a:pt x="222220" y="192430"/>
                      </a:moveTo>
                      <a:cubicBezTo>
                        <a:pt x="222220" y="186441"/>
                        <a:pt x="222220" y="176459"/>
                        <a:pt x="220224" y="166478"/>
                      </a:cubicBezTo>
                      <a:cubicBezTo>
                        <a:pt x="216231" y="74647"/>
                        <a:pt x="208246" y="22743"/>
                        <a:pt x="186286" y="10765"/>
                      </a:cubicBezTo>
                      <a:cubicBezTo>
                        <a:pt x="172312" y="4776"/>
                        <a:pt x="162330" y="6772"/>
                        <a:pt x="156341" y="10765"/>
                      </a:cubicBezTo>
                      <a:cubicBezTo>
                        <a:pt x="150352" y="14757"/>
                        <a:pt x="144363" y="20746"/>
                        <a:pt x="142367" y="28732"/>
                      </a:cubicBezTo>
                      <a:cubicBezTo>
                        <a:pt x="136378" y="14757"/>
                        <a:pt x="126396" y="4776"/>
                        <a:pt x="112422" y="2780"/>
                      </a:cubicBezTo>
                      <a:cubicBezTo>
                        <a:pt x="104437" y="783"/>
                        <a:pt x="96452" y="2780"/>
                        <a:pt x="90463" y="8768"/>
                      </a:cubicBezTo>
                      <a:cubicBezTo>
                        <a:pt x="84474" y="12761"/>
                        <a:pt x="80481" y="18750"/>
                        <a:pt x="76488" y="26735"/>
                      </a:cubicBezTo>
                      <a:cubicBezTo>
                        <a:pt x="72496" y="16754"/>
                        <a:pt x="68503" y="8768"/>
                        <a:pt x="60518" y="4776"/>
                      </a:cubicBezTo>
                      <a:cubicBezTo>
                        <a:pt x="54529" y="783"/>
                        <a:pt x="48540" y="-1213"/>
                        <a:pt x="40555" y="783"/>
                      </a:cubicBezTo>
                      <a:cubicBezTo>
                        <a:pt x="-7357" y="12761"/>
                        <a:pt x="-1368" y="102596"/>
                        <a:pt x="2624" y="168474"/>
                      </a:cubicBezTo>
                      <a:cubicBezTo>
                        <a:pt x="2624" y="176459"/>
                        <a:pt x="2624" y="182448"/>
                        <a:pt x="4621" y="188437"/>
                      </a:cubicBezTo>
                      <a:cubicBezTo>
                        <a:pt x="6617" y="234353"/>
                        <a:pt x="60518" y="747407"/>
                        <a:pt x="176304" y="1054840"/>
                      </a:cubicBezTo>
                      <a:cubicBezTo>
                        <a:pt x="240187" y="1226524"/>
                        <a:pt x="320040" y="1406193"/>
                        <a:pt x="429837" y="1617803"/>
                      </a:cubicBezTo>
                      <a:cubicBezTo>
                        <a:pt x="431834" y="1621796"/>
                        <a:pt x="435826" y="1623792"/>
                        <a:pt x="439819" y="1623792"/>
                      </a:cubicBezTo>
                      <a:cubicBezTo>
                        <a:pt x="441815" y="1623792"/>
                        <a:pt x="443812" y="1623792"/>
                        <a:pt x="445808" y="1621796"/>
                      </a:cubicBezTo>
                      <a:cubicBezTo>
                        <a:pt x="451797" y="1619799"/>
                        <a:pt x="453793" y="1611814"/>
                        <a:pt x="451797" y="1605825"/>
                      </a:cubicBezTo>
                      <a:cubicBezTo>
                        <a:pt x="341999" y="1394215"/>
                        <a:pt x="262146" y="1214546"/>
                        <a:pt x="198264" y="1044859"/>
                      </a:cubicBezTo>
                      <a:cubicBezTo>
                        <a:pt x="84474" y="739422"/>
                        <a:pt x="30573" y="230360"/>
                        <a:pt x="28577" y="184445"/>
                      </a:cubicBezTo>
                      <a:cubicBezTo>
                        <a:pt x="28577" y="178456"/>
                        <a:pt x="28577" y="170470"/>
                        <a:pt x="26580" y="162485"/>
                      </a:cubicBezTo>
                      <a:cubicBezTo>
                        <a:pt x="24584" y="118566"/>
                        <a:pt x="18595" y="26735"/>
                        <a:pt x="46544" y="18750"/>
                      </a:cubicBezTo>
                      <a:cubicBezTo>
                        <a:pt x="48540" y="18750"/>
                        <a:pt x="54529" y="24739"/>
                        <a:pt x="60518" y="64665"/>
                      </a:cubicBezTo>
                      <a:cubicBezTo>
                        <a:pt x="60518" y="68658"/>
                        <a:pt x="62514" y="72651"/>
                        <a:pt x="62514" y="74647"/>
                      </a:cubicBezTo>
                      <a:cubicBezTo>
                        <a:pt x="64510" y="80636"/>
                        <a:pt x="68503" y="84629"/>
                        <a:pt x="74492" y="82632"/>
                      </a:cubicBezTo>
                      <a:cubicBezTo>
                        <a:pt x="80481" y="82632"/>
                        <a:pt x="84474" y="76643"/>
                        <a:pt x="84474" y="70654"/>
                      </a:cubicBezTo>
                      <a:cubicBezTo>
                        <a:pt x="84474" y="56680"/>
                        <a:pt x="92459" y="28732"/>
                        <a:pt x="102441" y="20746"/>
                      </a:cubicBezTo>
                      <a:cubicBezTo>
                        <a:pt x="104437" y="18750"/>
                        <a:pt x="104437" y="18750"/>
                        <a:pt x="106433" y="18750"/>
                      </a:cubicBezTo>
                      <a:cubicBezTo>
                        <a:pt x="116415" y="20746"/>
                        <a:pt x="126396" y="50691"/>
                        <a:pt x="128393" y="74647"/>
                      </a:cubicBezTo>
                      <a:cubicBezTo>
                        <a:pt x="128393" y="80636"/>
                        <a:pt x="134382" y="84629"/>
                        <a:pt x="140371" y="84629"/>
                      </a:cubicBezTo>
                      <a:cubicBezTo>
                        <a:pt x="146360" y="84629"/>
                        <a:pt x="152349" y="78640"/>
                        <a:pt x="152349" y="72651"/>
                      </a:cubicBezTo>
                      <a:cubicBezTo>
                        <a:pt x="152349" y="52688"/>
                        <a:pt x="158338" y="26735"/>
                        <a:pt x="166323" y="22743"/>
                      </a:cubicBezTo>
                      <a:cubicBezTo>
                        <a:pt x="166323" y="22743"/>
                        <a:pt x="168319" y="20746"/>
                        <a:pt x="172312" y="22743"/>
                      </a:cubicBezTo>
                      <a:cubicBezTo>
                        <a:pt x="186286" y="30728"/>
                        <a:pt x="192275" y="126551"/>
                        <a:pt x="192275" y="158492"/>
                      </a:cubicBezTo>
                      <a:cubicBezTo>
                        <a:pt x="192275" y="170470"/>
                        <a:pt x="194271" y="178456"/>
                        <a:pt x="194271" y="186441"/>
                      </a:cubicBezTo>
                      <a:cubicBezTo>
                        <a:pt x="228209" y="599679"/>
                        <a:pt x="324456" y="1011658"/>
                        <a:pt x="538063" y="1450849"/>
                      </a:cubicBezTo>
                      <a:cubicBezTo>
                        <a:pt x="540059" y="1456838"/>
                        <a:pt x="538902" y="1456155"/>
                        <a:pt x="544891" y="1454159"/>
                      </a:cubicBezTo>
                      <a:cubicBezTo>
                        <a:pt x="550880" y="1452162"/>
                        <a:pt x="555923" y="1445070"/>
                        <a:pt x="553927" y="1439081"/>
                      </a:cubicBezTo>
                      <a:cubicBezTo>
                        <a:pt x="346310" y="1009872"/>
                        <a:pt x="254161" y="603672"/>
                        <a:pt x="222220" y="192430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  <p:grpSp>
            <p:nvGrpSpPr>
              <p:cNvPr id="55" name="Graphic 1">
                <a:extLst>
                  <a:ext uri="{FF2B5EF4-FFF2-40B4-BE49-F238E27FC236}">
                    <a16:creationId xmlns:a16="http://schemas.microsoft.com/office/drawing/2014/main" id="{2D645409-0CCC-479F-BF7A-578483398E40}"/>
                  </a:ext>
                </a:extLst>
              </p:cNvPr>
              <p:cNvGrpSpPr/>
              <p:nvPr/>
            </p:nvGrpSpPr>
            <p:grpSpPr>
              <a:xfrm>
                <a:off x="3806662" y="1678057"/>
                <a:ext cx="467622" cy="610874"/>
                <a:chOff x="3806662" y="1678057"/>
                <a:chExt cx="467622" cy="610874"/>
              </a:xfrm>
            </p:grpSpPr>
            <p:grpSp>
              <p:nvGrpSpPr>
                <p:cNvPr id="56" name="Graphic 1">
                  <a:extLst>
                    <a:ext uri="{FF2B5EF4-FFF2-40B4-BE49-F238E27FC236}">
                      <a16:creationId xmlns:a16="http://schemas.microsoft.com/office/drawing/2014/main" id="{87822A78-B844-402A-9D3E-72FFD1EB7621}"/>
                    </a:ext>
                  </a:extLst>
                </p:cNvPr>
                <p:cNvGrpSpPr/>
                <p:nvPr/>
              </p:nvGrpSpPr>
              <p:grpSpPr>
                <a:xfrm>
                  <a:off x="3806662" y="1678057"/>
                  <a:ext cx="467622" cy="610874"/>
                  <a:chOff x="3806662" y="1678057"/>
                  <a:chExt cx="467622" cy="610874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7A359673-7CFD-431E-BA78-693502132056}"/>
                      </a:ext>
                    </a:extLst>
                  </p:cNvPr>
                  <p:cNvSpPr/>
                  <p:nvPr/>
                </p:nvSpPr>
                <p:spPr>
                  <a:xfrm>
                    <a:off x="3820636" y="1694653"/>
                    <a:ext cx="437389" cy="581187"/>
                  </a:xfrm>
                  <a:custGeom>
                    <a:avLst/>
                    <a:gdLst>
                      <a:gd name="connsiteX0" fmla="*/ 428766 w 437389"/>
                      <a:gd name="connsiteY0" fmla="*/ 153091 h 581187"/>
                      <a:gd name="connsiteX1" fmla="*/ 330946 w 437389"/>
                      <a:gd name="connsiteY1" fmla="*/ 218970 h 581187"/>
                      <a:gd name="connsiteX2" fmla="*/ 273053 w 437389"/>
                      <a:gd name="connsiteY2" fmla="*/ 83220 h 581187"/>
                      <a:gd name="connsiteX3" fmla="*/ 129317 w 437389"/>
                      <a:gd name="connsiteY3" fmla="*/ 5364 h 581187"/>
                      <a:gd name="connsiteX4" fmla="*/ 11534 w 437389"/>
                      <a:gd name="connsiteY4" fmla="*/ 222963 h 581187"/>
                      <a:gd name="connsiteX5" fmla="*/ 11534 w 437389"/>
                      <a:gd name="connsiteY5" fmla="*/ 558345 h 581187"/>
                      <a:gd name="connsiteX6" fmla="*/ 113347 w 437389"/>
                      <a:gd name="connsiteY6" fmla="*/ 580304 h 581187"/>
                      <a:gd name="connsiteX7" fmla="*/ 378858 w 437389"/>
                      <a:gd name="connsiteY7" fmla="*/ 512429 h 581187"/>
                      <a:gd name="connsiteX8" fmla="*/ 370872 w 437389"/>
                      <a:gd name="connsiteY8" fmla="*/ 432576 h 581187"/>
                      <a:gd name="connsiteX9" fmla="*/ 356898 w 437389"/>
                      <a:gd name="connsiteY9" fmla="*/ 334757 h 581187"/>
                      <a:gd name="connsiteX10" fmla="*/ 428766 w 437389"/>
                      <a:gd name="connsiteY10" fmla="*/ 153091 h 581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37389" h="581187">
                        <a:moveTo>
                          <a:pt x="428766" y="153091"/>
                        </a:moveTo>
                        <a:cubicBezTo>
                          <a:pt x="400817" y="125143"/>
                          <a:pt x="366880" y="173055"/>
                          <a:pt x="330946" y="218970"/>
                        </a:cubicBezTo>
                        <a:cubicBezTo>
                          <a:pt x="316972" y="173055"/>
                          <a:pt x="295012" y="119154"/>
                          <a:pt x="273053" y="83220"/>
                        </a:cubicBezTo>
                        <a:cubicBezTo>
                          <a:pt x="237119" y="23331"/>
                          <a:pt x="193200" y="-14600"/>
                          <a:pt x="129317" y="5364"/>
                        </a:cubicBezTo>
                        <a:cubicBezTo>
                          <a:pt x="63439" y="25327"/>
                          <a:pt x="31498" y="113165"/>
                          <a:pt x="11534" y="222963"/>
                        </a:cubicBezTo>
                        <a:cubicBezTo>
                          <a:pt x="-14418" y="362705"/>
                          <a:pt x="11534" y="558345"/>
                          <a:pt x="11534" y="558345"/>
                        </a:cubicBezTo>
                        <a:cubicBezTo>
                          <a:pt x="11534" y="558345"/>
                          <a:pt x="73420" y="578308"/>
                          <a:pt x="113347" y="580304"/>
                        </a:cubicBezTo>
                        <a:cubicBezTo>
                          <a:pt x="297008" y="590286"/>
                          <a:pt x="378858" y="512429"/>
                          <a:pt x="378858" y="512429"/>
                        </a:cubicBezTo>
                        <a:cubicBezTo>
                          <a:pt x="378858" y="512429"/>
                          <a:pt x="376861" y="480488"/>
                          <a:pt x="370872" y="432576"/>
                        </a:cubicBezTo>
                        <a:cubicBezTo>
                          <a:pt x="366880" y="404628"/>
                          <a:pt x="362887" y="370690"/>
                          <a:pt x="356898" y="334757"/>
                        </a:cubicBezTo>
                        <a:cubicBezTo>
                          <a:pt x="404810" y="276863"/>
                          <a:pt x="458710" y="183036"/>
                          <a:pt x="428766" y="153091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8D7260A7-1C00-44D9-AA71-74B6DA424218}"/>
                      </a:ext>
                    </a:extLst>
                  </p:cNvPr>
                  <p:cNvSpPr/>
                  <p:nvPr/>
                </p:nvSpPr>
                <p:spPr>
                  <a:xfrm>
                    <a:off x="3806662" y="1678057"/>
                    <a:ext cx="467622" cy="610874"/>
                  </a:xfrm>
                  <a:custGeom>
                    <a:avLst/>
                    <a:gdLst>
                      <a:gd name="connsiteX0" fmla="*/ 454718 w 467622"/>
                      <a:gd name="connsiteY0" fmla="*/ 159706 h 610874"/>
                      <a:gd name="connsiteX1" fmla="*/ 426769 w 467622"/>
                      <a:gd name="connsiteY1" fmla="*/ 147728 h 610874"/>
                      <a:gd name="connsiteX2" fmla="*/ 350909 w 467622"/>
                      <a:gd name="connsiteY2" fmla="*/ 203625 h 610874"/>
                      <a:gd name="connsiteX3" fmla="*/ 301001 w 467622"/>
                      <a:gd name="connsiteY3" fmla="*/ 91831 h 610874"/>
                      <a:gd name="connsiteX4" fmla="*/ 175233 w 467622"/>
                      <a:gd name="connsiteY4" fmla="*/ 0 h 610874"/>
                      <a:gd name="connsiteX5" fmla="*/ 139299 w 467622"/>
                      <a:gd name="connsiteY5" fmla="*/ 5989 h 610874"/>
                      <a:gd name="connsiteX6" fmla="*/ 11534 w 467622"/>
                      <a:gd name="connsiteY6" fmla="*/ 235566 h 610874"/>
                      <a:gd name="connsiteX7" fmla="*/ 11534 w 467622"/>
                      <a:gd name="connsiteY7" fmla="*/ 574940 h 610874"/>
                      <a:gd name="connsiteX8" fmla="*/ 13531 w 467622"/>
                      <a:gd name="connsiteY8" fmla="*/ 584922 h 610874"/>
                      <a:gd name="connsiteX9" fmla="*/ 23512 w 467622"/>
                      <a:gd name="connsiteY9" fmla="*/ 588915 h 610874"/>
                      <a:gd name="connsiteX10" fmla="*/ 129317 w 467622"/>
                      <a:gd name="connsiteY10" fmla="*/ 610874 h 610874"/>
                      <a:gd name="connsiteX11" fmla="*/ 163255 w 467622"/>
                      <a:gd name="connsiteY11" fmla="*/ 610874 h 610874"/>
                      <a:gd name="connsiteX12" fmla="*/ 406806 w 467622"/>
                      <a:gd name="connsiteY12" fmla="*/ 539007 h 610874"/>
                      <a:gd name="connsiteX13" fmla="*/ 412795 w 467622"/>
                      <a:gd name="connsiteY13" fmla="*/ 533018 h 610874"/>
                      <a:gd name="connsiteX14" fmla="*/ 412795 w 467622"/>
                      <a:gd name="connsiteY14" fmla="*/ 525032 h 610874"/>
                      <a:gd name="connsiteX15" fmla="*/ 404810 w 467622"/>
                      <a:gd name="connsiteY15" fmla="*/ 443183 h 610874"/>
                      <a:gd name="connsiteX16" fmla="*/ 390835 w 467622"/>
                      <a:gd name="connsiteY16" fmla="*/ 351352 h 610874"/>
                      <a:gd name="connsiteX17" fmla="*/ 454718 w 467622"/>
                      <a:gd name="connsiteY17" fmla="*/ 159706 h 610874"/>
                      <a:gd name="connsiteX18" fmla="*/ 370872 w 467622"/>
                      <a:gd name="connsiteY18" fmla="*/ 351352 h 610874"/>
                      <a:gd name="connsiteX19" fmla="*/ 384846 w 467622"/>
                      <a:gd name="connsiteY19" fmla="*/ 449172 h 610874"/>
                      <a:gd name="connsiteX20" fmla="*/ 392832 w 467622"/>
                      <a:gd name="connsiteY20" fmla="*/ 529025 h 610874"/>
                      <a:gd name="connsiteX21" fmla="*/ 161258 w 467622"/>
                      <a:gd name="connsiteY21" fmla="*/ 596900 h 610874"/>
                      <a:gd name="connsiteX22" fmla="*/ 127321 w 467622"/>
                      <a:gd name="connsiteY22" fmla="*/ 596900 h 610874"/>
                      <a:gd name="connsiteX23" fmla="*/ 25509 w 467622"/>
                      <a:gd name="connsiteY23" fmla="*/ 574940 h 610874"/>
                      <a:gd name="connsiteX24" fmla="*/ 25509 w 467622"/>
                      <a:gd name="connsiteY24" fmla="*/ 239558 h 610874"/>
                      <a:gd name="connsiteX25" fmla="*/ 143292 w 467622"/>
                      <a:gd name="connsiteY25" fmla="*/ 21959 h 610874"/>
                      <a:gd name="connsiteX26" fmla="*/ 175233 w 467622"/>
                      <a:gd name="connsiteY26" fmla="*/ 15971 h 610874"/>
                      <a:gd name="connsiteX27" fmla="*/ 285030 w 467622"/>
                      <a:gd name="connsiteY27" fmla="*/ 97820 h 610874"/>
                      <a:gd name="connsiteX28" fmla="*/ 342924 w 467622"/>
                      <a:gd name="connsiteY28" fmla="*/ 233570 h 610874"/>
                      <a:gd name="connsiteX29" fmla="*/ 424773 w 467622"/>
                      <a:gd name="connsiteY29" fmla="*/ 159706 h 610874"/>
                      <a:gd name="connsiteX30" fmla="*/ 442740 w 467622"/>
                      <a:gd name="connsiteY30" fmla="*/ 167691 h 610874"/>
                      <a:gd name="connsiteX31" fmla="*/ 370872 w 467622"/>
                      <a:gd name="connsiteY31" fmla="*/ 351352 h 610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67622" h="610874">
                        <a:moveTo>
                          <a:pt x="454718" y="159706"/>
                        </a:moveTo>
                        <a:cubicBezTo>
                          <a:pt x="444736" y="149724"/>
                          <a:pt x="432758" y="147728"/>
                          <a:pt x="426769" y="147728"/>
                        </a:cubicBezTo>
                        <a:cubicBezTo>
                          <a:pt x="400817" y="147728"/>
                          <a:pt x="376861" y="173680"/>
                          <a:pt x="350909" y="203625"/>
                        </a:cubicBezTo>
                        <a:cubicBezTo>
                          <a:pt x="336935" y="161702"/>
                          <a:pt x="316972" y="119779"/>
                          <a:pt x="301001" y="91831"/>
                        </a:cubicBezTo>
                        <a:cubicBezTo>
                          <a:pt x="263071" y="29945"/>
                          <a:pt x="223144" y="0"/>
                          <a:pt x="175233" y="0"/>
                        </a:cubicBezTo>
                        <a:cubicBezTo>
                          <a:pt x="163255" y="0"/>
                          <a:pt x="151277" y="1996"/>
                          <a:pt x="139299" y="5989"/>
                        </a:cubicBezTo>
                        <a:cubicBezTo>
                          <a:pt x="57450" y="31941"/>
                          <a:pt x="27505" y="141739"/>
                          <a:pt x="11534" y="235566"/>
                        </a:cubicBezTo>
                        <a:cubicBezTo>
                          <a:pt x="-14418" y="375308"/>
                          <a:pt x="11534" y="566955"/>
                          <a:pt x="11534" y="574940"/>
                        </a:cubicBezTo>
                        <a:lnTo>
                          <a:pt x="13531" y="584922"/>
                        </a:lnTo>
                        <a:lnTo>
                          <a:pt x="23512" y="588915"/>
                        </a:lnTo>
                        <a:cubicBezTo>
                          <a:pt x="25509" y="588915"/>
                          <a:pt x="87395" y="608878"/>
                          <a:pt x="129317" y="610874"/>
                        </a:cubicBezTo>
                        <a:cubicBezTo>
                          <a:pt x="141295" y="610874"/>
                          <a:pt x="153273" y="610874"/>
                          <a:pt x="163255" y="610874"/>
                        </a:cubicBezTo>
                        <a:cubicBezTo>
                          <a:pt x="326953" y="610874"/>
                          <a:pt x="402813" y="541003"/>
                          <a:pt x="406806" y="539007"/>
                        </a:cubicBezTo>
                        <a:lnTo>
                          <a:pt x="412795" y="533018"/>
                        </a:lnTo>
                        <a:lnTo>
                          <a:pt x="412795" y="525032"/>
                        </a:lnTo>
                        <a:cubicBezTo>
                          <a:pt x="412795" y="523036"/>
                          <a:pt x="410799" y="491095"/>
                          <a:pt x="404810" y="443183"/>
                        </a:cubicBezTo>
                        <a:cubicBezTo>
                          <a:pt x="400817" y="411242"/>
                          <a:pt x="396824" y="381297"/>
                          <a:pt x="390835" y="351352"/>
                        </a:cubicBezTo>
                        <a:cubicBezTo>
                          <a:pt x="410799" y="327397"/>
                          <a:pt x="500633" y="205621"/>
                          <a:pt x="454718" y="159706"/>
                        </a:cubicBezTo>
                        <a:close/>
                        <a:moveTo>
                          <a:pt x="370872" y="351352"/>
                        </a:moveTo>
                        <a:cubicBezTo>
                          <a:pt x="376861" y="387286"/>
                          <a:pt x="382850" y="421224"/>
                          <a:pt x="384846" y="449172"/>
                        </a:cubicBezTo>
                        <a:cubicBezTo>
                          <a:pt x="390835" y="497084"/>
                          <a:pt x="392832" y="529025"/>
                          <a:pt x="392832" y="529025"/>
                        </a:cubicBezTo>
                        <a:cubicBezTo>
                          <a:pt x="392832" y="529025"/>
                          <a:pt x="320964" y="596900"/>
                          <a:pt x="161258" y="596900"/>
                        </a:cubicBezTo>
                        <a:cubicBezTo>
                          <a:pt x="151277" y="596900"/>
                          <a:pt x="139299" y="596900"/>
                          <a:pt x="127321" y="596900"/>
                        </a:cubicBezTo>
                        <a:cubicBezTo>
                          <a:pt x="87395" y="594904"/>
                          <a:pt x="25509" y="574940"/>
                          <a:pt x="25509" y="574940"/>
                        </a:cubicBezTo>
                        <a:cubicBezTo>
                          <a:pt x="25509" y="574940"/>
                          <a:pt x="-444" y="379301"/>
                          <a:pt x="25509" y="239558"/>
                        </a:cubicBezTo>
                        <a:cubicBezTo>
                          <a:pt x="45472" y="129761"/>
                          <a:pt x="77413" y="41923"/>
                          <a:pt x="143292" y="21959"/>
                        </a:cubicBezTo>
                        <a:cubicBezTo>
                          <a:pt x="155269" y="17967"/>
                          <a:pt x="165251" y="15971"/>
                          <a:pt x="175233" y="15971"/>
                        </a:cubicBezTo>
                        <a:cubicBezTo>
                          <a:pt x="221148" y="15971"/>
                          <a:pt x="257082" y="49908"/>
                          <a:pt x="285030" y="97820"/>
                        </a:cubicBezTo>
                        <a:cubicBezTo>
                          <a:pt x="306990" y="133754"/>
                          <a:pt x="328949" y="189650"/>
                          <a:pt x="342924" y="233570"/>
                        </a:cubicBezTo>
                        <a:cubicBezTo>
                          <a:pt x="372869" y="197636"/>
                          <a:pt x="400817" y="159706"/>
                          <a:pt x="424773" y="159706"/>
                        </a:cubicBezTo>
                        <a:cubicBezTo>
                          <a:pt x="430762" y="159706"/>
                          <a:pt x="436751" y="161702"/>
                          <a:pt x="442740" y="167691"/>
                        </a:cubicBezTo>
                        <a:cubicBezTo>
                          <a:pt x="472685" y="199632"/>
                          <a:pt x="418784" y="293459"/>
                          <a:pt x="370872" y="351352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6D0824E5-0AB5-4188-905E-781F6AF57E55}"/>
                    </a:ext>
                  </a:extLst>
                </p:cNvPr>
                <p:cNvSpPr/>
                <p:nvPr/>
              </p:nvSpPr>
              <p:spPr>
                <a:xfrm>
                  <a:off x="3860851" y="1759504"/>
                  <a:ext cx="120544" cy="194294"/>
                </a:xfrm>
                <a:custGeom>
                  <a:avLst/>
                  <a:gdLst>
                    <a:gd name="connsiteX0" fmla="*/ 67143 w 120544"/>
                    <a:gd name="connsiteY0" fmla="*/ 6391 h 194294"/>
                    <a:gd name="connsiteX1" fmla="*/ 9250 w 120544"/>
                    <a:gd name="connsiteY1" fmla="*/ 74266 h 194294"/>
                    <a:gd name="connsiteX2" fmla="*/ 7254 w 120544"/>
                    <a:gd name="connsiteY2" fmla="*/ 164100 h 194294"/>
                    <a:gd name="connsiteX3" fmla="*/ 43187 w 120544"/>
                    <a:gd name="connsiteY3" fmla="*/ 194045 h 194294"/>
                    <a:gd name="connsiteX4" fmla="*/ 75129 w 120544"/>
                    <a:gd name="connsiteY4" fmla="*/ 164100 h 194294"/>
                    <a:gd name="connsiteX5" fmla="*/ 99084 w 120544"/>
                    <a:gd name="connsiteY5" fmla="*/ 110200 h 194294"/>
                    <a:gd name="connsiteX6" fmla="*/ 117051 w 120544"/>
                    <a:gd name="connsiteY6" fmla="*/ 54303 h 194294"/>
                    <a:gd name="connsiteX7" fmla="*/ 115055 w 120544"/>
                    <a:gd name="connsiteY7" fmla="*/ 10384 h 194294"/>
                    <a:gd name="connsiteX8" fmla="*/ 67143 w 120544"/>
                    <a:gd name="connsiteY8" fmla="*/ 6391 h 194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544" h="194294">
                      <a:moveTo>
                        <a:pt x="67143" y="6391"/>
                      </a:moveTo>
                      <a:cubicBezTo>
                        <a:pt x="45184" y="16373"/>
                        <a:pt x="21228" y="40328"/>
                        <a:pt x="9250" y="74266"/>
                      </a:cubicBezTo>
                      <a:cubicBezTo>
                        <a:pt x="-2728" y="108203"/>
                        <a:pt x="-2728" y="142141"/>
                        <a:pt x="7254" y="164100"/>
                      </a:cubicBezTo>
                      <a:cubicBezTo>
                        <a:pt x="17235" y="186060"/>
                        <a:pt x="31210" y="196041"/>
                        <a:pt x="43187" y="194045"/>
                      </a:cubicBezTo>
                      <a:cubicBezTo>
                        <a:pt x="57162" y="192049"/>
                        <a:pt x="65147" y="178075"/>
                        <a:pt x="75129" y="164100"/>
                      </a:cubicBezTo>
                      <a:cubicBezTo>
                        <a:pt x="83114" y="148130"/>
                        <a:pt x="91099" y="130163"/>
                        <a:pt x="99084" y="110200"/>
                      </a:cubicBezTo>
                      <a:cubicBezTo>
                        <a:pt x="107070" y="90236"/>
                        <a:pt x="113059" y="72270"/>
                        <a:pt x="117051" y="54303"/>
                      </a:cubicBezTo>
                      <a:cubicBezTo>
                        <a:pt x="121044" y="38332"/>
                        <a:pt x="123040" y="22362"/>
                        <a:pt x="115055" y="10384"/>
                      </a:cubicBezTo>
                      <a:cubicBezTo>
                        <a:pt x="107070" y="-1594"/>
                        <a:pt x="89103" y="-3591"/>
                        <a:pt x="67143" y="6391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4C2AE1D-CB65-413A-BDCC-2A0332B7C572}"/>
                </a:ext>
              </a:extLst>
            </p:cNvPr>
            <p:cNvSpPr/>
            <p:nvPr/>
          </p:nvSpPr>
          <p:spPr>
            <a:xfrm>
              <a:off x="-316117" y="1378555"/>
              <a:ext cx="4100890" cy="41008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EA497C1-4256-4840-A71B-39DE6650DE02}"/>
              </a:ext>
            </a:extLst>
          </p:cNvPr>
          <p:cNvGrpSpPr/>
          <p:nvPr/>
        </p:nvGrpSpPr>
        <p:grpSpPr>
          <a:xfrm>
            <a:off x="2996512" y="1558673"/>
            <a:ext cx="4077262" cy="4077262"/>
            <a:chOff x="3022361" y="1558673"/>
            <a:chExt cx="4077262" cy="4077262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DEF258D4-AC32-452A-A052-7E223A1A02C8}"/>
                </a:ext>
              </a:extLst>
            </p:cNvPr>
            <p:cNvGrpSpPr/>
            <p:nvPr/>
          </p:nvGrpSpPr>
          <p:grpSpPr>
            <a:xfrm rot="20549791" flipV="1">
              <a:off x="5257764" y="3460180"/>
              <a:ext cx="640490" cy="1904489"/>
              <a:chOff x="7772161" y="1751921"/>
              <a:chExt cx="640490" cy="1904489"/>
            </a:xfrm>
          </p:grpSpPr>
          <p:grpSp>
            <p:nvGrpSpPr>
              <p:cNvPr id="65" name="Graphic 1">
                <a:extLst>
                  <a:ext uri="{FF2B5EF4-FFF2-40B4-BE49-F238E27FC236}">
                    <a16:creationId xmlns:a16="http://schemas.microsoft.com/office/drawing/2014/main" id="{9CA4D214-70A6-42C9-B554-0D8256AFCFB7}"/>
                  </a:ext>
                </a:extLst>
              </p:cNvPr>
              <p:cNvGrpSpPr/>
              <p:nvPr/>
            </p:nvGrpSpPr>
            <p:grpSpPr>
              <a:xfrm>
                <a:off x="7772161" y="2020641"/>
                <a:ext cx="543760" cy="1635769"/>
                <a:chOff x="7772161" y="2020641"/>
                <a:chExt cx="543760" cy="1635769"/>
              </a:xfrm>
            </p:grpSpPr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B09D50EC-F60C-4CFD-B181-0611E56DAA62}"/>
                    </a:ext>
                  </a:extLst>
                </p:cNvPr>
                <p:cNvSpPr/>
                <p:nvPr/>
              </p:nvSpPr>
              <p:spPr>
                <a:xfrm>
                  <a:off x="7784888" y="2033205"/>
                  <a:ext cx="516976" cy="1613224"/>
                </a:xfrm>
                <a:custGeom>
                  <a:avLst/>
                  <a:gdLst>
                    <a:gd name="connsiteX0" fmla="*/ 483110 w 516976"/>
                    <a:gd name="connsiteY0" fmla="*/ 197 h 1613224"/>
                    <a:gd name="connsiteX1" fmla="*/ 455161 w 516976"/>
                    <a:gd name="connsiteY1" fmla="*/ 66076 h 1613224"/>
                    <a:gd name="connsiteX2" fmla="*/ 417231 w 516976"/>
                    <a:gd name="connsiteY2" fmla="*/ 4190 h 1613224"/>
                    <a:gd name="connsiteX3" fmla="*/ 387286 w 516976"/>
                    <a:gd name="connsiteY3" fmla="*/ 72065 h 1613224"/>
                    <a:gd name="connsiteX4" fmla="*/ 349356 w 516976"/>
                    <a:gd name="connsiteY4" fmla="*/ 14171 h 1613224"/>
                    <a:gd name="connsiteX5" fmla="*/ 325400 w 516976"/>
                    <a:gd name="connsiteY5" fmla="*/ 187851 h 1613224"/>
                    <a:gd name="connsiteX6" fmla="*/ 0 w 516976"/>
                    <a:gd name="connsiteY6" fmla="*/ 1443537 h 1613224"/>
                    <a:gd name="connsiteX7" fmla="*/ 133754 w 516976"/>
                    <a:gd name="connsiteY7" fmla="*/ 1613224 h 1613224"/>
                    <a:gd name="connsiteX8" fmla="*/ 371316 w 516976"/>
                    <a:gd name="connsiteY8" fmla="*/ 1044273 h 1613224"/>
                    <a:gd name="connsiteX9" fmla="*/ 515051 w 516976"/>
                    <a:gd name="connsiteY9" fmla="*/ 175873 h 1613224"/>
                    <a:gd name="connsiteX10" fmla="*/ 483110 w 516976"/>
                    <a:gd name="connsiteY10" fmla="*/ 197 h 1613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6976" h="1613224">
                      <a:moveTo>
                        <a:pt x="483110" y="197"/>
                      </a:moveTo>
                      <a:cubicBezTo>
                        <a:pt x="459154" y="-3796"/>
                        <a:pt x="457158" y="54098"/>
                        <a:pt x="455161" y="66076"/>
                      </a:cubicBezTo>
                      <a:cubicBezTo>
                        <a:pt x="453165" y="50105"/>
                        <a:pt x="441187" y="197"/>
                        <a:pt x="417231" y="4190"/>
                      </a:cubicBezTo>
                      <a:cubicBezTo>
                        <a:pt x="391279" y="10179"/>
                        <a:pt x="387286" y="72065"/>
                        <a:pt x="387286" y="72065"/>
                      </a:cubicBezTo>
                      <a:cubicBezTo>
                        <a:pt x="387286" y="72065"/>
                        <a:pt x="383294" y="-5792"/>
                        <a:pt x="349356" y="14171"/>
                      </a:cubicBezTo>
                      <a:cubicBezTo>
                        <a:pt x="325400" y="28145"/>
                        <a:pt x="327397" y="149921"/>
                        <a:pt x="325400" y="187851"/>
                      </a:cubicBezTo>
                      <a:cubicBezTo>
                        <a:pt x="301444" y="668964"/>
                        <a:pt x="165694" y="1078210"/>
                        <a:pt x="0" y="1443537"/>
                      </a:cubicBezTo>
                      <a:lnTo>
                        <a:pt x="133754" y="1613224"/>
                      </a:lnTo>
                      <a:cubicBezTo>
                        <a:pt x="219595" y="1435552"/>
                        <a:pt x="303441" y="1241908"/>
                        <a:pt x="371316" y="1044273"/>
                      </a:cubicBezTo>
                      <a:cubicBezTo>
                        <a:pt x="473128" y="740832"/>
                        <a:pt x="515051" y="231770"/>
                        <a:pt x="515051" y="175873"/>
                      </a:cubicBezTo>
                      <a:cubicBezTo>
                        <a:pt x="517047" y="117980"/>
                        <a:pt x="525032" y="8182"/>
                        <a:pt x="483110" y="197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BC8CE295-42FF-4C6F-84C8-58DB95E09A2B}"/>
                    </a:ext>
                  </a:extLst>
                </p:cNvPr>
                <p:cNvSpPr/>
                <p:nvPr/>
              </p:nvSpPr>
              <p:spPr>
                <a:xfrm>
                  <a:off x="7772161" y="2020641"/>
                  <a:ext cx="543760" cy="1635769"/>
                </a:xfrm>
                <a:custGeom>
                  <a:avLst/>
                  <a:gdLst>
                    <a:gd name="connsiteX0" fmla="*/ 497833 w 543760"/>
                    <a:gd name="connsiteY0" fmla="*/ 783 h 1635769"/>
                    <a:gd name="connsiteX1" fmla="*/ 477869 w 543760"/>
                    <a:gd name="connsiteY1" fmla="*/ 4776 h 1635769"/>
                    <a:gd name="connsiteX2" fmla="*/ 463896 w 543760"/>
                    <a:gd name="connsiteY2" fmla="*/ 26735 h 1635769"/>
                    <a:gd name="connsiteX3" fmla="*/ 449921 w 543760"/>
                    <a:gd name="connsiteY3" fmla="*/ 8768 h 1635769"/>
                    <a:gd name="connsiteX4" fmla="*/ 427961 w 543760"/>
                    <a:gd name="connsiteY4" fmla="*/ 2779 h 1635769"/>
                    <a:gd name="connsiteX5" fmla="*/ 400013 w 543760"/>
                    <a:gd name="connsiteY5" fmla="*/ 30728 h 1635769"/>
                    <a:gd name="connsiteX6" fmla="*/ 384042 w 543760"/>
                    <a:gd name="connsiteY6" fmla="*/ 12761 h 1635769"/>
                    <a:gd name="connsiteX7" fmla="*/ 354098 w 543760"/>
                    <a:gd name="connsiteY7" fmla="*/ 12761 h 1635769"/>
                    <a:gd name="connsiteX8" fmla="*/ 324153 w 543760"/>
                    <a:gd name="connsiteY8" fmla="*/ 168474 h 1635769"/>
                    <a:gd name="connsiteX9" fmla="*/ 324153 w 543760"/>
                    <a:gd name="connsiteY9" fmla="*/ 194426 h 1635769"/>
                    <a:gd name="connsiteX10" fmla="*/ 749 w 543760"/>
                    <a:gd name="connsiteY10" fmla="*/ 1446119 h 1635769"/>
                    <a:gd name="connsiteX11" fmla="*/ 6738 w 543760"/>
                    <a:gd name="connsiteY11" fmla="*/ 1462090 h 1635769"/>
                    <a:gd name="connsiteX12" fmla="*/ 22708 w 543760"/>
                    <a:gd name="connsiteY12" fmla="*/ 1456101 h 1635769"/>
                    <a:gd name="connsiteX13" fmla="*/ 348109 w 543760"/>
                    <a:gd name="connsiteY13" fmla="*/ 196423 h 1635769"/>
                    <a:gd name="connsiteX14" fmla="*/ 348109 w 543760"/>
                    <a:gd name="connsiteY14" fmla="*/ 168474 h 1635769"/>
                    <a:gd name="connsiteX15" fmla="*/ 364079 w 543760"/>
                    <a:gd name="connsiteY15" fmla="*/ 32724 h 1635769"/>
                    <a:gd name="connsiteX16" fmla="*/ 370068 w 543760"/>
                    <a:gd name="connsiteY16" fmla="*/ 30728 h 1635769"/>
                    <a:gd name="connsiteX17" fmla="*/ 384042 w 543760"/>
                    <a:gd name="connsiteY17" fmla="*/ 80636 h 1635769"/>
                    <a:gd name="connsiteX18" fmla="*/ 396020 w 543760"/>
                    <a:gd name="connsiteY18" fmla="*/ 92614 h 1635769"/>
                    <a:gd name="connsiteX19" fmla="*/ 396020 w 543760"/>
                    <a:gd name="connsiteY19" fmla="*/ 92614 h 1635769"/>
                    <a:gd name="connsiteX20" fmla="*/ 407998 w 543760"/>
                    <a:gd name="connsiteY20" fmla="*/ 82632 h 1635769"/>
                    <a:gd name="connsiteX21" fmla="*/ 429958 w 543760"/>
                    <a:gd name="connsiteY21" fmla="*/ 24739 h 1635769"/>
                    <a:gd name="connsiteX22" fmla="*/ 433950 w 543760"/>
                    <a:gd name="connsiteY22" fmla="*/ 26735 h 1635769"/>
                    <a:gd name="connsiteX23" fmla="*/ 453914 w 543760"/>
                    <a:gd name="connsiteY23" fmla="*/ 76643 h 1635769"/>
                    <a:gd name="connsiteX24" fmla="*/ 465891 w 543760"/>
                    <a:gd name="connsiteY24" fmla="*/ 86625 h 1635769"/>
                    <a:gd name="connsiteX25" fmla="*/ 477869 w 543760"/>
                    <a:gd name="connsiteY25" fmla="*/ 76643 h 1635769"/>
                    <a:gd name="connsiteX26" fmla="*/ 479866 w 543760"/>
                    <a:gd name="connsiteY26" fmla="*/ 66662 h 1635769"/>
                    <a:gd name="connsiteX27" fmla="*/ 493840 w 543760"/>
                    <a:gd name="connsiteY27" fmla="*/ 20746 h 1635769"/>
                    <a:gd name="connsiteX28" fmla="*/ 517796 w 543760"/>
                    <a:gd name="connsiteY28" fmla="*/ 162485 h 1635769"/>
                    <a:gd name="connsiteX29" fmla="*/ 517796 w 543760"/>
                    <a:gd name="connsiteY29" fmla="*/ 184445 h 1635769"/>
                    <a:gd name="connsiteX30" fmla="*/ 374061 w 543760"/>
                    <a:gd name="connsiteY30" fmla="*/ 1048852 h 1635769"/>
                    <a:gd name="connsiteX31" fmla="*/ 138495 w 543760"/>
                    <a:gd name="connsiteY31" fmla="*/ 1617803 h 1635769"/>
                    <a:gd name="connsiteX32" fmla="*/ 144484 w 543760"/>
                    <a:gd name="connsiteY32" fmla="*/ 1633774 h 1635769"/>
                    <a:gd name="connsiteX33" fmla="*/ 150473 w 543760"/>
                    <a:gd name="connsiteY33" fmla="*/ 1635770 h 1635769"/>
                    <a:gd name="connsiteX34" fmla="*/ 160454 w 543760"/>
                    <a:gd name="connsiteY34" fmla="*/ 1629781 h 1635769"/>
                    <a:gd name="connsiteX35" fmla="*/ 398017 w 543760"/>
                    <a:gd name="connsiteY35" fmla="*/ 1058833 h 1635769"/>
                    <a:gd name="connsiteX36" fmla="*/ 543748 w 543760"/>
                    <a:gd name="connsiteY36" fmla="*/ 186441 h 1635769"/>
                    <a:gd name="connsiteX37" fmla="*/ 543748 w 543760"/>
                    <a:gd name="connsiteY37" fmla="*/ 166478 h 1635769"/>
                    <a:gd name="connsiteX38" fmla="*/ 497833 w 543760"/>
                    <a:gd name="connsiteY38" fmla="*/ 783 h 1635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43760" h="1635769">
                      <a:moveTo>
                        <a:pt x="497833" y="783"/>
                      </a:moveTo>
                      <a:cubicBezTo>
                        <a:pt x="491844" y="-1213"/>
                        <a:pt x="483859" y="783"/>
                        <a:pt x="477869" y="4776"/>
                      </a:cubicBezTo>
                      <a:cubicBezTo>
                        <a:pt x="471881" y="8768"/>
                        <a:pt x="465891" y="18750"/>
                        <a:pt x="463896" y="26735"/>
                      </a:cubicBezTo>
                      <a:cubicBezTo>
                        <a:pt x="459903" y="18750"/>
                        <a:pt x="455910" y="12761"/>
                        <a:pt x="449921" y="8768"/>
                      </a:cubicBezTo>
                      <a:cubicBezTo>
                        <a:pt x="443932" y="2779"/>
                        <a:pt x="435947" y="783"/>
                        <a:pt x="427961" y="2779"/>
                      </a:cubicBezTo>
                      <a:cubicBezTo>
                        <a:pt x="413987" y="4776"/>
                        <a:pt x="406002" y="16754"/>
                        <a:pt x="400013" y="30728"/>
                      </a:cubicBezTo>
                      <a:cubicBezTo>
                        <a:pt x="396020" y="22743"/>
                        <a:pt x="392028" y="16754"/>
                        <a:pt x="384042" y="12761"/>
                      </a:cubicBezTo>
                      <a:cubicBezTo>
                        <a:pt x="378053" y="8768"/>
                        <a:pt x="368072" y="6772"/>
                        <a:pt x="354098" y="12761"/>
                      </a:cubicBezTo>
                      <a:cubicBezTo>
                        <a:pt x="332138" y="24739"/>
                        <a:pt x="326149" y="76643"/>
                        <a:pt x="324153" y="168474"/>
                      </a:cubicBezTo>
                      <a:cubicBezTo>
                        <a:pt x="324153" y="178456"/>
                        <a:pt x="324153" y="188437"/>
                        <a:pt x="324153" y="194426"/>
                      </a:cubicBezTo>
                      <a:cubicBezTo>
                        <a:pt x="304190" y="605668"/>
                        <a:pt x="200381" y="1002936"/>
                        <a:pt x="749" y="1446119"/>
                      </a:cubicBezTo>
                      <a:cubicBezTo>
                        <a:pt x="-1248" y="1452108"/>
                        <a:pt x="749" y="1458097"/>
                        <a:pt x="6738" y="1462090"/>
                      </a:cubicBezTo>
                      <a:cubicBezTo>
                        <a:pt x="12727" y="1464086"/>
                        <a:pt x="18715" y="1462090"/>
                        <a:pt x="22708" y="1456101"/>
                      </a:cubicBezTo>
                      <a:cubicBezTo>
                        <a:pt x="224337" y="1010922"/>
                        <a:pt x="328145" y="611657"/>
                        <a:pt x="348109" y="196423"/>
                      </a:cubicBezTo>
                      <a:cubicBezTo>
                        <a:pt x="348109" y="190434"/>
                        <a:pt x="348109" y="180452"/>
                        <a:pt x="348109" y="168474"/>
                      </a:cubicBezTo>
                      <a:cubicBezTo>
                        <a:pt x="348109" y="136533"/>
                        <a:pt x="350105" y="40710"/>
                        <a:pt x="364079" y="32724"/>
                      </a:cubicBezTo>
                      <a:cubicBezTo>
                        <a:pt x="368072" y="30728"/>
                        <a:pt x="370068" y="30728"/>
                        <a:pt x="370068" y="30728"/>
                      </a:cubicBezTo>
                      <a:cubicBezTo>
                        <a:pt x="378053" y="34721"/>
                        <a:pt x="384042" y="60673"/>
                        <a:pt x="384042" y="80636"/>
                      </a:cubicBezTo>
                      <a:cubicBezTo>
                        <a:pt x="384042" y="86625"/>
                        <a:pt x="390031" y="92614"/>
                        <a:pt x="396020" y="92614"/>
                      </a:cubicBezTo>
                      <a:cubicBezTo>
                        <a:pt x="396020" y="92614"/>
                        <a:pt x="396020" y="92614"/>
                        <a:pt x="396020" y="92614"/>
                      </a:cubicBezTo>
                      <a:cubicBezTo>
                        <a:pt x="402009" y="92614"/>
                        <a:pt x="407998" y="88621"/>
                        <a:pt x="407998" y="82632"/>
                      </a:cubicBezTo>
                      <a:cubicBezTo>
                        <a:pt x="409995" y="60673"/>
                        <a:pt x="417980" y="26735"/>
                        <a:pt x="429958" y="24739"/>
                      </a:cubicBezTo>
                      <a:cubicBezTo>
                        <a:pt x="429958" y="24739"/>
                        <a:pt x="431954" y="24739"/>
                        <a:pt x="433950" y="26735"/>
                      </a:cubicBezTo>
                      <a:cubicBezTo>
                        <a:pt x="443932" y="34721"/>
                        <a:pt x="451918" y="62669"/>
                        <a:pt x="453914" y="76643"/>
                      </a:cubicBezTo>
                      <a:cubicBezTo>
                        <a:pt x="453914" y="82632"/>
                        <a:pt x="459903" y="86625"/>
                        <a:pt x="465891" y="86625"/>
                      </a:cubicBezTo>
                      <a:cubicBezTo>
                        <a:pt x="471881" y="86625"/>
                        <a:pt x="477869" y="82632"/>
                        <a:pt x="477869" y="76643"/>
                      </a:cubicBezTo>
                      <a:cubicBezTo>
                        <a:pt x="477869" y="74647"/>
                        <a:pt x="477869" y="70654"/>
                        <a:pt x="479866" y="66662"/>
                      </a:cubicBezTo>
                      <a:cubicBezTo>
                        <a:pt x="483859" y="26735"/>
                        <a:pt x="489848" y="20746"/>
                        <a:pt x="493840" y="20746"/>
                      </a:cubicBezTo>
                      <a:cubicBezTo>
                        <a:pt x="521789" y="26735"/>
                        <a:pt x="519792" y="118566"/>
                        <a:pt x="517796" y="162485"/>
                      </a:cubicBezTo>
                      <a:cubicBezTo>
                        <a:pt x="517796" y="170470"/>
                        <a:pt x="517796" y="176459"/>
                        <a:pt x="517796" y="184445"/>
                      </a:cubicBezTo>
                      <a:cubicBezTo>
                        <a:pt x="517796" y="230360"/>
                        <a:pt x="477869" y="739422"/>
                        <a:pt x="374061" y="1048852"/>
                      </a:cubicBezTo>
                      <a:cubicBezTo>
                        <a:pt x="316168" y="1220535"/>
                        <a:pt x="240307" y="1402200"/>
                        <a:pt x="138495" y="1617803"/>
                      </a:cubicBezTo>
                      <a:cubicBezTo>
                        <a:pt x="136499" y="1623792"/>
                        <a:pt x="138495" y="1629781"/>
                        <a:pt x="144484" y="1633774"/>
                      </a:cubicBezTo>
                      <a:cubicBezTo>
                        <a:pt x="146480" y="1633774"/>
                        <a:pt x="148476" y="1635770"/>
                        <a:pt x="150473" y="1635770"/>
                      </a:cubicBezTo>
                      <a:cubicBezTo>
                        <a:pt x="154465" y="1635770"/>
                        <a:pt x="158458" y="1633774"/>
                        <a:pt x="160454" y="1629781"/>
                      </a:cubicBezTo>
                      <a:cubicBezTo>
                        <a:pt x="264263" y="1414178"/>
                        <a:pt x="340123" y="1232513"/>
                        <a:pt x="398017" y="1058833"/>
                      </a:cubicBezTo>
                      <a:cubicBezTo>
                        <a:pt x="503822" y="747407"/>
                        <a:pt x="541752" y="232356"/>
                        <a:pt x="543748" y="186441"/>
                      </a:cubicBezTo>
                      <a:cubicBezTo>
                        <a:pt x="543748" y="180452"/>
                        <a:pt x="543748" y="172467"/>
                        <a:pt x="543748" y="166478"/>
                      </a:cubicBezTo>
                      <a:cubicBezTo>
                        <a:pt x="543748" y="100599"/>
                        <a:pt x="545744" y="10765"/>
                        <a:pt x="497833" y="783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6" name="Graphic 1">
                <a:extLst>
                  <a:ext uri="{FF2B5EF4-FFF2-40B4-BE49-F238E27FC236}">
                    <a16:creationId xmlns:a16="http://schemas.microsoft.com/office/drawing/2014/main" id="{7FCF400D-F3DA-4555-BC9C-A9C00EDCF6CE}"/>
                  </a:ext>
                </a:extLst>
              </p:cNvPr>
              <p:cNvGrpSpPr/>
              <p:nvPr/>
            </p:nvGrpSpPr>
            <p:grpSpPr>
              <a:xfrm>
                <a:off x="7938092" y="1751921"/>
                <a:ext cx="474559" cy="614866"/>
                <a:chOff x="7938092" y="1751921"/>
                <a:chExt cx="474559" cy="614866"/>
              </a:xfrm>
            </p:grpSpPr>
            <p:grpSp>
              <p:nvGrpSpPr>
                <p:cNvPr id="67" name="Graphic 1">
                  <a:extLst>
                    <a:ext uri="{FF2B5EF4-FFF2-40B4-BE49-F238E27FC236}">
                      <a16:creationId xmlns:a16="http://schemas.microsoft.com/office/drawing/2014/main" id="{E843C63D-6775-4FE0-9A60-914CD44A271C}"/>
                    </a:ext>
                  </a:extLst>
                </p:cNvPr>
                <p:cNvGrpSpPr/>
                <p:nvPr/>
              </p:nvGrpSpPr>
              <p:grpSpPr>
                <a:xfrm>
                  <a:off x="7938092" y="1751921"/>
                  <a:ext cx="474559" cy="614866"/>
                  <a:chOff x="7938092" y="1751921"/>
                  <a:chExt cx="474559" cy="614866"/>
                </a:xfrm>
              </p:grpSpPr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6E911540-589A-4003-9C33-AED6A2078703}"/>
                      </a:ext>
                    </a:extLst>
                  </p:cNvPr>
                  <p:cNvSpPr/>
                  <p:nvPr/>
                </p:nvSpPr>
                <p:spPr>
                  <a:xfrm>
                    <a:off x="7958898" y="1767410"/>
                    <a:ext cx="441775" cy="581623"/>
                  </a:xfrm>
                  <a:custGeom>
                    <a:avLst/>
                    <a:gdLst>
                      <a:gd name="connsiteX0" fmla="*/ 301114 w 441775"/>
                      <a:gd name="connsiteY0" fmla="*/ 4474 h 581623"/>
                      <a:gd name="connsiteX1" fmla="*/ 161372 w 441775"/>
                      <a:gd name="connsiteY1" fmla="*/ 86323 h 581623"/>
                      <a:gd name="connsiteX2" fmla="*/ 107471 w 441775"/>
                      <a:gd name="connsiteY2" fmla="*/ 224069 h 581623"/>
                      <a:gd name="connsiteX3" fmla="*/ 7655 w 441775"/>
                      <a:gd name="connsiteY3" fmla="*/ 162183 h 581623"/>
                      <a:gd name="connsiteX4" fmla="*/ 83515 w 441775"/>
                      <a:gd name="connsiteY4" fmla="*/ 341852 h 581623"/>
                      <a:gd name="connsiteX5" fmla="*/ 71537 w 441775"/>
                      <a:gd name="connsiteY5" fmla="*/ 439672 h 581623"/>
                      <a:gd name="connsiteX6" fmla="*/ 65549 w 441775"/>
                      <a:gd name="connsiteY6" fmla="*/ 519525 h 581623"/>
                      <a:gd name="connsiteX7" fmla="*/ 333056 w 441775"/>
                      <a:gd name="connsiteY7" fmla="*/ 579414 h 581623"/>
                      <a:gd name="connsiteX8" fmla="*/ 434868 w 441775"/>
                      <a:gd name="connsiteY8" fmla="*/ 553462 h 581623"/>
                      <a:gd name="connsiteX9" fmla="*/ 426883 w 441775"/>
                      <a:gd name="connsiteY9" fmla="*/ 218080 h 581623"/>
                      <a:gd name="connsiteX10" fmla="*/ 301114 w 441775"/>
                      <a:gd name="connsiteY10" fmla="*/ 4474 h 581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41775" h="581623">
                        <a:moveTo>
                          <a:pt x="301114" y="4474"/>
                        </a:moveTo>
                        <a:cubicBezTo>
                          <a:pt x="237232" y="-13493"/>
                          <a:pt x="195310" y="24437"/>
                          <a:pt x="161372" y="86323"/>
                        </a:cubicBezTo>
                        <a:cubicBezTo>
                          <a:pt x="141409" y="122257"/>
                          <a:pt x="119449" y="178154"/>
                          <a:pt x="107471" y="224069"/>
                        </a:cubicBezTo>
                        <a:cubicBezTo>
                          <a:pt x="69541" y="180150"/>
                          <a:pt x="33607" y="134235"/>
                          <a:pt x="7655" y="162183"/>
                        </a:cubicBezTo>
                        <a:cubicBezTo>
                          <a:pt x="-20293" y="192128"/>
                          <a:pt x="33607" y="283959"/>
                          <a:pt x="83515" y="341852"/>
                        </a:cubicBezTo>
                        <a:cubicBezTo>
                          <a:pt x="77526" y="377786"/>
                          <a:pt x="73534" y="411723"/>
                          <a:pt x="71537" y="439672"/>
                        </a:cubicBezTo>
                        <a:cubicBezTo>
                          <a:pt x="67545" y="487584"/>
                          <a:pt x="65549" y="519525"/>
                          <a:pt x="65549" y="519525"/>
                        </a:cubicBezTo>
                        <a:cubicBezTo>
                          <a:pt x="65549" y="519525"/>
                          <a:pt x="151390" y="595385"/>
                          <a:pt x="333056" y="579414"/>
                        </a:cubicBezTo>
                        <a:cubicBezTo>
                          <a:pt x="372982" y="575422"/>
                          <a:pt x="434868" y="553462"/>
                          <a:pt x="434868" y="553462"/>
                        </a:cubicBezTo>
                        <a:cubicBezTo>
                          <a:pt x="434868" y="553462"/>
                          <a:pt x="454831" y="355826"/>
                          <a:pt x="426883" y="218080"/>
                        </a:cubicBezTo>
                        <a:cubicBezTo>
                          <a:pt x="400930" y="110279"/>
                          <a:pt x="366993" y="22441"/>
                          <a:pt x="301114" y="4474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DA4B0A34-770D-45C1-9F9E-4D9F35B3F4BF}"/>
                      </a:ext>
                    </a:extLst>
                  </p:cNvPr>
                  <p:cNvSpPr/>
                  <p:nvPr/>
                </p:nvSpPr>
                <p:spPr>
                  <a:xfrm>
                    <a:off x="7938092" y="1751921"/>
                    <a:ext cx="474559" cy="614866"/>
                  </a:xfrm>
                  <a:custGeom>
                    <a:avLst/>
                    <a:gdLst>
                      <a:gd name="connsiteX0" fmla="*/ 325913 w 474559"/>
                      <a:gd name="connsiteY0" fmla="*/ 3993 h 614866"/>
                      <a:gd name="connsiteX1" fmla="*/ 291976 w 474559"/>
                      <a:gd name="connsiteY1" fmla="*/ 0 h 614866"/>
                      <a:gd name="connsiteX2" fmla="*/ 166208 w 474559"/>
                      <a:gd name="connsiteY2" fmla="*/ 93827 h 614866"/>
                      <a:gd name="connsiteX3" fmla="*/ 118296 w 474559"/>
                      <a:gd name="connsiteY3" fmla="*/ 207617 h 614866"/>
                      <a:gd name="connsiteX4" fmla="*/ 42435 w 474559"/>
                      <a:gd name="connsiteY4" fmla="*/ 153717 h 614866"/>
                      <a:gd name="connsiteX5" fmla="*/ 12491 w 474559"/>
                      <a:gd name="connsiteY5" fmla="*/ 167691 h 614866"/>
                      <a:gd name="connsiteX6" fmla="*/ 82362 w 474559"/>
                      <a:gd name="connsiteY6" fmla="*/ 363330 h 614866"/>
                      <a:gd name="connsiteX7" fmla="*/ 70384 w 474559"/>
                      <a:gd name="connsiteY7" fmla="*/ 455161 h 614866"/>
                      <a:gd name="connsiteX8" fmla="*/ 64395 w 474559"/>
                      <a:gd name="connsiteY8" fmla="*/ 537010 h 614866"/>
                      <a:gd name="connsiteX9" fmla="*/ 64395 w 474559"/>
                      <a:gd name="connsiteY9" fmla="*/ 544996 h 614866"/>
                      <a:gd name="connsiteX10" fmla="*/ 70384 w 474559"/>
                      <a:gd name="connsiteY10" fmla="*/ 548988 h 614866"/>
                      <a:gd name="connsiteX11" fmla="*/ 299961 w 474559"/>
                      <a:gd name="connsiteY11" fmla="*/ 614867 h 614866"/>
                      <a:gd name="connsiteX12" fmla="*/ 349869 w 474559"/>
                      <a:gd name="connsiteY12" fmla="*/ 612870 h 614866"/>
                      <a:gd name="connsiteX13" fmla="*/ 455674 w 474559"/>
                      <a:gd name="connsiteY13" fmla="*/ 586918 h 614866"/>
                      <a:gd name="connsiteX14" fmla="*/ 465656 w 474559"/>
                      <a:gd name="connsiteY14" fmla="*/ 582926 h 614866"/>
                      <a:gd name="connsiteX15" fmla="*/ 467652 w 474559"/>
                      <a:gd name="connsiteY15" fmla="*/ 572944 h 614866"/>
                      <a:gd name="connsiteX16" fmla="*/ 459666 w 474559"/>
                      <a:gd name="connsiteY16" fmla="*/ 233570 h 614866"/>
                      <a:gd name="connsiteX17" fmla="*/ 325913 w 474559"/>
                      <a:gd name="connsiteY17" fmla="*/ 3993 h 614866"/>
                      <a:gd name="connsiteX18" fmla="*/ 453678 w 474559"/>
                      <a:gd name="connsiteY18" fmla="*/ 568951 h 614866"/>
                      <a:gd name="connsiteX19" fmla="*/ 351865 w 474559"/>
                      <a:gd name="connsiteY19" fmla="*/ 594904 h 614866"/>
                      <a:gd name="connsiteX20" fmla="*/ 303954 w 474559"/>
                      <a:gd name="connsiteY20" fmla="*/ 596900 h 614866"/>
                      <a:gd name="connsiteX21" fmla="*/ 84358 w 474559"/>
                      <a:gd name="connsiteY21" fmla="*/ 535014 h 614866"/>
                      <a:gd name="connsiteX22" fmla="*/ 90347 w 474559"/>
                      <a:gd name="connsiteY22" fmla="*/ 455161 h 614866"/>
                      <a:gd name="connsiteX23" fmla="*/ 102325 w 474559"/>
                      <a:gd name="connsiteY23" fmla="*/ 357341 h 614866"/>
                      <a:gd name="connsiteX24" fmla="*/ 26465 w 474559"/>
                      <a:gd name="connsiteY24" fmla="*/ 177672 h 614866"/>
                      <a:gd name="connsiteX25" fmla="*/ 44432 w 474559"/>
                      <a:gd name="connsiteY25" fmla="*/ 169687 h 614866"/>
                      <a:gd name="connsiteX26" fmla="*/ 126281 w 474559"/>
                      <a:gd name="connsiteY26" fmla="*/ 241555 h 614866"/>
                      <a:gd name="connsiteX27" fmla="*/ 180182 w 474559"/>
                      <a:gd name="connsiteY27" fmla="*/ 103809 h 614866"/>
                      <a:gd name="connsiteX28" fmla="*/ 291976 w 474559"/>
                      <a:gd name="connsiteY28" fmla="*/ 17967 h 614866"/>
                      <a:gd name="connsiteX29" fmla="*/ 321920 w 474559"/>
                      <a:gd name="connsiteY29" fmla="*/ 21959 h 614866"/>
                      <a:gd name="connsiteX30" fmla="*/ 445693 w 474559"/>
                      <a:gd name="connsiteY30" fmla="*/ 235566 h 614866"/>
                      <a:gd name="connsiteX31" fmla="*/ 453678 w 474559"/>
                      <a:gd name="connsiteY31" fmla="*/ 568951 h 614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74559" h="614866">
                        <a:moveTo>
                          <a:pt x="325913" y="3993"/>
                        </a:moveTo>
                        <a:cubicBezTo>
                          <a:pt x="313935" y="0"/>
                          <a:pt x="301957" y="0"/>
                          <a:pt x="291976" y="0"/>
                        </a:cubicBezTo>
                        <a:cubicBezTo>
                          <a:pt x="244064" y="0"/>
                          <a:pt x="202141" y="29945"/>
                          <a:pt x="166208" y="93827"/>
                        </a:cubicBezTo>
                        <a:cubicBezTo>
                          <a:pt x="150237" y="123772"/>
                          <a:pt x="132270" y="165695"/>
                          <a:pt x="118296" y="207617"/>
                        </a:cubicBezTo>
                        <a:cubicBezTo>
                          <a:pt x="92343" y="177672"/>
                          <a:pt x="68388" y="153717"/>
                          <a:pt x="42435" y="153717"/>
                        </a:cubicBezTo>
                        <a:cubicBezTo>
                          <a:pt x="34450" y="153717"/>
                          <a:pt x="24469" y="155713"/>
                          <a:pt x="12491" y="167691"/>
                        </a:cubicBezTo>
                        <a:cubicBezTo>
                          <a:pt x="-33425" y="215603"/>
                          <a:pt x="60402" y="335382"/>
                          <a:pt x="82362" y="363330"/>
                        </a:cubicBezTo>
                        <a:cubicBezTo>
                          <a:pt x="78369" y="393275"/>
                          <a:pt x="74377" y="423220"/>
                          <a:pt x="70384" y="455161"/>
                        </a:cubicBezTo>
                        <a:cubicBezTo>
                          <a:pt x="66391" y="503073"/>
                          <a:pt x="64395" y="535014"/>
                          <a:pt x="64395" y="537010"/>
                        </a:cubicBezTo>
                        <a:lnTo>
                          <a:pt x="64395" y="544996"/>
                        </a:lnTo>
                        <a:lnTo>
                          <a:pt x="70384" y="548988"/>
                        </a:lnTo>
                        <a:cubicBezTo>
                          <a:pt x="74377" y="550985"/>
                          <a:pt x="146244" y="614867"/>
                          <a:pt x="299961" y="614867"/>
                        </a:cubicBezTo>
                        <a:cubicBezTo>
                          <a:pt x="315932" y="614867"/>
                          <a:pt x="333898" y="614867"/>
                          <a:pt x="349869" y="612870"/>
                        </a:cubicBezTo>
                        <a:cubicBezTo>
                          <a:pt x="391792" y="608878"/>
                          <a:pt x="451681" y="588915"/>
                          <a:pt x="455674" y="586918"/>
                        </a:cubicBezTo>
                        <a:lnTo>
                          <a:pt x="465656" y="582926"/>
                        </a:lnTo>
                        <a:lnTo>
                          <a:pt x="467652" y="572944"/>
                        </a:lnTo>
                        <a:cubicBezTo>
                          <a:pt x="467652" y="564959"/>
                          <a:pt x="487615" y="371316"/>
                          <a:pt x="459666" y="233570"/>
                        </a:cubicBezTo>
                        <a:cubicBezTo>
                          <a:pt x="441700" y="137746"/>
                          <a:pt x="407763" y="27948"/>
                          <a:pt x="325913" y="3993"/>
                        </a:cubicBezTo>
                        <a:close/>
                        <a:moveTo>
                          <a:pt x="453678" y="568951"/>
                        </a:moveTo>
                        <a:cubicBezTo>
                          <a:pt x="453678" y="568951"/>
                          <a:pt x="391792" y="590911"/>
                          <a:pt x="351865" y="594904"/>
                        </a:cubicBezTo>
                        <a:cubicBezTo>
                          <a:pt x="333898" y="596900"/>
                          <a:pt x="317928" y="596900"/>
                          <a:pt x="303954" y="596900"/>
                        </a:cubicBezTo>
                        <a:cubicBezTo>
                          <a:pt x="154230" y="596900"/>
                          <a:pt x="84358" y="535014"/>
                          <a:pt x="84358" y="535014"/>
                        </a:cubicBezTo>
                        <a:cubicBezTo>
                          <a:pt x="84358" y="535014"/>
                          <a:pt x="84358" y="503073"/>
                          <a:pt x="90347" y="455161"/>
                        </a:cubicBezTo>
                        <a:cubicBezTo>
                          <a:pt x="92343" y="427213"/>
                          <a:pt x="96336" y="393275"/>
                          <a:pt x="102325" y="357341"/>
                        </a:cubicBezTo>
                        <a:cubicBezTo>
                          <a:pt x="52417" y="299448"/>
                          <a:pt x="-1484" y="207617"/>
                          <a:pt x="26465" y="177672"/>
                        </a:cubicBezTo>
                        <a:cubicBezTo>
                          <a:pt x="32454" y="171684"/>
                          <a:pt x="38443" y="169687"/>
                          <a:pt x="44432" y="169687"/>
                        </a:cubicBezTo>
                        <a:cubicBezTo>
                          <a:pt x="68388" y="169687"/>
                          <a:pt x="96336" y="205621"/>
                          <a:pt x="126281" y="241555"/>
                        </a:cubicBezTo>
                        <a:cubicBezTo>
                          <a:pt x="138259" y="195639"/>
                          <a:pt x="160219" y="139742"/>
                          <a:pt x="180182" y="103809"/>
                        </a:cubicBezTo>
                        <a:cubicBezTo>
                          <a:pt x="208130" y="53901"/>
                          <a:pt x="244064" y="17967"/>
                          <a:pt x="291976" y="17967"/>
                        </a:cubicBezTo>
                        <a:cubicBezTo>
                          <a:pt x="301957" y="17967"/>
                          <a:pt x="311939" y="19963"/>
                          <a:pt x="321920" y="21959"/>
                        </a:cubicBezTo>
                        <a:cubicBezTo>
                          <a:pt x="387799" y="39926"/>
                          <a:pt x="421737" y="127764"/>
                          <a:pt x="445693" y="235566"/>
                        </a:cubicBezTo>
                        <a:cubicBezTo>
                          <a:pt x="473641" y="373312"/>
                          <a:pt x="453678" y="568951"/>
                          <a:pt x="453678" y="568951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F6316836-6E22-493E-86BA-665B7D2C58AD}"/>
                    </a:ext>
                  </a:extLst>
                </p:cNvPr>
                <p:cNvSpPr/>
                <p:nvPr/>
              </p:nvSpPr>
              <p:spPr>
                <a:xfrm>
                  <a:off x="8230566" y="1831981"/>
                  <a:ext cx="123539" cy="189692"/>
                </a:xfrm>
                <a:custGeom>
                  <a:avLst/>
                  <a:gdLst>
                    <a:gd name="connsiteX0" fmla="*/ 51405 w 123539"/>
                    <a:gd name="connsiteY0" fmla="*/ 5782 h 189692"/>
                    <a:gd name="connsiteX1" fmla="*/ 5490 w 123539"/>
                    <a:gd name="connsiteY1" fmla="*/ 9774 h 189692"/>
                    <a:gd name="connsiteX2" fmla="*/ 3494 w 123539"/>
                    <a:gd name="connsiteY2" fmla="*/ 53694 h 189692"/>
                    <a:gd name="connsiteX3" fmla="*/ 23457 w 123539"/>
                    <a:gd name="connsiteY3" fmla="*/ 107594 h 189692"/>
                    <a:gd name="connsiteX4" fmla="*/ 49409 w 123539"/>
                    <a:gd name="connsiteY4" fmla="*/ 159498 h 189692"/>
                    <a:gd name="connsiteX5" fmla="*/ 81350 w 123539"/>
                    <a:gd name="connsiteY5" fmla="*/ 189443 h 189692"/>
                    <a:gd name="connsiteX6" fmla="*/ 117284 w 123539"/>
                    <a:gd name="connsiteY6" fmla="*/ 159498 h 189692"/>
                    <a:gd name="connsiteX7" fmla="*/ 113291 w 123539"/>
                    <a:gd name="connsiteY7" fmla="*/ 69664 h 189692"/>
                    <a:gd name="connsiteX8" fmla="*/ 51405 w 123539"/>
                    <a:gd name="connsiteY8" fmla="*/ 5782 h 189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3539" h="189692">
                      <a:moveTo>
                        <a:pt x="51405" y="5782"/>
                      </a:moveTo>
                      <a:cubicBezTo>
                        <a:pt x="29446" y="-4200"/>
                        <a:pt x="11479" y="-207"/>
                        <a:pt x="5490" y="9774"/>
                      </a:cubicBezTo>
                      <a:cubicBezTo>
                        <a:pt x="-2496" y="21752"/>
                        <a:pt x="-499" y="35727"/>
                        <a:pt x="3494" y="53694"/>
                      </a:cubicBezTo>
                      <a:cubicBezTo>
                        <a:pt x="7486" y="69664"/>
                        <a:pt x="15472" y="89627"/>
                        <a:pt x="23457" y="107594"/>
                      </a:cubicBezTo>
                      <a:cubicBezTo>
                        <a:pt x="31442" y="127557"/>
                        <a:pt x="39427" y="145524"/>
                        <a:pt x="49409" y="159498"/>
                      </a:cubicBezTo>
                      <a:cubicBezTo>
                        <a:pt x="57394" y="173473"/>
                        <a:pt x="67376" y="187447"/>
                        <a:pt x="81350" y="189443"/>
                      </a:cubicBezTo>
                      <a:cubicBezTo>
                        <a:pt x="93328" y="191440"/>
                        <a:pt x="109299" y="181458"/>
                        <a:pt x="117284" y="159498"/>
                      </a:cubicBezTo>
                      <a:cubicBezTo>
                        <a:pt x="125270" y="137539"/>
                        <a:pt x="127265" y="103602"/>
                        <a:pt x="113291" y="69664"/>
                      </a:cubicBezTo>
                      <a:cubicBezTo>
                        <a:pt x="99317" y="37723"/>
                        <a:pt x="73365" y="15763"/>
                        <a:pt x="51405" y="5782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26120526-46E3-4CEA-95F1-41400C1214C4}"/>
                </a:ext>
              </a:extLst>
            </p:cNvPr>
            <p:cNvSpPr/>
            <p:nvPr/>
          </p:nvSpPr>
          <p:spPr>
            <a:xfrm>
              <a:off x="3022361" y="1558673"/>
              <a:ext cx="4077262" cy="407726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48" name="Picture 47">
            <a:extLst>
              <a:ext uri="{FF2B5EF4-FFF2-40B4-BE49-F238E27FC236}">
                <a16:creationId xmlns:a16="http://schemas.microsoft.com/office/drawing/2014/main" id="{70C41971-6669-429B-A852-2B63F41BBE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52557">
            <a:off x="1816542" y="4948580"/>
            <a:ext cx="2523963" cy="2341067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E28DAA38-1EC5-4612-B604-66E22352CEE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58483">
            <a:off x="700380" y="4310662"/>
            <a:ext cx="3473525" cy="2885987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452AF70B-4968-47DD-A962-69ED7B589E25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552557">
            <a:off x="3082727" y="5748601"/>
            <a:ext cx="1600042" cy="1264790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627FB7B8-AA1E-4474-A925-66254E6AA9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CBA5D8C-5BD0-4E21-A194-F93288B82C57}"/>
              </a:ext>
            </a:extLst>
          </p:cNvPr>
          <p:cNvGrpSpPr/>
          <p:nvPr/>
        </p:nvGrpSpPr>
        <p:grpSpPr>
          <a:xfrm>
            <a:off x="3810000" y="558800"/>
            <a:ext cx="4572000" cy="5181600"/>
            <a:chOff x="3810000" y="558800"/>
            <a:chExt cx="4572000" cy="5181600"/>
          </a:xfrm>
        </p:grpSpPr>
        <p:pic>
          <p:nvPicPr>
            <p:cNvPr id="75" name="Graphic 74">
              <a:extLst>
                <a:ext uri="{FF2B5EF4-FFF2-40B4-BE49-F238E27FC236}">
                  <a16:creationId xmlns:a16="http://schemas.microsoft.com/office/drawing/2014/main" id="{1296137F-C8A5-41D4-A5D7-6EBDAB188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810000" y="558800"/>
              <a:ext cx="4572000" cy="5181600"/>
            </a:xfrm>
            <a:prstGeom prst="rect">
              <a:avLst/>
            </a:prstGeom>
          </p:spPr>
        </p:pic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753AC3E-42AC-4DFA-A76C-3AF04887BD96}"/>
                </a:ext>
              </a:extLst>
            </p:cNvPr>
            <p:cNvSpPr/>
            <p:nvPr/>
          </p:nvSpPr>
          <p:spPr>
            <a:xfrm>
              <a:off x="4825846" y="1389585"/>
              <a:ext cx="2530786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b="1" dirty="0">
                  <a:solidFill>
                    <a:schemeClr val="tx2"/>
                  </a:solidFill>
                  <a:latin typeface="Plantagenet Cherokee" panose="020B0604020202020204" pitchFamily="18" charset="0"/>
                </a:rPr>
                <a:t>Bad luck!</a:t>
              </a:r>
            </a:p>
          </p:txBody>
        </p:sp>
        <p:sp>
          <p:nvSpPr>
            <p:cNvPr id="77" name="Rectangle 76">
              <a:hlinkClick r:id="rId17" action="ppaction://hlinksldjump"/>
              <a:extLst>
                <a:ext uri="{FF2B5EF4-FFF2-40B4-BE49-F238E27FC236}">
                  <a16:creationId xmlns:a16="http://schemas.microsoft.com/office/drawing/2014/main" id="{C5E7C768-3B7D-4F26-B36B-985392C3F925}"/>
                </a:ext>
              </a:extLst>
            </p:cNvPr>
            <p:cNvSpPr/>
            <p:nvPr/>
          </p:nvSpPr>
          <p:spPr>
            <a:xfrm>
              <a:off x="5302816" y="3265714"/>
              <a:ext cx="1586368" cy="12779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Try</a:t>
              </a:r>
              <a:b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</a:br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again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9DD7AEC-1841-4C11-9A59-7A71DF329FBD}"/>
              </a:ext>
            </a:extLst>
          </p:cNvPr>
          <p:cNvGrpSpPr/>
          <p:nvPr/>
        </p:nvGrpSpPr>
        <p:grpSpPr>
          <a:xfrm>
            <a:off x="446088" y="4681991"/>
            <a:ext cx="3557316" cy="1408534"/>
            <a:chOff x="446088" y="4681991"/>
            <a:chExt cx="3557316" cy="1408534"/>
          </a:xfrm>
        </p:grpSpPr>
        <p:pic>
          <p:nvPicPr>
            <p:cNvPr id="79" name="Graphic 78">
              <a:hlinkClick r:id="rId18" action="ppaction://hlinksldjump"/>
              <a:extLst>
                <a:ext uri="{FF2B5EF4-FFF2-40B4-BE49-F238E27FC236}">
                  <a16:creationId xmlns:a16="http://schemas.microsoft.com/office/drawing/2014/main" id="{D1B0E48B-340C-493F-A36E-31C9E4C10A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flipH="1">
              <a:off x="446088" y="4681991"/>
              <a:ext cx="3557316" cy="1408534"/>
            </a:xfrm>
            <a:prstGeom prst="rect">
              <a:avLst/>
            </a:prstGeom>
          </p:spPr>
        </p:pic>
        <p:sp>
          <p:nvSpPr>
            <p:cNvPr id="80" name="Rectangle 79">
              <a:hlinkClick r:id="rId18" action="ppaction://hlinksldjump"/>
              <a:extLst>
                <a:ext uri="{FF2B5EF4-FFF2-40B4-BE49-F238E27FC236}">
                  <a16:creationId xmlns:a16="http://schemas.microsoft.com/office/drawing/2014/main" id="{ADB43A27-40DE-4B89-B166-33F938BA51F2}"/>
                </a:ext>
              </a:extLst>
            </p:cNvPr>
            <p:cNvSpPr/>
            <p:nvPr/>
          </p:nvSpPr>
          <p:spPr>
            <a:xfrm>
              <a:off x="597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Another game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EFEFBA5-3219-4C60-BB55-0340A3784CBA}"/>
              </a:ext>
            </a:extLst>
          </p:cNvPr>
          <p:cNvGrpSpPr/>
          <p:nvPr/>
        </p:nvGrpSpPr>
        <p:grpSpPr>
          <a:xfrm>
            <a:off x="8179072" y="4681991"/>
            <a:ext cx="3557316" cy="1408534"/>
            <a:chOff x="8179072" y="4681991"/>
            <a:chExt cx="3557316" cy="1408534"/>
          </a:xfrm>
        </p:grpSpPr>
        <p:pic>
          <p:nvPicPr>
            <p:cNvPr id="87" name="Graphic 86">
              <a:hlinkClick r:id="rId21" action="ppaction://hlinksldjump"/>
              <a:extLst>
                <a:ext uri="{FF2B5EF4-FFF2-40B4-BE49-F238E27FC236}">
                  <a16:creationId xmlns:a16="http://schemas.microsoft.com/office/drawing/2014/main" id="{7E38CB17-D5B5-4638-98FD-6D7187AE9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8179072" y="4681991"/>
              <a:ext cx="3557316" cy="1408534"/>
            </a:xfrm>
            <a:prstGeom prst="rect">
              <a:avLst/>
            </a:prstGeom>
          </p:spPr>
        </p:pic>
        <p:sp>
          <p:nvSpPr>
            <p:cNvPr id="88" name="Rectangle 87">
              <a:hlinkClick r:id="rId21" action="ppaction://hlinksldjump"/>
              <a:extLst>
                <a:ext uri="{FF2B5EF4-FFF2-40B4-BE49-F238E27FC236}">
                  <a16:creationId xmlns:a16="http://schemas.microsoft.com/office/drawing/2014/main" id="{E3FCFB73-18E8-4A68-BE20-AFC734D1BF26}"/>
                </a:ext>
              </a:extLst>
            </p:cNvPr>
            <p:cNvSpPr/>
            <p:nvPr/>
          </p:nvSpPr>
          <p:spPr>
            <a:xfrm>
              <a:off x="8598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I give up!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045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4.16667E-7 -4.07407E-6 C -0.03516 -0.13194 -0.03216 -0.19004 -0.05742 -0.24236 C -0.0849 -0.29976 -0.15365 -0.33379 -0.18398 -0.36944 " pathEditMode="relative" rAng="0" ptsTypes="AAA">
                                      <p:cBhvr>
                                        <p:cTn id="1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6" y="-1847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xit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666 -0.00046 L 3.75E-6 1.85185E-6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"/>
                  </p:tgtEl>
                </p:cond>
              </p:nextCondLst>
            </p:seq>
          </p:childTnLst>
        </p:cTn>
      </p:par>
    </p:tnLst>
    <p:bldLst>
      <p:bldP spid="47" grpId="0" animBg="1"/>
      <p:bldP spid="7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21555BA7-6497-4E93-B9C6-BDEE8A3A9BCB}"/>
              </a:ext>
            </a:extLst>
          </p:cNvPr>
          <p:cNvSpPr/>
          <p:nvPr/>
        </p:nvSpPr>
        <p:spPr>
          <a:xfrm>
            <a:off x="0" y="4074913"/>
            <a:ext cx="12192000" cy="2783087"/>
          </a:xfrm>
          <a:custGeom>
            <a:avLst/>
            <a:gdLst>
              <a:gd name="connsiteX0" fmla="*/ 11931904 w 12192000"/>
              <a:gd name="connsiteY0" fmla="*/ 1073 h 2783087"/>
              <a:gd name="connsiteX1" fmla="*/ 12182110 w 12192000"/>
              <a:gd name="connsiteY1" fmla="*/ 54407 h 2783087"/>
              <a:gd name="connsiteX2" fmla="*/ 12192000 w 12192000"/>
              <a:gd name="connsiteY2" fmla="*/ 60520 h 2783087"/>
              <a:gd name="connsiteX3" fmla="*/ 12192000 w 12192000"/>
              <a:gd name="connsiteY3" fmla="*/ 2783087 h 2783087"/>
              <a:gd name="connsiteX4" fmla="*/ 0 w 12192000"/>
              <a:gd name="connsiteY4" fmla="*/ 2783087 h 2783087"/>
              <a:gd name="connsiteX5" fmla="*/ 0 w 12192000"/>
              <a:gd name="connsiteY5" fmla="*/ 463523 h 2783087"/>
              <a:gd name="connsiteX6" fmla="*/ 90692 w 12192000"/>
              <a:gd name="connsiteY6" fmla="*/ 451100 h 2783087"/>
              <a:gd name="connsiteX7" fmla="*/ 2857500 w 12192000"/>
              <a:gd name="connsiteY7" fmla="*/ 84262 h 2783087"/>
              <a:gd name="connsiteX8" fmla="*/ 5321300 w 12192000"/>
              <a:gd name="connsiteY8" fmla="*/ 147762 h 2783087"/>
              <a:gd name="connsiteX9" fmla="*/ 8356600 w 12192000"/>
              <a:gd name="connsiteY9" fmla="*/ 122362 h 2783087"/>
              <a:gd name="connsiteX10" fmla="*/ 10515600 w 12192000"/>
              <a:gd name="connsiteY10" fmla="*/ 185862 h 2783087"/>
              <a:gd name="connsiteX11" fmla="*/ 11931904 w 12192000"/>
              <a:gd name="connsiteY11" fmla="*/ 1073 h 278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783087">
                <a:moveTo>
                  <a:pt x="11931904" y="1073"/>
                </a:moveTo>
                <a:cubicBezTo>
                  <a:pt x="12023852" y="5151"/>
                  <a:pt x="12108190" y="21152"/>
                  <a:pt x="12182110" y="54407"/>
                </a:cubicBezTo>
                <a:lnTo>
                  <a:pt x="12192000" y="60520"/>
                </a:lnTo>
                <a:lnTo>
                  <a:pt x="12192000" y="2783087"/>
                </a:lnTo>
                <a:lnTo>
                  <a:pt x="0" y="2783087"/>
                </a:lnTo>
                <a:lnTo>
                  <a:pt x="0" y="463523"/>
                </a:lnTo>
                <a:lnTo>
                  <a:pt x="90692" y="451100"/>
                </a:lnTo>
                <a:cubicBezTo>
                  <a:pt x="662285" y="369516"/>
                  <a:pt x="2024063" y="133872"/>
                  <a:pt x="2857500" y="84262"/>
                </a:cubicBezTo>
                <a:cubicBezTo>
                  <a:pt x="3746500" y="31345"/>
                  <a:pt x="5321300" y="147762"/>
                  <a:pt x="5321300" y="147762"/>
                </a:cubicBezTo>
                <a:lnTo>
                  <a:pt x="8356600" y="122362"/>
                </a:lnTo>
                <a:cubicBezTo>
                  <a:pt x="9222317" y="128712"/>
                  <a:pt x="10515600" y="185862"/>
                  <a:pt x="10515600" y="185862"/>
                </a:cubicBezTo>
                <a:cubicBezTo>
                  <a:pt x="10975446" y="196049"/>
                  <a:pt x="11527334" y="-16867"/>
                  <a:pt x="11931904" y="1073"/>
                </a:cubicBezTo>
                <a:close/>
              </a:path>
            </a:pathLst>
          </a:custGeom>
          <a:solidFill>
            <a:srgbClr val="E7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196" name="Picture 195">
            <a:extLst>
              <a:ext uri="{FF2B5EF4-FFF2-40B4-BE49-F238E27FC236}">
                <a16:creationId xmlns:a16="http://schemas.microsoft.com/office/drawing/2014/main" id="{23D79305-5DA4-4335-9A3E-C1C65A4EE1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707" y="-1"/>
            <a:ext cx="8692910" cy="52531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55C646-22B7-4AA8-95C7-4E3F4ADE1E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503" y="799023"/>
            <a:ext cx="5967701" cy="6058977"/>
          </a:xfrm>
          <a:prstGeom prst="rect">
            <a:avLst/>
          </a:prstGeom>
        </p:spPr>
      </p:pic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05FE4442-F1C4-4BA4-AEDC-F0CD1B6D3F29}"/>
              </a:ext>
            </a:extLst>
          </p:cNvPr>
          <p:cNvSpPr/>
          <p:nvPr/>
        </p:nvSpPr>
        <p:spPr>
          <a:xfrm>
            <a:off x="7839599" y="2641600"/>
            <a:ext cx="4352403" cy="3775506"/>
          </a:xfrm>
          <a:custGeom>
            <a:avLst/>
            <a:gdLst>
              <a:gd name="connsiteX0" fmla="*/ 196525 w 2803377"/>
              <a:gd name="connsiteY0" fmla="*/ 0 h 4196420"/>
              <a:gd name="connsiteX1" fmla="*/ 2803377 w 2803377"/>
              <a:gd name="connsiteY1" fmla="*/ 0 h 4196420"/>
              <a:gd name="connsiteX2" fmla="*/ 2803377 w 2803377"/>
              <a:gd name="connsiteY2" fmla="*/ 4196420 h 4196420"/>
              <a:gd name="connsiteX3" fmla="*/ 196525 w 2803377"/>
              <a:gd name="connsiteY3" fmla="*/ 4196420 h 4196420"/>
              <a:gd name="connsiteX4" fmla="*/ 0 w 2803377"/>
              <a:gd name="connsiteY4" fmla="*/ 3999895 h 4196420"/>
              <a:gd name="connsiteX5" fmla="*/ 0 w 2803377"/>
              <a:gd name="connsiteY5" fmla="*/ 196525 h 4196420"/>
              <a:gd name="connsiteX6" fmla="*/ 196525 w 2803377"/>
              <a:gd name="connsiteY6" fmla="*/ 0 h 419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377" h="4196420">
                <a:moveTo>
                  <a:pt x="196525" y="0"/>
                </a:moveTo>
                <a:lnTo>
                  <a:pt x="2803377" y="0"/>
                </a:lnTo>
                <a:lnTo>
                  <a:pt x="2803377" y="4196420"/>
                </a:lnTo>
                <a:lnTo>
                  <a:pt x="196525" y="4196420"/>
                </a:lnTo>
                <a:cubicBezTo>
                  <a:pt x="87987" y="4196420"/>
                  <a:pt x="0" y="4108433"/>
                  <a:pt x="0" y="3999895"/>
                </a:cubicBezTo>
                <a:lnTo>
                  <a:pt x="0" y="196525"/>
                </a:lnTo>
                <a:cubicBezTo>
                  <a:pt x="0" y="87987"/>
                  <a:pt x="87987" y="0"/>
                  <a:pt x="196525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0DF442BE-6CAA-4E84-A4E0-2B32FD76A288}"/>
              </a:ext>
            </a:extLst>
          </p:cNvPr>
          <p:cNvCxnSpPr>
            <a:cxnSpLocks/>
          </p:cNvCxnSpPr>
          <p:nvPr/>
        </p:nvCxnSpPr>
        <p:spPr>
          <a:xfrm>
            <a:off x="9275795" y="5621045"/>
            <a:ext cx="1752994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Oval 190">
            <a:hlinkClick r:id="rId4" action="ppaction://hlinksldjump"/>
            <a:extLst>
              <a:ext uri="{FF2B5EF4-FFF2-40B4-BE49-F238E27FC236}">
                <a16:creationId xmlns:a16="http://schemas.microsoft.com/office/drawing/2014/main" id="{A8767500-6561-4CD3-A3D1-B1A47309C6E3}"/>
              </a:ext>
            </a:extLst>
          </p:cNvPr>
          <p:cNvSpPr/>
          <p:nvPr/>
        </p:nvSpPr>
        <p:spPr>
          <a:xfrm>
            <a:off x="9237551" y="5465630"/>
            <a:ext cx="310836" cy="31083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3" name="Oval 192">
            <a:hlinkClick r:id="rId5" action="ppaction://hlinksldjump"/>
            <a:extLst>
              <a:ext uri="{FF2B5EF4-FFF2-40B4-BE49-F238E27FC236}">
                <a16:creationId xmlns:a16="http://schemas.microsoft.com/office/drawing/2014/main" id="{BA26E6BB-C722-4FB6-9ABB-B389A9CF77A5}"/>
              </a:ext>
            </a:extLst>
          </p:cNvPr>
          <p:cNvSpPr/>
          <p:nvPr/>
        </p:nvSpPr>
        <p:spPr>
          <a:xfrm flipV="1">
            <a:off x="10035292" y="5496363"/>
            <a:ext cx="234000" cy="23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5" name="Oval 194">
            <a:hlinkClick r:id="rId6" action="ppaction://hlinksldjump"/>
            <a:extLst>
              <a:ext uri="{FF2B5EF4-FFF2-40B4-BE49-F238E27FC236}">
                <a16:creationId xmlns:a16="http://schemas.microsoft.com/office/drawing/2014/main" id="{C05CBDDD-4A79-4390-8B44-962FDDC0B8F2}"/>
              </a:ext>
            </a:extLst>
          </p:cNvPr>
          <p:cNvSpPr/>
          <p:nvPr/>
        </p:nvSpPr>
        <p:spPr>
          <a:xfrm>
            <a:off x="10794442" y="5503873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26" name="Picture 325">
            <a:extLst>
              <a:ext uri="{FF2B5EF4-FFF2-40B4-BE49-F238E27FC236}">
                <a16:creationId xmlns:a16="http://schemas.microsoft.com/office/drawing/2014/main" id="{F5C473E2-8B09-47FB-9231-91BE497A96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7663" y="726858"/>
            <a:ext cx="2706859" cy="4182218"/>
          </a:xfrm>
          <a:prstGeom prst="rect">
            <a:avLst/>
          </a:prstGeom>
        </p:spPr>
      </p:pic>
      <p:sp>
        <p:nvSpPr>
          <p:cNvPr id="207" name="BUTTON">
            <a:extLst>
              <a:ext uri="{FF2B5EF4-FFF2-40B4-BE49-F238E27FC236}">
                <a16:creationId xmlns:a16="http://schemas.microsoft.com/office/drawing/2014/main" id="{1FC3D89B-5B80-41DF-BA26-31C68F8932DB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cxnSp>
        <p:nvCxnSpPr>
          <p:cNvPr id="328" name="Straight Connector 327">
            <a:extLst>
              <a:ext uri="{FF2B5EF4-FFF2-40B4-BE49-F238E27FC236}">
                <a16:creationId xmlns:a16="http://schemas.microsoft.com/office/drawing/2014/main" id="{FBB922B0-ADE7-45CA-ACC7-5A78DBEE7D71}"/>
              </a:ext>
            </a:extLst>
          </p:cNvPr>
          <p:cNvCxnSpPr>
            <a:cxnSpLocks/>
          </p:cNvCxnSpPr>
          <p:nvPr/>
        </p:nvCxnSpPr>
        <p:spPr>
          <a:xfrm>
            <a:off x="11419142" y="3577293"/>
            <a:ext cx="0" cy="17529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Oval 329">
            <a:hlinkClick r:id="rId4" action="ppaction://hlinksldjump"/>
            <a:extLst>
              <a:ext uri="{FF2B5EF4-FFF2-40B4-BE49-F238E27FC236}">
                <a16:creationId xmlns:a16="http://schemas.microsoft.com/office/drawing/2014/main" id="{611EDEF9-07A5-410F-AD4E-7D31BF747FBA}"/>
              </a:ext>
            </a:extLst>
          </p:cNvPr>
          <p:cNvSpPr/>
          <p:nvPr/>
        </p:nvSpPr>
        <p:spPr>
          <a:xfrm rot="5400000">
            <a:off x="11264961" y="3540287"/>
            <a:ext cx="308362" cy="3083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1" name="Oval 330">
            <a:hlinkClick r:id="rId8" action="ppaction://hlinksldjump"/>
            <a:extLst>
              <a:ext uri="{FF2B5EF4-FFF2-40B4-BE49-F238E27FC236}">
                <a16:creationId xmlns:a16="http://schemas.microsoft.com/office/drawing/2014/main" id="{50DC29F8-BFF7-44E8-B294-F2DC04D4CF97}"/>
              </a:ext>
            </a:extLst>
          </p:cNvPr>
          <p:cNvSpPr/>
          <p:nvPr/>
        </p:nvSpPr>
        <p:spPr>
          <a:xfrm rot="5400000">
            <a:off x="11301499" y="4336616"/>
            <a:ext cx="235286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2" name="Oval 331">
            <a:hlinkClick r:id="rId9" action="ppaction://hlinksldjump"/>
            <a:extLst>
              <a:ext uri="{FF2B5EF4-FFF2-40B4-BE49-F238E27FC236}">
                <a16:creationId xmlns:a16="http://schemas.microsoft.com/office/drawing/2014/main" id="{8518A251-678F-4502-AE42-DDBF56AD7AF5}"/>
              </a:ext>
            </a:extLst>
          </p:cNvPr>
          <p:cNvSpPr/>
          <p:nvPr/>
        </p:nvSpPr>
        <p:spPr>
          <a:xfrm rot="5400000">
            <a:off x="11301968" y="5095940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BUTTON">
            <a:extLst>
              <a:ext uri="{FF2B5EF4-FFF2-40B4-BE49-F238E27FC236}">
                <a16:creationId xmlns:a16="http://schemas.microsoft.com/office/drawing/2014/main" id="{8B257175-917D-4557-B137-3DE9496BAE66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E7DB710-28EF-4C32-BD37-E632B08CE171}"/>
              </a:ext>
            </a:extLst>
          </p:cNvPr>
          <p:cNvGrpSpPr/>
          <p:nvPr/>
        </p:nvGrpSpPr>
        <p:grpSpPr>
          <a:xfrm>
            <a:off x="-282858" y="1364740"/>
            <a:ext cx="4100890" cy="4100890"/>
            <a:chOff x="-316117" y="1378555"/>
            <a:chExt cx="4100890" cy="410089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06A4C6E7-6E72-4153-A620-6FF3DD148355}"/>
                </a:ext>
              </a:extLst>
            </p:cNvPr>
            <p:cNvGrpSpPr/>
            <p:nvPr/>
          </p:nvGrpSpPr>
          <p:grpSpPr>
            <a:xfrm rot="979766" flipV="1">
              <a:off x="802077" y="3313350"/>
              <a:ext cx="681063" cy="1948408"/>
              <a:chOff x="3806662" y="1678057"/>
              <a:chExt cx="681063" cy="1948408"/>
            </a:xfrm>
          </p:grpSpPr>
          <p:grpSp>
            <p:nvGrpSpPr>
              <p:cNvPr id="58" name="Graphic 1">
                <a:extLst>
                  <a:ext uri="{FF2B5EF4-FFF2-40B4-BE49-F238E27FC236}">
                    <a16:creationId xmlns:a16="http://schemas.microsoft.com/office/drawing/2014/main" id="{0CC492B6-EF40-4C31-B581-E2B58ED280C8}"/>
                  </a:ext>
                </a:extLst>
              </p:cNvPr>
              <p:cNvGrpSpPr/>
              <p:nvPr/>
            </p:nvGrpSpPr>
            <p:grpSpPr>
              <a:xfrm>
                <a:off x="3933355" y="2002673"/>
                <a:ext cx="554370" cy="1623792"/>
                <a:chOff x="3933355" y="2002673"/>
                <a:chExt cx="554370" cy="1623792"/>
              </a:xfrm>
            </p:grpSpPr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4592A3B8-7AB0-46E5-83EA-796DB57397DA}"/>
                    </a:ext>
                  </a:extLst>
                </p:cNvPr>
                <p:cNvSpPr/>
                <p:nvPr/>
              </p:nvSpPr>
              <p:spPr>
                <a:xfrm>
                  <a:off x="3950844" y="2015002"/>
                  <a:ext cx="529860" cy="1603479"/>
                </a:xfrm>
                <a:custGeom>
                  <a:avLst/>
                  <a:gdLst>
                    <a:gd name="connsiteX0" fmla="*/ 164803 w 556082"/>
                    <a:gd name="connsiteY0" fmla="*/ 8418 h 1603478"/>
                    <a:gd name="connsiteX1" fmla="*/ 128869 w 556082"/>
                    <a:gd name="connsiteY1" fmla="*/ 68308 h 1603478"/>
                    <a:gd name="connsiteX2" fmla="*/ 96928 w 556082"/>
                    <a:gd name="connsiteY2" fmla="*/ 433 h 1603478"/>
                    <a:gd name="connsiteX3" fmla="*/ 60994 w 556082"/>
                    <a:gd name="connsiteY3" fmla="*/ 64315 h 1603478"/>
                    <a:gd name="connsiteX4" fmla="*/ 31050 w 556082"/>
                    <a:gd name="connsiteY4" fmla="*/ 433 h 1603478"/>
                    <a:gd name="connsiteX5" fmla="*/ 3101 w 556082"/>
                    <a:gd name="connsiteY5" fmla="*/ 176109 h 1603478"/>
                    <a:gd name="connsiteX6" fmla="*/ 172788 w 556082"/>
                    <a:gd name="connsiteY6" fmla="*/ 1040516 h 1603478"/>
                    <a:gd name="connsiteX7" fmla="*/ 426321 w 556082"/>
                    <a:gd name="connsiteY7" fmla="*/ 1603479 h 1603478"/>
                    <a:gd name="connsiteX8" fmla="*/ 556082 w 556082"/>
                    <a:gd name="connsiteY8" fmla="*/ 1429799 h 1603478"/>
                    <a:gd name="connsiteX9" fmla="*/ 192752 w 556082"/>
                    <a:gd name="connsiteY9" fmla="*/ 182098 h 1603478"/>
                    <a:gd name="connsiteX10" fmla="*/ 164803 w 556082"/>
                    <a:gd name="connsiteY10" fmla="*/ 8418 h 1603478"/>
                    <a:gd name="connsiteX0" fmla="*/ 164803 w 529860"/>
                    <a:gd name="connsiteY0" fmla="*/ 8418 h 1603479"/>
                    <a:gd name="connsiteX1" fmla="*/ 128869 w 529860"/>
                    <a:gd name="connsiteY1" fmla="*/ 68308 h 1603479"/>
                    <a:gd name="connsiteX2" fmla="*/ 96928 w 529860"/>
                    <a:gd name="connsiteY2" fmla="*/ 433 h 1603479"/>
                    <a:gd name="connsiteX3" fmla="*/ 60994 w 529860"/>
                    <a:gd name="connsiteY3" fmla="*/ 64315 h 1603479"/>
                    <a:gd name="connsiteX4" fmla="*/ 31050 w 529860"/>
                    <a:gd name="connsiteY4" fmla="*/ 433 h 1603479"/>
                    <a:gd name="connsiteX5" fmla="*/ 3101 w 529860"/>
                    <a:gd name="connsiteY5" fmla="*/ 176109 h 1603479"/>
                    <a:gd name="connsiteX6" fmla="*/ 172788 w 529860"/>
                    <a:gd name="connsiteY6" fmla="*/ 1040516 h 1603479"/>
                    <a:gd name="connsiteX7" fmla="*/ 426321 w 529860"/>
                    <a:gd name="connsiteY7" fmla="*/ 1603479 h 1603479"/>
                    <a:gd name="connsiteX8" fmla="*/ 529860 w 529860"/>
                    <a:gd name="connsiteY8" fmla="*/ 1437997 h 1603479"/>
                    <a:gd name="connsiteX9" fmla="*/ 192752 w 529860"/>
                    <a:gd name="connsiteY9" fmla="*/ 182098 h 1603479"/>
                    <a:gd name="connsiteX10" fmla="*/ 164803 w 529860"/>
                    <a:gd name="connsiteY10" fmla="*/ 8418 h 1603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9860" h="1603479">
                      <a:moveTo>
                        <a:pt x="164803" y="8418"/>
                      </a:moveTo>
                      <a:cubicBezTo>
                        <a:pt x="128869" y="-9548"/>
                        <a:pt x="128869" y="68308"/>
                        <a:pt x="128869" y="68308"/>
                      </a:cubicBezTo>
                      <a:cubicBezTo>
                        <a:pt x="128869" y="68308"/>
                        <a:pt x="122880" y="6422"/>
                        <a:pt x="96928" y="433"/>
                      </a:cubicBezTo>
                      <a:cubicBezTo>
                        <a:pt x="72972" y="-3559"/>
                        <a:pt x="62991" y="46348"/>
                        <a:pt x="60994" y="64315"/>
                      </a:cubicBezTo>
                      <a:cubicBezTo>
                        <a:pt x="58998" y="52337"/>
                        <a:pt x="55005" y="-5556"/>
                        <a:pt x="31050" y="433"/>
                      </a:cubicBezTo>
                      <a:cubicBezTo>
                        <a:pt x="-10873" y="10415"/>
                        <a:pt x="1105" y="120212"/>
                        <a:pt x="3101" y="176109"/>
                      </a:cubicBezTo>
                      <a:cubicBezTo>
                        <a:pt x="5097" y="232006"/>
                        <a:pt x="60994" y="739072"/>
                        <a:pt x="172788" y="1040516"/>
                      </a:cubicBezTo>
                      <a:cubicBezTo>
                        <a:pt x="246652" y="1238152"/>
                        <a:pt x="336487" y="1427802"/>
                        <a:pt x="426321" y="1603479"/>
                      </a:cubicBezTo>
                      <a:cubicBezTo>
                        <a:pt x="469575" y="1545586"/>
                        <a:pt x="486606" y="1495890"/>
                        <a:pt x="529860" y="1437997"/>
                      </a:cubicBezTo>
                      <a:cubicBezTo>
                        <a:pt x="352188" y="1074666"/>
                        <a:pt x="230682" y="661215"/>
                        <a:pt x="192752" y="182098"/>
                      </a:cubicBezTo>
                      <a:cubicBezTo>
                        <a:pt x="190755" y="144168"/>
                        <a:pt x="188759" y="20396"/>
                        <a:pt x="164803" y="8418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8BF7E73D-584C-4CE0-844D-2E53297C11B8}"/>
                    </a:ext>
                  </a:extLst>
                </p:cNvPr>
                <p:cNvSpPr/>
                <p:nvPr/>
              </p:nvSpPr>
              <p:spPr>
                <a:xfrm>
                  <a:off x="3933355" y="2002673"/>
                  <a:ext cx="554370" cy="1623792"/>
                </a:xfrm>
                <a:custGeom>
                  <a:avLst/>
                  <a:gdLst>
                    <a:gd name="connsiteX0" fmla="*/ 222220 w 578313"/>
                    <a:gd name="connsiteY0" fmla="*/ 192430 h 1623791"/>
                    <a:gd name="connsiteX1" fmla="*/ 220224 w 578313"/>
                    <a:gd name="connsiteY1" fmla="*/ 166478 h 1623791"/>
                    <a:gd name="connsiteX2" fmla="*/ 186286 w 578313"/>
                    <a:gd name="connsiteY2" fmla="*/ 10765 h 1623791"/>
                    <a:gd name="connsiteX3" fmla="*/ 156341 w 578313"/>
                    <a:gd name="connsiteY3" fmla="*/ 10765 h 1623791"/>
                    <a:gd name="connsiteX4" fmla="*/ 142367 w 578313"/>
                    <a:gd name="connsiteY4" fmla="*/ 28732 h 1623791"/>
                    <a:gd name="connsiteX5" fmla="*/ 112422 w 578313"/>
                    <a:gd name="connsiteY5" fmla="*/ 2780 h 1623791"/>
                    <a:gd name="connsiteX6" fmla="*/ 90463 w 578313"/>
                    <a:gd name="connsiteY6" fmla="*/ 8768 h 1623791"/>
                    <a:gd name="connsiteX7" fmla="*/ 76488 w 578313"/>
                    <a:gd name="connsiteY7" fmla="*/ 26735 h 1623791"/>
                    <a:gd name="connsiteX8" fmla="*/ 60518 w 578313"/>
                    <a:gd name="connsiteY8" fmla="*/ 4776 h 1623791"/>
                    <a:gd name="connsiteX9" fmla="*/ 40555 w 578313"/>
                    <a:gd name="connsiteY9" fmla="*/ 783 h 1623791"/>
                    <a:gd name="connsiteX10" fmla="*/ 2624 w 578313"/>
                    <a:gd name="connsiteY10" fmla="*/ 168474 h 1623791"/>
                    <a:gd name="connsiteX11" fmla="*/ 4621 w 578313"/>
                    <a:gd name="connsiteY11" fmla="*/ 188437 h 1623791"/>
                    <a:gd name="connsiteX12" fmla="*/ 176304 w 578313"/>
                    <a:gd name="connsiteY12" fmla="*/ 1054840 h 1623791"/>
                    <a:gd name="connsiteX13" fmla="*/ 429837 w 578313"/>
                    <a:gd name="connsiteY13" fmla="*/ 1617803 h 1623791"/>
                    <a:gd name="connsiteX14" fmla="*/ 439819 w 578313"/>
                    <a:gd name="connsiteY14" fmla="*/ 1623792 h 1623791"/>
                    <a:gd name="connsiteX15" fmla="*/ 445808 w 578313"/>
                    <a:gd name="connsiteY15" fmla="*/ 1621796 h 1623791"/>
                    <a:gd name="connsiteX16" fmla="*/ 451797 w 578313"/>
                    <a:gd name="connsiteY16" fmla="*/ 1605825 h 1623791"/>
                    <a:gd name="connsiteX17" fmla="*/ 198264 w 578313"/>
                    <a:gd name="connsiteY17" fmla="*/ 1044859 h 1623791"/>
                    <a:gd name="connsiteX18" fmla="*/ 28577 w 578313"/>
                    <a:gd name="connsiteY18" fmla="*/ 184445 h 1623791"/>
                    <a:gd name="connsiteX19" fmla="*/ 26580 w 578313"/>
                    <a:gd name="connsiteY19" fmla="*/ 162485 h 1623791"/>
                    <a:gd name="connsiteX20" fmla="*/ 46544 w 578313"/>
                    <a:gd name="connsiteY20" fmla="*/ 18750 h 1623791"/>
                    <a:gd name="connsiteX21" fmla="*/ 60518 w 578313"/>
                    <a:gd name="connsiteY21" fmla="*/ 64665 h 1623791"/>
                    <a:gd name="connsiteX22" fmla="*/ 62514 w 578313"/>
                    <a:gd name="connsiteY22" fmla="*/ 74647 h 1623791"/>
                    <a:gd name="connsiteX23" fmla="*/ 74492 w 578313"/>
                    <a:gd name="connsiteY23" fmla="*/ 82632 h 1623791"/>
                    <a:gd name="connsiteX24" fmla="*/ 84474 w 578313"/>
                    <a:gd name="connsiteY24" fmla="*/ 70654 h 1623791"/>
                    <a:gd name="connsiteX25" fmla="*/ 102441 w 578313"/>
                    <a:gd name="connsiteY25" fmla="*/ 20746 h 1623791"/>
                    <a:gd name="connsiteX26" fmla="*/ 106433 w 578313"/>
                    <a:gd name="connsiteY26" fmla="*/ 18750 h 1623791"/>
                    <a:gd name="connsiteX27" fmla="*/ 128393 w 578313"/>
                    <a:gd name="connsiteY27" fmla="*/ 74647 h 1623791"/>
                    <a:gd name="connsiteX28" fmla="*/ 140371 w 578313"/>
                    <a:gd name="connsiteY28" fmla="*/ 84629 h 1623791"/>
                    <a:gd name="connsiteX29" fmla="*/ 152349 w 578313"/>
                    <a:gd name="connsiteY29" fmla="*/ 72651 h 1623791"/>
                    <a:gd name="connsiteX30" fmla="*/ 166323 w 578313"/>
                    <a:gd name="connsiteY30" fmla="*/ 22743 h 1623791"/>
                    <a:gd name="connsiteX31" fmla="*/ 172312 w 578313"/>
                    <a:gd name="connsiteY31" fmla="*/ 22743 h 1623791"/>
                    <a:gd name="connsiteX32" fmla="*/ 192275 w 578313"/>
                    <a:gd name="connsiteY32" fmla="*/ 158492 h 1623791"/>
                    <a:gd name="connsiteX33" fmla="*/ 194271 w 578313"/>
                    <a:gd name="connsiteY33" fmla="*/ 186441 h 1623791"/>
                    <a:gd name="connsiteX34" fmla="*/ 555606 w 578313"/>
                    <a:gd name="connsiteY34" fmla="*/ 1436138 h 1623791"/>
                    <a:gd name="connsiteX35" fmla="*/ 571576 w 578313"/>
                    <a:gd name="connsiteY35" fmla="*/ 1442127 h 1623791"/>
                    <a:gd name="connsiteX36" fmla="*/ 577565 w 578313"/>
                    <a:gd name="connsiteY36" fmla="*/ 1426156 h 1623791"/>
                    <a:gd name="connsiteX37" fmla="*/ 222220 w 578313"/>
                    <a:gd name="connsiteY37" fmla="*/ 192430 h 1623791"/>
                    <a:gd name="connsiteX0" fmla="*/ 222220 w 578313"/>
                    <a:gd name="connsiteY0" fmla="*/ 192430 h 1623792"/>
                    <a:gd name="connsiteX1" fmla="*/ 220224 w 578313"/>
                    <a:gd name="connsiteY1" fmla="*/ 166478 h 1623792"/>
                    <a:gd name="connsiteX2" fmla="*/ 186286 w 578313"/>
                    <a:gd name="connsiteY2" fmla="*/ 10765 h 1623792"/>
                    <a:gd name="connsiteX3" fmla="*/ 156341 w 578313"/>
                    <a:gd name="connsiteY3" fmla="*/ 10765 h 1623792"/>
                    <a:gd name="connsiteX4" fmla="*/ 142367 w 578313"/>
                    <a:gd name="connsiteY4" fmla="*/ 28732 h 1623792"/>
                    <a:gd name="connsiteX5" fmla="*/ 112422 w 578313"/>
                    <a:gd name="connsiteY5" fmla="*/ 2780 h 1623792"/>
                    <a:gd name="connsiteX6" fmla="*/ 90463 w 578313"/>
                    <a:gd name="connsiteY6" fmla="*/ 8768 h 1623792"/>
                    <a:gd name="connsiteX7" fmla="*/ 76488 w 578313"/>
                    <a:gd name="connsiteY7" fmla="*/ 26735 h 1623792"/>
                    <a:gd name="connsiteX8" fmla="*/ 60518 w 578313"/>
                    <a:gd name="connsiteY8" fmla="*/ 4776 h 1623792"/>
                    <a:gd name="connsiteX9" fmla="*/ 40555 w 578313"/>
                    <a:gd name="connsiteY9" fmla="*/ 783 h 1623792"/>
                    <a:gd name="connsiteX10" fmla="*/ 2624 w 578313"/>
                    <a:gd name="connsiteY10" fmla="*/ 168474 h 1623792"/>
                    <a:gd name="connsiteX11" fmla="*/ 4621 w 578313"/>
                    <a:gd name="connsiteY11" fmla="*/ 188437 h 1623792"/>
                    <a:gd name="connsiteX12" fmla="*/ 176304 w 578313"/>
                    <a:gd name="connsiteY12" fmla="*/ 1054840 h 1623792"/>
                    <a:gd name="connsiteX13" fmla="*/ 429837 w 578313"/>
                    <a:gd name="connsiteY13" fmla="*/ 1617803 h 1623792"/>
                    <a:gd name="connsiteX14" fmla="*/ 439819 w 578313"/>
                    <a:gd name="connsiteY14" fmla="*/ 1623792 h 1623792"/>
                    <a:gd name="connsiteX15" fmla="*/ 445808 w 578313"/>
                    <a:gd name="connsiteY15" fmla="*/ 1621796 h 1623792"/>
                    <a:gd name="connsiteX16" fmla="*/ 451797 w 578313"/>
                    <a:gd name="connsiteY16" fmla="*/ 1605825 h 1623792"/>
                    <a:gd name="connsiteX17" fmla="*/ 198264 w 578313"/>
                    <a:gd name="connsiteY17" fmla="*/ 1044859 h 1623792"/>
                    <a:gd name="connsiteX18" fmla="*/ 28577 w 578313"/>
                    <a:gd name="connsiteY18" fmla="*/ 184445 h 1623792"/>
                    <a:gd name="connsiteX19" fmla="*/ 26580 w 578313"/>
                    <a:gd name="connsiteY19" fmla="*/ 162485 h 1623792"/>
                    <a:gd name="connsiteX20" fmla="*/ 46544 w 578313"/>
                    <a:gd name="connsiteY20" fmla="*/ 18750 h 1623792"/>
                    <a:gd name="connsiteX21" fmla="*/ 60518 w 578313"/>
                    <a:gd name="connsiteY21" fmla="*/ 64665 h 1623792"/>
                    <a:gd name="connsiteX22" fmla="*/ 62514 w 578313"/>
                    <a:gd name="connsiteY22" fmla="*/ 74647 h 1623792"/>
                    <a:gd name="connsiteX23" fmla="*/ 74492 w 578313"/>
                    <a:gd name="connsiteY23" fmla="*/ 82632 h 1623792"/>
                    <a:gd name="connsiteX24" fmla="*/ 84474 w 578313"/>
                    <a:gd name="connsiteY24" fmla="*/ 70654 h 1623792"/>
                    <a:gd name="connsiteX25" fmla="*/ 102441 w 578313"/>
                    <a:gd name="connsiteY25" fmla="*/ 20746 h 1623792"/>
                    <a:gd name="connsiteX26" fmla="*/ 106433 w 578313"/>
                    <a:gd name="connsiteY26" fmla="*/ 18750 h 1623792"/>
                    <a:gd name="connsiteX27" fmla="*/ 128393 w 578313"/>
                    <a:gd name="connsiteY27" fmla="*/ 74647 h 1623792"/>
                    <a:gd name="connsiteX28" fmla="*/ 140371 w 578313"/>
                    <a:gd name="connsiteY28" fmla="*/ 84629 h 1623792"/>
                    <a:gd name="connsiteX29" fmla="*/ 152349 w 578313"/>
                    <a:gd name="connsiteY29" fmla="*/ 72651 h 1623792"/>
                    <a:gd name="connsiteX30" fmla="*/ 166323 w 578313"/>
                    <a:gd name="connsiteY30" fmla="*/ 22743 h 1623792"/>
                    <a:gd name="connsiteX31" fmla="*/ 172312 w 578313"/>
                    <a:gd name="connsiteY31" fmla="*/ 22743 h 1623792"/>
                    <a:gd name="connsiteX32" fmla="*/ 192275 w 578313"/>
                    <a:gd name="connsiteY32" fmla="*/ 158492 h 1623792"/>
                    <a:gd name="connsiteX33" fmla="*/ 194271 w 578313"/>
                    <a:gd name="connsiteY33" fmla="*/ 186441 h 1623792"/>
                    <a:gd name="connsiteX34" fmla="*/ 538063 w 578313"/>
                    <a:gd name="connsiteY34" fmla="*/ 1450849 h 1623792"/>
                    <a:gd name="connsiteX35" fmla="*/ 571576 w 578313"/>
                    <a:gd name="connsiteY35" fmla="*/ 1442127 h 1623792"/>
                    <a:gd name="connsiteX36" fmla="*/ 577565 w 578313"/>
                    <a:gd name="connsiteY36" fmla="*/ 1426156 h 1623792"/>
                    <a:gd name="connsiteX37" fmla="*/ 222220 w 578313"/>
                    <a:gd name="connsiteY37" fmla="*/ 192430 h 1623792"/>
                    <a:gd name="connsiteX0" fmla="*/ 222220 w 572620"/>
                    <a:gd name="connsiteY0" fmla="*/ 192430 h 1623792"/>
                    <a:gd name="connsiteX1" fmla="*/ 220224 w 572620"/>
                    <a:gd name="connsiteY1" fmla="*/ 166478 h 1623792"/>
                    <a:gd name="connsiteX2" fmla="*/ 186286 w 572620"/>
                    <a:gd name="connsiteY2" fmla="*/ 10765 h 1623792"/>
                    <a:gd name="connsiteX3" fmla="*/ 156341 w 572620"/>
                    <a:gd name="connsiteY3" fmla="*/ 10765 h 1623792"/>
                    <a:gd name="connsiteX4" fmla="*/ 142367 w 572620"/>
                    <a:gd name="connsiteY4" fmla="*/ 28732 h 1623792"/>
                    <a:gd name="connsiteX5" fmla="*/ 112422 w 572620"/>
                    <a:gd name="connsiteY5" fmla="*/ 2780 h 1623792"/>
                    <a:gd name="connsiteX6" fmla="*/ 90463 w 572620"/>
                    <a:gd name="connsiteY6" fmla="*/ 8768 h 1623792"/>
                    <a:gd name="connsiteX7" fmla="*/ 76488 w 572620"/>
                    <a:gd name="connsiteY7" fmla="*/ 26735 h 1623792"/>
                    <a:gd name="connsiteX8" fmla="*/ 60518 w 572620"/>
                    <a:gd name="connsiteY8" fmla="*/ 4776 h 1623792"/>
                    <a:gd name="connsiteX9" fmla="*/ 40555 w 572620"/>
                    <a:gd name="connsiteY9" fmla="*/ 783 h 1623792"/>
                    <a:gd name="connsiteX10" fmla="*/ 2624 w 572620"/>
                    <a:gd name="connsiteY10" fmla="*/ 168474 h 1623792"/>
                    <a:gd name="connsiteX11" fmla="*/ 4621 w 572620"/>
                    <a:gd name="connsiteY11" fmla="*/ 188437 h 1623792"/>
                    <a:gd name="connsiteX12" fmla="*/ 176304 w 572620"/>
                    <a:gd name="connsiteY12" fmla="*/ 1054840 h 1623792"/>
                    <a:gd name="connsiteX13" fmla="*/ 429837 w 572620"/>
                    <a:gd name="connsiteY13" fmla="*/ 1617803 h 1623792"/>
                    <a:gd name="connsiteX14" fmla="*/ 439819 w 572620"/>
                    <a:gd name="connsiteY14" fmla="*/ 1623792 h 1623792"/>
                    <a:gd name="connsiteX15" fmla="*/ 445808 w 572620"/>
                    <a:gd name="connsiteY15" fmla="*/ 1621796 h 1623792"/>
                    <a:gd name="connsiteX16" fmla="*/ 451797 w 572620"/>
                    <a:gd name="connsiteY16" fmla="*/ 1605825 h 1623792"/>
                    <a:gd name="connsiteX17" fmla="*/ 198264 w 572620"/>
                    <a:gd name="connsiteY17" fmla="*/ 1044859 h 1623792"/>
                    <a:gd name="connsiteX18" fmla="*/ 28577 w 572620"/>
                    <a:gd name="connsiteY18" fmla="*/ 184445 h 1623792"/>
                    <a:gd name="connsiteX19" fmla="*/ 26580 w 572620"/>
                    <a:gd name="connsiteY19" fmla="*/ 162485 h 1623792"/>
                    <a:gd name="connsiteX20" fmla="*/ 46544 w 572620"/>
                    <a:gd name="connsiteY20" fmla="*/ 18750 h 1623792"/>
                    <a:gd name="connsiteX21" fmla="*/ 60518 w 572620"/>
                    <a:gd name="connsiteY21" fmla="*/ 64665 h 1623792"/>
                    <a:gd name="connsiteX22" fmla="*/ 62514 w 572620"/>
                    <a:gd name="connsiteY22" fmla="*/ 74647 h 1623792"/>
                    <a:gd name="connsiteX23" fmla="*/ 74492 w 572620"/>
                    <a:gd name="connsiteY23" fmla="*/ 82632 h 1623792"/>
                    <a:gd name="connsiteX24" fmla="*/ 84474 w 572620"/>
                    <a:gd name="connsiteY24" fmla="*/ 70654 h 1623792"/>
                    <a:gd name="connsiteX25" fmla="*/ 102441 w 572620"/>
                    <a:gd name="connsiteY25" fmla="*/ 20746 h 1623792"/>
                    <a:gd name="connsiteX26" fmla="*/ 106433 w 572620"/>
                    <a:gd name="connsiteY26" fmla="*/ 18750 h 1623792"/>
                    <a:gd name="connsiteX27" fmla="*/ 128393 w 572620"/>
                    <a:gd name="connsiteY27" fmla="*/ 74647 h 1623792"/>
                    <a:gd name="connsiteX28" fmla="*/ 140371 w 572620"/>
                    <a:gd name="connsiteY28" fmla="*/ 84629 h 1623792"/>
                    <a:gd name="connsiteX29" fmla="*/ 152349 w 572620"/>
                    <a:gd name="connsiteY29" fmla="*/ 72651 h 1623792"/>
                    <a:gd name="connsiteX30" fmla="*/ 166323 w 572620"/>
                    <a:gd name="connsiteY30" fmla="*/ 22743 h 1623792"/>
                    <a:gd name="connsiteX31" fmla="*/ 172312 w 572620"/>
                    <a:gd name="connsiteY31" fmla="*/ 22743 h 1623792"/>
                    <a:gd name="connsiteX32" fmla="*/ 192275 w 572620"/>
                    <a:gd name="connsiteY32" fmla="*/ 158492 h 1623792"/>
                    <a:gd name="connsiteX33" fmla="*/ 194271 w 572620"/>
                    <a:gd name="connsiteY33" fmla="*/ 186441 h 1623792"/>
                    <a:gd name="connsiteX34" fmla="*/ 538063 w 572620"/>
                    <a:gd name="connsiteY34" fmla="*/ 1450849 h 1623792"/>
                    <a:gd name="connsiteX35" fmla="*/ 571576 w 572620"/>
                    <a:gd name="connsiteY35" fmla="*/ 1442127 h 1623792"/>
                    <a:gd name="connsiteX36" fmla="*/ 553927 w 572620"/>
                    <a:gd name="connsiteY36" fmla="*/ 1439081 h 1623792"/>
                    <a:gd name="connsiteX37" fmla="*/ 222220 w 572620"/>
                    <a:gd name="connsiteY37" fmla="*/ 192430 h 1623792"/>
                    <a:gd name="connsiteX0" fmla="*/ 222220 w 554370"/>
                    <a:gd name="connsiteY0" fmla="*/ 192430 h 1623792"/>
                    <a:gd name="connsiteX1" fmla="*/ 220224 w 554370"/>
                    <a:gd name="connsiteY1" fmla="*/ 166478 h 1623792"/>
                    <a:gd name="connsiteX2" fmla="*/ 186286 w 554370"/>
                    <a:gd name="connsiteY2" fmla="*/ 10765 h 1623792"/>
                    <a:gd name="connsiteX3" fmla="*/ 156341 w 554370"/>
                    <a:gd name="connsiteY3" fmla="*/ 10765 h 1623792"/>
                    <a:gd name="connsiteX4" fmla="*/ 142367 w 554370"/>
                    <a:gd name="connsiteY4" fmla="*/ 28732 h 1623792"/>
                    <a:gd name="connsiteX5" fmla="*/ 112422 w 554370"/>
                    <a:gd name="connsiteY5" fmla="*/ 2780 h 1623792"/>
                    <a:gd name="connsiteX6" fmla="*/ 90463 w 554370"/>
                    <a:gd name="connsiteY6" fmla="*/ 8768 h 1623792"/>
                    <a:gd name="connsiteX7" fmla="*/ 76488 w 554370"/>
                    <a:gd name="connsiteY7" fmla="*/ 26735 h 1623792"/>
                    <a:gd name="connsiteX8" fmla="*/ 60518 w 554370"/>
                    <a:gd name="connsiteY8" fmla="*/ 4776 h 1623792"/>
                    <a:gd name="connsiteX9" fmla="*/ 40555 w 554370"/>
                    <a:gd name="connsiteY9" fmla="*/ 783 h 1623792"/>
                    <a:gd name="connsiteX10" fmla="*/ 2624 w 554370"/>
                    <a:gd name="connsiteY10" fmla="*/ 168474 h 1623792"/>
                    <a:gd name="connsiteX11" fmla="*/ 4621 w 554370"/>
                    <a:gd name="connsiteY11" fmla="*/ 188437 h 1623792"/>
                    <a:gd name="connsiteX12" fmla="*/ 176304 w 554370"/>
                    <a:gd name="connsiteY12" fmla="*/ 1054840 h 1623792"/>
                    <a:gd name="connsiteX13" fmla="*/ 429837 w 554370"/>
                    <a:gd name="connsiteY13" fmla="*/ 1617803 h 1623792"/>
                    <a:gd name="connsiteX14" fmla="*/ 439819 w 554370"/>
                    <a:gd name="connsiteY14" fmla="*/ 1623792 h 1623792"/>
                    <a:gd name="connsiteX15" fmla="*/ 445808 w 554370"/>
                    <a:gd name="connsiteY15" fmla="*/ 1621796 h 1623792"/>
                    <a:gd name="connsiteX16" fmla="*/ 451797 w 554370"/>
                    <a:gd name="connsiteY16" fmla="*/ 1605825 h 1623792"/>
                    <a:gd name="connsiteX17" fmla="*/ 198264 w 554370"/>
                    <a:gd name="connsiteY17" fmla="*/ 1044859 h 1623792"/>
                    <a:gd name="connsiteX18" fmla="*/ 28577 w 554370"/>
                    <a:gd name="connsiteY18" fmla="*/ 184445 h 1623792"/>
                    <a:gd name="connsiteX19" fmla="*/ 26580 w 554370"/>
                    <a:gd name="connsiteY19" fmla="*/ 162485 h 1623792"/>
                    <a:gd name="connsiteX20" fmla="*/ 46544 w 554370"/>
                    <a:gd name="connsiteY20" fmla="*/ 18750 h 1623792"/>
                    <a:gd name="connsiteX21" fmla="*/ 60518 w 554370"/>
                    <a:gd name="connsiteY21" fmla="*/ 64665 h 1623792"/>
                    <a:gd name="connsiteX22" fmla="*/ 62514 w 554370"/>
                    <a:gd name="connsiteY22" fmla="*/ 74647 h 1623792"/>
                    <a:gd name="connsiteX23" fmla="*/ 74492 w 554370"/>
                    <a:gd name="connsiteY23" fmla="*/ 82632 h 1623792"/>
                    <a:gd name="connsiteX24" fmla="*/ 84474 w 554370"/>
                    <a:gd name="connsiteY24" fmla="*/ 70654 h 1623792"/>
                    <a:gd name="connsiteX25" fmla="*/ 102441 w 554370"/>
                    <a:gd name="connsiteY25" fmla="*/ 20746 h 1623792"/>
                    <a:gd name="connsiteX26" fmla="*/ 106433 w 554370"/>
                    <a:gd name="connsiteY26" fmla="*/ 18750 h 1623792"/>
                    <a:gd name="connsiteX27" fmla="*/ 128393 w 554370"/>
                    <a:gd name="connsiteY27" fmla="*/ 74647 h 1623792"/>
                    <a:gd name="connsiteX28" fmla="*/ 140371 w 554370"/>
                    <a:gd name="connsiteY28" fmla="*/ 84629 h 1623792"/>
                    <a:gd name="connsiteX29" fmla="*/ 152349 w 554370"/>
                    <a:gd name="connsiteY29" fmla="*/ 72651 h 1623792"/>
                    <a:gd name="connsiteX30" fmla="*/ 166323 w 554370"/>
                    <a:gd name="connsiteY30" fmla="*/ 22743 h 1623792"/>
                    <a:gd name="connsiteX31" fmla="*/ 172312 w 554370"/>
                    <a:gd name="connsiteY31" fmla="*/ 22743 h 1623792"/>
                    <a:gd name="connsiteX32" fmla="*/ 192275 w 554370"/>
                    <a:gd name="connsiteY32" fmla="*/ 158492 h 1623792"/>
                    <a:gd name="connsiteX33" fmla="*/ 194271 w 554370"/>
                    <a:gd name="connsiteY33" fmla="*/ 186441 h 1623792"/>
                    <a:gd name="connsiteX34" fmla="*/ 538063 w 554370"/>
                    <a:gd name="connsiteY34" fmla="*/ 1450849 h 1623792"/>
                    <a:gd name="connsiteX35" fmla="*/ 544891 w 554370"/>
                    <a:gd name="connsiteY35" fmla="*/ 1454159 h 1623792"/>
                    <a:gd name="connsiteX36" fmla="*/ 553927 w 554370"/>
                    <a:gd name="connsiteY36" fmla="*/ 1439081 h 1623792"/>
                    <a:gd name="connsiteX37" fmla="*/ 222220 w 554370"/>
                    <a:gd name="connsiteY37" fmla="*/ 192430 h 16237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554370" h="1623792">
                      <a:moveTo>
                        <a:pt x="222220" y="192430"/>
                      </a:moveTo>
                      <a:cubicBezTo>
                        <a:pt x="222220" y="186441"/>
                        <a:pt x="222220" y="176459"/>
                        <a:pt x="220224" y="166478"/>
                      </a:cubicBezTo>
                      <a:cubicBezTo>
                        <a:pt x="216231" y="74647"/>
                        <a:pt x="208246" y="22743"/>
                        <a:pt x="186286" y="10765"/>
                      </a:cubicBezTo>
                      <a:cubicBezTo>
                        <a:pt x="172312" y="4776"/>
                        <a:pt x="162330" y="6772"/>
                        <a:pt x="156341" y="10765"/>
                      </a:cubicBezTo>
                      <a:cubicBezTo>
                        <a:pt x="150352" y="14757"/>
                        <a:pt x="144363" y="20746"/>
                        <a:pt x="142367" y="28732"/>
                      </a:cubicBezTo>
                      <a:cubicBezTo>
                        <a:pt x="136378" y="14757"/>
                        <a:pt x="126396" y="4776"/>
                        <a:pt x="112422" y="2780"/>
                      </a:cubicBezTo>
                      <a:cubicBezTo>
                        <a:pt x="104437" y="783"/>
                        <a:pt x="96452" y="2780"/>
                        <a:pt x="90463" y="8768"/>
                      </a:cubicBezTo>
                      <a:cubicBezTo>
                        <a:pt x="84474" y="12761"/>
                        <a:pt x="80481" y="18750"/>
                        <a:pt x="76488" y="26735"/>
                      </a:cubicBezTo>
                      <a:cubicBezTo>
                        <a:pt x="72496" y="16754"/>
                        <a:pt x="68503" y="8768"/>
                        <a:pt x="60518" y="4776"/>
                      </a:cubicBezTo>
                      <a:cubicBezTo>
                        <a:pt x="54529" y="783"/>
                        <a:pt x="48540" y="-1213"/>
                        <a:pt x="40555" y="783"/>
                      </a:cubicBezTo>
                      <a:cubicBezTo>
                        <a:pt x="-7357" y="12761"/>
                        <a:pt x="-1368" y="102596"/>
                        <a:pt x="2624" y="168474"/>
                      </a:cubicBezTo>
                      <a:cubicBezTo>
                        <a:pt x="2624" y="176459"/>
                        <a:pt x="2624" y="182448"/>
                        <a:pt x="4621" y="188437"/>
                      </a:cubicBezTo>
                      <a:cubicBezTo>
                        <a:pt x="6617" y="234353"/>
                        <a:pt x="60518" y="747407"/>
                        <a:pt x="176304" y="1054840"/>
                      </a:cubicBezTo>
                      <a:cubicBezTo>
                        <a:pt x="240187" y="1226524"/>
                        <a:pt x="320040" y="1406193"/>
                        <a:pt x="429837" y="1617803"/>
                      </a:cubicBezTo>
                      <a:cubicBezTo>
                        <a:pt x="431834" y="1621796"/>
                        <a:pt x="435826" y="1623792"/>
                        <a:pt x="439819" y="1623792"/>
                      </a:cubicBezTo>
                      <a:cubicBezTo>
                        <a:pt x="441815" y="1623792"/>
                        <a:pt x="443812" y="1623792"/>
                        <a:pt x="445808" y="1621796"/>
                      </a:cubicBezTo>
                      <a:cubicBezTo>
                        <a:pt x="451797" y="1619799"/>
                        <a:pt x="453793" y="1611814"/>
                        <a:pt x="451797" y="1605825"/>
                      </a:cubicBezTo>
                      <a:cubicBezTo>
                        <a:pt x="341999" y="1394215"/>
                        <a:pt x="262146" y="1214546"/>
                        <a:pt x="198264" y="1044859"/>
                      </a:cubicBezTo>
                      <a:cubicBezTo>
                        <a:pt x="84474" y="739422"/>
                        <a:pt x="30573" y="230360"/>
                        <a:pt x="28577" y="184445"/>
                      </a:cubicBezTo>
                      <a:cubicBezTo>
                        <a:pt x="28577" y="178456"/>
                        <a:pt x="28577" y="170470"/>
                        <a:pt x="26580" y="162485"/>
                      </a:cubicBezTo>
                      <a:cubicBezTo>
                        <a:pt x="24584" y="118566"/>
                        <a:pt x="18595" y="26735"/>
                        <a:pt x="46544" y="18750"/>
                      </a:cubicBezTo>
                      <a:cubicBezTo>
                        <a:pt x="48540" y="18750"/>
                        <a:pt x="54529" y="24739"/>
                        <a:pt x="60518" y="64665"/>
                      </a:cubicBezTo>
                      <a:cubicBezTo>
                        <a:pt x="60518" y="68658"/>
                        <a:pt x="62514" y="72651"/>
                        <a:pt x="62514" y="74647"/>
                      </a:cubicBezTo>
                      <a:cubicBezTo>
                        <a:pt x="64510" y="80636"/>
                        <a:pt x="68503" y="84629"/>
                        <a:pt x="74492" y="82632"/>
                      </a:cubicBezTo>
                      <a:cubicBezTo>
                        <a:pt x="80481" y="82632"/>
                        <a:pt x="84474" y="76643"/>
                        <a:pt x="84474" y="70654"/>
                      </a:cubicBezTo>
                      <a:cubicBezTo>
                        <a:pt x="84474" y="56680"/>
                        <a:pt x="92459" y="28732"/>
                        <a:pt x="102441" y="20746"/>
                      </a:cubicBezTo>
                      <a:cubicBezTo>
                        <a:pt x="104437" y="18750"/>
                        <a:pt x="104437" y="18750"/>
                        <a:pt x="106433" y="18750"/>
                      </a:cubicBezTo>
                      <a:cubicBezTo>
                        <a:pt x="116415" y="20746"/>
                        <a:pt x="126396" y="50691"/>
                        <a:pt x="128393" y="74647"/>
                      </a:cubicBezTo>
                      <a:cubicBezTo>
                        <a:pt x="128393" y="80636"/>
                        <a:pt x="134382" y="84629"/>
                        <a:pt x="140371" y="84629"/>
                      </a:cubicBezTo>
                      <a:cubicBezTo>
                        <a:pt x="146360" y="84629"/>
                        <a:pt x="152349" y="78640"/>
                        <a:pt x="152349" y="72651"/>
                      </a:cubicBezTo>
                      <a:cubicBezTo>
                        <a:pt x="152349" y="52688"/>
                        <a:pt x="158338" y="26735"/>
                        <a:pt x="166323" y="22743"/>
                      </a:cubicBezTo>
                      <a:cubicBezTo>
                        <a:pt x="166323" y="22743"/>
                        <a:pt x="168319" y="20746"/>
                        <a:pt x="172312" y="22743"/>
                      </a:cubicBezTo>
                      <a:cubicBezTo>
                        <a:pt x="186286" y="30728"/>
                        <a:pt x="192275" y="126551"/>
                        <a:pt x="192275" y="158492"/>
                      </a:cubicBezTo>
                      <a:cubicBezTo>
                        <a:pt x="192275" y="170470"/>
                        <a:pt x="194271" y="178456"/>
                        <a:pt x="194271" y="186441"/>
                      </a:cubicBezTo>
                      <a:cubicBezTo>
                        <a:pt x="228209" y="599679"/>
                        <a:pt x="324456" y="1011658"/>
                        <a:pt x="538063" y="1450849"/>
                      </a:cubicBezTo>
                      <a:cubicBezTo>
                        <a:pt x="540059" y="1456838"/>
                        <a:pt x="538902" y="1456155"/>
                        <a:pt x="544891" y="1454159"/>
                      </a:cubicBezTo>
                      <a:cubicBezTo>
                        <a:pt x="550880" y="1452162"/>
                        <a:pt x="555923" y="1445070"/>
                        <a:pt x="553927" y="1439081"/>
                      </a:cubicBezTo>
                      <a:cubicBezTo>
                        <a:pt x="346310" y="1009872"/>
                        <a:pt x="254161" y="603672"/>
                        <a:pt x="222220" y="192430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  <p:grpSp>
            <p:nvGrpSpPr>
              <p:cNvPr id="59" name="Graphic 1">
                <a:extLst>
                  <a:ext uri="{FF2B5EF4-FFF2-40B4-BE49-F238E27FC236}">
                    <a16:creationId xmlns:a16="http://schemas.microsoft.com/office/drawing/2014/main" id="{39D2E7E8-1A19-45FF-91B6-43BF3559EED2}"/>
                  </a:ext>
                </a:extLst>
              </p:cNvPr>
              <p:cNvGrpSpPr/>
              <p:nvPr/>
            </p:nvGrpSpPr>
            <p:grpSpPr>
              <a:xfrm>
                <a:off x="3806662" y="1678057"/>
                <a:ext cx="467622" cy="610874"/>
                <a:chOff x="3806662" y="1678057"/>
                <a:chExt cx="467622" cy="610874"/>
              </a:xfrm>
            </p:grpSpPr>
            <p:grpSp>
              <p:nvGrpSpPr>
                <p:cNvPr id="60" name="Graphic 1">
                  <a:extLst>
                    <a:ext uri="{FF2B5EF4-FFF2-40B4-BE49-F238E27FC236}">
                      <a16:creationId xmlns:a16="http://schemas.microsoft.com/office/drawing/2014/main" id="{9A6740AA-075C-4FA8-A629-5F762C366D56}"/>
                    </a:ext>
                  </a:extLst>
                </p:cNvPr>
                <p:cNvGrpSpPr/>
                <p:nvPr/>
              </p:nvGrpSpPr>
              <p:grpSpPr>
                <a:xfrm>
                  <a:off x="3806662" y="1678057"/>
                  <a:ext cx="467622" cy="610874"/>
                  <a:chOff x="3806662" y="1678057"/>
                  <a:chExt cx="467622" cy="610874"/>
                </a:xfrm>
              </p:grpSpPr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id="{4EF4D25B-4BA5-47F0-B476-CF5DC4044377}"/>
                      </a:ext>
                    </a:extLst>
                  </p:cNvPr>
                  <p:cNvSpPr/>
                  <p:nvPr/>
                </p:nvSpPr>
                <p:spPr>
                  <a:xfrm>
                    <a:off x="3820636" y="1694653"/>
                    <a:ext cx="437389" cy="581187"/>
                  </a:xfrm>
                  <a:custGeom>
                    <a:avLst/>
                    <a:gdLst>
                      <a:gd name="connsiteX0" fmla="*/ 428766 w 437389"/>
                      <a:gd name="connsiteY0" fmla="*/ 153091 h 581187"/>
                      <a:gd name="connsiteX1" fmla="*/ 330946 w 437389"/>
                      <a:gd name="connsiteY1" fmla="*/ 218970 h 581187"/>
                      <a:gd name="connsiteX2" fmla="*/ 273053 w 437389"/>
                      <a:gd name="connsiteY2" fmla="*/ 83220 h 581187"/>
                      <a:gd name="connsiteX3" fmla="*/ 129317 w 437389"/>
                      <a:gd name="connsiteY3" fmla="*/ 5364 h 581187"/>
                      <a:gd name="connsiteX4" fmla="*/ 11534 w 437389"/>
                      <a:gd name="connsiteY4" fmla="*/ 222963 h 581187"/>
                      <a:gd name="connsiteX5" fmla="*/ 11534 w 437389"/>
                      <a:gd name="connsiteY5" fmla="*/ 558345 h 581187"/>
                      <a:gd name="connsiteX6" fmla="*/ 113347 w 437389"/>
                      <a:gd name="connsiteY6" fmla="*/ 580304 h 581187"/>
                      <a:gd name="connsiteX7" fmla="*/ 378858 w 437389"/>
                      <a:gd name="connsiteY7" fmla="*/ 512429 h 581187"/>
                      <a:gd name="connsiteX8" fmla="*/ 370872 w 437389"/>
                      <a:gd name="connsiteY8" fmla="*/ 432576 h 581187"/>
                      <a:gd name="connsiteX9" fmla="*/ 356898 w 437389"/>
                      <a:gd name="connsiteY9" fmla="*/ 334757 h 581187"/>
                      <a:gd name="connsiteX10" fmla="*/ 428766 w 437389"/>
                      <a:gd name="connsiteY10" fmla="*/ 153091 h 581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37389" h="581187">
                        <a:moveTo>
                          <a:pt x="428766" y="153091"/>
                        </a:moveTo>
                        <a:cubicBezTo>
                          <a:pt x="400817" y="125143"/>
                          <a:pt x="366880" y="173055"/>
                          <a:pt x="330946" y="218970"/>
                        </a:cubicBezTo>
                        <a:cubicBezTo>
                          <a:pt x="316972" y="173055"/>
                          <a:pt x="295012" y="119154"/>
                          <a:pt x="273053" y="83220"/>
                        </a:cubicBezTo>
                        <a:cubicBezTo>
                          <a:pt x="237119" y="23331"/>
                          <a:pt x="193200" y="-14600"/>
                          <a:pt x="129317" y="5364"/>
                        </a:cubicBezTo>
                        <a:cubicBezTo>
                          <a:pt x="63439" y="25327"/>
                          <a:pt x="31498" y="113165"/>
                          <a:pt x="11534" y="222963"/>
                        </a:cubicBezTo>
                        <a:cubicBezTo>
                          <a:pt x="-14418" y="362705"/>
                          <a:pt x="11534" y="558345"/>
                          <a:pt x="11534" y="558345"/>
                        </a:cubicBezTo>
                        <a:cubicBezTo>
                          <a:pt x="11534" y="558345"/>
                          <a:pt x="73420" y="578308"/>
                          <a:pt x="113347" y="580304"/>
                        </a:cubicBezTo>
                        <a:cubicBezTo>
                          <a:pt x="297008" y="590286"/>
                          <a:pt x="378858" y="512429"/>
                          <a:pt x="378858" y="512429"/>
                        </a:cubicBezTo>
                        <a:cubicBezTo>
                          <a:pt x="378858" y="512429"/>
                          <a:pt x="376861" y="480488"/>
                          <a:pt x="370872" y="432576"/>
                        </a:cubicBezTo>
                        <a:cubicBezTo>
                          <a:pt x="366880" y="404628"/>
                          <a:pt x="362887" y="370690"/>
                          <a:pt x="356898" y="334757"/>
                        </a:cubicBezTo>
                        <a:cubicBezTo>
                          <a:pt x="404810" y="276863"/>
                          <a:pt x="458710" y="183036"/>
                          <a:pt x="428766" y="153091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id="{0B284082-415D-47E7-AEF3-DF305B5CD6BB}"/>
                      </a:ext>
                    </a:extLst>
                  </p:cNvPr>
                  <p:cNvSpPr/>
                  <p:nvPr/>
                </p:nvSpPr>
                <p:spPr>
                  <a:xfrm>
                    <a:off x="3806662" y="1678057"/>
                    <a:ext cx="467622" cy="610874"/>
                  </a:xfrm>
                  <a:custGeom>
                    <a:avLst/>
                    <a:gdLst>
                      <a:gd name="connsiteX0" fmla="*/ 454718 w 467622"/>
                      <a:gd name="connsiteY0" fmla="*/ 159706 h 610874"/>
                      <a:gd name="connsiteX1" fmla="*/ 426769 w 467622"/>
                      <a:gd name="connsiteY1" fmla="*/ 147728 h 610874"/>
                      <a:gd name="connsiteX2" fmla="*/ 350909 w 467622"/>
                      <a:gd name="connsiteY2" fmla="*/ 203625 h 610874"/>
                      <a:gd name="connsiteX3" fmla="*/ 301001 w 467622"/>
                      <a:gd name="connsiteY3" fmla="*/ 91831 h 610874"/>
                      <a:gd name="connsiteX4" fmla="*/ 175233 w 467622"/>
                      <a:gd name="connsiteY4" fmla="*/ 0 h 610874"/>
                      <a:gd name="connsiteX5" fmla="*/ 139299 w 467622"/>
                      <a:gd name="connsiteY5" fmla="*/ 5989 h 610874"/>
                      <a:gd name="connsiteX6" fmla="*/ 11534 w 467622"/>
                      <a:gd name="connsiteY6" fmla="*/ 235566 h 610874"/>
                      <a:gd name="connsiteX7" fmla="*/ 11534 w 467622"/>
                      <a:gd name="connsiteY7" fmla="*/ 574940 h 610874"/>
                      <a:gd name="connsiteX8" fmla="*/ 13531 w 467622"/>
                      <a:gd name="connsiteY8" fmla="*/ 584922 h 610874"/>
                      <a:gd name="connsiteX9" fmla="*/ 23512 w 467622"/>
                      <a:gd name="connsiteY9" fmla="*/ 588915 h 610874"/>
                      <a:gd name="connsiteX10" fmla="*/ 129317 w 467622"/>
                      <a:gd name="connsiteY10" fmla="*/ 610874 h 610874"/>
                      <a:gd name="connsiteX11" fmla="*/ 163255 w 467622"/>
                      <a:gd name="connsiteY11" fmla="*/ 610874 h 610874"/>
                      <a:gd name="connsiteX12" fmla="*/ 406806 w 467622"/>
                      <a:gd name="connsiteY12" fmla="*/ 539007 h 610874"/>
                      <a:gd name="connsiteX13" fmla="*/ 412795 w 467622"/>
                      <a:gd name="connsiteY13" fmla="*/ 533018 h 610874"/>
                      <a:gd name="connsiteX14" fmla="*/ 412795 w 467622"/>
                      <a:gd name="connsiteY14" fmla="*/ 525032 h 610874"/>
                      <a:gd name="connsiteX15" fmla="*/ 404810 w 467622"/>
                      <a:gd name="connsiteY15" fmla="*/ 443183 h 610874"/>
                      <a:gd name="connsiteX16" fmla="*/ 390835 w 467622"/>
                      <a:gd name="connsiteY16" fmla="*/ 351352 h 610874"/>
                      <a:gd name="connsiteX17" fmla="*/ 454718 w 467622"/>
                      <a:gd name="connsiteY17" fmla="*/ 159706 h 610874"/>
                      <a:gd name="connsiteX18" fmla="*/ 370872 w 467622"/>
                      <a:gd name="connsiteY18" fmla="*/ 351352 h 610874"/>
                      <a:gd name="connsiteX19" fmla="*/ 384846 w 467622"/>
                      <a:gd name="connsiteY19" fmla="*/ 449172 h 610874"/>
                      <a:gd name="connsiteX20" fmla="*/ 392832 w 467622"/>
                      <a:gd name="connsiteY20" fmla="*/ 529025 h 610874"/>
                      <a:gd name="connsiteX21" fmla="*/ 161258 w 467622"/>
                      <a:gd name="connsiteY21" fmla="*/ 596900 h 610874"/>
                      <a:gd name="connsiteX22" fmla="*/ 127321 w 467622"/>
                      <a:gd name="connsiteY22" fmla="*/ 596900 h 610874"/>
                      <a:gd name="connsiteX23" fmla="*/ 25509 w 467622"/>
                      <a:gd name="connsiteY23" fmla="*/ 574940 h 610874"/>
                      <a:gd name="connsiteX24" fmla="*/ 25509 w 467622"/>
                      <a:gd name="connsiteY24" fmla="*/ 239558 h 610874"/>
                      <a:gd name="connsiteX25" fmla="*/ 143292 w 467622"/>
                      <a:gd name="connsiteY25" fmla="*/ 21959 h 610874"/>
                      <a:gd name="connsiteX26" fmla="*/ 175233 w 467622"/>
                      <a:gd name="connsiteY26" fmla="*/ 15971 h 610874"/>
                      <a:gd name="connsiteX27" fmla="*/ 285030 w 467622"/>
                      <a:gd name="connsiteY27" fmla="*/ 97820 h 610874"/>
                      <a:gd name="connsiteX28" fmla="*/ 342924 w 467622"/>
                      <a:gd name="connsiteY28" fmla="*/ 233570 h 610874"/>
                      <a:gd name="connsiteX29" fmla="*/ 424773 w 467622"/>
                      <a:gd name="connsiteY29" fmla="*/ 159706 h 610874"/>
                      <a:gd name="connsiteX30" fmla="*/ 442740 w 467622"/>
                      <a:gd name="connsiteY30" fmla="*/ 167691 h 610874"/>
                      <a:gd name="connsiteX31" fmla="*/ 370872 w 467622"/>
                      <a:gd name="connsiteY31" fmla="*/ 351352 h 610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67622" h="610874">
                        <a:moveTo>
                          <a:pt x="454718" y="159706"/>
                        </a:moveTo>
                        <a:cubicBezTo>
                          <a:pt x="444736" y="149724"/>
                          <a:pt x="432758" y="147728"/>
                          <a:pt x="426769" y="147728"/>
                        </a:cubicBezTo>
                        <a:cubicBezTo>
                          <a:pt x="400817" y="147728"/>
                          <a:pt x="376861" y="173680"/>
                          <a:pt x="350909" y="203625"/>
                        </a:cubicBezTo>
                        <a:cubicBezTo>
                          <a:pt x="336935" y="161702"/>
                          <a:pt x="316972" y="119779"/>
                          <a:pt x="301001" y="91831"/>
                        </a:cubicBezTo>
                        <a:cubicBezTo>
                          <a:pt x="263071" y="29945"/>
                          <a:pt x="223144" y="0"/>
                          <a:pt x="175233" y="0"/>
                        </a:cubicBezTo>
                        <a:cubicBezTo>
                          <a:pt x="163255" y="0"/>
                          <a:pt x="151277" y="1996"/>
                          <a:pt x="139299" y="5989"/>
                        </a:cubicBezTo>
                        <a:cubicBezTo>
                          <a:pt x="57450" y="31941"/>
                          <a:pt x="27505" y="141739"/>
                          <a:pt x="11534" y="235566"/>
                        </a:cubicBezTo>
                        <a:cubicBezTo>
                          <a:pt x="-14418" y="375308"/>
                          <a:pt x="11534" y="566955"/>
                          <a:pt x="11534" y="574940"/>
                        </a:cubicBezTo>
                        <a:lnTo>
                          <a:pt x="13531" y="584922"/>
                        </a:lnTo>
                        <a:lnTo>
                          <a:pt x="23512" y="588915"/>
                        </a:lnTo>
                        <a:cubicBezTo>
                          <a:pt x="25509" y="588915"/>
                          <a:pt x="87395" y="608878"/>
                          <a:pt x="129317" y="610874"/>
                        </a:cubicBezTo>
                        <a:cubicBezTo>
                          <a:pt x="141295" y="610874"/>
                          <a:pt x="153273" y="610874"/>
                          <a:pt x="163255" y="610874"/>
                        </a:cubicBezTo>
                        <a:cubicBezTo>
                          <a:pt x="326953" y="610874"/>
                          <a:pt x="402813" y="541003"/>
                          <a:pt x="406806" y="539007"/>
                        </a:cubicBezTo>
                        <a:lnTo>
                          <a:pt x="412795" y="533018"/>
                        </a:lnTo>
                        <a:lnTo>
                          <a:pt x="412795" y="525032"/>
                        </a:lnTo>
                        <a:cubicBezTo>
                          <a:pt x="412795" y="523036"/>
                          <a:pt x="410799" y="491095"/>
                          <a:pt x="404810" y="443183"/>
                        </a:cubicBezTo>
                        <a:cubicBezTo>
                          <a:pt x="400817" y="411242"/>
                          <a:pt x="396824" y="381297"/>
                          <a:pt x="390835" y="351352"/>
                        </a:cubicBezTo>
                        <a:cubicBezTo>
                          <a:pt x="410799" y="327397"/>
                          <a:pt x="500633" y="205621"/>
                          <a:pt x="454718" y="159706"/>
                        </a:cubicBezTo>
                        <a:close/>
                        <a:moveTo>
                          <a:pt x="370872" y="351352"/>
                        </a:moveTo>
                        <a:cubicBezTo>
                          <a:pt x="376861" y="387286"/>
                          <a:pt x="382850" y="421224"/>
                          <a:pt x="384846" y="449172"/>
                        </a:cubicBezTo>
                        <a:cubicBezTo>
                          <a:pt x="390835" y="497084"/>
                          <a:pt x="392832" y="529025"/>
                          <a:pt x="392832" y="529025"/>
                        </a:cubicBezTo>
                        <a:cubicBezTo>
                          <a:pt x="392832" y="529025"/>
                          <a:pt x="320964" y="596900"/>
                          <a:pt x="161258" y="596900"/>
                        </a:cubicBezTo>
                        <a:cubicBezTo>
                          <a:pt x="151277" y="596900"/>
                          <a:pt x="139299" y="596900"/>
                          <a:pt x="127321" y="596900"/>
                        </a:cubicBezTo>
                        <a:cubicBezTo>
                          <a:pt x="87395" y="594904"/>
                          <a:pt x="25509" y="574940"/>
                          <a:pt x="25509" y="574940"/>
                        </a:cubicBezTo>
                        <a:cubicBezTo>
                          <a:pt x="25509" y="574940"/>
                          <a:pt x="-444" y="379301"/>
                          <a:pt x="25509" y="239558"/>
                        </a:cubicBezTo>
                        <a:cubicBezTo>
                          <a:pt x="45472" y="129761"/>
                          <a:pt x="77413" y="41923"/>
                          <a:pt x="143292" y="21959"/>
                        </a:cubicBezTo>
                        <a:cubicBezTo>
                          <a:pt x="155269" y="17967"/>
                          <a:pt x="165251" y="15971"/>
                          <a:pt x="175233" y="15971"/>
                        </a:cubicBezTo>
                        <a:cubicBezTo>
                          <a:pt x="221148" y="15971"/>
                          <a:pt x="257082" y="49908"/>
                          <a:pt x="285030" y="97820"/>
                        </a:cubicBezTo>
                        <a:cubicBezTo>
                          <a:pt x="306990" y="133754"/>
                          <a:pt x="328949" y="189650"/>
                          <a:pt x="342924" y="233570"/>
                        </a:cubicBezTo>
                        <a:cubicBezTo>
                          <a:pt x="372869" y="197636"/>
                          <a:pt x="400817" y="159706"/>
                          <a:pt x="424773" y="159706"/>
                        </a:cubicBezTo>
                        <a:cubicBezTo>
                          <a:pt x="430762" y="159706"/>
                          <a:pt x="436751" y="161702"/>
                          <a:pt x="442740" y="167691"/>
                        </a:cubicBezTo>
                        <a:cubicBezTo>
                          <a:pt x="472685" y="199632"/>
                          <a:pt x="418784" y="293459"/>
                          <a:pt x="370872" y="351352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6F3F8C6C-D8A5-42A5-8B0C-02D269FECB4C}"/>
                    </a:ext>
                  </a:extLst>
                </p:cNvPr>
                <p:cNvSpPr/>
                <p:nvPr/>
              </p:nvSpPr>
              <p:spPr>
                <a:xfrm>
                  <a:off x="3860851" y="1759504"/>
                  <a:ext cx="120544" cy="194294"/>
                </a:xfrm>
                <a:custGeom>
                  <a:avLst/>
                  <a:gdLst>
                    <a:gd name="connsiteX0" fmla="*/ 67143 w 120544"/>
                    <a:gd name="connsiteY0" fmla="*/ 6391 h 194294"/>
                    <a:gd name="connsiteX1" fmla="*/ 9250 w 120544"/>
                    <a:gd name="connsiteY1" fmla="*/ 74266 h 194294"/>
                    <a:gd name="connsiteX2" fmla="*/ 7254 w 120544"/>
                    <a:gd name="connsiteY2" fmla="*/ 164100 h 194294"/>
                    <a:gd name="connsiteX3" fmla="*/ 43187 w 120544"/>
                    <a:gd name="connsiteY3" fmla="*/ 194045 h 194294"/>
                    <a:gd name="connsiteX4" fmla="*/ 75129 w 120544"/>
                    <a:gd name="connsiteY4" fmla="*/ 164100 h 194294"/>
                    <a:gd name="connsiteX5" fmla="*/ 99084 w 120544"/>
                    <a:gd name="connsiteY5" fmla="*/ 110200 h 194294"/>
                    <a:gd name="connsiteX6" fmla="*/ 117051 w 120544"/>
                    <a:gd name="connsiteY6" fmla="*/ 54303 h 194294"/>
                    <a:gd name="connsiteX7" fmla="*/ 115055 w 120544"/>
                    <a:gd name="connsiteY7" fmla="*/ 10384 h 194294"/>
                    <a:gd name="connsiteX8" fmla="*/ 67143 w 120544"/>
                    <a:gd name="connsiteY8" fmla="*/ 6391 h 194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544" h="194294">
                      <a:moveTo>
                        <a:pt x="67143" y="6391"/>
                      </a:moveTo>
                      <a:cubicBezTo>
                        <a:pt x="45184" y="16373"/>
                        <a:pt x="21228" y="40328"/>
                        <a:pt x="9250" y="74266"/>
                      </a:cubicBezTo>
                      <a:cubicBezTo>
                        <a:pt x="-2728" y="108203"/>
                        <a:pt x="-2728" y="142141"/>
                        <a:pt x="7254" y="164100"/>
                      </a:cubicBezTo>
                      <a:cubicBezTo>
                        <a:pt x="17235" y="186060"/>
                        <a:pt x="31210" y="196041"/>
                        <a:pt x="43187" y="194045"/>
                      </a:cubicBezTo>
                      <a:cubicBezTo>
                        <a:pt x="57162" y="192049"/>
                        <a:pt x="65147" y="178075"/>
                        <a:pt x="75129" y="164100"/>
                      </a:cubicBezTo>
                      <a:cubicBezTo>
                        <a:pt x="83114" y="148130"/>
                        <a:pt x="91099" y="130163"/>
                        <a:pt x="99084" y="110200"/>
                      </a:cubicBezTo>
                      <a:cubicBezTo>
                        <a:pt x="107070" y="90236"/>
                        <a:pt x="113059" y="72270"/>
                        <a:pt x="117051" y="54303"/>
                      </a:cubicBezTo>
                      <a:cubicBezTo>
                        <a:pt x="121044" y="38332"/>
                        <a:pt x="123040" y="22362"/>
                        <a:pt x="115055" y="10384"/>
                      </a:cubicBezTo>
                      <a:cubicBezTo>
                        <a:pt x="107070" y="-1594"/>
                        <a:pt x="89103" y="-3591"/>
                        <a:pt x="67143" y="6391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996A85E6-1264-49D5-A6BE-877C611555AB}"/>
                </a:ext>
              </a:extLst>
            </p:cNvPr>
            <p:cNvSpPr/>
            <p:nvPr/>
          </p:nvSpPr>
          <p:spPr>
            <a:xfrm>
              <a:off x="-316117" y="1378555"/>
              <a:ext cx="4100890" cy="41008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004B9F5-39F9-4B0C-914D-88B23C2DFE55}"/>
              </a:ext>
            </a:extLst>
          </p:cNvPr>
          <p:cNvGrpSpPr/>
          <p:nvPr/>
        </p:nvGrpSpPr>
        <p:grpSpPr>
          <a:xfrm>
            <a:off x="2996512" y="1558673"/>
            <a:ext cx="4077262" cy="4077262"/>
            <a:chOff x="3022361" y="1558673"/>
            <a:chExt cx="4077262" cy="4077262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D626E880-F1BB-42C9-8FD2-36F4D5966CEE}"/>
                </a:ext>
              </a:extLst>
            </p:cNvPr>
            <p:cNvGrpSpPr/>
            <p:nvPr/>
          </p:nvGrpSpPr>
          <p:grpSpPr>
            <a:xfrm rot="20549791" flipV="1">
              <a:off x="5257764" y="3460180"/>
              <a:ext cx="640490" cy="1904489"/>
              <a:chOff x="7772161" y="1751921"/>
              <a:chExt cx="640490" cy="1904489"/>
            </a:xfrm>
          </p:grpSpPr>
          <p:grpSp>
            <p:nvGrpSpPr>
              <p:cNvPr id="69" name="Graphic 1">
                <a:extLst>
                  <a:ext uri="{FF2B5EF4-FFF2-40B4-BE49-F238E27FC236}">
                    <a16:creationId xmlns:a16="http://schemas.microsoft.com/office/drawing/2014/main" id="{1001579E-4BCE-42DA-ABFC-B6C47BE08631}"/>
                  </a:ext>
                </a:extLst>
              </p:cNvPr>
              <p:cNvGrpSpPr/>
              <p:nvPr/>
            </p:nvGrpSpPr>
            <p:grpSpPr>
              <a:xfrm>
                <a:off x="7772161" y="2020641"/>
                <a:ext cx="543760" cy="1635769"/>
                <a:chOff x="7772161" y="2020641"/>
                <a:chExt cx="543760" cy="1635769"/>
              </a:xfrm>
            </p:grpSpPr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0141E741-06E5-4C2D-9678-24B9E636CAFA}"/>
                    </a:ext>
                  </a:extLst>
                </p:cNvPr>
                <p:cNvSpPr/>
                <p:nvPr/>
              </p:nvSpPr>
              <p:spPr>
                <a:xfrm>
                  <a:off x="7784888" y="2033205"/>
                  <a:ext cx="516976" cy="1613224"/>
                </a:xfrm>
                <a:custGeom>
                  <a:avLst/>
                  <a:gdLst>
                    <a:gd name="connsiteX0" fmla="*/ 483110 w 516976"/>
                    <a:gd name="connsiteY0" fmla="*/ 197 h 1613224"/>
                    <a:gd name="connsiteX1" fmla="*/ 455161 w 516976"/>
                    <a:gd name="connsiteY1" fmla="*/ 66076 h 1613224"/>
                    <a:gd name="connsiteX2" fmla="*/ 417231 w 516976"/>
                    <a:gd name="connsiteY2" fmla="*/ 4190 h 1613224"/>
                    <a:gd name="connsiteX3" fmla="*/ 387286 w 516976"/>
                    <a:gd name="connsiteY3" fmla="*/ 72065 h 1613224"/>
                    <a:gd name="connsiteX4" fmla="*/ 349356 w 516976"/>
                    <a:gd name="connsiteY4" fmla="*/ 14171 h 1613224"/>
                    <a:gd name="connsiteX5" fmla="*/ 325400 w 516976"/>
                    <a:gd name="connsiteY5" fmla="*/ 187851 h 1613224"/>
                    <a:gd name="connsiteX6" fmla="*/ 0 w 516976"/>
                    <a:gd name="connsiteY6" fmla="*/ 1443537 h 1613224"/>
                    <a:gd name="connsiteX7" fmla="*/ 133754 w 516976"/>
                    <a:gd name="connsiteY7" fmla="*/ 1613224 h 1613224"/>
                    <a:gd name="connsiteX8" fmla="*/ 371316 w 516976"/>
                    <a:gd name="connsiteY8" fmla="*/ 1044273 h 1613224"/>
                    <a:gd name="connsiteX9" fmla="*/ 515051 w 516976"/>
                    <a:gd name="connsiteY9" fmla="*/ 175873 h 1613224"/>
                    <a:gd name="connsiteX10" fmla="*/ 483110 w 516976"/>
                    <a:gd name="connsiteY10" fmla="*/ 197 h 1613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6976" h="1613224">
                      <a:moveTo>
                        <a:pt x="483110" y="197"/>
                      </a:moveTo>
                      <a:cubicBezTo>
                        <a:pt x="459154" y="-3796"/>
                        <a:pt x="457158" y="54098"/>
                        <a:pt x="455161" y="66076"/>
                      </a:cubicBezTo>
                      <a:cubicBezTo>
                        <a:pt x="453165" y="50105"/>
                        <a:pt x="441187" y="197"/>
                        <a:pt x="417231" y="4190"/>
                      </a:cubicBezTo>
                      <a:cubicBezTo>
                        <a:pt x="391279" y="10179"/>
                        <a:pt x="387286" y="72065"/>
                        <a:pt x="387286" y="72065"/>
                      </a:cubicBezTo>
                      <a:cubicBezTo>
                        <a:pt x="387286" y="72065"/>
                        <a:pt x="383294" y="-5792"/>
                        <a:pt x="349356" y="14171"/>
                      </a:cubicBezTo>
                      <a:cubicBezTo>
                        <a:pt x="325400" y="28145"/>
                        <a:pt x="327397" y="149921"/>
                        <a:pt x="325400" y="187851"/>
                      </a:cubicBezTo>
                      <a:cubicBezTo>
                        <a:pt x="301444" y="668964"/>
                        <a:pt x="165694" y="1078210"/>
                        <a:pt x="0" y="1443537"/>
                      </a:cubicBezTo>
                      <a:lnTo>
                        <a:pt x="133754" y="1613224"/>
                      </a:lnTo>
                      <a:cubicBezTo>
                        <a:pt x="219595" y="1435552"/>
                        <a:pt x="303441" y="1241908"/>
                        <a:pt x="371316" y="1044273"/>
                      </a:cubicBezTo>
                      <a:cubicBezTo>
                        <a:pt x="473128" y="740832"/>
                        <a:pt x="515051" y="231770"/>
                        <a:pt x="515051" y="175873"/>
                      </a:cubicBezTo>
                      <a:cubicBezTo>
                        <a:pt x="517047" y="117980"/>
                        <a:pt x="525032" y="8182"/>
                        <a:pt x="483110" y="197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46717CA8-7643-4A76-AD6F-BEE1AF73CB08}"/>
                    </a:ext>
                  </a:extLst>
                </p:cNvPr>
                <p:cNvSpPr/>
                <p:nvPr/>
              </p:nvSpPr>
              <p:spPr>
                <a:xfrm>
                  <a:off x="7772161" y="2020641"/>
                  <a:ext cx="543760" cy="1635769"/>
                </a:xfrm>
                <a:custGeom>
                  <a:avLst/>
                  <a:gdLst>
                    <a:gd name="connsiteX0" fmla="*/ 497833 w 543760"/>
                    <a:gd name="connsiteY0" fmla="*/ 783 h 1635769"/>
                    <a:gd name="connsiteX1" fmla="*/ 477869 w 543760"/>
                    <a:gd name="connsiteY1" fmla="*/ 4776 h 1635769"/>
                    <a:gd name="connsiteX2" fmla="*/ 463896 w 543760"/>
                    <a:gd name="connsiteY2" fmla="*/ 26735 h 1635769"/>
                    <a:gd name="connsiteX3" fmla="*/ 449921 w 543760"/>
                    <a:gd name="connsiteY3" fmla="*/ 8768 h 1635769"/>
                    <a:gd name="connsiteX4" fmla="*/ 427961 w 543760"/>
                    <a:gd name="connsiteY4" fmla="*/ 2779 h 1635769"/>
                    <a:gd name="connsiteX5" fmla="*/ 400013 w 543760"/>
                    <a:gd name="connsiteY5" fmla="*/ 30728 h 1635769"/>
                    <a:gd name="connsiteX6" fmla="*/ 384042 w 543760"/>
                    <a:gd name="connsiteY6" fmla="*/ 12761 h 1635769"/>
                    <a:gd name="connsiteX7" fmla="*/ 354098 w 543760"/>
                    <a:gd name="connsiteY7" fmla="*/ 12761 h 1635769"/>
                    <a:gd name="connsiteX8" fmla="*/ 324153 w 543760"/>
                    <a:gd name="connsiteY8" fmla="*/ 168474 h 1635769"/>
                    <a:gd name="connsiteX9" fmla="*/ 324153 w 543760"/>
                    <a:gd name="connsiteY9" fmla="*/ 194426 h 1635769"/>
                    <a:gd name="connsiteX10" fmla="*/ 749 w 543760"/>
                    <a:gd name="connsiteY10" fmla="*/ 1446119 h 1635769"/>
                    <a:gd name="connsiteX11" fmla="*/ 6738 w 543760"/>
                    <a:gd name="connsiteY11" fmla="*/ 1462090 h 1635769"/>
                    <a:gd name="connsiteX12" fmla="*/ 22708 w 543760"/>
                    <a:gd name="connsiteY12" fmla="*/ 1456101 h 1635769"/>
                    <a:gd name="connsiteX13" fmla="*/ 348109 w 543760"/>
                    <a:gd name="connsiteY13" fmla="*/ 196423 h 1635769"/>
                    <a:gd name="connsiteX14" fmla="*/ 348109 w 543760"/>
                    <a:gd name="connsiteY14" fmla="*/ 168474 h 1635769"/>
                    <a:gd name="connsiteX15" fmla="*/ 364079 w 543760"/>
                    <a:gd name="connsiteY15" fmla="*/ 32724 h 1635769"/>
                    <a:gd name="connsiteX16" fmla="*/ 370068 w 543760"/>
                    <a:gd name="connsiteY16" fmla="*/ 30728 h 1635769"/>
                    <a:gd name="connsiteX17" fmla="*/ 384042 w 543760"/>
                    <a:gd name="connsiteY17" fmla="*/ 80636 h 1635769"/>
                    <a:gd name="connsiteX18" fmla="*/ 396020 w 543760"/>
                    <a:gd name="connsiteY18" fmla="*/ 92614 h 1635769"/>
                    <a:gd name="connsiteX19" fmla="*/ 396020 w 543760"/>
                    <a:gd name="connsiteY19" fmla="*/ 92614 h 1635769"/>
                    <a:gd name="connsiteX20" fmla="*/ 407998 w 543760"/>
                    <a:gd name="connsiteY20" fmla="*/ 82632 h 1635769"/>
                    <a:gd name="connsiteX21" fmla="*/ 429958 w 543760"/>
                    <a:gd name="connsiteY21" fmla="*/ 24739 h 1635769"/>
                    <a:gd name="connsiteX22" fmla="*/ 433950 w 543760"/>
                    <a:gd name="connsiteY22" fmla="*/ 26735 h 1635769"/>
                    <a:gd name="connsiteX23" fmla="*/ 453914 w 543760"/>
                    <a:gd name="connsiteY23" fmla="*/ 76643 h 1635769"/>
                    <a:gd name="connsiteX24" fmla="*/ 465891 w 543760"/>
                    <a:gd name="connsiteY24" fmla="*/ 86625 h 1635769"/>
                    <a:gd name="connsiteX25" fmla="*/ 477869 w 543760"/>
                    <a:gd name="connsiteY25" fmla="*/ 76643 h 1635769"/>
                    <a:gd name="connsiteX26" fmla="*/ 479866 w 543760"/>
                    <a:gd name="connsiteY26" fmla="*/ 66662 h 1635769"/>
                    <a:gd name="connsiteX27" fmla="*/ 493840 w 543760"/>
                    <a:gd name="connsiteY27" fmla="*/ 20746 h 1635769"/>
                    <a:gd name="connsiteX28" fmla="*/ 517796 w 543760"/>
                    <a:gd name="connsiteY28" fmla="*/ 162485 h 1635769"/>
                    <a:gd name="connsiteX29" fmla="*/ 517796 w 543760"/>
                    <a:gd name="connsiteY29" fmla="*/ 184445 h 1635769"/>
                    <a:gd name="connsiteX30" fmla="*/ 374061 w 543760"/>
                    <a:gd name="connsiteY30" fmla="*/ 1048852 h 1635769"/>
                    <a:gd name="connsiteX31" fmla="*/ 138495 w 543760"/>
                    <a:gd name="connsiteY31" fmla="*/ 1617803 h 1635769"/>
                    <a:gd name="connsiteX32" fmla="*/ 144484 w 543760"/>
                    <a:gd name="connsiteY32" fmla="*/ 1633774 h 1635769"/>
                    <a:gd name="connsiteX33" fmla="*/ 150473 w 543760"/>
                    <a:gd name="connsiteY33" fmla="*/ 1635770 h 1635769"/>
                    <a:gd name="connsiteX34" fmla="*/ 160454 w 543760"/>
                    <a:gd name="connsiteY34" fmla="*/ 1629781 h 1635769"/>
                    <a:gd name="connsiteX35" fmla="*/ 398017 w 543760"/>
                    <a:gd name="connsiteY35" fmla="*/ 1058833 h 1635769"/>
                    <a:gd name="connsiteX36" fmla="*/ 543748 w 543760"/>
                    <a:gd name="connsiteY36" fmla="*/ 186441 h 1635769"/>
                    <a:gd name="connsiteX37" fmla="*/ 543748 w 543760"/>
                    <a:gd name="connsiteY37" fmla="*/ 166478 h 1635769"/>
                    <a:gd name="connsiteX38" fmla="*/ 497833 w 543760"/>
                    <a:gd name="connsiteY38" fmla="*/ 783 h 1635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43760" h="1635769">
                      <a:moveTo>
                        <a:pt x="497833" y="783"/>
                      </a:moveTo>
                      <a:cubicBezTo>
                        <a:pt x="491844" y="-1213"/>
                        <a:pt x="483859" y="783"/>
                        <a:pt x="477869" y="4776"/>
                      </a:cubicBezTo>
                      <a:cubicBezTo>
                        <a:pt x="471881" y="8768"/>
                        <a:pt x="465891" y="18750"/>
                        <a:pt x="463896" y="26735"/>
                      </a:cubicBezTo>
                      <a:cubicBezTo>
                        <a:pt x="459903" y="18750"/>
                        <a:pt x="455910" y="12761"/>
                        <a:pt x="449921" y="8768"/>
                      </a:cubicBezTo>
                      <a:cubicBezTo>
                        <a:pt x="443932" y="2779"/>
                        <a:pt x="435947" y="783"/>
                        <a:pt x="427961" y="2779"/>
                      </a:cubicBezTo>
                      <a:cubicBezTo>
                        <a:pt x="413987" y="4776"/>
                        <a:pt x="406002" y="16754"/>
                        <a:pt x="400013" y="30728"/>
                      </a:cubicBezTo>
                      <a:cubicBezTo>
                        <a:pt x="396020" y="22743"/>
                        <a:pt x="392028" y="16754"/>
                        <a:pt x="384042" y="12761"/>
                      </a:cubicBezTo>
                      <a:cubicBezTo>
                        <a:pt x="378053" y="8768"/>
                        <a:pt x="368072" y="6772"/>
                        <a:pt x="354098" y="12761"/>
                      </a:cubicBezTo>
                      <a:cubicBezTo>
                        <a:pt x="332138" y="24739"/>
                        <a:pt x="326149" y="76643"/>
                        <a:pt x="324153" y="168474"/>
                      </a:cubicBezTo>
                      <a:cubicBezTo>
                        <a:pt x="324153" y="178456"/>
                        <a:pt x="324153" y="188437"/>
                        <a:pt x="324153" y="194426"/>
                      </a:cubicBezTo>
                      <a:cubicBezTo>
                        <a:pt x="304190" y="605668"/>
                        <a:pt x="200381" y="1002936"/>
                        <a:pt x="749" y="1446119"/>
                      </a:cubicBezTo>
                      <a:cubicBezTo>
                        <a:pt x="-1248" y="1452108"/>
                        <a:pt x="749" y="1458097"/>
                        <a:pt x="6738" y="1462090"/>
                      </a:cubicBezTo>
                      <a:cubicBezTo>
                        <a:pt x="12727" y="1464086"/>
                        <a:pt x="18715" y="1462090"/>
                        <a:pt x="22708" y="1456101"/>
                      </a:cubicBezTo>
                      <a:cubicBezTo>
                        <a:pt x="224337" y="1010922"/>
                        <a:pt x="328145" y="611657"/>
                        <a:pt x="348109" y="196423"/>
                      </a:cubicBezTo>
                      <a:cubicBezTo>
                        <a:pt x="348109" y="190434"/>
                        <a:pt x="348109" y="180452"/>
                        <a:pt x="348109" y="168474"/>
                      </a:cubicBezTo>
                      <a:cubicBezTo>
                        <a:pt x="348109" y="136533"/>
                        <a:pt x="350105" y="40710"/>
                        <a:pt x="364079" y="32724"/>
                      </a:cubicBezTo>
                      <a:cubicBezTo>
                        <a:pt x="368072" y="30728"/>
                        <a:pt x="370068" y="30728"/>
                        <a:pt x="370068" y="30728"/>
                      </a:cubicBezTo>
                      <a:cubicBezTo>
                        <a:pt x="378053" y="34721"/>
                        <a:pt x="384042" y="60673"/>
                        <a:pt x="384042" y="80636"/>
                      </a:cubicBezTo>
                      <a:cubicBezTo>
                        <a:pt x="384042" y="86625"/>
                        <a:pt x="390031" y="92614"/>
                        <a:pt x="396020" y="92614"/>
                      </a:cubicBezTo>
                      <a:cubicBezTo>
                        <a:pt x="396020" y="92614"/>
                        <a:pt x="396020" y="92614"/>
                        <a:pt x="396020" y="92614"/>
                      </a:cubicBezTo>
                      <a:cubicBezTo>
                        <a:pt x="402009" y="92614"/>
                        <a:pt x="407998" y="88621"/>
                        <a:pt x="407998" y="82632"/>
                      </a:cubicBezTo>
                      <a:cubicBezTo>
                        <a:pt x="409995" y="60673"/>
                        <a:pt x="417980" y="26735"/>
                        <a:pt x="429958" y="24739"/>
                      </a:cubicBezTo>
                      <a:cubicBezTo>
                        <a:pt x="429958" y="24739"/>
                        <a:pt x="431954" y="24739"/>
                        <a:pt x="433950" y="26735"/>
                      </a:cubicBezTo>
                      <a:cubicBezTo>
                        <a:pt x="443932" y="34721"/>
                        <a:pt x="451918" y="62669"/>
                        <a:pt x="453914" y="76643"/>
                      </a:cubicBezTo>
                      <a:cubicBezTo>
                        <a:pt x="453914" y="82632"/>
                        <a:pt x="459903" y="86625"/>
                        <a:pt x="465891" y="86625"/>
                      </a:cubicBezTo>
                      <a:cubicBezTo>
                        <a:pt x="471881" y="86625"/>
                        <a:pt x="477869" y="82632"/>
                        <a:pt x="477869" y="76643"/>
                      </a:cubicBezTo>
                      <a:cubicBezTo>
                        <a:pt x="477869" y="74647"/>
                        <a:pt x="477869" y="70654"/>
                        <a:pt x="479866" y="66662"/>
                      </a:cubicBezTo>
                      <a:cubicBezTo>
                        <a:pt x="483859" y="26735"/>
                        <a:pt x="489848" y="20746"/>
                        <a:pt x="493840" y="20746"/>
                      </a:cubicBezTo>
                      <a:cubicBezTo>
                        <a:pt x="521789" y="26735"/>
                        <a:pt x="519792" y="118566"/>
                        <a:pt x="517796" y="162485"/>
                      </a:cubicBezTo>
                      <a:cubicBezTo>
                        <a:pt x="517796" y="170470"/>
                        <a:pt x="517796" y="176459"/>
                        <a:pt x="517796" y="184445"/>
                      </a:cubicBezTo>
                      <a:cubicBezTo>
                        <a:pt x="517796" y="230360"/>
                        <a:pt x="477869" y="739422"/>
                        <a:pt x="374061" y="1048852"/>
                      </a:cubicBezTo>
                      <a:cubicBezTo>
                        <a:pt x="316168" y="1220535"/>
                        <a:pt x="240307" y="1402200"/>
                        <a:pt x="138495" y="1617803"/>
                      </a:cubicBezTo>
                      <a:cubicBezTo>
                        <a:pt x="136499" y="1623792"/>
                        <a:pt x="138495" y="1629781"/>
                        <a:pt x="144484" y="1633774"/>
                      </a:cubicBezTo>
                      <a:cubicBezTo>
                        <a:pt x="146480" y="1633774"/>
                        <a:pt x="148476" y="1635770"/>
                        <a:pt x="150473" y="1635770"/>
                      </a:cubicBezTo>
                      <a:cubicBezTo>
                        <a:pt x="154465" y="1635770"/>
                        <a:pt x="158458" y="1633774"/>
                        <a:pt x="160454" y="1629781"/>
                      </a:cubicBezTo>
                      <a:cubicBezTo>
                        <a:pt x="264263" y="1414178"/>
                        <a:pt x="340123" y="1232513"/>
                        <a:pt x="398017" y="1058833"/>
                      </a:cubicBezTo>
                      <a:cubicBezTo>
                        <a:pt x="503822" y="747407"/>
                        <a:pt x="541752" y="232356"/>
                        <a:pt x="543748" y="186441"/>
                      </a:cubicBezTo>
                      <a:cubicBezTo>
                        <a:pt x="543748" y="180452"/>
                        <a:pt x="543748" y="172467"/>
                        <a:pt x="543748" y="166478"/>
                      </a:cubicBezTo>
                      <a:cubicBezTo>
                        <a:pt x="543748" y="100599"/>
                        <a:pt x="545744" y="10765"/>
                        <a:pt x="497833" y="783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70" name="Graphic 1">
                <a:extLst>
                  <a:ext uri="{FF2B5EF4-FFF2-40B4-BE49-F238E27FC236}">
                    <a16:creationId xmlns:a16="http://schemas.microsoft.com/office/drawing/2014/main" id="{DAC3A713-0F21-4377-BD38-DAF0C0D90EA3}"/>
                  </a:ext>
                </a:extLst>
              </p:cNvPr>
              <p:cNvGrpSpPr/>
              <p:nvPr/>
            </p:nvGrpSpPr>
            <p:grpSpPr>
              <a:xfrm>
                <a:off x="7938092" y="1751921"/>
                <a:ext cx="474559" cy="614866"/>
                <a:chOff x="7938092" y="1751921"/>
                <a:chExt cx="474559" cy="614866"/>
              </a:xfrm>
            </p:grpSpPr>
            <p:grpSp>
              <p:nvGrpSpPr>
                <p:cNvPr id="71" name="Graphic 1">
                  <a:extLst>
                    <a:ext uri="{FF2B5EF4-FFF2-40B4-BE49-F238E27FC236}">
                      <a16:creationId xmlns:a16="http://schemas.microsoft.com/office/drawing/2014/main" id="{BD6E4037-272A-4C44-9A27-5D5793EC5173}"/>
                    </a:ext>
                  </a:extLst>
                </p:cNvPr>
                <p:cNvGrpSpPr/>
                <p:nvPr/>
              </p:nvGrpSpPr>
              <p:grpSpPr>
                <a:xfrm>
                  <a:off x="7938092" y="1751921"/>
                  <a:ext cx="474559" cy="614866"/>
                  <a:chOff x="7938092" y="1751921"/>
                  <a:chExt cx="474559" cy="614866"/>
                </a:xfrm>
              </p:grpSpPr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E62B1BCC-326C-4C6D-9C20-CAEA167E5C3D}"/>
                      </a:ext>
                    </a:extLst>
                  </p:cNvPr>
                  <p:cNvSpPr/>
                  <p:nvPr/>
                </p:nvSpPr>
                <p:spPr>
                  <a:xfrm>
                    <a:off x="7958898" y="1767410"/>
                    <a:ext cx="441775" cy="581623"/>
                  </a:xfrm>
                  <a:custGeom>
                    <a:avLst/>
                    <a:gdLst>
                      <a:gd name="connsiteX0" fmla="*/ 301114 w 441775"/>
                      <a:gd name="connsiteY0" fmla="*/ 4474 h 581623"/>
                      <a:gd name="connsiteX1" fmla="*/ 161372 w 441775"/>
                      <a:gd name="connsiteY1" fmla="*/ 86323 h 581623"/>
                      <a:gd name="connsiteX2" fmla="*/ 107471 w 441775"/>
                      <a:gd name="connsiteY2" fmla="*/ 224069 h 581623"/>
                      <a:gd name="connsiteX3" fmla="*/ 7655 w 441775"/>
                      <a:gd name="connsiteY3" fmla="*/ 162183 h 581623"/>
                      <a:gd name="connsiteX4" fmla="*/ 83515 w 441775"/>
                      <a:gd name="connsiteY4" fmla="*/ 341852 h 581623"/>
                      <a:gd name="connsiteX5" fmla="*/ 71537 w 441775"/>
                      <a:gd name="connsiteY5" fmla="*/ 439672 h 581623"/>
                      <a:gd name="connsiteX6" fmla="*/ 65549 w 441775"/>
                      <a:gd name="connsiteY6" fmla="*/ 519525 h 581623"/>
                      <a:gd name="connsiteX7" fmla="*/ 333056 w 441775"/>
                      <a:gd name="connsiteY7" fmla="*/ 579414 h 581623"/>
                      <a:gd name="connsiteX8" fmla="*/ 434868 w 441775"/>
                      <a:gd name="connsiteY8" fmla="*/ 553462 h 581623"/>
                      <a:gd name="connsiteX9" fmla="*/ 426883 w 441775"/>
                      <a:gd name="connsiteY9" fmla="*/ 218080 h 581623"/>
                      <a:gd name="connsiteX10" fmla="*/ 301114 w 441775"/>
                      <a:gd name="connsiteY10" fmla="*/ 4474 h 581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41775" h="581623">
                        <a:moveTo>
                          <a:pt x="301114" y="4474"/>
                        </a:moveTo>
                        <a:cubicBezTo>
                          <a:pt x="237232" y="-13493"/>
                          <a:pt x="195310" y="24437"/>
                          <a:pt x="161372" y="86323"/>
                        </a:cubicBezTo>
                        <a:cubicBezTo>
                          <a:pt x="141409" y="122257"/>
                          <a:pt x="119449" y="178154"/>
                          <a:pt x="107471" y="224069"/>
                        </a:cubicBezTo>
                        <a:cubicBezTo>
                          <a:pt x="69541" y="180150"/>
                          <a:pt x="33607" y="134235"/>
                          <a:pt x="7655" y="162183"/>
                        </a:cubicBezTo>
                        <a:cubicBezTo>
                          <a:pt x="-20293" y="192128"/>
                          <a:pt x="33607" y="283959"/>
                          <a:pt x="83515" y="341852"/>
                        </a:cubicBezTo>
                        <a:cubicBezTo>
                          <a:pt x="77526" y="377786"/>
                          <a:pt x="73534" y="411723"/>
                          <a:pt x="71537" y="439672"/>
                        </a:cubicBezTo>
                        <a:cubicBezTo>
                          <a:pt x="67545" y="487584"/>
                          <a:pt x="65549" y="519525"/>
                          <a:pt x="65549" y="519525"/>
                        </a:cubicBezTo>
                        <a:cubicBezTo>
                          <a:pt x="65549" y="519525"/>
                          <a:pt x="151390" y="595385"/>
                          <a:pt x="333056" y="579414"/>
                        </a:cubicBezTo>
                        <a:cubicBezTo>
                          <a:pt x="372982" y="575422"/>
                          <a:pt x="434868" y="553462"/>
                          <a:pt x="434868" y="553462"/>
                        </a:cubicBezTo>
                        <a:cubicBezTo>
                          <a:pt x="434868" y="553462"/>
                          <a:pt x="454831" y="355826"/>
                          <a:pt x="426883" y="218080"/>
                        </a:cubicBezTo>
                        <a:cubicBezTo>
                          <a:pt x="400930" y="110279"/>
                          <a:pt x="366993" y="22441"/>
                          <a:pt x="301114" y="4474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15948AA8-A1B1-4381-A7B0-F682B608751C}"/>
                      </a:ext>
                    </a:extLst>
                  </p:cNvPr>
                  <p:cNvSpPr/>
                  <p:nvPr/>
                </p:nvSpPr>
                <p:spPr>
                  <a:xfrm>
                    <a:off x="7938092" y="1751921"/>
                    <a:ext cx="474559" cy="614866"/>
                  </a:xfrm>
                  <a:custGeom>
                    <a:avLst/>
                    <a:gdLst>
                      <a:gd name="connsiteX0" fmla="*/ 325913 w 474559"/>
                      <a:gd name="connsiteY0" fmla="*/ 3993 h 614866"/>
                      <a:gd name="connsiteX1" fmla="*/ 291976 w 474559"/>
                      <a:gd name="connsiteY1" fmla="*/ 0 h 614866"/>
                      <a:gd name="connsiteX2" fmla="*/ 166208 w 474559"/>
                      <a:gd name="connsiteY2" fmla="*/ 93827 h 614866"/>
                      <a:gd name="connsiteX3" fmla="*/ 118296 w 474559"/>
                      <a:gd name="connsiteY3" fmla="*/ 207617 h 614866"/>
                      <a:gd name="connsiteX4" fmla="*/ 42435 w 474559"/>
                      <a:gd name="connsiteY4" fmla="*/ 153717 h 614866"/>
                      <a:gd name="connsiteX5" fmla="*/ 12491 w 474559"/>
                      <a:gd name="connsiteY5" fmla="*/ 167691 h 614866"/>
                      <a:gd name="connsiteX6" fmla="*/ 82362 w 474559"/>
                      <a:gd name="connsiteY6" fmla="*/ 363330 h 614866"/>
                      <a:gd name="connsiteX7" fmla="*/ 70384 w 474559"/>
                      <a:gd name="connsiteY7" fmla="*/ 455161 h 614866"/>
                      <a:gd name="connsiteX8" fmla="*/ 64395 w 474559"/>
                      <a:gd name="connsiteY8" fmla="*/ 537010 h 614866"/>
                      <a:gd name="connsiteX9" fmla="*/ 64395 w 474559"/>
                      <a:gd name="connsiteY9" fmla="*/ 544996 h 614866"/>
                      <a:gd name="connsiteX10" fmla="*/ 70384 w 474559"/>
                      <a:gd name="connsiteY10" fmla="*/ 548988 h 614866"/>
                      <a:gd name="connsiteX11" fmla="*/ 299961 w 474559"/>
                      <a:gd name="connsiteY11" fmla="*/ 614867 h 614866"/>
                      <a:gd name="connsiteX12" fmla="*/ 349869 w 474559"/>
                      <a:gd name="connsiteY12" fmla="*/ 612870 h 614866"/>
                      <a:gd name="connsiteX13" fmla="*/ 455674 w 474559"/>
                      <a:gd name="connsiteY13" fmla="*/ 586918 h 614866"/>
                      <a:gd name="connsiteX14" fmla="*/ 465656 w 474559"/>
                      <a:gd name="connsiteY14" fmla="*/ 582926 h 614866"/>
                      <a:gd name="connsiteX15" fmla="*/ 467652 w 474559"/>
                      <a:gd name="connsiteY15" fmla="*/ 572944 h 614866"/>
                      <a:gd name="connsiteX16" fmla="*/ 459666 w 474559"/>
                      <a:gd name="connsiteY16" fmla="*/ 233570 h 614866"/>
                      <a:gd name="connsiteX17" fmla="*/ 325913 w 474559"/>
                      <a:gd name="connsiteY17" fmla="*/ 3993 h 614866"/>
                      <a:gd name="connsiteX18" fmla="*/ 453678 w 474559"/>
                      <a:gd name="connsiteY18" fmla="*/ 568951 h 614866"/>
                      <a:gd name="connsiteX19" fmla="*/ 351865 w 474559"/>
                      <a:gd name="connsiteY19" fmla="*/ 594904 h 614866"/>
                      <a:gd name="connsiteX20" fmla="*/ 303954 w 474559"/>
                      <a:gd name="connsiteY20" fmla="*/ 596900 h 614866"/>
                      <a:gd name="connsiteX21" fmla="*/ 84358 w 474559"/>
                      <a:gd name="connsiteY21" fmla="*/ 535014 h 614866"/>
                      <a:gd name="connsiteX22" fmla="*/ 90347 w 474559"/>
                      <a:gd name="connsiteY22" fmla="*/ 455161 h 614866"/>
                      <a:gd name="connsiteX23" fmla="*/ 102325 w 474559"/>
                      <a:gd name="connsiteY23" fmla="*/ 357341 h 614866"/>
                      <a:gd name="connsiteX24" fmla="*/ 26465 w 474559"/>
                      <a:gd name="connsiteY24" fmla="*/ 177672 h 614866"/>
                      <a:gd name="connsiteX25" fmla="*/ 44432 w 474559"/>
                      <a:gd name="connsiteY25" fmla="*/ 169687 h 614866"/>
                      <a:gd name="connsiteX26" fmla="*/ 126281 w 474559"/>
                      <a:gd name="connsiteY26" fmla="*/ 241555 h 614866"/>
                      <a:gd name="connsiteX27" fmla="*/ 180182 w 474559"/>
                      <a:gd name="connsiteY27" fmla="*/ 103809 h 614866"/>
                      <a:gd name="connsiteX28" fmla="*/ 291976 w 474559"/>
                      <a:gd name="connsiteY28" fmla="*/ 17967 h 614866"/>
                      <a:gd name="connsiteX29" fmla="*/ 321920 w 474559"/>
                      <a:gd name="connsiteY29" fmla="*/ 21959 h 614866"/>
                      <a:gd name="connsiteX30" fmla="*/ 445693 w 474559"/>
                      <a:gd name="connsiteY30" fmla="*/ 235566 h 614866"/>
                      <a:gd name="connsiteX31" fmla="*/ 453678 w 474559"/>
                      <a:gd name="connsiteY31" fmla="*/ 568951 h 614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74559" h="614866">
                        <a:moveTo>
                          <a:pt x="325913" y="3993"/>
                        </a:moveTo>
                        <a:cubicBezTo>
                          <a:pt x="313935" y="0"/>
                          <a:pt x="301957" y="0"/>
                          <a:pt x="291976" y="0"/>
                        </a:cubicBezTo>
                        <a:cubicBezTo>
                          <a:pt x="244064" y="0"/>
                          <a:pt x="202141" y="29945"/>
                          <a:pt x="166208" y="93827"/>
                        </a:cubicBezTo>
                        <a:cubicBezTo>
                          <a:pt x="150237" y="123772"/>
                          <a:pt x="132270" y="165695"/>
                          <a:pt x="118296" y="207617"/>
                        </a:cubicBezTo>
                        <a:cubicBezTo>
                          <a:pt x="92343" y="177672"/>
                          <a:pt x="68388" y="153717"/>
                          <a:pt x="42435" y="153717"/>
                        </a:cubicBezTo>
                        <a:cubicBezTo>
                          <a:pt x="34450" y="153717"/>
                          <a:pt x="24469" y="155713"/>
                          <a:pt x="12491" y="167691"/>
                        </a:cubicBezTo>
                        <a:cubicBezTo>
                          <a:pt x="-33425" y="215603"/>
                          <a:pt x="60402" y="335382"/>
                          <a:pt x="82362" y="363330"/>
                        </a:cubicBezTo>
                        <a:cubicBezTo>
                          <a:pt x="78369" y="393275"/>
                          <a:pt x="74377" y="423220"/>
                          <a:pt x="70384" y="455161"/>
                        </a:cubicBezTo>
                        <a:cubicBezTo>
                          <a:pt x="66391" y="503073"/>
                          <a:pt x="64395" y="535014"/>
                          <a:pt x="64395" y="537010"/>
                        </a:cubicBezTo>
                        <a:lnTo>
                          <a:pt x="64395" y="544996"/>
                        </a:lnTo>
                        <a:lnTo>
                          <a:pt x="70384" y="548988"/>
                        </a:lnTo>
                        <a:cubicBezTo>
                          <a:pt x="74377" y="550985"/>
                          <a:pt x="146244" y="614867"/>
                          <a:pt x="299961" y="614867"/>
                        </a:cubicBezTo>
                        <a:cubicBezTo>
                          <a:pt x="315932" y="614867"/>
                          <a:pt x="333898" y="614867"/>
                          <a:pt x="349869" y="612870"/>
                        </a:cubicBezTo>
                        <a:cubicBezTo>
                          <a:pt x="391792" y="608878"/>
                          <a:pt x="451681" y="588915"/>
                          <a:pt x="455674" y="586918"/>
                        </a:cubicBezTo>
                        <a:lnTo>
                          <a:pt x="465656" y="582926"/>
                        </a:lnTo>
                        <a:lnTo>
                          <a:pt x="467652" y="572944"/>
                        </a:lnTo>
                        <a:cubicBezTo>
                          <a:pt x="467652" y="564959"/>
                          <a:pt x="487615" y="371316"/>
                          <a:pt x="459666" y="233570"/>
                        </a:cubicBezTo>
                        <a:cubicBezTo>
                          <a:pt x="441700" y="137746"/>
                          <a:pt x="407763" y="27948"/>
                          <a:pt x="325913" y="3993"/>
                        </a:cubicBezTo>
                        <a:close/>
                        <a:moveTo>
                          <a:pt x="453678" y="568951"/>
                        </a:moveTo>
                        <a:cubicBezTo>
                          <a:pt x="453678" y="568951"/>
                          <a:pt x="391792" y="590911"/>
                          <a:pt x="351865" y="594904"/>
                        </a:cubicBezTo>
                        <a:cubicBezTo>
                          <a:pt x="333898" y="596900"/>
                          <a:pt x="317928" y="596900"/>
                          <a:pt x="303954" y="596900"/>
                        </a:cubicBezTo>
                        <a:cubicBezTo>
                          <a:pt x="154230" y="596900"/>
                          <a:pt x="84358" y="535014"/>
                          <a:pt x="84358" y="535014"/>
                        </a:cubicBezTo>
                        <a:cubicBezTo>
                          <a:pt x="84358" y="535014"/>
                          <a:pt x="84358" y="503073"/>
                          <a:pt x="90347" y="455161"/>
                        </a:cubicBezTo>
                        <a:cubicBezTo>
                          <a:pt x="92343" y="427213"/>
                          <a:pt x="96336" y="393275"/>
                          <a:pt x="102325" y="357341"/>
                        </a:cubicBezTo>
                        <a:cubicBezTo>
                          <a:pt x="52417" y="299448"/>
                          <a:pt x="-1484" y="207617"/>
                          <a:pt x="26465" y="177672"/>
                        </a:cubicBezTo>
                        <a:cubicBezTo>
                          <a:pt x="32454" y="171684"/>
                          <a:pt x="38443" y="169687"/>
                          <a:pt x="44432" y="169687"/>
                        </a:cubicBezTo>
                        <a:cubicBezTo>
                          <a:pt x="68388" y="169687"/>
                          <a:pt x="96336" y="205621"/>
                          <a:pt x="126281" y="241555"/>
                        </a:cubicBezTo>
                        <a:cubicBezTo>
                          <a:pt x="138259" y="195639"/>
                          <a:pt x="160219" y="139742"/>
                          <a:pt x="180182" y="103809"/>
                        </a:cubicBezTo>
                        <a:cubicBezTo>
                          <a:pt x="208130" y="53901"/>
                          <a:pt x="244064" y="17967"/>
                          <a:pt x="291976" y="17967"/>
                        </a:cubicBezTo>
                        <a:cubicBezTo>
                          <a:pt x="301957" y="17967"/>
                          <a:pt x="311939" y="19963"/>
                          <a:pt x="321920" y="21959"/>
                        </a:cubicBezTo>
                        <a:cubicBezTo>
                          <a:pt x="387799" y="39926"/>
                          <a:pt x="421737" y="127764"/>
                          <a:pt x="445693" y="235566"/>
                        </a:cubicBezTo>
                        <a:cubicBezTo>
                          <a:pt x="473641" y="373312"/>
                          <a:pt x="453678" y="568951"/>
                          <a:pt x="453678" y="568951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FDE97CAA-402E-48F4-BBD9-0D6DA3BCC654}"/>
                    </a:ext>
                  </a:extLst>
                </p:cNvPr>
                <p:cNvSpPr/>
                <p:nvPr/>
              </p:nvSpPr>
              <p:spPr>
                <a:xfrm>
                  <a:off x="8230566" y="1831981"/>
                  <a:ext cx="123539" cy="189692"/>
                </a:xfrm>
                <a:custGeom>
                  <a:avLst/>
                  <a:gdLst>
                    <a:gd name="connsiteX0" fmla="*/ 51405 w 123539"/>
                    <a:gd name="connsiteY0" fmla="*/ 5782 h 189692"/>
                    <a:gd name="connsiteX1" fmla="*/ 5490 w 123539"/>
                    <a:gd name="connsiteY1" fmla="*/ 9774 h 189692"/>
                    <a:gd name="connsiteX2" fmla="*/ 3494 w 123539"/>
                    <a:gd name="connsiteY2" fmla="*/ 53694 h 189692"/>
                    <a:gd name="connsiteX3" fmla="*/ 23457 w 123539"/>
                    <a:gd name="connsiteY3" fmla="*/ 107594 h 189692"/>
                    <a:gd name="connsiteX4" fmla="*/ 49409 w 123539"/>
                    <a:gd name="connsiteY4" fmla="*/ 159498 h 189692"/>
                    <a:gd name="connsiteX5" fmla="*/ 81350 w 123539"/>
                    <a:gd name="connsiteY5" fmla="*/ 189443 h 189692"/>
                    <a:gd name="connsiteX6" fmla="*/ 117284 w 123539"/>
                    <a:gd name="connsiteY6" fmla="*/ 159498 h 189692"/>
                    <a:gd name="connsiteX7" fmla="*/ 113291 w 123539"/>
                    <a:gd name="connsiteY7" fmla="*/ 69664 h 189692"/>
                    <a:gd name="connsiteX8" fmla="*/ 51405 w 123539"/>
                    <a:gd name="connsiteY8" fmla="*/ 5782 h 189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3539" h="189692">
                      <a:moveTo>
                        <a:pt x="51405" y="5782"/>
                      </a:moveTo>
                      <a:cubicBezTo>
                        <a:pt x="29446" y="-4200"/>
                        <a:pt x="11479" y="-207"/>
                        <a:pt x="5490" y="9774"/>
                      </a:cubicBezTo>
                      <a:cubicBezTo>
                        <a:pt x="-2496" y="21752"/>
                        <a:pt x="-499" y="35727"/>
                        <a:pt x="3494" y="53694"/>
                      </a:cubicBezTo>
                      <a:cubicBezTo>
                        <a:pt x="7486" y="69664"/>
                        <a:pt x="15472" y="89627"/>
                        <a:pt x="23457" y="107594"/>
                      </a:cubicBezTo>
                      <a:cubicBezTo>
                        <a:pt x="31442" y="127557"/>
                        <a:pt x="39427" y="145524"/>
                        <a:pt x="49409" y="159498"/>
                      </a:cubicBezTo>
                      <a:cubicBezTo>
                        <a:pt x="57394" y="173473"/>
                        <a:pt x="67376" y="187447"/>
                        <a:pt x="81350" y="189443"/>
                      </a:cubicBezTo>
                      <a:cubicBezTo>
                        <a:pt x="93328" y="191440"/>
                        <a:pt x="109299" y="181458"/>
                        <a:pt x="117284" y="159498"/>
                      </a:cubicBezTo>
                      <a:cubicBezTo>
                        <a:pt x="125270" y="137539"/>
                        <a:pt x="127265" y="103602"/>
                        <a:pt x="113291" y="69664"/>
                      </a:cubicBezTo>
                      <a:cubicBezTo>
                        <a:pt x="99317" y="37723"/>
                        <a:pt x="73365" y="15763"/>
                        <a:pt x="51405" y="5782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C5E238F5-555B-433C-8D7C-1C787251BC66}"/>
                </a:ext>
              </a:extLst>
            </p:cNvPr>
            <p:cNvSpPr/>
            <p:nvPr/>
          </p:nvSpPr>
          <p:spPr>
            <a:xfrm>
              <a:off x="3022361" y="1558673"/>
              <a:ext cx="4077262" cy="407726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C1BCBFD6-07D8-43B6-BAAE-B2BC7CA5EC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457515">
            <a:off x="1772160" y="4987104"/>
            <a:ext cx="2523963" cy="2341067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B4159CC6-9881-4DB1-81E7-B615D3CA8475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436886">
            <a:off x="784662" y="4178052"/>
            <a:ext cx="3473525" cy="2885987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FA8E0540-986A-4802-826B-4F63E0B698EC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457515">
            <a:off x="2942496" y="5987373"/>
            <a:ext cx="1600042" cy="1264790"/>
          </a:xfrm>
          <a:prstGeom prst="rect">
            <a:avLst/>
          </a:pr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A0F19395-038B-4D4D-B7FE-16670C5FAA7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E1D3E56-E8F4-4012-8B41-A8608E7940E7}"/>
              </a:ext>
            </a:extLst>
          </p:cNvPr>
          <p:cNvGrpSpPr/>
          <p:nvPr/>
        </p:nvGrpSpPr>
        <p:grpSpPr>
          <a:xfrm>
            <a:off x="3810000" y="558800"/>
            <a:ext cx="4572000" cy="5181600"/>
            <a:chOff x="3810000" y="558800"/>
            <a:chExt cx="4572000" cy="5181600"/>
          </a:xfrm>
        </p:grpSpPr>
        <p:pic>
          <p:nvPicPr>
            <p:cNvPr id="79" name="Graphic 78">
              <a:extLst>
                <a:ext uri="{FF2B5EF4-FFF2-40B4-BE49-F238E27FC236}">
                  <a16:creationId xmlns:a16="http://schemas.microsoft.com/office/drawing/2014/main" id="{6D46295B-C888-4F8D-8B05-2B7376D33E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810000" y="558800"/>
              <a:ext cx="4572000" cy="5181600"/>
            </a:xfrm>
            <a:prstGeom prst="rect">
              <a:avLst/>
            </a:prstGeom>
          </p:spPr>
        </p:pic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ABEB6AC-E246-4458-9F4C-599C58324FFB}"/>
                </a:ext>
              </a:extLst>
            </p:cNvPr>
            <p:cNvSpPr/>
            <p:nvPr/>
          </p:nvSpPr>
          <p:spPr>
            <a:xfrm>
              <a:off x="4825846" y="1389585"/>
              <a:ext cx="2530786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b="1" dirty="0">
                  <a:solidFill>
                    <a:schemeClr val="tx2"/>
                  </a:solidFill>
                  <a:latin typeface="Plantagenet Cherokee" panose="020B0604020202020204" pitchFamily="18" charset="0"/>
                </a:rPr>
                <a:t>Bad luck!</a:t>
              </a:r>
            </a:p>
          </p:txBody>
        </p:sp>
        <p:sp>
          <p:nvSpPr>
            <p:cNvPr id="81" name="Rectangle 80">
              <a:hlinkClick r:id="rId17" action="ppaction://hlinksldjump"/>
              <a:extLst>
                <a:ext uri="{FF2B5EF4-FFF2-40B4-BE49-F238E27FC236}">
                  <a16:creationId xmlns:a16="http://schemas.microsoft.com/office/drawing/2014/main" id="{82C5F3F7-24FA-4DC7-B17A-7006C97A6AD2}"/>
                </a:ext>
              </a:extLst>
            </p:cNvPr>
            <p:cNvSpPr/>
            <p:nvPr/>
          </p:nvSpPr>
          <p:spPr>
            <a:xfrm>
              <a:off x="5302816" y="3265714"/>
              <a:ext cx="1586368" cy="12779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Try</a:t>
              </a:r>
              <a:b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</a:br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again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FD470A2-8A65-48AB-8BF9-26CD6B602ED7}"/>
              </a:ext>
            </a:extLst>
          </p:cNvPr>
          <p:cNvGrpSpPr/>
          <p:nvPr/>
        </p:nvGrpSpPr>
        <p:grpSpPr>
          <a:xfrm>
            <a:off x="446088" y="4681991"/>
            <a:ext cx="3557316" cy="1408534"/>
            <a:chOff x="446088" y="4681991"/>
            <a:chExt cx="3557316" cy="1408534"/>
          </a:xfrm>
        </p:grpSpPr>
        <p:pic>
          <p:nvPicPr>
            <p:cNvPr id="88" name="Graphic 87">
              <a:hlinkClick r:id="rId18" action="ppaction://hlinksldjump"/>
              <a:extLst>
                <a:ext uri="{FF2B5EF4-FFF2-40B4-BE49-F238E27FC236}">
                  <a16:creationId xmlns:a16="http://schemas.microsoft.com/office/drawing/2014/main" id="{493F0152-BDF5-437D-B8E7-3C1986BFE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flipH="1">
              <a:off x="446088" y="4681991"/>
              <a:ext cx="3557316" cy="1408534"/>
            </a:xfrm>
            <a:prstGeom prst="rect">
              <a:avLst/>
            </a:prstGeom>
          </p:spPr>
        </p:pic>
        <p:sp>
          <p:nvSpPr>
            <p:cNvPr id="89" name="Rectangle 88">
              <a:hlinkClick r:id="rId18" action="ppaction://hlinksldjump"/>
              <a:extLst>
                <a:ext uri="{FF2B5EF4-FFF2-40B4-BE49-F238E27FC236}">
                  <a16:creationId xmlns:a16="http://schemas.microsoft.com/office/drawing/2014/main" id="{D92282CA-DD63-417E-98F0-813CB95D7E52}"/>
                </a:ext>
              </a:extLst>
            </p:cNvPr>
            <p:cNvSpPr/>
            <p:nvPr/>
          </p:nvSpPr>
          <p:spPr>
            <a:xfrm>
              <a:off x="597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Another game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5817171-91CC-4656-B018-F8A2D82B7F31}"/>
              </a:ext>
            </a:extLst>
          </p:cNvPr>
          <p:cNvGrpSpPr/>
          <p:nvPr/>
        </p:nvGrpSpPr>
        <p:grpSpPr>
          <a:xfrm>
            <a:off x="8179072" y="4681991"/>
            <a:ext cx="3557316" cy="1408534"/>
            <a:chOff x="8179072" y="4681991"/>
            <a:chExt cx="3557316" cy="1408534"/>
          </a:xfrm>
        </p:grpSpPr>
        <p:pic>
          <p:nvPicPr>
            <p:cNvPr id="91" name="Graphic 90">
              <a:hlinkClick r:id="rId21" action="ppaction://hlinksldjump"/>
              <a:extLst>
                <a:ext uri="{FF2B5EF4-FFF2-40B4-BE49-F238E27FC236}">
                  <a16:creationId xmlns:a16="http://schemas.microsoft.com/office/drawing/2014/main" id="{90C7FDD8-9330-4A00-A353-E1B5825BF4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8179072" y="4681991"/>
              <a:ext cx="3557316" cy="1408534"/>
            </a:xfrm>
            <a:prstGeom prst="rect">
              <a:avLst/>
            </a:prstGeom>
          </p:spPr>
        </p:pic>
        <p:sp>
          <p:nvSpPr>
            <p:cNvPr id="92" name="Rectangle 91">
              <a:hlinkClick r:id="rId21" action="ppaction://hlinksldjump"/>
              <a:extLst>
                <a:ext uri="{FF2B5EF4-FFF2-40B4-BE49-F238E27FC236}">
                  <a16:creationId xmlns:a16="http://schemas.microsoft.com/office/drawing/2014/main" id="{C6B4EE8B-7EFE-4D1D-84E3-B7E3F1C1FFC8}"/>
                </a:ext>
              </a:extLst>
            </p:cNvPr>
            <p:cNvSpPr/>
            <p:nvPr/>
          </p:nvSpPr>
          <p:spPr>
            <a:xfrm>
              <a:off x="8598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I give up!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336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22222E-6 C -0.0457 -0.13195 -0.047 -0.23843 -0.06562 -0.29074 C -0.09323 -0.3757 -0.15078 -0.46482 -0.18164 -0.5007 " pathEditMode="relative" rAng="0" ptsTypes="AAA">
                                      <p:cBhvr>
                                        <p:cTn id="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89" y="-250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-1500000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666 -0.00046 L 3.75E-6 1.85185E-6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"/>
                  </p:tgtEl>
                </p:cond>
              </p:nextCondLst>
            </p:seq>
          </p:childTnLst>
        </p:cTn>
      </p:par>
    </p:tnLst>
    <p:bldLst>
      <p:bldP spid="54" grpId="0" animBg="1"/>
      <p:bldP spid="7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21555BA7-6497-4E93-B9C6-BDEE8A3A9BCB}"/>
              </a:ext>
            </a:extLst>
          </p:cNvPr>
          <p:cNvSpPr/>
          <p:nvPr/>
        </p:nvSpPr>
        <p:spPr>
          <a:xfrm>
            <a:off x="0" y="4074913"/>
            <a:ext cx="12192000" cy="2783087"/>
          </a:xfrm>
          <a:custGeom>
            <a:avLst/>
            <a:gdLst>
              <a:gd name="connsiteX0" fmla="*/ 11931904 w 12192000"/>
              <a:gd name="connsiteY0" fmla="*/ 1073 h 2783087"/>
              <a:gd name="connsiteX1" fmla="*/ 12182110 w 12192000"/>
              <a:gd name="connsiteY1" fmla="*/ 54407 h 2783087"/>
              <a:gd name="connsiteX2" fmla="*/ 12192000 w 12192000"/>
              <a:gd name="connsiteY2" fmla="*/ 60520 h 2783087"/>
              <a:gd name="connsiteX3" fmla="*/ 12192000 w 12192000"/>
              <a:gd name="connsiteY3" fmla="*/ 2783087 h 2783087"/>
              <a:gd name="connsiteX4" fmla="*/ 0 w 12192000"/>
              <a:gd name="connsiteY4" fmla="*/ 2783087 h 2783087"/>
              <a:gd name="connsiteX5" fmla="*/ 0 w 12192000"/>
              <a:gd name="connsiteY5" fmla="*/ 463523 h 2783087"/>
              <a:gd name="connsiteX6" fmla="*/ 90692 w 12192000"/>
              <a:gd name="connsiteY6" fmla="*/ 451100 h 2783087"/>
              <a:gd name="connsiteX7" fmla="*/ 2857500 w 12192000"/>
              <a:gd name="connsiteY7" fmla="*/ 84262 h 2783087"/>
              <a:gd name="connsiteX8" fmla="*/ 5321300 w 12192000"/>
              <a:gd name="connsiteY8" fmla="*/ 147762 h 2783087"/>
              <a:gd name="connsiteX9" fmla="*/ 8356600 w 12192000"/>
              <a:gd name="connsiteY9" fmla="*/ 122362 h 2783087"/>
              <a:gd name="connsiteX10" fmla="*/ 10515600 w 12192000"/>
              <a:gd name="connsiteY10" fmla="*/ 185862 h 2783087"/>
              <a:gd name="connsiteX11" fmla="*/ 11931904 w 12192000"/>
              <a:gd name="connsiteY11" fmla="*/ 1073 h 278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783087">
                <a:moveTo>
                  <a:pt x="11931904" y="1073"/>
                </a:moveTo>
                <a:cubicBezTo>
                  <a:pt x="12023852" y="5151"/>
                  <a:pt x="12108190" y="21152"/>
                  <a:pt x="12182110" y="54407"/>
                </a:cubicBezTo>
                <a:lnTo>
                  <a:pt x="12192000" y="60520"/>
                </a:lnTo>
                <a:lnTo>
                  <a:pt x="12192000" y="2783087"/>
                </a:lnTo>
                <a:lnTo>
                  <a:pt x="0" y="2783087"/>
                </a:lnTo>
                <a:lnTo>
                  <a:pt x="0" y="463523"/>
                </a:lnTo>
                <a:lnTo>
                  <a:pt x="90692" y="451100"/>
                </a:lnTo>
                <a:cubicBezTo>
                  <a:pt x="662285" y="369516"/>
                  <a:pt x="2024063" y="133872"/>
                  <a:pt x="2857500" y="84262"/>
                </a:cubicBezTo>
                <a:cubicBezTo>
                  <a:pt x="3746500" y="31345"/>
                  <a:pt x="5321300" y="147762"/>
                  <a:pt x="5321300" y="147762"/>
                </a:cubicBezTo>
                <a:lnTo>
                  <a:pt x="8356600" y="122362"/>
                </a:lnTo>
                <a:cubicBezTo>
                  <a:pt x="9222317" y="128712"/>
                  <a:pt x="10515600" y="185862"/>
                  <a:pt x="10515600" y="185862"/>
                </a:cubicBezTo>
                <a:cubicBezTo>
                  <a:pt x="10975446" y="196049"/>
                  <a:pt x="11527334" y="-16867"/>
                  <a:pt x="11931904" y="1073"/>
                </a:cubicBezTo>
                <a:close/>
              </a:path>
            </a:pathLst>
          </a:custGeom>
          <a:solidFill>
            <a:srgbClr val="E7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196" name="Picture 195">
            <a:extLst>
              <a:ext uri="{FF2B5EF4-FFF2-40B4-BE49-F238E27FC236}">
                <a16:creationId xmlns:a16="http://schemas.microsoft.com/office/drawing/2014/main" id="{23D79305-5DA4-4335-9A3E-C1C65A4EE1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707" y="-1"/>
            <a:ext cx="8692910" cy="52531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55C646-22B7-4AA8-95C7-4E3F4ADE1E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503" y="799023"/>
            <a:ext cx="5967701" cy="6058977"/>
          </a:xfrm>
          <a:prstGeom prst="rect">
            <a:avLst/>
          </a:prstGeom>
        </p:spPr>
      </p:pic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05FE4442-F1C4-4BA4-AEDC-F0CD1B6D3F29}"/>
              </a:ext>
            </a:extLst>
          </p:cNvPr>
          <p:cNvSpPr/>
          <p:nvPr/>
        </p:nvSpPr>
        <p:spPr>
          <a:xfrm>
            <a:off x="7839599" y="2641600"/>
            <a:ext cx="4352403" cy="3775506"/>
          </a:xfrm>
          <a:custGeom>
            <a:avLst/>
            <a:gdLst>
              <a:gd name="connsiteX0" fmla="*/ 196525 w 2803377"/>
              <a:gd name="connsiteY0" fmla="*/ 0 h 4196420"/>
              <a:gd name="connsiteX1" fmla="*/ 2803377 w 2803377"/>
              <a:gd name="connsiteY1" fmla="*/ 0 h 4196420"/>
              <a:gd name="connsiteX2" fmla="*/ 2803377 w 2803377"/>
              <a:gd name="connsiteY2" fmla="*/ 4196420 h 4196420"/>
              <a:gd name="connsiteX3" fmla="*/ 196525 w 2803377"/>
              <a:gd name="connsiteY3" fmla="*/ 4196420 h 4196420"/>
              <a:gd name="connsiteX4" fmla="*/ 0 w 2803377"/>
              <a:gd name="connsiteY4" fmla="*/ 3999895 h 4196420"/>
              <a:gd name="connsiteX5" fmla="*/ 0 w 2803377"/>
              <a:gd name="connsiteY5" fmla="*/ 196525 h 4196420"/>
              <a:gd name="connsiteX6" fmla="*/ 196525 w 2803377"/>
              <a:gd name="connsiteY6" fmla="*/ 0 h 419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377" h="4196420">
                <a:moveTo>
                  <a:pt x="196525" y="0"/>
                </a:moveTo>
                <a:lnTo>
                  <a:pt x="2803377" y="0"/>
                </a:lnTo>
                <a:lnTo>
                  <a:pt x="2803377" y="4196420"/>
                </a:lnTo>
                <a:lnTo>
                  <a:pt x="196525" y="4196420"/>
                </a:lnTo>
                <a:cubicBezTo>
                  <a:pt x="87987" y="4196420"/>
                  <a:pt x="0" y="4108433"/>
                  <a:pt x="0" y="3999895"/>
                </a:cubicBezTo>
                <a:lnTo>
                  <a:pt x="0" y="196525"/>
                </a:lnTo>
                <a:cubicBezTo>
                  <a:pt x="0" y="87987"/>
                  <a:pt x="87987" y="0"/>
                  <a:pt x="196525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0DF442BE-6CAA-4E84-A4E0-2B32FD76A288}"/>
              </a:ext>
            </a:extLst>
          </p:cNvPr>
          <p:cNvCxnSpPr>
            <a:cxnSpLocks/>
          </p:cNvCxnSpPr>
          <p:nvPr/>
        </p:nvCxnSpPr>
        <p:spPr>
          <a:xfrm>
            <a:off x="9275795" y="5621045"/>
            <a:ext cx="1752994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Oval 190">
            <a:hlinkClick r:id="rId4" action="ppaction://hlinksldjump"/>
            <a:extLst>
              <a:ext uri="{FF2B5EF4-FFF2-40B4-BE49-F238E27FC236}">
                <a16:creationId xmlns:a16="http://schemas.microsoft.com/office/drawing/2014/main" id="{A8767500-6561-4CD3-A3D1-B1A47309C6E3}"/>
              </a:ext>
            </a:extLst>
          </p:cNvPr>
          <p:cNvSpPr/>
          <p:nvPr/>
        </p:nvSpPr>
        <p:spPr>
          <a:xfrm>
            <a:off x="9237551" y="5465630"/>
            <a:ext cx="310836" cy="31083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3" name="Oval 192">
            <a:hlinkClick r:id="rId5" action="ppaction://hlinksldjump"/>
            <a:extLst>
              <a:ext uri="{FF2B5EF4-FFF2-40B4-BE49-F238E27FC236}">
                <a16:creationId xmlns:a16="http://schemas.microsoft.com/office/drawing/2014/main" id="{BA26E6BB-C722-4FB6-9ABB-B389A9CF77A5}"/>
              </a:ext>
            </a:extLst>
          </p:cNvPr>
          <p:cNvSpPr/>
          <p:nvPr/>
        </p:nvSpPr>
        <p:spPr>
          <a:xfrm flipV="1">
            <a:off x="10035292" y="5496363"/>
            <a:ext cx="234000" cy="23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5" name="Oval 194">
            <a:hlinkClick r:id="rId6" action="ppaction://hlinksldjump"/>
            <a:extLst>
              <a:ext uri="{FF2B5EF4-FFF2-40B4-BE49-F238E27FC236}">
                <a16:creationId xmlns:a16="http://schemas.microsoft.com/office/drawing/2014/main" id="{C05CBDDD-4A79-4390-8B44-962FDDC0B8F2}"/>
              </a:ext>
            </a:extLst>
          </p:cNvPr>
          <p:cNvSpPr/>
          <p:nvPr/>
        </p:nvSpPr>
        <p:spPr>
          <a:xfrm>
            <a:off x="10794442" y="5503873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26" name="Picture 325">
            <a:extLst>
              <a:ext uri="{FF2B5EF4-FFF2-40B4-BE49-F238E27FC236}">
                <a16:creationId xmlns:a16="http://schemas.microsoft.com/office/drawing/2014/main" id="{F5C473E2-8B09-47FB-9231-91BE497A96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7663" y="726858"/>
            <a:ext cx="2706859" cy="4182218"/>
          </a:xfrm>
          <a:prstGeom prst="rect">
            <a:avLst/>
          </a:prstGeom>
        </p:spPr>
      </p:pic>
      <p:sp>
        <p:nvSpPr>
          <p:cNvPr id="207" name="BUTTON">
            <a:extLst>
              <a:ext uri="{FF2B5EF4-FFF2-40B4-BE49-F238E27FC236}">
                <a16:creationId xmlns:a16="http://schemas.microsoft.com/office/drawing/2014/main" id="{1FC3D89B-5B80-41DF-BA26-31C68F8932DB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cxnSp>
        <p:nvCxnSpPr>
          <p:cNvPr id="328" name="Straight Connector 327">
            <a:extLst>
              <a:ext uri="{FF2B5EF4-FFF2-40B4-BE49-F238E27FC236}">
                <a16:creationId xmlns:a16="http://schemas.microsoft.com/office/drawing/2014/main" id="{FBB922B0-ADE7-45CA-ACC7-5A78DBEE7D71}"/>
              </a:ext>
            </a:extLst>
          </p:cNvPr>
          <p:cNvCxnSpPr>
            <a:cxnSpLocks/>
          </p:cNvCxnSpPr>
          <p:nvPr/>
        </p:nvCxnSpPr>
        <p:spPr>
          <a:xfrm>
            <a:off x="11419142" y="3577293"/>
            <a:ext cx="0" cy="17529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Oval 329">
            <a:hlinkClick r:id="rId8" action="ppaction://hlinksldjump"/>
            <a:extLst>
              <a:ext uri="{FF2B5EF4-FFF2-40B4-BE49-F238E27FC236}">
                <a16:creationId xmlns:a16="http://schemas.microsoft.com/office/drawing/2014/main" id="{611EDEF9-07A5-410F-AD4E-7D31BF747FBA}"/>
              </a:ext>
            </a:extLst>
          </p:cNvPr>
          <p:cNvSpPr/>
          <p:nvPr/>
        </p:nvSpPr>
        <p:spPr>
          <a:xfrm rot="5400000">
            <a:off x="11301972" y="3577298"/>
            <a:ext cx="234340" cy="23433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1" name="Oval 330">
            <a:hlinkClick r:id="rId9" action="ppaction://hlinksldjump"/>
            <a:extLst>
              <a:ext uri="{FF2B5EF4-FFF2-40B4-BE49-F238E27FC236}">
                <a16:creationId xmlns:a16="http://schemas.microsoft.com/office/drawing/2014/main" id="{50DC29F8-BFF7-44E8-B294-F2DC04D4CF97}"/>
              </a:ext>
            </a:extLst>
          </p:cNvPr>
          <p:cNvSpPr/>
          <p:nvPr/>
        </p:nvSpPr>
        <p:spPr>
          <a:xfrm rot="5400000">
            <a:off x="11301499" y="4336616"/>
            <a:ext cx="235286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2" name="Oval 331">
            <a:hlinkClick r:id="rId4" action="ppaction://hlinksldjump"/>
            <a:extLst>
              <a:ext uri="{FF2B5EF4-FFF2-40B4-BE49-F238E27FC236}">
                <a16:creationId xmlns:a16="http://schemas.microsoft.com/office/drawing/2014/main" id="{8518A251-678F-4502-AE42-DDBF56AD7AF5}"/>
              </a:ext>
            </a:extLst>
          </p:cNvPr>
          <p:cNvSpPr/>
          <p:nvPr/>
        </p:nvSpPr>
        <p:spPr>
          <a:xfrm rot="5400000">
            <a:off x="11264961" y="5058933"/>
            <a:ext cx="308362" cy="3083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BUTTON">
            <a:extLst>
              <a:ext uri="{FF2B5EF4-FFF2-40B4-BE49-F238E27FC236}">
                <a16:creationId xmlns:a16="http://schemas.microsoft.com/office/drawing/2014/main" id="{04EF06B5-6864-4D8E-B737-1762D9654E61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4439710-E695-4DEA-87FC-6ACA8AF64050}"/>
              </a:ext>
            </a:extLst>
          </p:cNvPr>
          <p:cNvGrpSpPr/>
          <p:nvPr/>
        </p:nvGrpSpPr>
        <p:grpSpPr>
          <a:xfrm>
            <a:off x="-282858" y="1364740"/>
            <a:ext cx="4100890" cy="4100890"/>
            <a:chOff x="-316117" y="1378555"/>
            <a:chExt cx="4100890" cy="410089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1C00DC7-A337-42FD-9F3E-1BCC71A6B8E7}"/>
                </a:ext>
              </a:extLst>
            </p:cNvPr>
            <p:cNvGrpSpPr/>
            <p:nvPr/>
          </p:nvGrpSpPr>
          <p:grpSpPr>
            <a:xfrm rot="979766" flipV="1">
              <a:off x="802077" y="3313350"/>
              <a:ext cx="681063" cy="1948408"/>
              <a:chOff x="3806662" y="1678057"/>
              <a:chExt cx="681063" cy="1948408"/>
            </a:xfrm>
          </p:grpSpPr>
          <p:grpSp>
            <p:nvGrpSpPr>
              <p:cNvPr id="48" name="Graphic 1">
                <a:extLst>
                  <a:ext uri="{FF2B5EF4-FFF2-40B4-BE49-F238E27FC236}">
                    <a16:creationId xmlns:a16="http://schemas.microsoft.com/office/drawing/2014/main" id="{668085DD-1B2D-4F15-8B98-8E4001DB0D32}"/>
                  </a:ext>
                </a:extLst>
              </p:cNvPr>
              <p:cNvGrpSpPr/>
              <p:nvPr/>
            </p:nvGrpSpPr>
            <p:grpSpPr>
              <a:xfrm>
                <a:off x="3933355" y="2002673"/>
                <a:ext cx="554370" cy="1623792"/>
                <a:chOff x="3933355" y="2002673"/>
                <a:chExt cx="554370" cy="1623792"/>
              </a:xfrm>
            </p:grpSpPr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290D0FB7-BE82-4FE8-8D0C-01087FBC5ED6}"/>
                    </a:ext>
                  </a:extLst>
                </p:cNvPr>
                <p:cNvSpPr/>
                <p:nvPr/>
              </p:nvSpPr>
              <p:spPr>
                <a:xfrm>
                  <a:off x="3950844" y="2015002"/>
                  <a:ext cx="529860" cy="1603479"/>
                </a:xfrm>
                <a:custGeom>
                  <a:avLst/>
                  <a:gdLst>
                    <a:gd name="connsiteX0" fmla="*/ 164803 w 556082"/>
                    <a:gd name="connsiteY0" fmla="*/ 8418 h 1603478"/>
                    <a:gd name="connsiteX1" fmla="*/ 128869 w 556082"/>
                    <a:gd name="connsiteY1" fmla="*/ 68308 h 1603478"/>
                    <a:gd name="connsiteX2" fmla="*/ 96928 w 556082"/>
                    <a:gd name="connsiteY2" fmla="*/ 433 h 1603478"/>
                    <a:gd name="connsiteX3" fmla="*/ 60994 w 556082"/>
                    <a:gd name="connsiteY3" fmla="*/ 64315 h 1603478"/>
                    <a:gd name="connsiteX4" fmla="*/ 31050 w 556082"/>
                    <a:gd name="connsiteY4" fmla="*/ 433 h 1603478"/>
                    <a:gd name="connsiteX5" fmla="*/ 3101 w 556082"/>
                    <a:gd name="connsiteY5" fmla="*/ 176109 h 1603478"/>
                    <a:gd name="connsiteX6" fmla="*/ 172788 w 556082"/>
                    <a:gd name="connsiteY6" fmla="*/ 1040516 h 1603478"/>
                    <a:gd name="connsiteX7" fmla="*/ 426321 w 556082"/>
                    <a:gd name="connsiteY7" fmla="*/ 1603479 h 1603478"/>
                    <a:gd name="connsiteX8" fmla="*/ 556082 w 556082"/>
                    <a:gd name="connsiteY8" fmla="*/ 1429799 h 1603478"/>
                    <a:gd name="connsiteX9" fmla="*/ 192752 w 556082"/>
                    <a:gd name="connsiteY9" fmla="*/ 182098 h 1603478"/>
                    <a:gd name="connsiteX10" fmla="*/ 164803 w 556082"/>
                    <a:gd name="connsiteY10" fmla="*/ 8418 h 1603478"/>
                    <a:gd name="connsiteX0" fmla="*/ 164803 w 529860"/>
                    <a:gd name="connsiteY0" fmla="*/ 8418 h 1603479"/>
                    <a:gd name="connsiteX1" fmla="*/ 128869 w 529860"/>
                    <a:gd name="connsiteY1" fmla="*/ 68308 h 1603479"/>
                    <a:gd name="connsiteX2" fmla="*/ 96928 w 529860"/>
                    <a:gd name="connsiteY2" fmla="*/ 433 h 1603479"/>
                    <a:gd name="connsiteX3" fmla="*/ 60994 w 529860"/>
                    <a:gd name="connsiteY3" fmla="*/ 64315 h 1603479"/>
                    <a:gd name="connsiteX4" fmla="*/ 31050 w 529860"/>
                    <a:gd name="connsiteY4" fmla="*/ 433 h 1603479"/>
                    <a:gd name="connsiteX5" fmla="*/ 3101 w 529860"/>
                    <a:gd name="connsiteY5" fmla="*/ 176109 h 1603479"/>
                    <a:gd name="connsiteX6" fmla="*/ 172788 w 529860"/>
                    <a:gd name="connsiteY6" fmla="*/ 1040516 h 1603479"/>
                    <a:gd name="connsiteX7" fmla="*/ 426321 w 529860"/>
                    <a:gd name="connsiteY7" fmla="*/ 1603479 h 1603479"/>
                    <a:gd name="connsiteX8" fmla="*/ 529860 w 529860"/>
                    <a:gd name="connsiteY8" fmla="*/ 1437997 h 1603479"/>
                    <a:gd name="connsiteX9" fmla="*/ 192752 w 529860"/>
                    <a:gd name="connsiteY9" fmla="*/ 182098 h 1603479"/>
                    <a:gd name="connsiteX10" fmla="*/ 164803 w 529860"/>
                    <a:gd name="connsiteY10" fmla="*/ 8418 h 1603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9860" h="1603479">
                      <a:moveTo>
                        <a:pt x="164803" y="8418"/>
                      </a:moveTo>
                      <a:cubicBezTo>
                        <a:pt x="128869" y="-9548"/>
                        <a:pt x="128869" y="68308"/>
                        <a:pt x="128869" y="68308"/>
                      </a:cubicBezTo>
                      <a:cubicBezTo>
                        <a:pt x="128869" y="68308"/>
                        <a:pt x="122880" y="6422"/>
                        <a:pt x="96928" y="433"/>
                      </a:cubicBezTo>
                      <a:cubicBezTo>
                        <a:pt x="72972" y="-3559"/>
                        <a:pt x="62991" y="46348"/>
                        <a:pt x="60994" y="64315"/>
                      </a:cubicBezTo>
                      <a:cubicBezTo>
                        <a:pt x="58998" y="52337"/>
                        <a:pt x="55005" y="-5556"/>
                        <a:pt x="31050" y="433"/>
                      </a:cubicBezTo>
                      <a:cubicBezTo>
                        <a:pt x="-10873" y="10415"/>
                        <a:pt x="1105" y="120212"/>
                        <a:pt x="3101" y="176109"/>
                      </a:cubicBezTo>
                      <a:cubicBezTo>
                        <a:pt x="5097" y="232006"/>
                        <a:pt x="60994" y="739072"/>
                        <a:pt x="172788" y="1040516"/>
                      </a:cubicBezTo>
                      <a:cubicBezTo>
                        <a:pt x="246652" y="1238152"/>
                        <a:pt x="336487" y="1427802"/>
                        <a:pt x="426321" y="1603479"/>
                      </a:cubicBezTo>
                      <a:cubicBezTo>
                        <a:pt x="469575" y="1545586"/>
                        <a:pt x="486606" y="1495890"/>
                        <a:pt x="529860" y="1437997"/>
                      </a:cubicBezTo>
                      <a:cubicBezTo>
                        <a:pt x="352188" y="1074666"/>
                        <a:pt x="230682" y="661215"/>
                        <a:pt x="192752" y="182098"/>
                      </a:cubicBezTo>
                      <a:cubicBezTo>
                        <a:pt x="190755" y="144168"/>
                        <a:pt x="188759" y="20396"/>
                        <a:pt x="164803" y="8418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9F5521F6-306A-46C7-B3FF-1994FAC147E6}"/>
                    </a:ext>
                  </a:extLst>
                </p:cNvPr>
                <p:cNvSpPr/>
                <p:nvPr/>
              </p:nvSpPr>
              <p:spPr>
                <a:xfrm>
                  <a:off x="3933355" y="2002673"/>
                  <a:ext cx="554370" cy="1623792"/>
                </a:xfrm>
                <a:custGeom>
                  <a:avLst/>
                  <a:gdLst>
                    <a:gd name="connsiteX0" fmla="*/ 222220 w 578313"/>
                    <a:gd name="connsiteY0" fmla="*/ 192430 h 1623791"/>
                    <a:gd name="connsiteX1" fmla="*/ 220224 w 578313"/>
                    <a:gd name="connsiteY1" fmla="*/ 166478 h 1623791"/>
                    <a:gd name="connsiteX2" fmla="*/ 186286 w 578313"/>
                    <a:gd name="connsiteY2" fmla="*/ 10765 h 1623791"/>
                    <a:gd name="connsiteX3" fmla="*/ 156341 w 578313"/>
                    <a:gd name="connsiteY3" fmla="*/ 10765 h 1623791"/>
                    <a:gd name="connsiteX4" fmla="*/ 142367 w 578313"/>
                    <a:gd name="connsiteY4" fmla="*/ 28732 h 1623791"/>
                    <a:gd name="connsiteX5" fmla="*/ 112422 w 578313"/>
                    <a:gd name="connsiteY5" fmla="*/ 2780 h 1623791"/>
                    <a:gd name="connsiteX6" fmla="*/ 90463 w 578313"/>
                    <a:gd name="connsiteY6" fmla="*/ 8768 h 1623791"/>
                    <a:gd name="connsiteX7" fmla="*/ 76488 w 578313"/>
                    <a:gd name="connsiteY7" fmla="*/ 26735 h 1623791"/>
                    <a:gd name="connsiteX8" fmla="*/ 60518 w 578313"/>
                    <a:gd name="connsiteY8" fmla="*/ 4776 h 1623791"/>
                    <a:gd name="connsiteX9" fmla="*/ 40555 w 578313"/>
                    <a:gd name="connsiteY9" fmla="*/ 783 h 1623791"/>
                    <a:gd name="connsiteX10" fmla="*/ 2624 w 578313"/>
                    <a:gd name="connsiteY10" fmla="*/ 168474 h 1623791"/>
                    <a:gd name="connsiteX11" fmla="*/ 4621 w 578313"/>
                    <a:gd name="connsiteY11" fmla="*/ 188437 h 1623791"/>
                    <a:gd name="connsiteX12" fmla="*/ 176304 w 578313"/>
                    <a:gd name="connsiteY12" fmla="*/ 1054840 h 1623791"/>
                    <a:gd name="connsiteX13" fmla="*/ 429837 w 578313"/>
                    <a:gd name="connsiteY13" fmla="*/ 1617803 h 1623791"/>
                    <a:gd name="connsiteX14" fmla="*/ 439819 w 578313"/>
                    <a:gd name="connsiteY14" fmla="*/ 1623792 h 1623791"/>
                    <a:gd name="connsiteX15" fmla="*/ 445808 w 578313"/>
                    <a:gd name="connsiteY15" fmla="*/ 1621796 h 1623791"/>
                    <a:gd name="connsiteX16" fmla="*/ 451797 w 578313"/>
                    <a:gd name="connsiteY16" fmla="*/ 1605825 h 1623791"/>
                    <a:gd name="connsiteX17" fmla="*/ 198264 w 578313"/>
                    <a:gd name="connsiteY17" fmla="*/ 1044859 h 1623791"/>
                    <a:gd name="connsiteX18" fmla="*/ 28577 w 578313"/>
                    <a:gd name="connsiteY18" fmla="*/ 184445 h 1623791"/>
                    <a:gd name="connsiteX19" fmla="*/ 26580 w 578313"/>
                    <a:gd name="connsiteY19" fmla="*/ 162485 h 1623791"/>
                    <a:gd name="connsiteX20" fmla="*/ 46544 w 578313"/>
                    <a:gd name="connsiteY20" fmla="*/ 18750 h 1623791"/>
                    <a:gd name="connsiteX21" fmla="*/ 60518 w 578313"/>
                    <a:gd name="connsiteY21" fmla="*/ 64665 h 1623791"/>
                    <a:gd name="connsiteX22" fmla="*/ 62514 w 578313"/>
                    <a:gd name="connsiteY22" fmla="*/ 74647 h 1623791"/>
                    <a:gd name="connsiteX23" fmla="*/ 74492 w 578313"/>
                    <a:gd name="connsiteY23" fmla="*/ 82632 h 1623791"/>
                    <a:gd name="connsiteX24" fmla="*/ 84474 w 578313"/>
                    <a:gd name="connsiteY24" fmla="*/ 70654 h 1623791"/>
                    <a:gd name="connsiteX25" fmla="*/ 102441 w 578313"/>
                    <a:gd name="connsiteY25" fmla="*/ 20746 h 1623791"/>
                    <a:gd name="connsiteX26" fmla="*/ 106433 w 578313"/>
                    <a:gd name="connsiteY26" fmla="*/ 18750 h 1623791"/>
                    <a:gd name="connsiteX27" fmla="*/ 128393 w 578313"/>
                    <a:gd name="connsiteY27" fmla="*/ 74647 h 1623791"/>
                    <a:gd name="connsiteX28" fmla="*/ 140371 w 578313"/>
                    <a:gd name="connsiteY28" fmla="*/ 84629 h 1623791"/>
                    <a:gd name="connsiteX29" fmla="*/ 152349 w 578313"/>
                    <a:gd name="connsiteY29" fmla="*/ 72651 h 1623791"/>
                    <a:gd name="connsiteX30" fmla="*/ 166323 w 578313"/>
                    <a:gd name="connsiteY30" fmla="*/ 22743 h 1623791"/>
                    <a:gd name="connsiteX31" fmla="*/ 172312 w 578313"/>
                    <a:gd name="connsiteY31" fmla="*/ 22743 h 1623791"/>
                    <a:gd name="connsiteX32" fmla="*/ 192275 w 578313"/>
                    <a:gd name="connsiteY32" fmla="*/ 158492 h 1623791"/>
                    <a:gd name="connsiteX33" fmla="*/ 194271 w 578313"/>
                    <a:gd name="connsiteY33" fmla="*/ 186441 h 1623791"/>
                    <a:gd name="connsiteX34" fmla="*/ 555606 w 578313"/>
                    <a:gd name="connsiteY34" fmla="*/ 1436138 h 1623791"/>
                    <a:gd name="connsiteX35" fmla="*/ 571576 w 578313"/>
                    <a:gd name="connsiteY35" fmla="*/ 1442127 h 1623791"/>
                    <a:gd name="connsiteX36" fmla="*/ 577565 w 578313"/>
                    <a:gd name="connsiteY36" fmla="*/ 1426156 h 1623791"/>
                    <a:gd name="connsiteX37" fmla="*/ 222220 w 578313"/>
                    <a:gd name="connsiteY37" fmla="*/ 192430 h 1623791"/>
                    <a:gd name="connsiteX0" fmla="*/ 222220 w 578313"/>
                    <a:gd name="connsiteY0" fmla="*/ 192430 h 1623792"/>
                    <a:gd name="connsiteX1" fmla="*/ 220224 w 578313"/>
                    <a:gd name="connsiteY1" fmla="*/ 166478 h 1623792"/>
                    <a:gd name="connsiteX2" fmla="*/ 186286 w 578313"/>
                    <a:gd name="connsiteY2" fmla="*/ 10765 h 1623792"/>
                    <a:gd name="connsiteX3" fmla="*/ 156341 w 578313"/>
                    <a:gd name="connsiteY3" fmla="*/ 10765 h 1623792"/>
                    <a:gd name="connsiteX4" fmla="*/ 142367 w 578313"/>
                    <a:gd name="connsiteY4" fmla="*/ 28732 h 1623792"/>
                    <a:gd name="connsiteX5" fmla="*/ 112422 w 578313"/>
                    <a:gd name="connsiteY5" fmla="*/ 2780 h 1623792"/>
                    <a:gd name="connsiteX6" fmla="*/ 90463 w 578313"/>
                    <a:gd name="connsiteY6" fmla="*/ 8768 h 1623792"/>
                    <a:gd name="connsiteX7" fmla="*/ 76488 w 578313"/>
                    <a:gd name="connsiteY7" fmla="*/ 26735 h 1623792"/>
                    <a:gd name="connsiteX8" fmla="*/ 60518 w 578313"/>
                    <a:gd name="connsiteY8" fmla="*/ 4776 h 1623792"/>
                    <a:gd name="connsiteX9" fmla="*/ 40555 w 578313"/>
                    <a:gd name="connsiteY9" fmla="*/ 783 h 1623792"/>
                    <a:gd name="connsiteX10" fmla="*/ 2624 w 578313"/>
                    <a:gd name="connsiteY10" fmla="*/ 168474 h 1623792"/>
                    <a:gd name="connsiteX11" fmla="*/ 4621 w 578313"/>
                    <a:gd name="connsiteY11" fmla="*/ 188437 h 1623792"/>
                    <a:gd name="connsiteX12" fmla="*/ 176304 w 578313"/>
                    <a:gd name="connsiteY12" fmla="*/ 1054840 h 1623792"/>
                    <a:gd name="connsiteX13" fmla="*/ 429837 w 578313"/>
                    <a:gd name="connsiteY13" fmla="*/ 1617803 h 1623792"/>
                    <a:gd name="connsiteX14" fmla="*/ 439819 w 578313"/>
                    <a:gd name="connsiteY14" fmla="*/ 1623792 h 1623792"/>
                    <a:gd name="connsiteX15" fmla="*/ 445808 w 578313"/>
                    <a:gd name="connsiteY15" fmla="*/ 1621796 h 1623792"/>
                    <a:gd name="connsiteX16" fmla="*/ 451797 w 578313"/>
                    <a:gd name="connsiteY16" fmla="*/ 1605825 h 1623792"/>
                    <a:gd name="connsiteX17" fmla="*/ 198264 w 578313"/>
                    <a:gd name="connsiteY17" fmla="*/ 1044859 h 1623792"/>
                    <a:gd name="connsiteX18" fmla="*/ 28577 w 578313"/>
                    <a:gd name="connsiteY18" fmla="*/ 184445 h 1623792"/>
                    <a:gd name="connsiteX19" fmla="*/ 26580 w 578313"/>
                    <a:gd name="connsiteY19" fmla="*/ 162485 h 1623792"/>
                    <a:gd name="connsiteX20" fmla="*/ 46544 w 578313"/>
                    <a:gd name="connsiteY20" fmla="*/ 18750 h 1623792"/>
                    <a:gd name="connsiteX21" fmla="*/ 60518 w 578313"/>
                    <a:gd name="connsiteY21" fmla="*/ 64665 h 1623792"/>
                    <a:gd name="connsiteX22" fmla="*/ 62514 w 578313"/>
                    <a:gd name="connsiteY22" fmla="*/ 74647 h 1623792"/>
                    <a:gd name="connsiteX23" fmla="*/ 74492 w 578313"/>
                    <a:gd name="connsiteY23" fmla="*/ 82632 h 1623792"/>
                    <a:gd name="connsiteX24" fmla="*/ 84474 w 578313"/>
                    <a:gd name="connsiteY24" fmla="*/ 70654 h 1623792"/>
                    <a:gd name="connsiteX25" fmla="*/ 102441 w 578313"/>
                    <a:gd name="connsiteY25" fmla="*/ 20746 h 1623792"/>
                    <a:gd name="connsiteX26" fmla="*/ 106433 w 578313"/>
                    <a:gd name="connsiteY26" fmla="*/ 18750 h 1623792"/>
                    <a:gd name="connsiteX27" fmla="*/ 128393 w 578313"/>
                    <a:gd name="connsiteY27" fmla="*/ 74647 h 1623792"/>
                    <a:gd name="connsiteX28" fmla="*/ 140371 w 578313"/>
                    <a:gd name="connsiteY28" fmla="*/ 84629 h 1623792"/>
                    <a:gd name="connsiteX29" fmla="*/ 152349 w 578313"/>
                    <a:gd name="connsiteY29" fmla="*/ 72651 h 1623792"/>
                    <a:gd name="connsiteX30" fmla="*/ 166323 w 578313"/>
                    <a:gd name="connsiteY30" fmla="*/ 22743 h 1623792"/>
                    <a:gd name="connsiteX31" fmla="*/ 172312 w 578313"/>
                    <a:gd name="connsiteY31" fmla="*/ 22743 h 1623792"/>
                    <a:gd name="connsiteX32" fmla="*/ 192275 w 578313"/>
                    <a:gd name="connsiteY32" fmla="*/ 158492 h 1623792"/>
                    <a:gd name="connsiteX33" fmla="*/ 194271 w 578313"/>
                    <a:gd name="connsiteY33" fmla="*/ 186441 h 1623792"/>
                    <a:gd name="connsiteX34" fmla="*/ 538063 w 578313"/>
                    <a:gd name="connsiteY34" fmla="*/ 1450849 h 1623792"/>
                    <a:gd name="connsiteX35" fmla="*/ 571576 w 578313"/>
                    <a:gd name="connsiteY35" fmla="*/ 1442127 h 1623792"/>
                    <a:gd name="connsiteX36" fmla="*/ 577565 w 578313"/>
                    <a:gd name="connsiteY36" fmla="*/ 1426156 h 1623792"/>
                    <a:gd name="connsiteX37" fmla="*/ 222220 w 578313"/>
                    <a:gd name="connsiteY37" fmla="*/ 192430 h 1623792"/>
                    <a:gd name="connsiteX0" fmla="*/ 222220 w 572620"/>
                    <a:gd name="connsiteY0" fmla="*/ 192430 h 1623792"/>
                    <a:gd name="connsiteX1" fmla="*/ 220224 w 572620"/>
                    <a:gd name="connsiteY1" fmla="*/ 166478 h 1623792"/>
                    <a:gd name="connsiteX2" fmla="*/ 186286 w 572620"/>
                    <a:gd name="connsiteY2" fmla="*/ 10765 h 1623792"/>
                    <a:gd name="connsiteX3" fmla="*/ 156341 w 572620"/>
                    <a:gd name="connsiteY3" fmla="*/ 10765 h 1623792"/>
                    <a:gd name="connsiteX4" fmla="*/ 142367 w 572620"/>
                    <a:gd name="connsiteY4" fmla="*/ 28732 h 1623792"/>
                    <a:gd name="connsiteX5" fmla="*/ 112422 w 572620"/>
                    <a:gd name="connsiteY5" fmla="*/ 2780 h 1623792"/>
                    <a:gd name="connsiteX6" fmla="*/ 90463 w 572620"/>
                    <a:gd name="connsiteY6" fmla="*/ 8768 h 1623792"/>
                    <a:gd name="connsiteX7" fmla="*/ 76488 w 572620"/>
                    <a:gd name="connsiteY7" fmla="*/ 26735 h 1623792"/>
                    <a:gd name="connsiteX8" fmla="*/ 60518 w 572620"/>
                    <a:gd name="connsiteY8" fmla="*/ 4776 h 1623792"/>
                    <a:gd name="connsiteX9" fmla="*/ 40555 w 572620"/>
                    <a:gd name="connsiteY9" fmla="*/ 783 h 1623792"/>
                    <a:gd name="connsiteX10" fmla="*/ 2624 w 572620"/>
                    <a:gd name="connsiteY10" fmla="*/ 168474 h 1623792"/>
                    <a:gd name="connsiteX11" fmla="*/ 4621 w 572620"/>
                    <a:gd name="connsiteY11" fmla="*/ 188437 h 1623792"/>
                    <a:gd name="connsiteX12" fmla="*/ 176304 w 572620"/>
                    <a:gd name="connsiteY12" fmla="*/ 1054840 h 1623792"/>
                    <a:gd name="connsiteX13" fmla="*/ 429837 w 572620"/>
                    <a:gd name="connsiteY13" fmla="*/ 1617803 h 1623792"/>
                    <a:gd name="connsiteX14" fmla="*/ 439819 w 572620"/>
                    <a:gd name="connsiteY14" fmla="*/ 1623792 h 1623792"/>
                    <a:gd name="connsiteX15" fmla="*/ 445808 w 572620"/>
                    <a:gd name="connsiteY15" fmla="*/ 1621796 h 1623792"/>
                    <a:gd name="connsiteX16" fmla="*/ 451797 w 572620"/>
                    <a:gd name="connsiteY16" fmla="*/ 1605825 h 1623792"/>
                    <a:gd name="connsiteX17" fmla="*/ 198264 w 572620"/>
                    <a:gd name="connsiteY17" fmla="*/ 1044859 h 1623792"/>
                    <a:gd name="connsiteX18" fmla="*/ 28577 w 572620"/>
                    <a:gd name="connsiteY18" fmla="*/ 184445 h 1623792"/>
                    <a:gd name="connsiteX19" fmla="*/ 26580 w 572620"/>
                    <a:gd name="connsiteY19" fmla="*/ 162485 h 1623792"/>
                    <a:gd name="connsiteX20" fmla="*/ 46544 w 572620"/>
                    <a:gd name="connsiteY20" fmla="*/ 18750 h 1623792"/>
                    <a:gd name="connsiteX21" fmla="*/ 60518 w 572620"/>
                    <a:gd name="connsiteY21" fmla="*/ 64665 h 1623792"/>
                    <a:gd name="connsiteX22" fmla="*/ 62514 w 572620"/>
                    <a:gd name="connsiteY22" fmla="*/ 74647 h 1623792"/>
                    <a:gd name="connsiteX23" fmla="*/ 74492 w 572620"/>
                    <a:gd name="connsiteY23" fmla="*/ 82632 h 1623792"/>
                    <a:gd name="connsiteX24" fmla="*/ 84474 w 572620"/>
                    <a:gd name="connsiteY24" fmla="*/ 70654 h 1623792"/>
                    <a:gd name="connsiteX25" fmla="*/ 102441 w 572620"/>
                    <a:gd name="connsiteY25" fmla="*/ 20746 h 1623792"/>
                    <a:gd name="connsiteX26" fmla="*/ 106433 w 572620"/>
                    <a:gd name="connsiteY26" fmla="*/ 18750 h 1623792"/>
                    <a:gd name="connsiteX27" fmla="*/ 128393 w 572620"/>
                    <a:gd name="connsiteY27" fmla="*/ 74647 h 1623792"/>
                    <a:gd name="connsiteX28" fmla="*/ 140371 w 572620"/>
                    <a:gd name="connsiteY28" fmla="*/ 84629 h 1623792"/>
                    <a:gd name="connsiteX29" fmla="*/ 152349 w 572620"/>
                    <a:gd name="connsiteY29" fmla="*/ 72651 h 1623792"/>
                    <a:gd name="connsiteX30" fmla="*/ 166323 w 572620"/>
                    <a:gd name="connsiteY30" fmla="*/ 22743 h 1623792"/>
                    <a:gd name="connsiteX31" fmla="*/ 172312 w 572620"/>
                    <a:gd name="connsiteY31" fmla="*/ 22743 h 1623792"/>
                    <a:gd name="connsiteX32" fmla="*/ 192275 w 572620"/>
                    <a:gd name="connsiteY32" fmla="*/ 158492 h 1623792"/>
                    <a:gd name="connsiteX33" fmla="*/ 194271 w 572620"/>
                    <a:gd name="connsiteY33" fmla="*/ 186441 h 1623792"/>
                    <a:gd name="connsiteX34" fmla="*/ 538063 w 572620"/>
                    <a:gd name="connsiteY34" fmla="*/ 1450849 h 1623792"/>
                    <a:gd name="connsiteX35" fmla="*/ 571576 w 572620"/>
                    <a:gd name="connsiteY35" fmla="*/ 1442127 h 1623792"/>
                    <a:gd name="connsiteX36" fmla="*/ 553927 w 572620"/>
                    <a:gd name="connsiteY36" fmla="*/ 1439081 h 1623792"/>
                    <a:gd name="connsiteX37" fmla="*/ 222220 w 572620"/>
                    <a:gd name="connsiteY37" fmla="*/ 192430 h 1623792"/>
                    <a:gd name="connsiteX0" fmla="*/ 222220 w 554370"/>
                    <a:gd name="connsiteY0" fmla="*/ 192430 h 1623792"/>
                    <a:gd name="connsiteX1" fmla="*/ 220224 w 554370"/>
                    <a:gd name="connsiteY1" fmla="*/ 166478 h 1623792"/>
                    <a:gd name="connsiteX2" fmla="*/ 186286 w 554370"/>
                    <a:gd name="connsiteY2" fmla="*/ 10765 h 1623792"/>
                    <a:gd name="connsiteX3" fmla="*/ 156341 w 554370"/>
                    <a:gd name="connsiteY3" fmla="*/ 10765 h 1623792"/>
                    <a:gd name="connsiteX4" fmla="*/ 142367 w 554370"/>
                    <a:gd name="connsiteY4" fmla="*/ 28732 h 1623792"/>
                    <a:gd name="connsiteX5" fmla="*/ 112422 w 554370"/>
                    <a:gd name="connsiteY5" fmla="*/ 2780 h 1623792"/>
                    <a:gd name="connsiteX6" fmla="*/ 90463 w 554370"/>
                    <a:gd name="connsiteY6" fmla="*/ 8768 h 1623792"/>
                    <a:gd name="connsiteX7" fmla="*/ 76488 w 554370"/>
                    <a:gd name="connsiteY7" fmla="*/ 26735 h 1623792"/>
                    <a:gd name="connsiteX8" fmla="*/ 60518 w 554370"/>
                    <a:gd name="connsiteY8" fmla="*/ 4776 h 1623792"/>
                    <a:gd name="connsiteX9" fmla="*/ 40555 w 554370"/>
                    <a:gd name="connsiteY9" fmla="*/ 783 h 1623792"/>
                    <a:gd name="connsiteX10" fmla="*/ 2624 w 554370"/>
                    <a:gd name="connsiteY10" fmla="*/ 168474 h 1623792"/>
                    <a:gd name="connsiteX11" fmla="*/ 4621 w 554370"/>
                    <a:gd name="connsiteY11" fmla="*/ 188437 h 1623792"/>
                    <a:gd name="connsiteX12" fmla="*/ 176304 w 554370"/>
                    <a:gd name="connsiteY12" fmla="*/ 1054840 h 1623792"/>
                    <a:gd name="connsiteX13" fmla="*/ 429837 w 554370"/>
                    <a:gd name="connsiteY13" fmla="*/ 1617803 h 1623792"/>
                    <a:gd name="connsiteX14" fmla="*/ 439819 w 554370"/>
                    <a:gd name="connsiteY14" fmla="*/ 1623792 h 1623792"/>
                    <a:gd name="connsiteX15" fmla="*/ 445808 w 554370"/>
                    <a:gd name="connsiteY15" fmla="*/ 1621796 h 1623792"/>
                    <a:gd name="connsiteX16" fmla="*/ 451797 w 554370"/>
                    <a:gd name="connsiteY16" fmla="*/ 1605825 h 1623792"/>
                    <a:gd name="connsiteX17" fmla="*/ 198264 w 554370"/>
                    <a:gd name="connsiteY17" fmla="*/ 1044859 h 1623792"/>
                    <a:gd name="connsiteX18" fmla="*/ 28577 w 554370"/>
                    <a:gd name="connsiteY18" fmla="*/ 184445 h 1623792"/>
                    <a:gd name="connsiteX19" fmla="*/ 26580 w 554370"/>
                    <a:gd name="connsiteY19" fmla="*/ 162485 h 1623792"/>
                    <a:gd name="connsiteX20" fmla="*/ 46544 w 554370"/>
                    <a:gd name="connsiteY20" fmla="*/ 18750 h 1623792"/>
                    <a:gd name="connsiteX21" fmla="*/ 60518 w 554370"/>
                    <a:gd name="connsiteY21" fmla="*/ 64665 h 1623792"/>
                    <a:gd name="connsiteX22" fmla="*/ 62514 w 554370"/>
                    <a:gd name="connsiteY22" fmla="*/ 74647 h 1623792"/>
                    <a:gd name="connsiteX23" fmla="*/ 74492 w 554370"/>
                    <a:gd name="connsiteY23" fmla="*/ 82632 h 1623792"/>
                    <a:gd name="connsiteX24" fmla="*/ 84474 w 554370"/>
                    <a:gd name="connsiteY24" fmla="*/ 70654 h 1623792"/>
                    <a:gd name="connsiteX25" fmla="*/ 102441 w 554370"/>
                    <a:gd name="connsiteY25" fmla="*/ 20746 h 1623792"/>
                    <a:gd name="connsiteX26" fmla="*/ 106433 w 554370"/>
                    <a:gd name="connsiteY26" fmla="*/ 18750 h 1623792"/>
                    <a:gd name="connsiteX27" fmla="*/ 128393 w 554370"/>
                    <a:gd name="connsiteY27" fmla="*/ 74647 h 1623792"/>
                    <a:gd name="connsiteX28" fmla="*/ 140371 w 554370"/>
                    <a:gd name="connsiteY28" fmla="*/ 84629 h 1623792"/>
                    <a:gd name="connsiteX29" fmla="*/ 152349 w 554370"/>
                    <a:gd name="connsiteY29" fmla="*/ 72651 h 1623792"/>
                    <a:gd name="connsiteX30" fmla="*/ 166323 w 554370"/>
                    <a:gd name="connsiteY30" fmla="*/ 22743 h 1623792"/>
                    <a:gd name="connsiteX31" fmla="*/ 172312 w 554370"/>
                    <a:gd name="connsiteY31" fmla="*/ 22743 h 1623792"/>
                    <a:gd name="connsiteX32" fmla="*/ 192275 w 554370"/>
                    <a:gd name="connsiteY32" fmla="*/ 158492 h 1623792"/>
                    <a:gd name="connsiteX33" fmla="*/ 194271 w 554370"/>
                    <a:gd name="connsiteY33" fmla="*/ 186441 h 1623792"/>
                    <a:gd name="connsiteX34" fmla="*/ 538063 w 554370"/>
                    <a:gd name="connsiteY34" fmla="*/ 1450849 h 1623792"/>
                    <a:gd name="connsiteX35" fmla="*/ 544891 w 554370"/>
                    <a:gd name="connsiteY35" fmla="*/ 1454159 h 1623792"/>
                    <a:gd name="connsiteX36" fmla="*/ 553927 w 554370"/>
                    <a:gd name="connsiteY36" fmla="*/ 1439081 h 1623792"/>
                    <a:gd name="connsiteX37" fmla="*/ 222220 w 554370"/>
                    <a:gd name="connsiteY37" fmla="*/ 192430 h 16237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554370" h="1623792">
                      <a:moveTo>
                        <a:pt x="222220" y="192430"/>
                      </a:moveTo>
                      <a:cubicBezTo>
                        <a:pt x="222220" y="186441"/>
                        <a:pt x="222220" y="176459"/>
                        <a:pt x="220224" y="166478"/>
                      </a:cubicBezTo>
                      <a:cubicBezTo>
                        <a:pt x="216231" y="74647"/>
                        <a:pt x="208246" y="22743"/>
                        <a:pt x="186286" y="10765"/>
                      </a:cubicBezTo>
                      <a:cubicBezTo>
                        <a:pt x="172312" y="4776"/>
                        <a:pt x="162330" y="6772"/>
                        <a:pt x="156341" y="10765"/>
                      </a:cubicBezTo>
                      <a:cubicBezTo>
                        <a:pt x="150352" y="14757"/>
                        <a:pt x="144363" y="20746"/>
                        <a:pt x="142367" y="28732"/>
                      </a:cubicBezTo>
                      <a:cubicBezTo>
                        <a:pt x="136378" y="14757"/>
                        <a:pt x="126396" y="4776"/>
                        <a:pt x="112422" y="2780"/>
                      </a:cubicBezTo>
                      <a:cubicBezTo>
                        <a:pt x="104437" y="783"/>
                        <a:pt x="96452" y="2780"/>
                        <a:pt x="90463" y="8768"/>
                      </a:cubicBezTo>
                      <a:cubicBezTo>
                        <a:pt x="84474" y="12761"/>
                        <a:pt x="80481" y="18750"/>
                        <a:pt x="76488" y="26735"/>
                      </a:cubicBezTo>
                      <a:cubicBezTo>
                        <a:pt x="72496" y="16754"/>
                        <a:pt x="68503" y="8768"/>
                        <a:pt x="60518" y="4776"/>
                      </a:cubicBezTo>
                      <a:cubicBezTo>
                        <a:pt x="54529" y="783"/>
                        <a:pt x="48540" y="-1213"/>
                        <a:pt x="40555" y="783"/>
                      </a:cubicBezTo>
                      <a:cubicBezTo>
                        <a:pt x="-7357" y="12761"/>
                        <a:pt x="-1368" y="102596"/>
                        <a:pt x="2624" y="168474"/>
                      </a:cubicBezTo>
                      <a:cubicBezTo>
                        <a:pt x="2624" y="176459"/>
                        <a:pt x="2624" y="182448"/>
                        <a:pt x="4621" y="188437"/>
                      </a:cubicBezTo>
                      <a:cubicBezTo>
                        <a:pt x="6617" y="234353"/>
                        <a:pt x="60518" y="747407"/>
                        <a:pt x="176304" y="1054840"/>
                      </a:cubicBezTo>
                      <a:cubicBezTo>
                        <a:pt x="240187" y="1226524"/>
                        <a:pt x="320040" y="1406193"/>
                        <a:pt x="429837" y="1617803"/>
                      </a:cubicBezTo>
                      <a:cubicBezTo>
                        <a:pt x="431834" y="1621796"/>
                        <a:pt x="435826" y="1623792"/>
                        <a:pt x="439819" y="1623792"/>
                      </a:cubicBezTo>
                      <a:cubicBezTo>
                        <a:pt x="441815" y="1623792"/>
                        <a:pt x="443812" y="1623792"/>
                        <a:pt x="445808" y="1621796"/>
                      </a:cubicBezTo>
                      <a:cubicBezTo>
                        <a:pt x="451797" y="1619799"/>
                        <a:pt x="453793" y="1611814"/>
                        <a:pt x="451797" y="1605825"/>
                      </a:cubicBezTo>
                      <a:cubicBezTo>
                        <a:pt x="341999" y="1394215"/>
                        <a:pt x="262146" y="1214546"/>
                        <a:pt x="198264" y="1044859"/>
                      </a:cubicBezTo>
                      <a:cubicBezTo>
                        <a:pt x="84474" y="739422"/>
                        <a:pt x="30573" y="230360"/>
                        <a:pt x="28577" y="184445"/>
                      </a:cubicBezTo>
                      <a:cubicBezTo>
                        <a:pt x="28577" y="178456"/>
                        <a:pt x="28577" y="170470"/>
                        <a:pt x="26580" y="162485"/>
                      </a:cubicBezTo>
                      <a:cubicBezTo>
                        <a:pt x="24584" y="118566"/>
                        <a:pt x="18595" y="26735"/>
                        <a:pt x="46544" y="18750"/>
                      </a:cubicBezTo>
                      <a:cubicBezTo>
                        <a:pt x="48540" y="18750"/>
                        <a:pt x="54529" y="24739"/>
                        <a:pt x="60518" y="64665"/>
                      </a:cubicBezTo>
                      <a:cubicBezTo>
                        <a:pt x="60518" y="68658"/>
                        <a:pt x="62514" y="72651"/>
                        <a:pt x="62514" y="74647"/>
                      </a:cubicBezTo>
                      <a:cubicBezTo>
                        <a:pt x="64510" y="80636"/>
                        <a:pt x="68503" y="84629"/>
                        <a:pt x="74492" y="82632"/>
                      </a:cubicBezTo>
                      <a:cubicBezTo>
                        <a:pt x="80481" y="82632"/>
                        <a:pt x="84474" y="76643"/>
                        <a:pt x="84474" y="70654"/>
                      </a:cubicBezTo>
                      <a:cubicBezTo>
                        <a:pt x="84474" y="56680"/>
                        <a:pt x="92459" y="28732"/>
                        <a:pt x="102441" y="20746"/>
                      </a:cubicBezTo>
                      <a:cubicBezTo>
                        <a:pt x="104437" y="18750"/>
                        <a:pt x="104437" y="18750"/>
                        <a:pt x="106433" y="18750"/>
                      </a:cubicBezTo>
                      <a:cubicBezTo>
                        <a:pt x="116415" y="20746"/>
                        <a:pt x="126396" y="50691"/>
                        <a:pt x="128393" y="74647"/>
                      </a:cubicBezTo>
                      <a:cubicBezTo>
                        <a:pt x="128393" y="80636"/>
                        <a:pt x="134382" y="84629"/>
                        <a:pt x="140371" y="84629"/>
                      </a:cubicBezTo>
                      <a:cubicBezTo>
                        <a:pt x="146360" y="84629"/>
                        <a:pt x="152349" y="78640"/>
                        <a:pt x="152349" y="72651"/>
                      </a:cubicBezTo>
                      <a:cubicBezTo>
                        <a:pt x="152349" y="52688"/>
                        <a:pt x="158338" y="26735"/>
                        <a:pt x="166323" y="22743"/>
                      </a:cubicBezTo>
                      <a:cubicBezTo>
                        <a:pt x="166323" y="22743"/>
                        <a:pt x="168319" y="20746"/>
                        <a:pt x="172312" y="22743"/>
                      </a:cubicBezTo>
                      <a:cubicBezTo>
                        <a:pt x="186286" y="30728"/>
                        <a:pt x="192275" y="126551"/>
                        <a:pt x="192275" y="158492"/>
                      </a:cubicBezTo>
                      <a:cubicBezTo>
                        <a:pt x="192275" y="170470"/>
                        <a:pt x="194271" y="178456"/>
                        <a:pt x="194271" y="186441"/>
                      </a:cubicBezTo>
                      <a:cubicBezTo>
                        <a:pt x="228209" y="599679"/>
                        <a:pt x="324456" y="1011658"/>
                        <a:pt x="538063" y="1450849"/>
                      </a:cubicBezTo>
                      <a:cubicBezTo>
                        <a:pt x="540059" y="1456838"/>
                        <a:pt x="538902" y="1456155"/>
                        <a:pt x="544891" y="1454159"/>
                      </a:cubicBezTo>
                      <a:cubicBezTo>
                        <a:pt x="550880" y="1452162"/>
                        <a:pt x="555923" y="1445070"/>
                        <a:pt x="553927" y="1439081"/>
                      </a:cubicBezTo>
                      <a:cubicBezTo>
                        <a:pt x="346310" y="1009872"/>
                        <a:pt x="254161" y="603672"/>
                        <a:pt x="222220" y="192430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  <p:grpSp>
            <p:nvGrpSpPr>
              <p:cNvPr id="49" name="Graphic 1">
                <a:extLst>
                  <a:ext uri="{FF2B5EF4-FFF2-40B4-BE49-F238E27FC236}">
                    <a16:creationId xmlns:a16="http://schemas.microsoft.com/office/drawing/2014/main" id="{552936A4-9BC5-4EB1-B016-1DB5C28D9884}"/>
                  </a:ext>
                </a:extLst>
              </p:cNvPr>
              <p:cNvGrpSpPr/>
              <p:nvPr/>
            </p:nvGrpSpPr>
            <p:grpSpPr>
              <a:xfrm>
                <a:off x="3806662" y="1678057"/>
                <a:ext cx="467622" cy="610874"/>
                <a:chOff x="3806662" y="1678057"/>
                <a:chExt cx="467622" cy="610874"/>
              </a:xfrm>
            </p:grpSpPr>
            <p:grpSp>
              <p:nvGrpSpPr>
                <p:cNvPr id="50" name="Graphic 1">
                  <a:extLst>
                    <a:ext uri="{FF2B5EF4-FFF2-40B4-BE49-F238E27FC236}">
                      <a16:creationId xmlns:a16="http://schemas.microsoft.com/office/drawing/2014/main" id="{CA3C58C9-15F3-48EC-99EB-7474FCA2ACB0}"/>
                    </a:ext>
                  </a:extLst>
                </p:cNvPr>
                <p:cNvGrpSpPr/>
                <p:nvPr/>
              </p:nvGrpSpPr>
              <p:grpSpPr>
                <a:xfrm>
                  <a:off x="3806662" y="1678057"/>
                  <a:ext cx="467622" cy="610874"/>
                  <a:chOff x="3806662" y="1678057"/>
                  <a:chExt cx="467622" cy="610874"/>
                </a:xfrm>
              </p:grpSpPr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6D6F9BD4-332D-4294-926A-FF3626AEB79A}"/>
                      </a:ext>
                    </a:extLst>
                  </p:cNvPr>
                  <p:cNvSpPr/>
                  <p:nvPr/>
                </p:nvSpPr>
                <p:spPr>
                  <a:xfrm>
                    <a:off x="3820636" y="1694653"/>
                    <a:ext cx="437389" cy="581187"/>
                  </a:xfrm>
                  <a:custGeom>
                    <a:avLst/>
                    <a:gdLst>
                      <a:gd name="connsiteX0" fmla="*/ 428766 w 437389"/>
                      <a:gd name="connsiteY0" fmla="*/ 153091 h 581187"/>
                      <a:gd name="connsiteX1" fmla="*/ 330946 w 437389"/>
                      <a:gd name="connsiteY1" fmla="*/ 218970 h 581187"/>
                      <a:gd name="connsiteX2" fmla="*/ 273053 w 437389"/>
                      <a:gd name="connsiteY2" fmla="*/ 83220 h 581187"/>
                      <a:gd name="connsiteX3" fmla="*/ 129317 w 437389"/>
                      <a:gd name="connsiteY3" fmla="*/ 5364 h 581187"/>
                      <a:gd name="connsiteX4" fmla="*/ 11534 w 437389"/>
                      <a:gd name="connsiteY4" fmla="*/ 222963 h 581187"/>
                      <a:gd name="connsiteX5" fmla="*/ 11534 w 437389"/>
                      <a:gd name="connsiteY5" fmla="*/ 558345 h 581187"/>
                      <a:gd name="connsiteX6" fmla="*/ 113347 w 437389"/>
                      <a:gd name="connsiteY6" fmla="*/ 580304 h 581187"/>
                      <a:gd name="connsiteX7" fmla="*/ 378858 w 437389"/>
                      <a:gd name="connsiteY7" fmla="*/ 512429 h 581187"/>
                      <a:gd name="connsiteX8" fmla="*/ 370872 w 437389"/>
                      <a:gd name="connsiteY8" fmla="*/ 432576 h 581187"/>
                      <a:gd name="connsiteX9" fmla="*/ 356898 w 437389"/>
                      <a:gd name="connsiteY9" fmla="*/ 334757 h 581187"/>
                      <a:gd name="connsiteX10" fmla="*/ 428766 w 437389"/>
                      <a:gd name="connsiteY10" fmla="*/ 153091 h 581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37389" h="581187">
                        <a:moveTo>
                          <a:pt x="428766" y="153091"/>
                        </a:moveTo>
                        <a:cubicBezTo>
                          <a:pt x="400817" y="125143"/>
                          <a:pt x="366880" y="173055"/>
                          <a:pt x="330946" y="218970"/>
                        </a:cubicBezTo>
                        <a:cubicBezTo>
                          <a:pt x="316972" y="173055"/>
                          <a:pt x="295012" y="119154"/>
                          <a:pt x="273053" y="83220"/>
                        </a:cubicBezTo>
                        <a:cubicBezTo>
                          <a:pt x="237119" y="23331"/>
                          <a:pt x="193200" y="-14600"/>
                          <a:pt x="129317" y="5364"/>
                        </a:cubicBezTo>
                        <a:cubicBezTo>
                          <a:pt x="63439" y="25327"/>
                          <a:pt x="31498" y="113165"/>
                          <a:pt x="11534" y="222963"/>
                        </a:cubicBezTo>
                        <a:cubicBezTo>
                          <a:pt x="-14418" y="362705"/>
                          <a:pt x="11534" y="558345"/>
                          <a:pt x="11534" y="558345"/>
                        </a:cubicBezTo>
                        <a:cubicBezTo>
                          <a:pt x="11534" y="558345"/>
                          <a:pt x="73420" y="578308"/>
                          <a:pt x="113347" y="580304"/>
                        </a:cubicBezTo>
                        <a:cubicBezTo>
                          <a:pt x="297008" y="590286"/>
                          <a:pt x="378858" y="512429"/>
                          <a:pt x="378858" y="512429"/>
                        </a:cubicBezTo>
                        <a:cubicBezTo>
                          <a:pt x="378858" y="512429"/>
                          <a:pt x="376861" y="480488"/>
                          <a:pt x="370872" y="432576"/>
                        </a:cubicBezTo>
                        <a:cubicBezTo>
                          <a:pt x="366880" y="404628"/>
                          <a:pt x="362887" y="370690"/>
                          <a:pt x="356898" y="334757"/>
                        </a:cubicBezTo>
                        <a:cubicBezTo>
                          <a:pt x="404810" y="276863"/>
                          <a:pt x="458710" y="183036"/>
                          <a:pt x="428766" y="153091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id="{9EDC333E-0626-4D5B-9E1B-013E7D0BC64A}"/>
                      </a:ext>
                    </a:extLst>
                  </p:cNvPr>
                  <p:cNvSpPr/>
                  <p:nvPr/>
                </p:nvSpPr>
                <p:spPr>
                  <a:xfrm>
                    <a:off x="3806662" y="1678057"/>
                    <a:ext cx="467622" cy="610874"/>
                  </a:xfrm>
                  <a:custGeom>
                    <a:avLst/>
                    <a:gdLst>
                      <a:gd name="connsiteX0" fmla="*/ 454718 w 467622"/>
                      <a:gd name="connsiteY0" fmla="*/ 159706 h 610874"/>
                      <a:gd name="connsiteX1" fmla="*/ 426769 w 467622"/>
                      <a:gd name="connsiteY1" fmla="*/ 147728 h 610874"/>
                      <a:gd name="connsiteX2" fmla="*/ 350909 w 467622"/>
                      <a:gd name="connsiteY2" fmla="*/ 203625 h 610874"/>
                      <a:gd name="connsiteX3" fmla="*/ 301001 w 467622"/>
                      <a:gd name="connsiteY3" fmla="*/ 91831 h 610874"/>
                      <a:gd name="connsiteX4" fmla="*/ 175233 w 467622"/>
                      <a:gd name="connsiteY4" fmla="*/ 0 h 610874"/>
                      <a:gd name="connsiteX5" fmla="*/ 139299 w 467622"/>
                      <a:gd name="connsiteY5" fmla="*/ 5989 h 610874"/>
                      <a:gd name="connsiteX6" fmla="*/ 11534 w 467622"/>
                      <a:gd name="connsiteY6" fmla="*/ 235566 h 610874"/>
                      <a:gd name="connsiteX7" fmla="*/ 11534 w 467622"/>
                      <a:gd name="connsiteY7" fmla="*/ 574940 h 610874"/>
                      <a:gd name="connsiteX8" fmla="*/ 13531 w 467622"/>
                      <a:gd name="connsiteY8" fmla="*/ 584922 h 610874"/>
                      <a:gd name="connsiteX9" fmla="*/ 23512 w 467622"/>
                      <a:gd name="connsiteY9" fmla="*/ 588915 h 610874"/>
                      <a:gd name="connsiteX10" fmla="*/ 129317 w 467622"/>
                      <a:gd name="connsiteY10" fmla="*/ 610874 h 610874"/>
                      <a:gd name="connsiteX11" fmla="*/ 163255 w 467622"/>
                      <a:gd name="connsiteY11" fmla="*/ 610874 h 610874"/>
                      <a:gd name="connsiteX12" fmla="*/ 406806 w 467622"/>
                      <a:gd name="connsiteY12" fmla="*/ 539007 h 610874"/>
                      <a:gd name="connsiteX13" fmla="*/ 412795 w 467622"/>
                      <a:gd name="connsiteY13" fmla="*/ 533018 h 610874"/>
                      <a:gd name="connsiteX14" fmla="*/ 412795 w 467622"/>
                      <a:gd name="connsiteY14" fmla="*/ 525032 h 610874"/>
                      <a:gd name="connsiteX15" fmla="*/ 404810 w 467622"/>
                      <a:gd name="connsiteY15" fmla="*/ 443183 h 610874"/>
                      <a:gd name="connsiteX16" fmla="*/ 390835 w 467622"/>
                      <a:gd name="connsiteY16" fmla="*/ 351352 h 610874"/>
                      <a:gd name="connsiteX17" fmla="*/ 454718 w 467622"/>
                      <a:gd name="connsiteY17" fmla="*/ 159706 h 610874"/>
                      <a:gd name="connsiteX18" fmla="*/ 370872 w 467622"/>
                      <a:gd name="connsiteY18" fmla="*/ 351352 h 610874"/>
                      <a:gd name="connsiteX19" fmla="*/ 384846 w 467622"/>
                      <a:gd name="connsiteY19" fmla="*/ 449172 h 610874"/>
                      <a:gd name="connsiteX20" fmla="*/ 392832 w 467622"/>
                      <a:gd name="connsiteY20" fmla="*/ 529025 h 610874"/>
                      <a:gd name="connsiteX21" fmla="*/ 161258 w 467622"/>
                      <a:gd name="connsiteY21" fmla="*/ 596900 h 610874"/>
                      <a:gd name="connsiteX22" fmla="*/ 127321 w 467622"/>
                      <a:gd name="connsiteY22" fmla="*/ 596900 h 610874"/>
                      <a:gd name="connsiteX23" fmla="*/ 25509 w 467622"/>
                      <a:gd name="connsiteY23" fmla="*/ 574940 h 610874"/>
                      <a:gd name="connsiteX24" fmla="*/ 25509 w 467622"/>
                      <a:gd name="connsiteY24" fmla="*/ 239558 h 610874"/>
                      <a:gd name="connsiteX25" fmla="*/ 143292 w 467622"/>
                      <a:gd name="connsiteY25" fmla="*/ 21959 h 610874"/>
                      <a:gd name="connsiteX26" fmla="*/ 175233 w 467622"/>
                      <a:gd name="connsiteY26" fmla="*/ 15971 h 610874"/>
                      <a:gd name="connsiteX27" fmla="*/ 285030 w 467622"/>
                      <a:gd name="connsiteY27" fmla="*/ 97820 h 610874"/>
                      <a:gd name="connsiteX28" fmla="*/ 342924 w 467622"/>
                      <a:gd name="connsiteY28" fmla="*/ 233570 h 610874"/>
                      <a:gd name="connsiteX29" fmla="*/ 424773 w 467622"/>
                      <a:gd name="connsiteY29" fmla="*/ 159706 h 610874"/>
                      <a:gd name="connsiteX30" fmla="*/ 442740 w 467622"/>
                      <a:gd name="connsiteY30" fmla="*/ 167691 h 610874"/>
                      <a:gd name="connsiteX31" fmla="*/ 370872 w 467622"/>
                      <a:gd name="connsiteY31" fmla="*/ 351352 h 610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67622" h="610874">
                        <a:moveTo>
                          <a:pt x="454718" y="159706"/>
                        </a:moveTo>
                        <a:cubicBezTo>
                          <a:pt x="444736" y="149724"/>
                          <a:pt x="432758" y="147728"/>
                          <a:pt x="426769" y="147728"/>
                        </a:cubicBezTo>
                        <a:cubicBezTo>
                          <a:pt x="400817" y="147728"/>
                          <a:pt x="376861" y="173680"/>
                          <a:pt x="350909" y="203625"/>
                        </a:cubicBezTo>
                        <a:cubicBezTo>
                          <a:pt x="336935" y="161702"/>
                          <a:pt x="316972" y="119779"/>
                          <a:pt x="301001" y="91831"/>
                        </a:cubicBezTo>
                        <a:cubicBezTo>
                          <a:pt x="263071" y="29945"/>
                          <a:pt x="223144" y="0"/>
                          <a:pt x="175233" y="0"/>
                        </a:cubicBezTo>
                        <a:cubicBezTo>
                          <a:pt x="163255" y="0"/>
                          <a:pt x="151277" y="1996"/>
                          <a:pt x="139299" y="5989"/>
                        </a:cubicBezTo>
                        <a:cubicBezTo>
                          <a:pt x="57450" y="31941"/>
                          <a:pt x="27505" y="141739"/>
                          <a:pt x="11534" y="235566"/>
                        </a:cubicBezTo>
                        <a:cubicBezTo>
                          <a:pt x="-14418" y="375308"/>
                          <a:pt x="11534" y="566955"/>
                          <a:pt x="11534" y="574940"/>
                        </a:cubicBezTo>
                        <a:lnTo>
                          <a:pt x="13531" y="584922"/>
                        </a:lnTo>
                        <a:lnTo>
                          <a:pt x="23512" y="588915"/>
                        </a:lnTo>
                        <a:cubicBezTo>
                          <a:pt x="25509" y="588915"/>
                          <a:pt x="87395" y="608878"/>
                          <a:pt x="129317" y="610874"/>
                        </a:cubicBezTo>
                        <a:cubicBezTo>
                          <a:pt x="141295" y="610874"/>
                          <a:pt x="153273" y="610874"/>
                          <a:pt x="163255" y="610874"/>
                        </a:cubicBezTo>
                        <a:cubicBezTo>
                          <a:pt x="326953" y="610874"/>
                          <a:pt x="402813" y="541003"/>
                          <a:pt x="406806" y="539007"/>
                        </a:cubicBezTo>
                        <a:lnTo>
                          <a:pt x="412795" y="533018"/>
                        </a:lnTo>
                        <a:lnTo>
                          <a:pt x="412795" y="525032"/>
                        </a:lnTo>
                        <a:cubicBezTo>
                          <a:pt x="412795" y="523036"/>
                          <a:pt x="410799" y="491095"/>
                          <a:pt x="404810" y="443183"/>
                        </a:cubicBezTo>
                        <a:cubicBezTo>
                          <a:pt x="400817" y="411242"/>
                          <a:pt x="396824" y="381297"/>
                          <a:pt x="390835" y="351352"/>
                        </a:cubicBezTo>
                        <a:cubicBezTo>
                          <a:pt x="410799" y="327397"/>
                          <a:pt x="500633" y="205621"/>
                          <a:pt x="454718" y="159706"/>
                        </a:cubicBezTo>
                        <a:close/>
                        <a:moveTo>
                          <a:pt x="370872" y="351352"/>
                        </a:moveTo>
                        <a:cubicBezTo>
                          <a:pt x="376861" y="387286"/>
                          <a:pt x="382850" y="421224"/>
                          <a:pt x="384846" y="449172"/>
                        </a:cubicBezTo>
                        <a:cubicBezTo>
                          <a:pt x="390835" y="497084"/>
                          <a:pt x="392832" y="529025"/>
                          <a:pt x="392832" y="529025"/>
                        </a:cubicBezTo>
                        <a:cubicBezTo>
                          <a:pt x="392832" y="529025"/>
                          <a:pt x="320964" y="596900"/>
                          <a:pt x="161258" y="596900"/>
                        </a:cubicBezTo>
                        <a:cubicBezTo>
                          <a:pt x="151277" y="596900"/>
                          <a:pt x="139299" y="596900"/>
                          <a:pt x="127321" y="596900"/>
                        </a:cubicBezTo>
                        <a:cubicBezTo>
                          <a:pt x="87395" y="594904"/>
                          <a:pt x="25509" y="574940"/>
                          <a:pt x="25509" y="574940"/>
                        </a:cubicBezTo>
                        <a:cubicBezTo>
                          <a:pt x="25509" y="574940"/>
                          <a:pt x="-444" y="379301"/>
                          <a:pt x="25509" y="239558"/>
                        </a:cubicBezTo>
                        <a:cubicBezTo>
                          <a:pt x="45472" y="129761"/>
                          <a:pt x="77413" y="41923"/>
                          <a:pt x="143292" y="21959"/>
                        </a:cubicBezTo>
                        <a:cubicBezTo>
                          <a:pt x="155269" y="17967"/>
                          <a:pt x="165251" y="15971"/>
                          <a:pt x="175233" y="15971"/>
                        </a:cubicBezTo>
                        <a:cubicBezTo>
                          <a:pt x="221148" y="15971"/>
                          <a:pt x="257082" y="49908"/>
                          <a:pt x="285030" y="97820"/>
                        </a:cubicBezTo>
                        <a:cubicBezTo>
                          <a:pt x="306990" y="133754"/>
                          <a:pt x="328949" y="189650"/>
                          <a:pt x="342924" y="233570"/>
                        </a:cubicBezTo>
                        <a:cubicBezTo>
                          <a:pt x="372869" y="197636"/>
                          <a:pt x="400817" y="159706"/>
                          <a:pt x="424773" y="159706"/>
                        </a:cubicBezTo>
                        <a:cubicBezTo>
                          <a:pt x="430762" y="159706"/>
                          <a:pt x="436751" y="161702"/>
                          <a:pt x="442740" y="167691"/>
                        </a:cubicBezTo>
                        <a:cubicBezTo>
                          <a:pt x="472685" y="199632"/>
                          <a:pt x="418784" y="293459"/>
                          <a:pt x="370872" y="351352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7D245752-16B7-4715-91AA-5DA0595D2A7E}"/>
                    </a:ext>
                  </a:extLst>
                </p:cNvPr>
                <p:cNvSpPr/>
                <p:nvPr/>
              </p:nvSpPr>
              <p:spPr>
                <a:xfrm>
                  <a:off x="3860851" y="1759504"/>
                  <a:ext cx="120544" cy="194294"/>
                </a:xfrm>
                <a:custGeom>
                  <a:avLst/>
                  <a:gdLst>
                    <a:gd name="connsiteX0" fmla="*/ 67143 w 120544"/>
                    <a:gd name="connsiteY0" fmla="*/ 6391 h 194294"/>
                    <a:gd name="connsiteX1" fmla="*/ 9250 w 120544"/>
                    <a:gd name="connsiteY1" fmla="*/ 74266 h 194294"/>
                    <a:gd name="connsiteX2" fmla="*/ 7254 w 120544"/>
                    <a:gd name="connsiteY2" fmla="*/ 164100 h 194294"/>
                    <a:gd name="connsiteX3" fmla="*/ 43187 w 120544"/>
                    <a:gd name="connsiteY3" fmla="*/ 194045 h 194294"/>
                    <a:gd name="connsiteX4" fmla="*/ 75129 w 120544"/>
                    <a:gd name="connsiteY4" fmla="*/ 164100 h 194294"/>
                    <a:gd name="connsiteX5" fmla="*/ 99084 w 120544"/>
                    <a:gd name="connsiteY5" fmla="*/ 110200 h 194294"/>
                    <a:gd name="connsiteX6" fmla="*/ 117051 w 120544"/>
                    <a:gd name="connsiteY6" fmla="*/ 54303 h 194294"/>
                    <a:gd name="connsiteX7" fmla="*/ 115055 w 120544"/>
                    <a:gd name="connsiteY7" fmla="*/ 10384 h 194294"/>
                    <a:gd name="connsiteX8" fmla="*/ 67143 w 120544"/>
                    <a:gd name="connsiteY8" fmla="*/ 6391 h 194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544" h="194294">
                      <a:moveTo>
                        <a:pt x="67143" y="6391"/>
                      </a:moveTo>
                      <a:cubicBezTo>
                        <a:pt x="45184" y="16373"/>
                        <a:pt x="21228" y="40328"/>
                        <a:pt x="9250" y="74266"/>
                      </a:cubicBezTo>
                      <a:cubicBezTo>
                        <a:pt x="-2728" y="108203"/>
                        <a:pt x="-2728" y="142141"/>
                        <a:pt x="7254" y="164100"/>
                      </a:cubicBezTo>
                      <a:cubicBezTo>
                        <a:pt x="17235" y="186060"/>
                        <a:pt x="31210" y="196041"/>
                        <a:pt x="43187" y="194045"/>
                      </a:cubicBezTo>
                      <a:cubicBezTo>
                        <a:pt x="57162" y="192049"/>
                        <a:pt x="65147" y="178075"/>
                        <a:pt x="75129" y="164100"/>
                      </a:cubicBezTo>
                      <a:cubicBezTo>
                        <a:pt x="83114" y="148130"/>
                        <a:pt x="91099" y="130163"/>
                        <a:pt x="99084" y="110200"/>
                      </a:cubicBezTo>
                      <a:cubicBezTo>
                        <a:pt x="107070" y="90236"/>
                        <a:pt x="113059" y="72270"/>
                        <a:pt x="117051" y="54303"/>
                      </a:cubicBezTo>
                      <a:cubicBezTo>
                        <a:pt x="121044" y="38332"/>
                        <a:pt x="123040" y="22362"/>
                        <a:pt x="115055" y="10384"/>
                      </a:cubicBezTo>
                      <a:cubicBezTo>
                        <a:pt x="107070" y="-1594"/>
                        <a:pt x="89103" y="-3591"/>
                        <a:pt x="67143" y="6391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2801E33-5CCC-405B-87AA-5529A21DE609}"/>
                </a:ext>
              </a:extLst>
            </p:cNvPr>
            <p:cNvSpPr/>
            <p:nvPr/>
          </p:nvSpPr>
          <p:spPr>
            <a:xfrm>
              <a:off x="-316117" y="1378555"/>
              <a:ext cx="4100890" cy="41008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67550DB-C10A-4FDB-AAD0-2E344D6B5C35}"/>
              </a:ext>
            </a:extLst>
          </p:cNvPr>
          <p:cNvGrpSpPr/>
          <p:nvPr/>
        </p:nvGrpSpPr>
        <p:grpSpPr>
          <a:xfrm>
            <a:off x="2996512" y="1558673"/>
            <a:ext cx="4077262" cy="4077262"/>
            <a:chOff x="3022361" y="1558673"/>
            <a:chExt cx="4077262" cy="4077262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F58F353-03FC-4103-92C9-233ABC980370}"/>
                </a:ext>
              </a:extLst>
            </p:cNvPr>
            <p:cNvGrpSpPr/>
            <p:nvPr/>
          </p:nvGrpSpPr>
          <p:grpSpPr>
            <a:xfrm rot="20549791" flipV="1">
              <a:off x="5257764" y="3460180"/>
              <a:ext cx="640490" cy="1904489"/>
              <a:chOff x="7772161" y="1751921"/>
              <a:chExt cx="640490" cy="1904489"/>
            </a:xfrm>
          </p:grpSpPr>
          <p:grpSp>
            <p:nvGrpSpPr>
              <p:cNvPr id="59" name="Graphic 1">
                <a:extLst>
                  <a:ext uri="{FF2B5EF4-FFF2-40B4-BE49-F238E27FC236}">
                    <a16:creationId xmlns:a16="http://schemas.microsoft.com/office/drawing/2014/main" id="{E58846D6-47B8-41A2-954F-2083E69FF211}"/>
                  </a:ext>
                </a:extLst>
              </p:cNvPr>
              <p:cNvGrpSpPr/>
              <p:nvPr/>
            </p:nvGrpSpPr>
            <p:grpSpPr>
              <a:xfrm>
                <a:off x="7772161" y="2020641"/>
                <a:ext cx="543760" cy="1635769"/>
                <a:chOff x="7772161" y="2020641"/>
                <a:chExt cx="543760" cy="1635769"/>
              </a:xfrm>
            </p:grpSpPr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1419C7A8-BD5F-49D4-897F-F42FF6724961}"/>
                    </a:ext>
                  </a:extLst>
                </p:cNvPr>
                <p:cNvSpPr/>
                <p:nvPr/>
              </p:nvSpPr>
              <p:spPr>
                <a:xfrm>
                  <a:off x="7784888" y="2033205"/>
                  <a:ext cx="516976" cy="1613224"/>
                </a:xfrm>
                <a:custGeom>
                  <a:avLst/>
                  <a:gdLst>
                    <a:gd name="connsiteX0" fmla="*/ 483110 w 516976"/>
                    <a:gd name="connsiteY0" fmla="*/ 197 h 1613224"/>
                    <a:gd name="connsiteX1" fmla="*/ 455161 w 516976"/>
                    <a:gd name="connsiteY1" fmla="*/ 66076 h 1613224"/>
                    <a:gd name="connsiteX2" fmla="*/ 417231 w 516976"/>
                    <a:gd name="connsiteY2" fmla="*/ 4190 h 1613224"/>
                    <a:gd name="connsiteX3" fmla="*/ 387286 w 516976"/>
                    <a:gd name="connsiteY3" fmla="*/ 72065 h 1613224"/>
                    <a:gd name="connsiteX4" fmla="*/ 349356 w 516976"/>
                    <a:gd name="connsiteY4" fmla="*/ 14171 h 1613224"/>
                    <a:gd name="connsiteX5" fmla="*/ 325400 w 516976"/>
                    <a:gd name="connsiteY5" fmla="*/ 187851 h 1613224"/>
                    <a:gd name="connsiteX6" fmla="*/ 0 w 516976"/>
                    <a:gd name="connsiteY6" fmla="*/ 1443537 h 1613224"/>
                    <a:gd name="connsiteX7" fmla="*/ 133754 w 516976"/>
                    <a:gd name="connsiteY7" fmla="*/ 1613224 h 1613224"/>
                    <a:gd name="connsiteX8" fmla="*/ 371316 w 516976"/>
                    <a:gd name="connsiteY8" fmla="*/ 1044273 h 1613224"/>
                    <a:gd name="connsiteX9" fmla="*/ 515051 w 516976"/>
                    <a:gd name="connsiteY9" fmla="*/ 175873 h 1613224"/>
                    <a:gd name="connsiteX10" fmla="*/ 483110 w 516976"/>
                    <a:gd name="connsiteY10" fmla="*/ 197 h 1613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6976" h="1613224">
                      <a:moveTo>
                        <a:pt x="483110" y="197"/>
                      </a:moveTo>
                      <a:cubicBezTo>
                        <a:pt x="459154" y="-3796"/>
                        <a:pt x="457158" y="54098"/>
                        <a:pt x="455161" y="66076"/>
                      </a:cubicBezTo>
                      <a:cubicBezTo>
                        <a:pt x="453165" y="50105"/>
                        <a:pt x="441187" y="197"/>
                        <a:pt x="417231" y="4190"/>
                      </a:cubicBezTo>
                      <a:cubicBezTo>
                        <a:pt x="391279" y="10179"/>
                        <a:pt x="387286" y="72065"/>
                        <a:pt x="387286" y="72065"/>
                      </a:cubicBezTo>
                      <a:cubicBezTo>
                        <a:pt x="387286" y="72065"/>
                        <a:pt x="383294" y="-5792"/>
                        <a:pt x="349356" y="14171"/>
                      </a:cubicBezTo>
                      <a:cubicBezTo>
                        <a:pt x="325400" y="28145"/>
                        <a:pt x="327397" y="149921"/>
                        <a:pt x="325400" y="187851"/>
                      </a:cubicBezTo>
                      <a:cubicBezTo>
                        <a:pt x="301444" y="668964"/>
                        <a:pt x="165694" y="1078210"/>
                        <a:pt x="0" y="1443537"/>
                      </a:cubicBezTo>
                      <a:lnTo>
                        <a:pt x="133754" y="1613224"/>
                      </a:lnTo>
                      <a:cubicBezTo>
                        <a:pt x="219595" y="1435552"/>
                        <a:pt x="303441" y="1241908"/>
                        <a:pt x="371316" y="1044273"/>
                      </a:cubicBezTo>
                      <a:cubicBezTo>
                        <a:pt x="473128" y="740832"/>
                        <a:pt x="515051" y="231770"/>
                        <a:pt x="515051" y="175873"/>
                      </a:cubicBezTo>
                      <a:cubicBezTo>
                        <a:pt x="517047" y="117980"/>
                        <a:pt x="525032" y="8182"/>
                        <a:pt x="483110" y="197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658DAA66-D109-4534-BCC6-60F2D644A082}"/>
                    </a:ext>
                  </a:extLst>
                </p:cNvPr>
                <p:cNvSpPr/>
                <p:nvPr/>
              </p:nvSpPr>
              <p:spPr>
                <a:xfrm>
                  <a:off x="7772161" y="2020641"/>
                  <a:ext cx="543760" cy="1635769"/>
                </a:xfrm>
                <a:custGeom>
                  <a:avLst/>
                  <a:gdLst>
                    <a:gd name="connsiteX0" fmla="*/ 497833 w 543760"/>
                    <a:gd name="connsiteY0" fmla="*/ 783 h 1635769"/>
                    <a:gd name="connsiteX1" fmla="*/ 477869 w 543760"/>
                    <a:gd name="connsiteY1" fmla="*/ 4776 h 1635769"/>
                    <a:gd name="connsiteX2" fmla="*/ 463896 w 543760"/>
                    <a:gd name="connsiteY2" fmla="*/ 26735 h 1635769"/>
                    <a:gd name="connsiteX3" fmla="*/ 449921 w 543760"/>
                    <a:gd name="connsiteY3" fmla="*/ 8768 h 1635769"/>
                    <a:gd name="connsiteX4" fmla="*/ 427961 w 543760"/>
                    <a:gd name="connsiteY4" fmla="*/ 2779 h 1635769"/>
                    <a:gd name="connsiteX5" fmla="*/ 400013 w 543760"/>
                    <a:gd name="connsiteY5" fmla="*/ 30728 h 1635769"/>
                    <a:gd name="connsiteX6" fmla="*/ 384042 w 543760"/>
                    <a:gd name="connsiteY6" fmla="*/ 12761 h 1635769"/>
                    <a:gd name="connsiteX7" fmla="*/ 354098 w 543760"/>
                    <a:gd name="connsiteY7" fmla="*/ 12761 h 1635769"/>
                    <a:gd name="connsiteX8" fmla="*/ 324153 w 543760"/>
                    <a:gd name="connsiteY8" fmla="*/ 168474 h 1635769"/>
                    <a:gd name="connsiteX9" fmla="*/ 324153 w 543760"/>
                    <a:gd name="connsiteY9" fmla="*/ 194426 h 1635769"/>
                    <a:gd name="connsiteX10" fmla="*/ 749 w 543760"/>
                    <a:gd name="connsiteY10" fmla="*/ 1446119 h 1635769"/>
                    <a:gd name="connsiteX11" fmla="*/ 6738 w 543760"/>
                    <a:gd name="connsiteY11" fmla="*/ 1462090 h 1635769"/>
                    <a:gd name="connsiteX12" fmla="*/ 22708 w 543760"/>
                    <a:gd name="connsiteY12" fmla="*/ 1456101 h 1635769"/>
                    <a:gd name="connsiteX13" fmla="*/ 348109 w 543760"/>
                    <a:gd name="connsiteY13" fmla="*/ 196423 h 1635769"/>
                    <a:gd name="connsiteX14" fmla="*/ 348109 w 543760"/>
                    <a:gd name="connsiteY14" fmla="*/ 168474 h 1635769"/>
                    <a:gd name="connsiteX15" fmla="*/ 364079 w 543760"/>
                    <a:gd name="connsiteY15" fmla="*/ 32724 h 1635769"/>
                    <a:gd name="connsiteX16" fmla="*/ 370068 w 543760"/>
                    <a:gd name="connsiteY16" fmla="*/ 30728 h 1635769"/>
                    <a:gd name="connsiteX17" fmla="*/ 384042 w 543760"/>
                    <a:gd name="connsiteY17" fmla="*/ 80636 h 1635769"/>
                    <a:gd name="connsiteX18" fmla="*/ 396020 w 543760"/>
                    <a:gd name="connsiteY18" fmla="*/ 92614 h 1635769"/>
                    <a:gd name="connsiteX19" fmla="*/ 396020 w 543760"/>
                    <a:gd name="connsiteY19" fmla="*/ 92614 h 1635769"/>
                    <a:gd name="connsiteX20" fmla="*/ 407998 w 543760"/>
                    <a:gd name="connsiteY20" fmla="*/ 82632 h 1635769"/>
                    <a:gd name="connsiteX21" fmla="*/ 429958 w 543760"/>
                    <a:gd name="connsiteY21" fmla="*/ 24739 h 1635769"/>
                    <a:gd name="connsiteX22" fmla="*/ 433950 w 543760"/>
                    <a:gd name="connsiteY22" fmla="*/ 26735 h 1635769"/>
                    <a:gd name="connsiteX23" fmla="*/ 453914 w 543760"/>
                    <a:gd name="connsiteY23" fmla="*/ 76643 h 1635769"/>
                    <a:gd name="connsiteX24" fmla="*/ 465891 w 543760"/>
                    <a:gd name="connsiteY24" fmla="*/ 86625 h 1635769"/>
                    <a:gd name="connsiteX25" fmla="*/ 477869 w 543760"/>
                    <a:gd name="connsiteY25" fmla="*/ 76643 h 1635769"/>
                    <a:gd name="connsiteX26" fmla="*/ 479866 w 543760"/>
                    <a:gd name="connsiteY26" fmla="*/ 66662 h 1635769"/>
                    <a:gd name="connsiteX27" fmla="*/ 493840 w 543760"/>
                    <a:gd name="connsiteY27" fmla="*/ 20746 h 1635769"/>
                    <a:gd name="connsiteX28" fmla="*/ 517796 w 543760"/>
                    <a:gd name="connsiteY28" fmla="*/ 162485 h 1635769"/>
                    <a:gd name="connsiteX29" fmla="*/ 517796 w 543760"/>
                    <a:gd name="connsiteY29" fmla="*/ 184445 h 1635769"/>
                    <a:gd name="connsiteX30" fmla="*/ 374061 w 543760"/>
                    <a:gd name="connsiteY30" fmla="*/ 1048852 h 1635769"/>
                    <a:gd name="connsiteX31" fmla="*/ 138495 w 543760"/>
                    <a:gd name="connsiteY31" fmla="*/ 1617803 h 1635769"/>
                    <a:gd name="connsiteX32" fmla="*/ 144484 w 543760"/>
                    <a:gd name="connsiteY32" fmla="*/ 1633774 h 1635769"/>
                    <a:gd name="connsiteX33" fmla="*/ 150473 w 543760"/>
                    <a:gd name="connsiteY33" fmla="*/ 1635770 h 1635769"/>
                    <a:gd name="connsiteX34" fmla="*/ 160454 w 543760"/>
                    <a:gd name="connsiteY34" fmla="*/ 1629781 h 1635769"/>
                    <a:gd name="connsiteX35" fmla="*/ 398017 w 543760"/>
                    <a:gd name="connsiteY35" fmla="*/ 1058833 h 1635769"/>
                    <a:gd name="connsiteX36" fmla="*/ 543748 w 543760"/>
                    <a:gd name="connsiteY36" fmla="*/ 186441 h 1635769"/>
                    <a:gd name="connsiteX37" fmla="*/ 543748 w 543760"/>
                    <a:gd name="connsiteY37" fmla="*/ 166478 h 1635769"/>
                    <a:gd name="connsiteX38" fmla="*/ 497833 w 543760"/>
                    <a:gd name="connsiteY38" fmla="*/ 783 h 1635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43760" h="1635769">
                      <a:moveTo>
                        <a:pt x="497833" y="783"/>
                      </a:moveTo>
                      <a:cubicBezTo>
                        <a:pt x="491844" y="-1213"/>
                        <a:pt x="483859" y="783"/>
                        <a:pt x="477869" y="4776"/>
                      </a:cubicBezTo>
                      <a:cubicBezTo>
                        <a:pt x="471881" y="8768"/>
                        <a:pt x="465891" y="18750"/>
                        <a:pt x="463896" y="26735"/>
                      </a:cubicBezTo>
                      <a:cubicBezTo>
                        <a:pt x="459903" y="18750"/>
                        <a:pt x="455910" y="12761"/>
                        <a:pt x="449921" y="8768"/>
                      </a:cubicBezTo>
                      <a:cubicBezTo>
                        <a:pt x="443932" y="2779"/>
                        <a:pt x="435947" y="783"/>
                        <a:pt x="427961" y="2779"/>
                      </a:cubicBezTo>
                      <a:cubicBezTo>
                        <a:pt x="413987" y="4776"/>
                        <a:pt x="406002" y="16754"/>
                        <a:pt x="400013" y="30728"/>
                      </a:cubicBezTo>
                      <a:cubicBezTo>
                        <a:pt x="396020" y="22743"/>
                        <a:pt x="392028" y="16754"/>
                        <a:pt x="384042" y="12761"/>
                      </a:cubicBezTo>
                      <a:cubicBezTo>
                        <a:pt x="378053" y="8768"/>
                        <a:pt x="368072" y="6772"/>
                        <a:pt x="354098" y="12761"/>
                      </a:cubicBezTo>
                      <a:cubicBezTo>
                        <a:pt x="332138" y="24739"/>
                        <a:pt x="326149" y="76643"/>
                        <a:pt x="324153" y="168474"/>
                      </a:cubicBezTo>
                      <a:cubicBezTo>
                        <a:pt x="324153" y="178456"/>
                        <a:pt x="324153" y="188437"/>
                        <a:pt x="324153" y="194426"/>
                      </a:cubicBezTo>
                      <a:cubicBezTo>
                        <a:pt x="304190" y="605668"/>
                        <a:pt x="200381" y="1002936"/>
                        <a:pt x="749" y="1446119"/>
                      </a:cubicBezTo>
                      <a:cubicBezTo>
                        <a:pt x="-1248" y="1452108"/>
                        <a:pt x="749" y="1458097"/>
                        <a:pt x="6738" y="1462090"/>
                      </a:cubicBezTo>
                      <a:cubicBezTo>
                        <a:pt x="12727" y="1464086"/>
                        <a:pt x="18715" y="1462090"/>
                        <a:pt x="22708" y="1456101"/>
                      </a:cubicBezTo>
                      <a:cubicBezTo>
                        <a:pt x="224337" y="1010922"/>
                        <a:pt x="328145" y="611657"/>
                        <a:pt x="348109" y="196423"/>
                      </a:cubicBezTo>
                      <a:cubicBezTo>
                        <a:pt x="348109" y="190434"/>
                        <a:pt x="348109" y="180452"/>
                        <a:pt x="348109" y="168474"/>
                      </a:cubicBezTo>
                      <a:cubicBezTo>
                        <a:pt x="348109" y="136533"/>
                        <a:pt x="350105" y="40710"/>
                        <a:pt x="364079" y="32724"/>
                      </a:cubicBezTo>
                      <a:cubicBezTo>
                        <a:pt x="368072" y="30728"/>
                        <a:pt x="370068" y="30728"/>
                        <a:pt x="370068" y="30728"/>
                      </a:cubicBezTo>
                      <a:cubicBezTo>
                        <a:pt x="378053" y="34721"/>
                        <a:pt x="384042" y="60673"/>
                        <a:pt x="384042" y="80636"/>
                      </a:cubicBezTo>
                      <a:cubicBezTo>
                        <a:pt x="384042" y="86625"/>
                        <a:pt x="390031" y="92614"/>
                        <a:pt x="396020" y="92614"/>
                      </a:cubicBezTo>
                      <a:cubicBezTo>
                        <a:pt x="396020" y="92614"/>
                        <a:pt x="396020" y="92614"/>
                        <a:pt x="396020" y="92614"/>
                      </a:cubicBezTo>
                      <a:cubicBezTo>
                        <a:pt x="402009" y="92614"/>
                        <a:pt x="407998" y="88621"/>
                        <a:pt x="407998" y="82632"/>
                      </a:cubicBezTo>
                      <a:cubicBezTo>
                        <a:pt x="409995" y="60673"/>
                        <a:pt x="417980" y="26735"/>
                        <a:pt x="429958" y="24739"/>
                      </a:cubicBezTo>
                      <a:cubicBezTo>
                        <a:pt x="429958" y="24739"/>
                        <a:pt x="431954" y="24739"/>
                        <a:pt x="433950" y="26735"/>
                      </a:cubicBezTo>
                      <a:cubicBezTo>
                        <a:pt x="443932" y="34721"/>
                        <a:pt x="451918" y="62669"/>
                        <a:pt x="453914" y="76643"/>
                      </a:cubicBezTo>
                      <a:cubicBezTo>
                        <a:pt x="453914" y="82632"/>
                        <a:pt x="459903" y="86625"/>
                        <a:pt x="465891" y="86625"/>
                      </a:cubicBezTo>
                      <a:cubicBezTo>
                        <a:pt x="471881" y="86625"/>
                        <a:pt x="477869" y="82632"/>
                        <a:pt x="477869" y="76643"/>
                      </a:cubicBezTo>
                      <a:cubicBezTo>
                        <a:pt x="477869" y="74647"/>
                        <a:pt x="477869" y="70654"/>
                        <a:pt x="479866" y="66662"/>
                      </a:cubicBezTo>
                      <a:cubicBezTo>
                        <a:pt x="483859" y="26735"/>
                        <a:pt x="489848" y="20746"/>
                        <a:pt x="493840" y="20746"/>
                      </a:cubicBezTo>
                      <a:cubicBezTo>
                        <a:pt x="521789" y="26735"/>
                        <a:pt x="519792" y="118566"/>
                        <a:pt x="517796" y="162485"/>
                      </a:cubicBezTo>
                      <a:cubicBezTo>
                        <a:pt x="517796" y="170470"/>
                        <a:pt x="517796" y="176459"/>
                        <a:pt x="517796" y="184445"/>
                      </a:cubicBezTo>
                      <a:cubicBezTo>
                        <a:pt x="517796" y="230360"/>
                        <a:pt x="477869" y="739422"/>
                        <a:pt x="374061" y="1048852"/>
                      </a:cubicBezTo>
                      <a:cubicBezTo>
                        <a:pt x="316168" y="1220535"/>
                        <a:pt x="240307" y="1402200"/>
                        <a:pt x="138495" y="1617803"/>
                      </a:cubicBezTo>
                      <a:cubicBezTo>
                        <a:pt x="136499" y="1623792"/>
                        <a:pt x="138495" y="1629781"/>
                        <a:pt x="144484" y="1633774"/>
                      </a:cubicBezTo>
                      <a:cubicBezTo>
                        <a:pt x="146480" y="1633774"/>
                        <a:pt x="148476" y="1635770"/>
                        <a:pt x="150473" y="1635770"/>
                      </a:cubicBezTo>
                      <a:cubicBezTo>
                        <a:pt x="154465" y="1635770"/>
                        <a:pt x="158458" y="1633774"/>
                        <a:pt x="160454" y="1629781"/>
                      </a:cubicBezTo>
                      <a:cubicBezTo>
                        <a:pt x="264263" y="1414178"/>
                        <a:pt x="340123" y="1232513"/>
                        <a:pt x="398017" y="1058833"/>
                      </a:cubicBezTo>
                      <a:cubicBezTo>
                        <a:pt x="503822" y="747407"/>
                        <a:pt x="541752" y="232356"/>
                        <a:pt x="543748" y="186441"/>
                      </a:cubicBezTo>
                      <a:cubicBezTo>
                        <a:pt x="543748" y="180452"/>
                        <a:pt x="543748" y="172467"/>
                        <a:pt x="543748" y="166478"/>
                      </a:cubicBezTo>
                      <a:cubicBezTo>
                        <a:pt x="543748" y="100599"/>
                        <a:pt x="545744" y="10765"/>
                        <a:pt x="497833" y="783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0" name="Graphic 1">
                <a:extLst>
                  <a:ext uri="{FF2B5EF4-FFF2-40B4-BE49-F238E27FC236}">
                    <a16:creationId xmlns:a16="http://schemas.microsoft.com/office/drawing/2014/main" id="{E2611973-BACC-448C-B715-5E08B8F8BF0B}"/>
                  </a:ext>
                </a:extLst>
              </p:cNvPr>
              <p:cNvGrpSpPr/>
              <p:nvPr/>
            </p:nvGrpSpPr>
            <p:grpSpPr>
              <a:xfrm>
                <a:off x="7938092" y="1751921"/>
                <a:ext cx="474559" cy="614866"/>
                <a:chOff x="7938092" y="1751921"/>
                <a:chExt cx="474559" cy="614866"/>
              </a:xfrm>
            </p:grpSpPr>
            <p:grpSp>
              <p:nvGrpSpPr>
                <p:cNvPr id="61" name="Graphic 1">
                  <a:extLst>
                    <a:ext uri="{FF2B5EF4-FFF2-40B4-BE49-F238E27FC236}">
                      <a16:creationId xmlns:a16="http://schemas.microsoft.com/office/drawing/2014/main" id="{E0067D5F-741C-4351-BB5E-AC17A938B73E}"/>
                    </a:ext>
                  </a:extLst>
                </p:cNvPr>
                <p:cNvGrpSpPr/>
                <p:nvPr/>
              </p:nvGrpSpPr>
              <p:grpSpPr>
                <a:xfrm>
                  <a:off x="7938092" y="1751921"/>
                  <a:ext cx="474559" cy="614866"/>
                  <a:chOff x="7938092" y="1751921"/>
                  <a:chExt cx="474559" cy="614866"/>
                </a:xfrm>
              </p:grpSpPr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id="{8C8DB922-CA5A-48D8-89C2-2953A51B3E17}"/>
                      </a:ext>
                    </a:extLst>
                  </p:cNvPr>
                  <p:cNvSpPr/>
                  <p:nvPr/>
                </p:nvSpPr>
                <p:spPr>
                  <a:xfrm>
                    <a:off x="7958898" y="1767410"/>
                    <a:ext cx="441775" cy="581623"/>
                  </a:xfrm>
                  <a:custGeom>
                    <a:avLst/>
                    <a:gdLst>
                      <a:gd name="connsiteX0" fmla="*/ 301114 w 441775"/>
                      <a:gd name="connsiteY0" fmla="*/ 4474 h 581623"/>
                      <a:gd name="connsiteX1" fmla="*/ 161372 w 441775"/>
                      <a:gd name="connsiteY1" fmla="*/ 86323 h 581623"/>
                      <a:gd name="connsiteX2" fmla="*/ 107471 w 441775"/>
                      <a:gd name="connsiteY2" fmla="*/ 224069 h 581623"/>
                      <a:gd name="connsiteX3" fmla="*/ 7655 w 441775"/>
                      <a:gd name="connsiteY3" fmla="*/ 162183 h 581623"/>
                      <a:gd name="connsiteX4" fmla="*/ 83515 w 441775"/>
                      <a:gd name="connsiteY4" fmla="*/ 341852 h 581623"/>
                      <a:gd name="connsiteX5" fmla="*/ 71537 w 441775"/>
                      <a:gd name="connsiteY5" fmla="*/ 439672 h 581623"/>
                      <a:gd name="connsiteX6" fmla="*/ 65549 w 441775"/>
                      <a:gd name="connsiteY6" fmla="*/ 519525 h 581623"/>
                      <a:gd name="connsiteX7" fmla="*/ 333056 w 441775"/>
                      <a:gd name="connsiteY7" fmla="*/ 579414 h 581623"/>
                      <a:gd name="connsiteX8" fmla="*/ 434868 w 441775"/>
                      <a:gd name="connsiteY8" fmla="*/ 553462 h 581623"/>
                      <a:gd name="connsiteX9" fmla="*/ 426883 w 441775"/>
                      <a:gd name="connsiteY9" fmla="*/ 218080 h 581623"/>
                      <a:gd name="connsiteX10" fmla="*/ 301114 w 441775"/>
                      <a:gd name="connsiteY10" fmla="*/ 4474 h 581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41775" h="581623">
                        <a:moveTo>
                          <a:pt x="301114" y="4474"/>
                        </a:moveTo>
                        <a:cubicBezTo>
                          <a:pt x="237232" y="-13493"/>
                          <a:pt x="195310" y="24437"/>
                          <a:pt x="161372" y="86323"/>
                        </a:cubicBezTo>
                        <a:cubicBezTo>
                          <a:pt x="141409" y="122257"/>
                          <a:pt x="119449" y="178154"/>
                          <a:pt x="107471" y="224069"/>
                        </a:cubicBezTo>
                        <a:cubicBezTo>
                          <a:pt x="69541" y="180150"/>
                          <a:pt x="33607" y="134235"/>
                          <a:pt x="7655" y="162183"/>
                        </a:cubicBezTo>
                        <a:cubicBezTo>
                          <a:pt x="-20293" y="192128"/>
                          <a:pt x="33607" y="283959"/>
                          <a:pt x="83515" y="341852"/>
                        </a:cubicBezTo>
                        <a:cubicBezTo>
                          <a:pt x="77526" y="377786"/>
                          <a:pt x="73534" y="411723"/>
                          <a:pt x="71537" y="439672"/>
                        </a:cubicBezTo>
                        <a:cubicBezTo>
                          <a:pt x="67545" y="487584"/>
                          <a:pt x="65549" y="519525"/>
                          <a:pt x="65549" y="519525"/>
                        </a:cubicBezTo>
                        <a:cubicBezTo>
                          <a:pt x="65549" y="519525"/>
                          <a:pt x="151390" y="595385"/>
                          <a:pt x="333056" y="579414"/>
                        </a:cubicBezTo>
                        <a:cubicBezTo>
                          <a:pt x="372982" y="575422"/>
                          <a:pt x="434868" y="553462"/>
                          <a:pt x="434868" y="553462"/>
                        </a:cubicBezTo>
                        <a:cubicBezTo>
                          <a:pt x="434868" y="553462"/>
                          <a:pt x="454831" y="355826"/>
                          <a:pt x="426883" y="218080"/>
                        </a:cubicBezTo>
                        <a:cubicBezTo>
                          <a:pt x="400930" y="110279"/>
                          <a:pt x="366993" y="22441"/>
                          <a:pt x="301114" y="4474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4" name="Freeform: Shape 63">
                    <a:extLst>
                      <a:ext uri="{FF2B5EF4-FFF2-40B4-BE49-F238E27FC236}">
                        <a16:creationId xmlns:a16="http://schemas.microsoft.com/office/drawing/2014/main" id="{DB95DA5F-17D4-422D-AB63-C7FBB8E892C7}"/>
                      </a:ext>
                    </a:extLst>
                  </p:cNvPr>
                  <p:cNvSpPr/>
                  <p:nvPr/>
                </p:nvSpPr>
                <p:spPr>
                  <a:xfrm>
                    <a:off x="7938092" y="1751921"/>
                    <a:ext cx="474559" cy="614866"/>
                  </a:xfrm>
                  <a:custGeom>
                    <a:avLst/>
                    <a:gdLst>
                      <a:gd name="connsiteX0" fmla="*/ 325913 w 474559"/>
                      <a:gd name="connsiteY0" fmla="*/ 3993 h 614866"/>
                      <a:gd name="connsiteX1" fmla="*/ 291976 w 474559"/>
                      <a:gd name="connsiteY1" fmla="*/ 0 h 614866"/>
                      <a:gd name="connsiteX2" fmla="*/ 166208 w 474559"/>
                      <a:gd name="connsiteY2" fmla="*/ 93827 h 614866"/>
                      <a:gd name="connsiteX3" fmla="*/ 118296 w 474559"/>
                      <a:gd name="connsiteY3" fmla="*/ 207617 h 614866"/>
                      <a:gd name="connsiteX4" fmla="*/ 42435 w 474559"/>
                      <a:gd name="connsiteY4" fmla="*/ 153717 h 614866"/>
                      <a:gd name="connsiteX5" fmla="*/ 12491 w 474559"/>
                      <a:gd name="connsiteY5" fmla="*/ 167691 h 614866"/>
                      <a:gd name="connsiteX6" fmla="*/ 82362 w 474559"/>
                      <a:gd name="connsiteY6" fmla="*/ 363330 h 614866"/>
                      <a:gd name="connsiteX7" fmla="*/ 70384 w 474559"/>
                      <a:gd name="connsiteY7" fmla="*/ 455161 h 614866"/>
                      <a:gd name="connsiteX8" fmla="*/ 64395 w 474559"/>
                      <a:gd name="connsiteY8" fmla="*/ 537010 h 614866"/>
                      <a:gd name="connsiteX9" fmla="*/ 64395 w 474559"/>
                      <a:gd name="connsiteY9" fmla="*/ 544996 h 614866"/>
                      <a:gd name="connsiteX10" fmla="*/ 70384 w 474559"/>
                      <a:gd name="connsiteY10" fmla="*/ 548988 h 614866"/>
                      <a:gd name="connsiteX11" fmla="*/ 299961 w 474559"/>
                      <a:gd name="connsiteY11" fmla="*/ 614867 h 614866"/>
                      <a:gd name="connsiteX12" fmla="*/ 349869 w 474559"/>
                      <a:gd name="connsiteY12" fmla="*/ 612870 h 614866"/>
                      <a:gd name="connsiteX13" fmla="*/ 455674 w 474559"/>
                      <a:gd name="connsiteY13" fmla="*/ 586918 h 614866"/>
                      <a:gd name="connsiteX14" fmla="*/ 465656 w 474559"/>
                      <a:gd name="connsiteY14" fmla="*/ 582926 h 614866"/>
                      <a:gd name="connsiteX15" fmla="*/ 467652 w 474559"/>
                      <a:gd name="connsiteY15" fmla="*/ 572944 h 614866"/>
                      <a:gd name="connsiteX16" fmla="*/ 459666 w 474559"/>
                      <a:gd name="connsiteY16" fmla="*/ 233570 h 614866"/>
                      <a:gd name="connsiteX17" fmla="*/ 325913 w 474559"/>
                      <a:gd name="connsiteY17" fmla="*/ 3993 h 614866"/>
                      <a:gd name="connsiteX18" fmla="*/ 453678 w 474559"/>
                      <a:gd name="connsiteY18" fmla="*/ 568951 h 614866"/>
                      <a:gd name="connsiteX19" fmla="*/ 351865 w 474559"/>
                      <a:gd name="connsiteY19" fmla="*/ 594904 h 614866"/>
                      <a:gd name="connsiteX20" fmla="*/ 303954 w 474559"/>
                      <a:gd name="connsiteY20" fmla="*/ 596900 h 614866"/>
                      <a:gd name="connsiteX21" fmla="*/ 84358 w 474559"/>
                      <a:gd name="connsiteY21" fmla="*/ 535014 h 614866"/>
                      <a:gd name="connsiteX22" fmla="*/ 90347 w 474559"/>
                      <a:gd name="connsiteY22" fmla="*/ 455161 h 614866"/>
                      <a:gd name="connsiteX23" fmla="*/ 102325 w 474559"/>
                      <a:gd name="connsiteY23" fmla="*/ 357341 h 614866"/>
                      <a:gd name="connsiteX24" fmla="*/ 26465 w 474559"/>
                      <a:gd name="connsiteY24" fmla="*/ 177672 h 614866"/>
                      <a:gd name="connsiteX25" fmla="*/ 44432 w 474559"/>
                      <a:gd name="connsiteY25" fmla="*/ 169687 h 614866"/>
                      <a:gd name="connsiteX26" fmla="*/ 126281 w 474559"/>
                      <a:gd name="connsiteY26" fmla="*/ 241555 h 614866"/>
                      <a:gd name="connsiteX27" fmla="*/ 180182 w 474559"/>
                      <a:gd name="connsiteY27" fmla="*/ 103809 h 614866"/>
                      <a:gd name="connsiteX28" fmla="*/ 291976 w 474559"/>
                      <a:gd name="connsiteY28" fmla="*/ 17967 h 614866"/>
                      <a:gd name="connsiteX29" fmla="*/ 321920 w 474559"/>
                      <a:gd name="connsiteY29" fmla="*/ 21959 h 614866"/>
                      <a:gd name="connsiteX30" fmla="*/ 445693 w 474559"/>
                      <a:gd name="connsiteY30" fmla="*/ 235566 h 614866"/>
                      <a:gd name="connsiteX31" fmla="*/ 453678 w 474559"/>
                      <a:gd name="connsiteY31" fmla="*/ 568951 h 614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74559" h="614866">
                        <a:moveTo>
                          <a:pt x="325913" y="3993"/>
                        </a:moveTo>
                        <a:cubicBezTo>
                          <a:pt x="313935" y="0"/>
                          <a:pt x="301957" y="0"/>
                          <a:pt x="291976" y="0"/>
                        </a:cubicBezTo>
                        <a:cubicBezTo>
                          <a:pt x="244064" y="0"/>
                          <a:pt x="202141" y="29945"/>
                          <a:pt x="166208" y="93827"/>
                        </a:cubicBezTo>
                        <a:cubicBezTo>
                          <a:pt x="150237" y="123772"/>
                          <a:pt x="132270" y="165695"/>
                          <a:pt x="118296" y="207617"/>
                        </a:cubicBezTo>
                        <a:cubicBezTo>
                          <a:pt x="92343" y="177672"/>
                          <a:pt x="68388" y="153717"/>
                          <a:pt x="42435" y="153717"/>
                        </a:cubicBezTo>
                        <a:cubicBezTo>
                          <a:pt x="34450" y="153717"/>
                          <a:pt x="24469" y="155713"/>
                          <a:pt x="12491" y="167691"/>
                        </a:cubicBezTo>
                        <a:cubicBezTo>
                          <a:pt x="-33425" y="215603"/>
                          <a:pt x="60402" y="335382"/>
                          <a:pt x="82362" y="363330"/>
                        </a:cubicBezTo>
                        <a:cubicBezTo>
                          <a:pt x="78369" y="393275"/>
                          <a:pt x="74377" y="423220"/>
                          <a:pt x="70384" y="455161"/>
                        </a:cubicBezTo>
                        <a:cubicBezTo>
                          <a:pt x="66391" y="503073"/>
                          <a:pt x="64395" y="535014"/>
                          <a:pt x="64395" y="537010"/>
                        </a:cubicBezTo>
                        <a:lnTo>
                          <a:pt x="64395" y="544996"/>
                        </a:lnTo>
                        <a:lnTo>
                          <a:pt x="70384" y="548988"/>
                        </a:lnTo>
                        <a:cubicBezTo>
                          <a:pt x="74377" y="550985"/>
                          <a:pt x="146244" y="614867"/>
                          <a:pt x="299961" y="614867"/>
                        </a:cubicBezTo>
                        <a:cubicBezTo>
                          <a:pt x="315932" y="614867"/>
                          <a:pt x="333898" y="614867"/>
                          <a:pt x="349869" y="612870"/>
                        </a:cubicBezTo>
                        <a:cubicBezTo>
                          <a:pt x="391792" y="608878"/>
                          <a:pt x="451681" y="588915"/>
                          <a:pt x="455674" y="586918"/>
                        </a:cubicBezTo>
                        <a:lnTo>
                          <a:pt x="465656" y="582926"/>
                        </a:lnTo>
                        <a:lnTo>
                          <a:pt x="467652" y="572944"/>
                        </a:lnTo>
                        <a:cubicBezTo>
                          <a:pt x="467652" y="564959"/>
                          <a:pt x="487615" y="371316"/>
                          <a:pt x="459666" y="233570"/>
                        </a:cubicBezTo>
                        <a:cubicBezTo>
                          <a:pt x="441700" y="137746"/>
                          <a:pt x="407763" y="27948"/>
                          <a:pt x="325913" y="3993"/>
                        </a:cubicBezTo>
                        <a:close/>
                        <a:moveTo>
                          <a:pt x="453678" y="568951"/>
                        </a:moveTo>
                        <a:cubicBezTo>
                          <a:pt x="453678" y="568951"/>
                          <a:pt x="391792" y="590911"/>
                          <a:pt x="351865" y="594904"/>
                        </a:cubicBezTo>
                        <a:cubicBezTo>
                          <a:pt x="333898" y="596900"/>
                          <a:pt x="317928" y="596900"/>
                          <a:pt x="303954" y="596900"/>
                        </a:cubicBezTo>
                        <a:cubicBezTo>
                          <a:pt x="154230" y="596900"/>
                          <a:pt x="84358" y="535014"/>
                          <a:pt x="84358" y="535014"/>
                        </a:cubicBezTo>
                        <a:cubicBezTo>
                          <a:pt x="84358" y="535014"/>
                          <a:pt x="84358" y="503073"/>
                          <a:pt x="90347" y="455161"/>
                        </a:cubicBezTo>
                        <a:cubicBezTo>
                          <a:pt x="92343" y="427213"/>
                          <a:pt x="96336" y="393275"/>
                          <a:pt x="102325" y="357341"/>
                        </a:cubicBezTo>
                        <a:cubicBezTo>
                          <a:pt x="52417" y="299448"/>
                          <a:pt x="-1484" y="207617"/>
                          <a:pt x="26465" y="177672"/>
                        </a:cubicBezTo>
                        <a:cubicBezTo>
                          <a:pt x="32454" y="171684"/>
                          <a:pt x="38443" y="169687"/>
                          <a:pt x="44432" y="169687"/>
                        </a:cubicBezTo>
                        <a:cubicBezTo>
                          <a:pt x="68388" y="169687"/>
                          <a:pt x="96336" y="205621"/>
                          <a:pt x="126281" y="241555"/>
                        </a:cubicBezTo>
                        <a:cubicBezTo>
                          <a:pt x="138259" y="195639"/>
                          <a:pt x="160219" y="139742"/>
                          <a:pt x="180182" y="103809"/>
                        </a:cubicBezTo>
                        <a:cubicBezTo>
                          <a:pt x="208130" y="53901"/>
                          <a:pt x="244064" y="17967"/>
                          <a:pt x="291976" y="17967"/>
                        </a:cubicBezTo>
                        <a:cubicBezTo>
                          <a:pt x="301957" y="17967"/>
                          <a:pt x="311939" y="19963"/>
                          <a:pt x="321920" y="21959"/>
                        </a:cubicBezTo>
                        <a:cubicBezTo>
                          <a:pt x="387799" y="39926"/>
                          <a:pt x="421737" y="127764"/>
                          <a:pt x="445693" y="235566"/>
                        </a:cubicBezTo>
                        <a:cubicBezTo>
                          <a:pt x="473641" y="373312"/>
                          <a:pt x="453678" y="568951"/>
                          <a:pt x="453678" y="568951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BC1B35FB-F5B1-4002-A3E0-090C8AB0AD09}"/>
                    </a:ext>
                  </a:extLst>
                </p:cNvPr>
                <p:cNvSpPr/>
                <p:nvPr/>
              </p:nvSpPr>
              <p:spPr>
                <a:xfrm>
                  <a:off x="8230566" y="1831981"/>
                  <a:ext cx="123539" cy="189692"/>
                </a:xfrm>
                <a:custGeom>
                  <a:avLst/>
                  <a:gdLst>
                    <a:gd name="connsiteX0" fmla="*/ 51405 w 123539"/>
                    <a:gd name="connsiteY0" fmla="*/ 5782 h 189692"/>
                    <a:gd name="connsiteX1" fmla="*/ 5490 w 123539"/>
                    <a:gd name="connsiteY1" fmla="*/ 9774 h 189692"/>
                    <a:gd name="connsiteX2" fmla="*/ 3494 w 123539"/>
                    <a:gd name="connsiteY2" fmla="*/ 53694 h 189692"/>
                    <a:gd name="connsiteX3" fmla="*/ 23457 w 123539"/>
                    <a:gd name="connsiteY3" fmla="*/ 107594 h 189692"/>
                    <a:gd name="connsiteX4" fmla="*/ 49409 w 123539"/>
                    <a:gd name="connsiteY4" fmla="*/ 159498 h 189692"/>
                    <a:gd name="connsiteX5" fmla="*/ 81350 w 123539"/>
                    <a:gd name="connsiteY5" fmla="*/ 189443 h 189692"/>
                    <a:gd name="connsiteX6" fmla="*/ 117284 w 123539"/>
                    <a:gd name="connsiteY6" fmla="*/ 159498 h 189692"/>
                    <a:gd name="connsiteX7" fmla="*/ 113291 w 123539"/>
                    <a:gd name="connsiteY7" fmla="*/ 69664 h 189692"/>
                    <a:gd name="connsiteX8" fmla="*/ 51405 w 123539"/>
                    <a:gd name="connsiteY8" fmla="*/ 5782 h 189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3539" h="189692">
                      <a:moveTo>
                        <a:pt x="51405" y="5782"/>
                      </a:moveTo>
                      <a:cubicBezTo>
                        <a:pt x="29446" y="-4200"/>
                        <a:pt x="11479" y="-207"/>
                        <a:pt x="5490" y="9774"/>
                      </a:cubicBezTo>
                      <a:cubicBezTo>
                        <a:pt x="-2496" y="21752"/>
                        <a:pt x="-499" y="35727"/>
                        <a:pt x="3494" y="53694"/>
                      </a:cubicBezTo>
                      <a:cubicBezTo>
                        <a:pt x="7486" y="69664"/>
                        <a:pt x="15472" y="89627"/>
                        <a:pt x="23457" y="107594"/>
                      </a:cubicBezTo>
                      <a:cubicBezTo>
                        <a:pt x="31442" y="127557"/>
                        <a:pt x="39427" y="145524"/>
                        <a:pt x="49409" y="159498"/>
                      </a:cubicBezTo>
                      <a:cubicBezTo>
                        <a:pt x="57394" y="173473"/>
                        <a:pt x="67376" y="187447"/>
                        <a:pt x="81350" y="189443"/>
                      </a:cubicBezTo>
                      <a:cubicBezTo>
                        <a:pt x="93328" y="191440"/>
                        <a:pt x="109299" y="181458"/>
                        <a:pt x="117284" y="159498"/>
                      </a:cubicBezTo>
                      <a:cubicBezTo>
                        <a:pt x="125270" y="137539"/>
                        <a:pt x="127265" y="103602"/>
                        <a:pt x="113291" y="69664"/>
                      </a:cubicBezTo>
                      <a:cubicBezTo>
                        <a:pt x="99317" y="37723"/>
                        <a:pt x="73365" y="15763"/>
                        <a:pt x="51405" y="5782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5CAA9236-CBA7-4989-B972-1BD2E444E7C1}"/>
                </a:ext>
              </a:extLst>
            </p:cNvPr>
            <p:cNvSpPr/>
            <p:nvPr/>
          </p:nvSpPr>
          <p:spPr>
            <a:xfrm>
              <a:off x="3022361" y="1558673"/>
              <a:ext cx="4077262" cy="407726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D2689EF1-BB99-4FDA-9670-1F759A40D8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361396">
            <a:off x="1921068" y="4991456"/>
            <a:ext cx="2523963" cy="2341067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5AA19FF2-99E0-40CC-8F91-0C104641830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21366500">
            <a:off x="739916" y="4492393"/>
            <a:ext cx="3473525" cy="2885987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CF6525A1-4594-48FD-A88F-6753766BB6F1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21361396">
            <a:off x="3225788" y="5601119"/>
            <a:ext cx="1600042" cy="126479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1F133E5B-668F-4B81-9B22-B7730B73D8A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3236EC8-BAE1-4A1C-88A7-C6EAA2CFC256}"/>
              </a:ext>
            </a:extLst>
          </p:cNvPr>
          <p:cNvGrpSpPr/>
          <p:nvPr/>
        </p:nvGrpSpPr>
        <p:grpSpPr>
          <a:xfrm>
            <a:off x="3810000" y="558800"/>
            <a:ext cx="4572000" cy="5181600"/>
            <a:chOff x="3810000" y="558800"/>
            <a:chExt cx="4572000" cy="5181600"/>
          </a:xfrm>
        </p:grpSpPr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0720051D-2189-4B11-8602-7B033DA0A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810000" y="558800"/>
              <a:ext cx="4572000" cy="5181600"/>
            </a:xfrm>
            <a:prstGeom prst="rect">
              <a:avLst/>
            </a:prstGeom>
          </p:spPr>
        </p:pic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F75738FA-0D00-4CFF-852B-3767AFD6A419}"/>
                </a:ext>
              </a:extLst>
            </p:cNvPr>
            <p:cNvSpPr/>
            <p:nvPr/>
          </p:nvSpPr>
          <p:spPr>
            <a:xfrm>
              <a:off x="4825846" y="1389585"/>
              <a:ext cx="2530786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b="1" dirty="0">
                  <a:solidFill>
                    <a:schemeClr val="tx2"/>
                  </a:solidFill>
                  <a:latin typeface="Plantagenet Cherokee" panose="020B0604020202020204" pitchFamily="18" charset="0"/>
                </a:rPr>
                <a:t>Bad luck!</a:t>
              </a:r>
            </a:p>
          </p:txBody>
        </p:sp>
        <p:sp>
          <p:nvSpPr>
            <p:cNvPr id="71" name="Rectangle 70">
              <a:hlinkClick r:id="rId17" action="ppaction://hlinksldjump"/>
              <a:extLst>
                <a:ext uri="{FF2B5EF4-FFF2-40B4-BE49-F238E27FC236}">
                  <a16:creationId xmlns:a16="http://schemas.microsoft.com/office/drawing/2014/main" id="{E83BE06C-6ACF-4B60-BB0A-4EB3F0D685AC}"/>
                </a:ext>
              </a:extLst>
            </p:cNvPr>
            <p:cNvSpPr/>
            <p:nvPr/>
          </p:nvSpPr>
          <p:spPr>
            <a:xfrm>
              <a:off x="5302816" y="3265714"/>
              <a:ext cx="1586368" cy="12779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Try</a:t>
              </a:r>
              <a:b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</a:br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again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95A1F5F-02AA-4226-B948-5445C6A84CB5}"/>
              </a:ext>
            </a:extLst>
          </p:cNvPr>
          <p:cNvGrpSpPr/>
          <p:nvPr/>
        </p:nvGrpSpPr>
        <p:grpSpPr>
          <a:xfrm>
            <a:off x="446088" y="4681991"/>
            <a:ext cx="3557316" cy="1408534"/>
            <a:chOff x="446088" y="4681991"/>
            <a:chExt cx="3557316" cy="1408534"/>
          </a:xfrm>
        </p:grpSpPr>
        <p:pic>
          <p:nvPicPr>
            <p:cNvPr id="73" name="Graphic 72">
              <a:hlinkClick r:id="rId18" action="ppaction://hlinksldjump"/>
              <a:extLst>
                <a:ext uri="{FF2B5EF4-FFF2-40B4-BE49-F238E27FC236}">
                  <a16:creationId xmlns:a16="http://schemas.microsoft.com/office/drawing/2014/main" id="{023A3BD7-7D94-4E89-AD5B-D6B2C2D37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flipH="1">
              <a:off x="446088" y="4681991"/>
              <a:ext cx="3557316" cy="1408534"/>
            </a:xfrm>
            <a:prstGeom prst="rect">
              <a:avLst/>
            </a:prstGeom>
          </p:spPr>
        </p:pic>
        <p:sp>
          <p:nvSpPr>
            <p:cNvPr id="74" name="Rectangle 73">
              <a:hlinkClick r:id="rId18" action="ppaction://hlinksldjump"/>
              <a:extLst>
                <a:ext uri="{FF2B5EF4-FFF2-40B4-BE49-F238E27FC236}">
                  <a16:creationId xmlns:a16="http://schemas.microsoft.com/office/drawing/2014/main" id="{E9312CE2-524B-451C-9BB1-234779874994}"/>
                </a:ext>
              </a:extLst>
            </p:cNvPr>
            <p:cNvSpPr/>
            <p:nvPr/>
          </p:nvSpPr>
          <p:spPr>
            <a:xfrm>
              <a:off x="597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Another game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B9AC8EA-2E76-4CA7-916A-F4FE323A18F0}"/>
              </a:ext>
            </a:extLst>
          </p:cNvPr>
          <p:cNvGrpSpPr/>
          <p:nvPr/>
        </p:nvGrpSpPr>
        <p:grpSpPr>
          <a:xfrm>
            <a:off x="8179072" y="4681991"/>
            <a:ext cx="3557316" cy="1408534"/>
            <a:chOff x="8179072" y="4681991"/>
            <a:chExt cx="3557316" cy="1408534"/>
          </a:xfrm>
        </p:grpSpPr>
        <p:pic>
          <p:nvPicPr>
            <p:cNvPr id="76" name="Graphic 75">
              <a:hlinkClick r:id="rId21" action="ppaction://hlinksldjump"/>
              <a:extLst>
                <a:ext uri="{FF2B5EF4-FFF2-40B4-BE49-F238E27FC236}">
                  <a16:creationId xmlns:a16="http://schemas.microsoft.com/office/drawing/2014/main" id="{88602B85-3E40-4577-AA17-B3D6D6E4A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8179072" y="4681991"/>
              <a:ext cx="3557316" cy="1408534"/>
            </a:xfrm>
            <a:prstGeom prst="rect">
              <a:avLst/>
            </a:prstGeom>
          </p:spPr>
        </p:pic>
        <p:sp>
          <p:nvSpPr>
            <p:cNvPr id="77" name="Rectangle 76">
              <a:hlinkClick r:id="rId21" action="ppaction://hlinksldjump"/>
              <a:extLst>
                <a:ext uri="{FF2B5EF4-FFF2-40B4-BE49-F238E27FC236}">
                  <a16:creationId xmlns:a16="http://schemas.microsoft.com/office/drawing/2014/main" id="{A777D090-9F26-445D-A04D-742E6A0D0D2A}"/>
                </a:ext>
              </a:extLst>
            </p:cNvPr>
            <p:cNvSpPr/>
            <p:nvPr/>
          </p:nvSpPr>
          <p:spPr>
            <a:xfrm>
              <a:off x="8598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I give up!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105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1.66667E-6 3.7037E-6 C -0.03555 -0.13218 -0.03972 -0.14769 -0.06498 -0.2 C -0.09232 -0.25764 -0.15065 -0.28403 -0.18711 -0.28264 " pathEditMode="relative" rAng="0" ptsTypes="AAA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62" y="-1414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xit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666 -0.00046 L 3.75E-6 1.85185E-6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"/>
                  </p:tgtEl>
                </p:cond>
              </p:nextCondLst>
            </p:seq>
          </p:childTnLst>
        </p:cTn>
      </p:par>
    </p:tnLst>
    <p:bldLst>
      <p:bldP spid="42" grpId="0" animBg="1"/>
      <p:bldP spid="6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21555BA7-6497-4E93-B9C6-BDEE8A3A9BCB}"/>
              </a:ext>
            </a:extLst>
          </p:cNvPr>
          <p:cNvSpPr/>
          <p:nvPr/>
        </p:nvSpPr>
        <p:spPr>
          <a:xfrm>
            <a:off x="0" y="4074913"/>
            <a:ext cx="12192000" cy="2783087"/>
          </a:xfrm>
          <a:custGeom>
            <a:avLst/>
            <a:gdLst>
              <a:gd name="connsiteX0" fmla="*/ 11931904 w 12192000"/>
              <a:gd name="connsiteY0" fmla="*/ 1073 h 2783087"/>
              <a:gd name="connsiteX1" fmla="*/ 12182110 w 12192000"/>
              <a:gd name="connsiteY1" fmla="*/ 54407 h 2783087"/>
              <a:gd name="connsiteX2" fmla="*/ 12192000 w 12192000"/>
              <a:gd name="connsiteY2" fmla="*/ 60520 h 2783087"/>
              <a:gd name="connsiteX3" fmla="*/ 12192000 w 12192000"/>
              <a:gd name="connsiteY3" fmla="*/ 2783087 h 2783087"/>
              <a:gd name="connsiteX4" fmla="*/ 0 w 12192000"/>
              <a:gd name="connsiteY4" fmla="*/ 2783087 h 2783087"/>
              <a:gd name="connsiteX5" fmla="*/ 0 w 12192000"/>
              <a:gd name="connsiteY5" fmla="*/ 463523 h 2783087"/>
              <a:gd name="connsiteX6" fmla="*/ 90692 w 12192000"/>
              <a:gd name="connsiteY6" fmla="*/ 451100 h 2783087"/>
              <a:gd name="connsiteX7" fmla="*/ 2857500 w 12192000"/>
              <a:gd name="connsiteY7" fmla="*/ 84262 h 2783087"/>
              <a:gd name="connsiteX8" fmla="*/ 5321300 w 12192000"/>
              <a:gd name="connsiteY8" fmla="*/ 147762 h 2783087"/>
              <a:gd name="connsiteX9" fmla="*/ 8356600 w 12192000"/>
              <a:gd name="connsiteY9" fmla="*/ 122362 h 2783087"/>
              <a:gd name="connsiteX10" fmla="*/ 10515600 w 12192000"/>
              <a:gd name="connsiteY10" fmla="*/ 185862 h 2783087"/>
              <a:gd name="connsiteX11" fmla="*/ 11931904 w 12192000"/>
              <a:gd name="connsiteY11" fmla="*/ 1073 h 278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783087">
                <a:moveTo>
                  <a:pt x="11931904" y="1073"/>
                </a:moveTo>
                <a:cubicBezTo>
                  <a:pt x="12023852" y="5151"/>
                  <a:pt x="12108190" y="21152"/>
                  <a:pt x="12182110" y="54407"/>
                </a:cubicBezTo>
                <a:lnTo>
                  <a:pt x="12192000" y="60520"/>
                </a:lnTo>
                <a:lnTo>
                  <a:pt x="12192000" y="2783087"/>
                </a:lnTo>
                <a:lnTo>
                  <a:pt x="0" y="2783087"/>
                </a:lnTo>
                <a:lnTo>
                  <a:pt x="0" y="463523"/>
                </a:lnTo>
                <a:lnTo>
                  <a:pt x="90692" y="451100"/>
                </a:lnTo>
                <a:cubicBezTo>
                  <a:pt x="662285" y="369516"/>
                  <a:pt x="2024063" y="133872"/>
                  <a:pt x="2857500" y="84262"/>
                </a:cubicBezTo>
                <a:cubicBezTo>
                  <a:pt x="3746500" y="31345"/>
                  <a:pt x="5321300" y="147762"/>
                  <a:pt x="5321300" y="147762"/>
                </a:cubicBezTo>
                <a:lnTo>
                  <a:pt x="8356600" y="122362"/>
                </a:lnTo>
                <a:cubicBezTo>
                  <a:pt x="9222317" y="128712"/>
                  <a:pt x="10515600" y="185862"/>
                  <a:pt x="10515600" y="185862"/>
                </a:cubicBezTo>
                <a:cubicBezTo>
                  <a:pt x="10975446" y="196049"/>
                  <a:pt x="11527334" y="-16867"/>
                  <a:pt x="11931904" y="1073"/>
                </a:cubicBezTo>
                <a:close/>
              </a:path>
            </a:pathLst>
          </a:custGeom>
          <a:solidFill>
            <a:srgbClr val="E7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196" name="Picture 195">
            <a:extLst>
              <a:ext uri="{FF2B5EF4-FFF2-40B4-BE49-F238E27FC236}">
                <a16:creationId xmlns:a16="http://schemas.microsoft.com/office/drawing/2014/main" id="{23D79305-5DA4-4335-9A3E-C1C65A4EE1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707" y="-1"/>
            <a:ext cx="8692910" cy="52531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55C646-22B7-4AA8-95C7-4E3F4ADE1E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503" y="799023"/>
            <a:ext cx="5967701" cy="6058977"/>
          </a:xfrm>
          <a:prstGeom prst="rect">
            <a:avLst/>
          </a:prstGeom>
        </p:spPr>
      </p:pic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05FE4442-F1C4-4BA4-AEDC-F0CD1B6D3F29}"/>
              </a:ext>
            </a:extLst>
          </p:cNvPr>
          <p:cNvSpPr/>
          <p:nvPr/>
        </p:nvSpPr>
        <p:spPr>
          <a:xfrm>
            <a:off x="7839599" y="2641600"/>
            <a:ext cx="4352403" cy="3775506"/>
          </a:xfrm>
          <a:custGeom>
            <a:avLst/>
            <a:gdLst>
              <a:gd name="connsiteX0" fmla="*/ 196525 w 2803377"/>
              <a:gd name="connsiteY0" fmla="*/ 0 h 4196420"/>
              <a:gd name="connsiteX1" fmla="*/ 2803377 w 2803377"/>
              <a:gd name="connsiteY1" fmla="*/ 0 h 4196420"/>
              <a:gd name="connsiteX2" fmla="*/ 2803377 w 2803377"/>
              <a:gd name="connsiteY2" fmla="*/ 4196420 h 4196420"/>
              <a:gd name="connsiteX3" fmla="*/ 196525 w 2803377"/>
              <a:gd name="connsiteY3" fmla="*/ 4196420 h 4196420"/>
              <a:gd name="connsiteX4" fmla="*/ 0 w 2803377"/>
              <a:gd name="connsiteY4" fmla="*/ 3999895 h 4196420"/>
              <a:gd name="connsiteX5" fmla="*/ 0 w 2803377"/>
              <a:gd name="connsiteY5" fmla="*/ 196525 h 4196420"/>
              <a:gd name="connsiteX6" fmla="*/ 196525 w 2803377"/>
              <a:gd name="connsiteY6" fmla="*/ 0 h 419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377" h="4196420">
                <a:moveTo>
                  <a:pt x="196525" y="0"/>
                </a:moveTo>
                <a:lnTo>
                  <a:pt x="2803377" y="0"/>
                </a:lnTo>
                <a:lnTo>
                  <a:pt x="2803377" y="4196420"/>
                </a:lnTo>
                <a:lnTo>
                  <a:pt x="196525" y="4196420"/>
                </a:lnTo>
                <a:cubicBezTo>
                  <a:pt x="87987" y="4196420"/>
                  <a:pt x="0" y="4108433"/>
                  <a:pt x="0" y="3999895"/>
                </a:cubicBezTo>
                <a:lnTo>
                  <a:pt x="0" y="196525"/>
                </a:lnTo>
                <a:cubicBezTo>
                  <a:pt x="0" y="87987"/>
                  <a:pt x="87987" y="0"/>
                  <a:pt x="196525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0DF442BE-6CAA-4E84-A4E0-2B32FD76A288}"/>
              </a:ext>
            </a:extLst>
          </p:cNvPr>
          <p:cNvCxnSpPr>
            <a:cxnSpLocks/>
          </p:cNvCxnSpPr>
          <p:nvPr/>
        </p:nvCxnSpPr>
        <p:spPr>
          <a:xfrm>
            <a:off x="9275795" y="5621045"/>
            <a:ext cx="1752994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Oval 190">
            <a:hlinkClick r:id="rId4" action="ppaction://hlinksldjump"/>
            <a:extLst>
              <a:ext uri="{FF2B5EF4-FFF2-40B4-BE49-F238E27FC236}">
                <a16:creationId xmlns:a16="http://schemas.microsoft.com/office/drawing/2014/main" id="{A8767500-6561-4CD3-A3D1-B1A47309C6E3}"/>
              </a:ext>
            </a:extLst>
          </p:cNvPr>
          <p:cNvSpPr/>
          <p:nvPr/>
        </p:nvSpPr>
        <p:spPr>
          <a:xfrm>
            <a:off x="9270463" y="5498541"/>
            <a:ext cx="245012" cy="24500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3" name="Oval 192">
            <a:hlinkClick r:id="rId5" action="ppaction://hlinksldjump"/>
            <a:extLst>
              <a:ext uri="{FF2B5EF4-FFF2-40B4-BE49-F238E27FC236}">
                <a16:creationId xmlns:a16="http://schemas.microsoft.com/office/drawing/2014/main" id="{BA26E6BB-C722-4FB6-9ABB-B389A9CF77A5}"/>
              </a:ext>
            </a:extLst>
          </p:cNvPr>
          <p:cNvSpPr/>
          <p:nvPr/>
        </p:nvSpPr>
        <p:spPr>
          <a:xfrm flipV="1">
            <a:off x="10035292" y="5496363"/>
            <a:ext cx="234000" cy="23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5" name="Oval 194">
            <a:hlinkClick r:id="rId6" action="ppaction://hlinksldjump"/>
            <a:extLst>
              <a:ext uri="{FF2B5EF4-FFF2-40B4-BE49-F238E27FC236}">
                <a16:creationId xmlns:a16="http://schemas.microsoft.com/office/drawing/2014/main" id="{C05CBDDD-4A79-4390-8B44-962FDDC0B8F2}"/>
              </a:ext>
            </a:extLst>
          </p:cNvPr>
          <p:cNvSpPr/>
          <p:nvPr/>
        </p:nvSpPr>
        <p:spPr>
          <a:xfrm>
            <a:off x="10756198" y="5465630"/>
            <a:ext cx="310836" cy="31083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26" name="Picture 325">
            <a:extLst>
              <a:ext uri="{FF2B5EF4-FFF2-40B4-BE49-F238E27FC236}">
                <a16:creationId xmlns:a16="http://schemas.microsoft.com/office/drawing/2014/main" id="{F5C473E2-8B09-47FB-9231-91BE497A96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7663" y="726858"/>
            <a:ext cx="2706859" cy="4182218"/>
          </a:xfrm>
          <a:prstGeom prst="rect">
            <a:avLst/>
          </a:prstGeom>
        </p:spPr>
      </p:pic>
      <p:sp>
        <p:nvSpPr>
          <p:cNvPr id="207" name="BUTTON">
            <a:extLst>
              <a:ext uri="{FF2B5EF4-FFF2-40B4-BE49-F238E27FC236}">
                <a16:creationId xmlns:a16="http://schemas.microsoft.com/office/drawing/2014/main" id="{1FC3D89B-5B80-41DF-BA26-31C68F8932DB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cxnSp>
        <p:nvCxnSpPr>
          <p:cNvPr id="328" name="Straight Connector 327">
            <a:extLst>
              <a:ext uri="{FF2B5EF4-FFF2-40B4-BE49-F238E27FC236}">
                <a16:creationId xmlns:a16="http://schemas.microsoft.com/office/drawing/2014/main" id="{FBB922B0-ADE7-45CA-ACC7-5A78DBEE7D71}"/>
              </a:ext>
            </a:extLst>
          </p:cNvPr>
          <p:cNvCxnSpPr>
            <a:cxnSpLocks/>
          </p:cNvCxnSpPr>
          <p:nvPr/>
        </p:nvCxnSpPr>
        <p:spPr>
          <a:xfrm>
            <a:off x="11419142" y="3577293"/>
            <a:ext cx="0" cy="17529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Oval 329">
            <a:hlinkClick r:id="rId8" action="ppaction://hlinksldjump"/>
            <a:extLst>
              <a:ext uri="{FF2B5EF4-FFF2-40B4-BE49-F238E27FC236}">
                <a16:creationId xmlns:a16="http://schemas.microsoft.com/office/drawing/2014/main" id="{611EDEF9-07A5-410F-AD4E-7D31BF747FBA}"/>
              </a:ext>
            </a:extLst>
          </p:cNvPr>
          <p:cNvSpPr/>
          <p:nvPr/>
        </p:nvSpPr>
        <p:spPr>
          <a:xfrm rot="5400000">
            <a:off x="11301968" y="3577294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1" name="Oval 330">
            <a:hlinkClick r:id="rId6" action="ppaction://hlinksldjump"/>
            <a:extLst>
              <a:ext uri="{FF2B5EF4-FFF2-40B4-BE49-F238E27FC236}">
                <a16:creationId xmlns:a16="http://schemas.microsoft.com/office/drawing/2014/main" id="{50DC29F8-BFF7-44E8-B294-F2DC04D4CF97}"/>
              </a:ext>
            </a:extLst>
          </p:cNvPr>
          <p:cNvSpPr/>
          <p:nvPr/>
        </p:nvSpPr>
        <p:spPr>
          <a:xfrm rot="5400000">
            <a:off x="11264342" y="4299608"/>
            <a:ext cx="309600" cy="3083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2" name="Oval 331">
            <a:hlinkClick r:id="rId9" action="ppaction://hlinksldjump"/>
            <a:extLst>
              <a:ext uri="{FF2B5EF4-FFF2-40B4-BE49-F238E27FC236}">
                <a16:creationId xmlns:a16="http://schemas.microsoft.com/office/drawing/2014/main" id="{8518A251-678F-4502-AE42-DDBF56AD7AF5}"/>
              </a:ext>
            </a:extLst>
          </p:cNvPr>
          <p:cNvSpPr/>
          <p:nvPr/>
        </p:nvSpPr>
        <p:spPr>
          <a:xfrm rot="5400000">
            <a:off x="11301968" y="5095940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BUTTON">
            <a:extLst>
              <a:ext uri="{FF2B5EF4-FFF2-40B4-BE49-F238E27FC236}">
                <a16:creationId xmlns:a16="http://schemas.microsoft.com/office/drawing/2014/main" id="{CEFA6170-9D18-4F79-8582-E6C2786745FE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1252D59-90C3-4398-BC03-E80B28E13C05}"/>
              </a:ext>
            </a:extLst>
          </p:cNvPr>
          <p:cNvGrpSpPr/>
          <p:nvPr/>
        </p:nvGrpSpPr>
        <p:grpSpPr>
          <a:xfrm>
            <a:off x="-282858" y="1364740"/>
            <a:ext cx="4100890" cy="4100890"/>
            <a:chOff x="-316117" y="1378555"/>
            <a:chExt cx="4100890" cy="410089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9D2D8B84-5028-4306-BB58-D28AFF08031F}"/>
                </a:ext>
              </a:extLst>
            </p:cNvPr>
            <p:cNvGrpSpPr/>
            <p:nvPr/>
          </p:nvGrpSpPr>
          <p:grpSpPr>
            <a:xfrm rot="979766" flipV="1">
              <a:off x="802077" y="3313350"/>
              <a:ext cx="681063" cy="1948408"/>
              <a:chOff x="3806662" y="1678057"/>
              <a:chExt cx="681063" cy="1948408"/>
            </a:xfrm>
          </p:grpSpPr>
          <p:grpSp>
            <p:nvGrpSpPr>
              <p:cNvPr id="50" name="Graphic 1">
                <a:extLst>
                  <a:ext uri="{FF2B5EF4-FFF2-40B4-BE49-F238E27FC236}">
                    <a16:creationId xmlns:a16="http://schemas.microsoft.com/office/drawing/2014/main" id="{8509A3E0-1EA3-41BC-8AA5-602D0756762F}"/>
                  </a:ext>
                </a:extLst>
              </p:cNvPr>
              <p:cNvGrpSpPr/>
              <p:nvPr/>
            </p:nvGrpSpPr>
            <p:grpSpPr>
              <a:xfrm>
                <a:off x="3933355" y="2002673"/>
                <a:ext cx="554370" cy="1623792"/>
                <a:chOff x="3933355" y="2002673"/>
                <a:chExt cx="554370" cy="1623792"/>
              </a:xfrm>
            </p:grpSpPr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4633A1CD-4B85-4A30-B1D5-0F86C28F59FD}"/>
                    </a:ext>
                  </a:extLst>
                </p:cNvPr>
                <p:cNvSpPr/>
                <p:nvPr/>
              </p:nvSpPr>
              <p:spPr>
                <a:xfrm>
                  <a:off x="3950844" y="2015002"/>
                  <a:ext cx="529860" cy="1603479"/>
                </a:xfrm>
                <a:custGeom>
                  <a:avLst/>
                  <a:gdLst>
                    <a:gd name="connsiteX0" fmla="*/ 164803 w 556082"/>
                    <a:gd name="connsiteY0" fmla="*/ 8418 h 1603478"/>
                    <a:gd name="connsiteX1" fmla="*/ 128869 w 556082"/>
                    <a:gd name="connsiteY1" fmla="*/ 68308 h 1603478"/>
                    <a:gd name="connsiteX2" fmla="*/ 96928 w 556082"/>
                    <a:gd name="connsiteY2" fmla="*/ 433 h 1603478"/>
                    <a:gd name="connsiteX3" fmla="*/ 60994 w 556082"/>
                    <a:gd name="connsiteY3" fmla="*/ 64315 h 1603478"/>
                    <a:gd name="connsiteX4" fmla="*/ 31050 w 556082"/>
                    <a:gd name="connsiteY4" fmla="*/ 433 h 1603478"/>
                    <a:gd name="connsiteX5" fmla="*/ 3101 w 556082"/>
                    <a:gd name="connsiteY5" fmla="*/ 176109 h 1603478"/>
                    <a:gd name="connsiteX6" fmla="*/ 172788 w 556082"/>
                    <a:gd name="connsiteY6" fmla="*/ 1040516 h 1603478"/>
                    <a:gd name="connsiteX7" fmla="*/ 426321 w 556082"/>
                    <a:gd name="connsiteY7" fmla="*/ 1603479 h 1603478"/>
                    <a:gd name="connsiteX8" fmla="*/ 556082 w 556082"/>
                    <a:gd name="connsiteY8" fmla="*/ 1429799 h 1603478"/>
                    <a:gd name="connsiteX9" fmla="*/ 192752 w 556082"/>
                    <a:gd name="connsiteY9" fmla="*/ 182098 h 1603478"/>
                    <a:gd name="connsiteX10" fmla="*/ 164803 w 556082"/>
                    <a:gd name="connsiteY10" fmla="*/ 8418 h 1603478"/>
                    <a:gd name="connsiteX0" fmla="*/ 164803 w 529860"/>
                    <a:gd name="connsiteY0" fmla="*/ 8418 h 1603479"/>
                    <a:gd name="connsiteX1" fmla="*/ 128869 w 529860"/>
                    <a:gd name="connsiteY1" fmla="*/ 68308 h 1603479"/>
                    <a:gd name="connsiteX2" fmla="*/ 96928 w 529860"/>
                    <a:gd name="connsiteY2" fmla="*/ 433 h 1603479"/>
                    <a:gd name="connsiteX3" fmla="*/ 60994 w 529860"/>
                    <a:gd name="connsiteY3" fmla="*/ 64315 h 1603479"/>
                    <a:gd name="connsiteX4" fmla="*/ 31050 w 529860"/>
                    <a:gd name="connsiteY4" fmla="*/ 433 h 1603479"/>
                    <a:gd name="connsiteX5" fmla="*/ 3101 w 529860"/>
                    <a:gd name="connsiteY5" fmla="*/ 176109 h 1603479"/>
                    <a:gd name="connsiteX6" fmla="*/ 172788 w 529860"/>
                    <a:gd name="connsiteY6" fmla="*/ 1040516 h 1603479"/>
                    <a:gd name="connsiteX7" fmla="*/ 426321 w 529860"/>
                    <a:gd name="connsiteY7" fmla="*/ 1603479 h 1603479"/>
                    <a:gd name="connsiteX8" fmla="*/ 529860 w 529860"/>
                    <a:gd name="connsiteY8" fmla="*/ 1437997 h 1603479"/>
                    <a:gd name="connsiteX9" fmla="*/ 192752 w 529860"/>
                    <a:gd name="connsiteY9" fmla="*/ 182098 h 1603479"/>
                    <a:gd name="connsiteX10" fmla="*/ 164803 w 529860"/>
                    <a:gd name="connsiteY10" fmla="*/ 8418 h 1603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9860" h="1603479">
                      <a:moveTo>
                        <a:pt x="164803" y="8418"/>
                      </a:moveTo>
                      <a:cubicBezTo>
                        <a:pt x="128869" y="-9548"/>
                        <a:pt x="128869" y="68308"/>
                        <a:pt x="128869" y="68308"/>
                      </a:cubicBezTo>
                      <a:cubicBezTo>
                        <a:pt x="128869" y="68308"/>
                        <a:pt x="122880" y="6422"/>
                        <a:pt x="96928" y="433"/>
                      </a:cubicBezTo>
                      <a:cubicBezTo>
                        <a:pt x="72972" y="-3559"/>
                        <a:pt x="62991" y="46348"/>
                        <a:pt x="60994" y="64315"/>
                      </a:cubicBezTo>
                      <a:cubicBezTo>
                        <a:pt x="58998" y="52337"/>
                        <a:pt x="55005" y="-5556"/>
                        <a:pt x="31050" y="433"/>
                      </a:cubicBezTo>
                      <a:cubicBezTo>
                        <a:pt x="-10873" y="10415"/>
                        <a:pt x="1105" y="120212"/>
                        <a:pt x="3101" y="176109"/>
                      </a:cubicBezTo>
                      <a:cubicBezTo>
                        <a:pt x="5097" y="232006"/>
                        <a:pt x="60994" y="739072"/>
                        <a:pt x="172788" y="1040516"/>
                      </a:cubicBezTo>
                      <a:cubicBezTo>
                        <a:pt x="246652" y="1238152"/>
                        <a:pt x="336487" y="1427802"/>
                        <a:pt x="426321" y="1603479"/>
                      </a:cubicBezTo>
                      <a:cubicBezTo>
                        <a:pt x="469575" y="1545586"/>
                        <a:pt x="486606" y="1495890"/>
                        <a:pt x="529860" y="1437997"/>
                      </a:cubicBezTo>
                      <a:cubicBezTo>
                        <a:pt x="352188" y="1074666"/>
                        <a:pt x="230682" y="661215"/>
                        <a:pt x="192752" y="182098"/>
                      </a:cubicBezTo>
                      <a:cubicBezTo>
                        <a:pt x="190755" y="144168"/>
                        <a:pt x="188759" y="20396"/>
                        <a:pt x="164803" y="8418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75606C4C-5E98-433D-9F7C-E24D24604BBB}"/>
                    </a:ext>
                  </a:extLst>
                </p:cNvPr>
                <p:cNvSpPr/>
                <p:nvPr/>
              </p:nvSpPr>
              <p:spPr>
                <a:xfrm>
                  <a:off x="3933355" y="2002673"/>
                  <a:ext cx="554370" cy="1623792"/>
                </a:xfrm>
                <a:custGeom>
                  <a:avLst/>
                  <a:gdLst>
                    <a:gd name="connsiteX0" fmla="*/ 222220 w 578313"/>
                    <a:gd name="connsiteY0" fmla="*/ 192430 h 1623791"/>
                    <a:gd name="connsiteX1" fmla="*/ 220224 w 578313"/>
                    <a:gd name="connsiteY1" fmla="*/ 166478 h 1623791"/>
                    <a:gd name="connsiteX2" fmla="*/ 186286 w 578313"/>
                    <a:gd name="connsiteY2" fmla="*/ 10765 h 1623791"/>
                    <a:gd name="connsiteX3" fmla="*/ 156341 w 578313"/>
                    <a:gd name="connsiteY3" fmla="*/ 10765 h 1623791"/>
                    <a:gd name="connsiteX4" fmla="*/ 142367 w 578313"/>
                    <a:gd name="connsiteY4" fmla="*/ 28732 h 1623791"/>
                    <a:gd name="connsiteX5" fmla="*/ 112422 w 578313"/>
                    <a:gd name="connsiteY5" fmla="*/ 2780 h 1623791"/>
                    <a:gd name="connsiteX6" fmla="*/ 90463 w 578313"/>
                    <a:gd name="connsiteY6" fmla="*/ 8768 h 1623791"/>
                    <a:gd name="connsiteX7" fmla="*/ 76488 w 578313"/>
                    <a:gd name="connsiteY7" fmla="*/ 26735 h 1623791"/>
                    <a:gd name="connsiteX8" fmla="*/ 60518 w 578313"/>
                    <a:gd name="connsiteY8" fmla="*/ 4776 h 1623791"/>
                    <a:gd name="connsiteX9" fmla="*/ 40555 w 578313"/>
                    <a:gd name="connsiteY9" fmla="*/ 783 h 1623791"/>
                    <a:gd name="connsiteX10" fmla="*/ 2624 w 578313"/>
                    <a:gd name="connsiteY10" fmla="*/ 168474 h 1623791"/>
                    <a:gd name="connsiteX11" fmla="*/ 4621 w 578313"/>
                    <a:gd name="connsiteY11" fmla="*/ 188437 h 1623791"/>
                    <a:gd name="connsiteX12" fmla="*/ 176304 w 578313"/>
                    <a:gd name="connsiteY12" fmla="*/ 1054840 h 1623791"/>
                    <a:gd name="connsiteX13" fmla="*/ 429837 w 578313"/>
                    <a:gd name="connsiteY13" fmla="*/ 1617803 h 1623791"/>
                    <a:gd name="connsiteX14" fmla="*/ 439819 w 578313"/>
                    <a:gd name="connsiteY14" fmla="*/ 1623792 h 1623791"/>
                    <a:gd name="connsiteX15" fmla="*/ 445808 w 578313"/>
                    <a:gd name="connsiteY15" fmla="*/ 1621796 h 1623791"/>
                    <a:gd name="connsiteX16" fmla="*/ 451797 w 578313"/>
                    <a:gd name="connsiteY16" fmla="*/ 1605825 h 1623791"/>
                    <a:gd name="connsiteX17" fmla="*/ 198264 w 578313"/>
                    <a:gd name="connsiteY17" fmla="*/ 1044859 h 1623791"/>
                    <a:gd name="connsiteX18" fmla="*/ 28577 w 578313"/>
                    <a:gd name="connsiteY18" fmla="*/ 184445 h 1623791"/>
                    <a:gd name="connsiteX19" fmla="*/ 26580 w 578313"/>
                    <a:gd name="connsiteY19" fmla="*/ 162485 h 1623791"/>
                    <a:gd name="connsiteX20" fmla="*/ 46544 w 578313"/>
                    <a:gd name="connsiteY20" fmla="*/ 18750 h 1623791"/>
                    <a:gd name="connsiteX21" fmla="*/ 60518 w 578313"/>
                    <a:gd name="connsiteY21" fmla="*/ 64665 h 1623791"/>
                    <a:gd name="connsiteX22" fmla="*/ 62514 w 578313"/>
                    <a:gd name="connsiteY22" fmla="*/ 74647 h 1623791"/>
                    <a:gd name="connsiteX23" fmla="*/ 74492 w 578313"/>
                    <a:gd name="connsiteY23" fmla="*/ 82632 h 1623791"/>
                    <a:gd name="connsiteX24" fmla="*/ 84474 w 578313"/>
                    <a:gd name="connsiteY24" fmla="*/ 70654 h 1623791"/>
                    <a:gd name="connsiteX25" fmla="*/ 102441 w 578313"/>
                    <a:gd name="connsiteY25" fmla="*/ 20746 h 1623791"/>
                    <a:gd name="connsiteX26" fmla="*/ 106433 w 578313"/>
                    <a:gd name="connsiteY26" fmla="*/ 18750 h 1623791"/>
                    <a:gd name="connsiteX27" fmla="*/ 128393 w 578313"/>
                    <a:gd name="connsiteY27" fmla="*/ 74647 h 1623791"/>
                    <a:gd name="connsiteX28" fmla="*/ 140371 w 578313"/>
                    <a:gd name="connsiteY28" fmla="*/ 84629 h 1623791"/>
                    <a:gd name="connsiteX29" fmla="*/ 152349 w 578313"/>
                    <a:gd name="connsiteY29" fmla="*/ 72651 h 1623791"/>
                    <a:gd name="connsiteX30" fmla="*/ 166323 w 578313"/>
                    <a:gd name="connsiteY30" fmla="*/ 22743 h 1623791"/>
                    <a:gd name="connsiteX31" fmla="*/ 172312 w 578313"/>
                    <a:gd name="connsiteY31" fmla="*/ 22743 h 1623791"/>
                    <a:gd name="connsiteX32" fmla="*/ 192275 w 578313"/>
                    <a:gd name="connsiteY32" fmla="*/ 158492 h 1623791"/>
                    <a:gd name="connsiteX33" fmla="*/ 194271 w 578313"/>
                    <a:gd name="connsiteY33" fmla="*/ 186441 h 1623791"/>
                    <a:gd name="connsiteX34" fmla="*/ 555606 w 578313"/>
                    <a:gd name="connsiteY34" fmla="*/ 1436138 h 1623791"/>
                    <a:gd name="connsiteX35" fmla="*/ 571576 w 578313"/>
                    <a:gd name="connsiteY35" fmla="*/ 1442127 h 1623791"/>
                    <a:gd name="connsiteX36" fmla="*/ 577565 w 578313"/>
                    <a:gd name="connsiteY36" fmla="*/ 1426156 h 1623791"/>
                    <a:gd name="connsiteX37" fmla="*/ 222220 w 578313"/>
                    <a:gd name="connsiteY37" fmla="*/ 192430 h 1623791"/>
                    <a:gd name="connsiteX0" fmla="*/ 222220 w 578313"/>
                    <a:gd name="connsiteY0" fmla="*/ 192430 h 1623792"/>
                    <a:gd name="connsiteX1" fmla="*/ 220224 w 578313"/>
                    <a:gd name="connsiteY1" fmla="*/ 166478 h 1623792"/>
                    <a:gd name="connsiteX2" fmla="*/ 186286 w 578313"/>
                    <a:gd name="connsiteY2" fmla="*/ 10765 h 1623792"/>
                    <a:gd name="connsiteX3" fmla="*/ 156341 w 578313"/>
                    <a:gd name="connsiteY3" fmla="*/ 10765 h 1623792"/>
                    <a:gd name="connsiteX4" fmla="*/ 142367 w 578313"/>
                    <a:gd name="connsiteY4" fmla="*/ 28732 h 1623792"/>
                    <a:gd name="connsiteX5" fmla="*/ 112422 w 578313"/>
                    <a:gd name="connsiteY5" fmla="*/ 2780 h 1623792"/>
                    <a:gd name="connsiteX6" fmla="*/ 90463 w 578313"/>
                    <a:gd name="connsiteY6" fmla="*/ 8768 h 1623792"/>
                    <a:gd name="connsiteX7" fmla="*/ 76488 w 578313"/>
                    <a:gd name="connsiteY7" fmla="*/ 26735 h 1623792"/>
                    <a:gd name="connsiteX8" fmla="*/ 60518 w 578313"/>
                    <a:gd name="connsiteY8" fmla="*/ 4776 h 1623792"/>
                    <a:gd name="connsiteX9" fmla="*/ 40555 w 578313"/>
                    <a:gd name="connsiteY9" fmla="*/ 783 h 1623792"/>
                    <a:gd name="connsiteX10" fmla="*/ 2624 w 578313"/>
                    <a:gd name="connsiteY10" fmla="*/ 168474 h 1623792"/>
                    <a:gd name="connsiteX11" fmla="*/ 4621 w 578313"/>
                    <a:gd name="connsiteY11" fmla="*/ 188437 h 1623792"/>
                    <a:gd name="connsiteX12" fmla="*/ 176304 w 578313"/>
                    <a:gd name="connsiteY12" fmla="*/ 1054840 h 1623792"/>
                    <a:gd name="connsiteX13" fmla="*/ 429837 w 578313"/>
                    <a:gd name="connsiteY13" fmla="*/ 1617803 h 1623792"/>
                    <a:gd name="connsiteX14" fmla="*/ 439819 w 578313"/>
                    <a:gd name="connsiteY14" fmla="*/ 1623792 h 1623792"/>
                    <a:gd name="connsiteX15" fmla="*/ 445808 w 578313"/>
                    <a:gd name="connsiteY15" fmla="*/ 1621796 h 1623792"/>
                    <a:gd name="connsiteX16" fmla="*/ 451797 w 578313"/>
                    <a:gd name="connsiteY16" fmla="*/ 1605825 h 1623792"/>
                    <a:gd name="connsiteX17" fmla="*/ 198264 w 578313"/>
                    <a:gd name="connsiteY17" fmla="*/ 1044859 h 1623792"/>
                    <a:gd name="connsiteX18" fmla="*/ 28577 w 578313"/>
                    <a:gd name="connsiteY18" fmla="*/ 184445 h 1623792"/>
                    <a:gd name="connsiteX19" fmla="*/ 26580 w 578313"/>
                    <a:gd name="connsiteY19" fmla="*/ 162485 h 1623792"/>
                    <a:gd name="connsiteX20" fmla="*/ 46544 w 578313"/>
                    <a:gd name="connsiteY20" fmla="*/ 18750 h 1623792"/>
                    <a:gd name="connsiteX21" fmla="*/ 60518 w 578313"/>
                    <a:gd name="connsiteY21" fmla="*/ 64665 h 1623792"/>
                    <a:gd name="connsiteX22" fmla="*/ 62514 w 578313"/>
                    <a:gd name="connsiteY22" fmla="*/ 74647 h 1623792"/>
                    <a:gd name="connsiteX23" fmla="*/ 74492 w 578313"/>
                    <a:gd name="connsiteY23" fmla="*/ 82632 h 1623792"/>
                    <a:gd name="connsiteX24" fmla="*/ 84474 w 578313"/>
                    <a:gd name="connsiteY24" fmla="*/ 70654 h 1623792"/>
                    <a:gd name="connsiteX25" fmla="*/ 102441 w 578313"/>
                    <a:gd name="connsiteY25" fmla="*/ 20746 h 1623792"/>
                    <a:gd name="connsiteX26" fmla="*/ 106433 w 578313"/>
                    <a:gd name="connsiteY26" fmla="*/ 18750 h 1623792"/>
                    <a:gd name="connsiteX27" fmla="*/ 128393 w 578313"/>
                    <a:gd name="connsiteY27" fmla="*/ 74647 h 1623792"/>
                    <a:gd name="connsiteX28" fmla="*/ 140371 w 578313"/>
                    <a:gd name="connsiteY28" fmla="*/ 84629 h 1623792"/>
                    <a:gd name="connsiteX29" fmla="*/ 152349 w 578313"/>
                    <a:gd name="connsiteY29" fmla="*/ 72651 h 1623792"/>
                    <a:gd name="connsiteX30" fmla="*/ 166323 w 578313"/>
                    <a:gd name="connsiteY30" fmla="*/ 22743 h 1623792"/>
                    <a:gd name="connsiteX31" fmla="*/ 172312 w 578313"/>
                    <a:gd name="connsiteY31" fmla="*/ 22743 h 1623792"/>
                    <a:gd name="connsiteX32" fmla="*/ 192275 w 578313"/>
                    <a:gd name="connsiteY32" fmla="*/ 158492 h 1623792"/>
                    <a:gd name="connsiteX33" fmla="*/ 194271 w 578313"/>
                    <a:gd name="connsiteY33" fmla="*/ 186441 h 1623792"/>
                    <a:gd name="connsiteX34" fmla="*/ 538063 w 578313"/>
                    <a:gd name="connsiteY34" fmla="*/ 1450849 h 1623792"/>
                    <a:gd name="connsiteX35" fmla="*/ 571576 w 578313"/>
                    <a:gd name="connsiteY35" fmla="*/ 1442127 h 1623792"/>
                    <a:gd name="connsiteX36" fmla="*/ 577565 w 578313"/>
                    <a:gd name="connsiteY36" fmla="*/ 1426156 h 1623792"/>
                    <a:gd name="connsiteX37" fmla="*/ 222220 w 578313"/>
                    <a:gd name="connsiteY37" fmla="*/ 192430 h 1623792"/>
                    <a:gd name="connsiteX0" fmla="*/ 222220 w 572620"/>
                    <a:gd name="connsiteY0" fmla="*/ 192430 h 1623792"/>
                    <a:gd name="connsiteX1" fmla="*/ 220224 w 572620"/>
                    <a:gd name="connsiteY1" fmla="*/ 166478 h 1623792"/>
                    <a:gd name="connsiteX2" fmla="*/ 186286 w 572620"/>
                    <a:gd name="connsiteY2" fmla="*/ 10765 h 1623792"/>
                    <a:gd name="connsiteX3" fmla="*/ 156341 w 572620"/>
                    <a:gd name="connsiteY3" fmla="*/ 10765 h 1623792"/>
                    <a:gd name="connsiteX4" fmla="*/ 142367 w 572620"/>
                    <a:gd name="connsiteY4" fmla="*/ 28732 h 1623792"/>
                    <a:gd name="connsiteX5" fmla="*/ 112422 w 572620"/>
                    <a:gd name="connsiteY5" fmla="*/ 2780 h 1623792"/>
                    <a:gd name="connsiteX6" fmla="*/ 90463 w 572620"/>
                    <a:gd name="connsiteY6" fmla="*/ 8768 h 1623792"/>
                    <a:gd name="connsiteX7" fmla="*/ 76488 w 572620"/>
                    <a:gd name="connsiteY7" fmla="*/ 26735 h 1623792"/>
                    <a:gd name="connsiteX8" fmla="*/ 60518 w 572620"/>
                    <a:gd name="connsiteY8" fmla="*/ 4776 h 1623792"/>
                    <a:gd name="connsiteX9" fmla="*/ 40555 w 572620"/>
                    <a:gd name="connsiteY9" fmla="*/ 783 h 1623792"/>
                    <a:gd name="connsiteX10" fmla="*/ 2624 w 572620"/>
                    <a:gd name="connsiteY10" fmla="*/ 168474 h 1623792"/>
                    <a:gd name="connsiteX11" fmla="*/ 4621 w 572620"/>
                    <a:gd name="connsiteY11" fmla="*/ 188437 h 1623792"/>
                    <a:gd name="connsiteX12" fmla="*/ 176304 w 572620"/>
                    <a:gd name="connsiteY12" fmla="*/ 1054840 h 1623792"/>
                    <a:gd name="connsiteX13" fmla="*/ 429837 w 572620"/>
                    <a:gd name="connsiteY13" fmla="*/ 1617803 h 1623792"/>
                    <a:gd name="connsiteX14" fmla="*/ 439819 w 572620"/>
                    <a:gd name="connsiteY14" fmla="*/ 1623792 h 1623792"/>
                    <a:gd name="connsiteX15" fmla="*/ 445808 w 572620"/>
                    <a:gd name="connsiteY15" fmla="*/ 1621796 h 1623792"/>
                    <a:gd name="connsiteX16" fmla="*/ 451797 w 572620"/>
                    <a:gd name="connsiteY16" fmla="*/ 1605825 h 1623792"/>
                    <a:gd name="connsiteX17" fmla="*/ 198264 w 572620"/>
                    <a:gd name="connsiteY17" fmla="*/ 1044859 h 1623792"/>
                    <a:gd name="connsiteX18" fmla="*/ 28577 w 572620"/>
                    <a:gd name="connsiteY18" fmla="*/ 184445 h 1623792"/>
                    <a:gd name="connsiteX19" fmla="*/ 26580 w 572620"/>
                    <a:gd name="connsiteY19" fmla="*/ 162485 h 1623792"/>
                    <a:gd name="connsiteX20" fmla="*/ 46544 w 572620"/>
                    <a:gd name="connsiteY20" fmla="*/ 18750 h 1623792"/>
                    <a:gd name="connsiteX21" fmla="*/ 60518 w 572620"/>
                    <a:gd name="connsiteY21" fmla="*/ 64665 h 1623792"/>
                    <a:gd name="connsiteX22" fmla="*/ 62514 w 572620"/>
                    <a:gd name="connsiteY22" fmla="*/ 74647 h 1623792"/>
                    <a:gd name="connsiteX23" fmla="*/ 74492 w 572620"/>
                    <a:gd name="connsiteY23" fmla="*/ 82632 h 1623792"/>
                    <a:gd name="connsiteX24" fmla="*/ 84474 w 572620"/>
                    <a:gd name="connsiteY24" fmla="*/ 70654 h 1623792"/>
                    <a:gd name="connsiteX25" fmla="*/ 102441 w 572620"/>
                    <a:gd name="connsiteY25" fmla="*/ 20746 h 1623792"/>
                    <a:gd name="connsiteX26" fmla="*/ 106433 w 572620"/>
                    <a:gd name="connsiteY26" fmla="*/ 18750 h 1623792"/>
                    <a:gd name="connsiteX27" fmla="*/ 128393 w 572620"/>
                    <a:gd name="connsiteY27" fmla="*/ 74647 h 1623792"/>
                    <a:gd name="connsiteX28" fmla="*/ 140371 w 572620"/>
                    <a:gd name="connsiteY28" fmla="*/ 84629 h 1623792"/>
                    <a:gd name="connsiteX29" fmla="*/ 152349 w 572620"/>
                    <a:gd name="connsiteY29" fmla="*/ 72651 h 1623792"/>
                    <a:gd name="connsiteX30" fmla="*/ 166323 w 572620"/>
                    <a:gd name="connsiteY30" fmla="*/ 22743 h 1623792"/>
                    <a:gd name="connsiteX31" fmla="*/ 172312 w 572620"/>
                    <a:gd name="connsiteY31" fmla="*/ 22743 h 1623792"/>
                    <a:gd name="connsiteX32" fmla="*/ 192275 w 572620"/>
                    <a:gd name="connsiteY32" fmla="*/ 158492 h 1623792"/>
                    <a:gd name="connsiteX33" fmla="*/ 194271 w 572620"/>
                    <a:gd name="connsiteY33" fmla="*/ 186441 h 1623792"/>
                    <a:gd name="connsiteX34" fmla="*/ 538063 w 572620"/>
                    <a:gd name="connsiteY34" fmla="*/ 1450849 h 1623792"/>
                    <a:gd name="connsiteX35" fmla="*/ 571576 w 572620"/>
                    <a:gd name="connsiteY35" fmla="*/ 1442127 h 1623792"/>
                    <a:gd name="connsiteX36" fmla="*/ 553927 w 572620"/>
                    <a:gd name="connsiteY36" fmla="*/ 1439081 h 1623792"/>
                    <a:gd name="connsiteX37" fmla="*/ 222220 w 572620"/>
                    <a:gd name="connsiteY37" fmla="*/ 192430 h 1623792"/>
                    <a:gd name="connsiteX0" fmla="*/ 222220 w 554370"/>
                    <a:gd name="connsiteY0" fmla="*/ 192430 h 1623792"/>
                    <a:gd name="connsiteX1" fmla="*/ 220224 w 554370"/>
                    <a:gd name="connsiteY1" fmla="*/ 166478 h 1623792"/>
                    <a:gd name="connsiteX2" fmla="*/ 186286 w 554370"/>
                    <a:gd name="connsiteY2" fmla="*/ 10765 h 1623792"/>
                    <a:gd name="connsiteX3" fmla="*/ 156341 w 554370"/>
                    <a:gd name="connsiteY3" fmla="*/ 10765 h 1623792"/>
                    <a:gd name="connsiteX4" fmla="*/ 142367 w 554370"/>
                    <a:gd name="connsiteY4" fmla="*/ 28732 h 1623792"/>
                    <a:gd name="connsiteX5" fmla="*/ 112422 w 554370"/>
                    <a:gd name="connsiteY5" fmla="*/ 2780 h 1623792"/>
                    <a:gd name="connsiteX6" fmla="*/ 90463 w 554370"/>
                    <a:gd name="connsiteY6" fmla="*/ 8768 h 1623792"/>
                    <a:gd name="connsiteX7" fmla="*/ 76488 w 554370"/>
                    <a:gd name="connsiteY7" fmla="*/ 26735 h 1623792"/>
                    <a:gd name="connsiteX8" fmla="*/ 60518 w 554370"/>
                    <a:gd name="connsiteY8" fmla="*/ 4776 h 1623792"/>
                    <a:gd name="connsiteX9" fmla="*/ 40555 w 554370"/>
                    <a:gd name="connsiteY9" fmla="*/ 783 h 1623792"/>
                    <a:gd name="connsiteX10" fmla="*/ 2624 w 554370"/>
                    <a:gd name="connsiteY10" fmla="*/ 168474 h 1623792"/>
                    <a:gd name="connsiteX11" fmla="*/ 4621 w 554370"/>
                    <a:gd name="connsiteY11" fmla="*/ 188437 h 1623792"/>
                    <a:gd name="connsiteX12" fmla="*/ 176304 w 554370"/>
                    <a:gd name="connsiteY12" fmla="*/ 1054840 h 1623792"/>
                    <a:gd name="connsiteX13" fmla="*/ 429837 w 554370"/>
                    <a:gd name="connsiteY13" fmla="*/ 1617803 h 1623792"/>
                    <a:gd name="connsiteX14" fmla="*/ 439819 w 554370"/>
                    <a:gd name="connsiteY14" fmla="*/ 1623792 h 1623792"/>
                    <a:gd name="connsiteX15" fmla="*/ 445808 w 554370"/>
                    <a:gd name="connsiteY15" fmla="*/ 1621796 h 1623792"/>
                    <a:gd name="connsiteX16" fmla="*/ 451797 w 554370"/>
                    <a:gd name="connsiteY16" fmla="*/ 1605825 h 1623792"/>
                    <a:gd name="connsiteX17" fmla="*/ 198264 w 554370"/>
                    <a:gd name="connsiteY17" fmla="*/ 1044859 h 1623792"/>
                    <a:gd name="connsiteX18" fmla="*/ 28577 w 554370"/>
                    <a:gd name="connsiteY18" fmla="*/ 184445 h 1623792"/>
                    <a:gd name="connsiteX19" fmla="*/ 26580 w 554370"/>
                    <a:gd name="connsiteY19" fmla="*/ 162485 h 1623792"/>
                    <a:gd name="connsiteX20" fmla="*/ 46544 w 554370"/>
                    <a:gd name="connsiteY20" fmla="*/ 18750 h 1623792"/>
                    <a:gd name="connsiteX21" fmla="*/ 60518 w 554370"/>
                    <a:gd name="connsiteY21" fmla="*/ 64665 h 1623792"/>
                    <a:gd name="connsiteX22" fmla="*/ 62514 w 554370"/>
                    <a:gd name="connsiteY22" fmla="*/ 74647 h 1623792"/>
                    <a:gd name="connsiteX23" fmla="*/ 74492 w 554370"/>
                    <a:gd name="connsiteY23" fmla="*/ 82632 h 1623792"/>
                    <a:gd name="connsiteX24" fmla="*/ 84474 w 554370"/>
                    <a:gd name="connsiteY24" fmla="*/ 70654 h 1623792"/>
                    <a:gd name="connsiteX25" fmla="*/ 102441 w 554370"/>
                    <a:gd name="connsiteY25" fmla="*/ 20746 h 1623792"/>
                    <a:gd name="connsiteX26" fmla="*/ 106433 w 554370"/>
                    <a:gd name="connsiteY26" fmla="*/ 18750 h 1623792"/>
                    <a:gd name="connsiteX27" fmla="*/ 128393 w 554370"/>
                    <a:gd name="connsiteY27" fmla="*/ 74647 h 1623792"/>
                    <a:gd name="connsiteX28" fmla="*/ 140371 w 554370"/>
                    <a:gd name="connsiteY28" fmla="*/ 84629 h 1623792"/>
                    <a:gd name="connsiteX29" fmla="*/ 152349 w 554370"/>
                    <a:gd name="connsiteY29" fmla="*/ 72651 h 1623792"/>
                    <a:gd name="connsiteX30" fmla="*/ 166323 w 554370"/>
                    <a:gd name="connsiteY30" fmla="*/ 22743 h 1623792"/>
                    <a:gd name="connsiteX31" fmla="*/ 172312 w 554370"/>
                    <a:gd name="connsiteY31" fmla="*/ 22743 h 1623792"/>
                    <a:gd name="connsiteX32" fmla="*/ 192275 w 554370"/>
                    <a:gd name="connsiteY32" fmla="*/ 158492 h 1623792"/>
                    <a:gd name="connsiteX33" fmla="*/ 194271 w 554370"/>
                    <a:gd name="connsiteY33" fmla="*/ 186441 h 1623792"/>
                    <a:gd name="connsiteX34" fmla="*/ 538063 w 554370"/>
                    <a:gd name="connsiteY34" fmla="*/ 1450849 h 1623792"/>
                    <a:gd name="connsiteX35" fmla="*/ 544891 w 554370"/>
                    <a:gd name="connsiteY35" fmla="*/ 1454159 h 1623792"/>
                    <a:gd name="connsiteX36" fmla="*/ 553927 w 554370"/>
                    <a:gd name="connsiteY36" fmla="*/ 1439081 h 1623792"/>
                    <a:gd name="connsiteX37" fmla="*/ 222220 w 554370"/>
                    <a:gd name="connsiteY37" fmla="*/ 192430 h 16237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554370" h="1623792">
                      <a:moveTo>
                        <a:pt x="222220" y="192430"/>
                      </a:moveTo>
                      <a:cubicBezTo>
                        <a:pt x="222220" y="186441"/>
                        <a:pt x="222220" y="176459"/>
                        <a:pt x="220224" y="166478"/>
                      </a:cubicBezTo>
                      <a:cubicBezTo>
                        <a:pt x="216231" y="74647"/>
                        <a:pt x="208246" y="22743"/>
                        <a:pt x="186286" y="10765"/>
                      </a:cubicBezTo>
                      <a:cubicBezTo>
                        <a:pt x="172312" y="4776"/>
                        <a:pt x="162330" y="6772"/>
                        <a:pt x="156341" y="10765"/>
                      </a:cubicBezTo>
                      <a:cubicBezTo>
                        <a:pt x="150352" y="14757"/>
                        <a:pt x="144363" y="20746"/>
                        <a:pt x="142367" y="28732"/>
                      </a:cubicBezTo>
                      <a:cubicBezTo>
                        <a:pt x="136378" y="14757"/>
                        <a:pt x="126396" y="4776"/>
                        <a:pt x="112422" y="2780"/>
                      </a:cubicBezTo>
                      <a:cubicBezTo>
                        <a:pt x="104437" y="783"/>
                        <a:pt x="96452" y="2780"/>
                        <a:pt x="90463" y="8768"/>
                      </a:cubicBezTo>
                      <a:cubicBezTo>
                        <a:pt x="84474" y="12761"/>
                        <a:pt x="80481" y="18750"/>
                        <a:pt x="76488" y="26735"/>
                      </a:cubicBezTo>
                      <a:cubicBezTo>
                        <a:pt x="72496" y="16754"/>
                        <a:pt x="68503" y="8768"/>
                        <a:pt x="60518" y="4776"/>
                      </a:cubicBezTo>
                      <a:cubicBezTo>
                        <a:pt x="54529" y="783"/>
                        <a:pt x="48540" y="-1213"/>
                        <a:pt x="40555" y="783"/>
                      </a:cubicBezTo>
                      <a:cubicBezTo>
                        <a:pt x="-7357" y="12761"/>
                        <a:pt x="-1368" y="102596"/>
                        <a:pt x="2624" y="168474"/>
                      </a:cubicBezTo>
                      <a:cubicBezTo>
                        <a:pt x="2624" y="176459"/>
                        <a:pt x="2624" y="182448"/>
                        <a:pt x="4621" y="188437"/>
                      </a:cubicBezTo>
                      <a:cubicBezTo>
                        <a:pt x="6617" y="234353"/>
                        <a:pt x="60518" y="747407"/>
                        <a:pt x="176304" y="1054840"/>
                      </a:cubicBezTo>
                      <a:cubicBezTo>
                        <a:pt x="240187" y="1226524"/>
                        <a:pt x="320040" y="1406193"/>
                        <a:pt x="429837" y="1617803"/>
                      </a:cubicBezTo>
                      <a:cubicBezTo>
                        <a:pt x="431834" y="1621796"/>
                        <a:pt x="435826" y="1623792"/>
                        <a:pt x="439819" y="1623792"/>
                      </a:cubicBezTo>
                      <a:cubicBezTo>
                        <a:pt x="441815" y="1623792"/>
                        <a:pt x="443812" y="1623792"/>
                        <a:pt x="445808" y="1621796"/>
                      </a:cubicBezTo>
                      <a:cubicBezTo>
                        <a:pt x="451797" y="1619799"/>
                        <a:pt x="453793" y="1611814"/>
                        <a:pt x="451797" y="1605825"/>
                      </a:cubicBezTo>
                      <a:cubicBezTo>
                        <a:pt x="341999" y="1394215"/>
                        <a:pt x="262146" y="1214546"/>
                        <a:pt x="198264" y="1044859"/>
                      </a:cubicBezTo>
                      <a:cubicBezTo>
                        <a:pt x="84474" y="739422"/>
                        <a:pt x="30573" y="230360"/>
                        <a:pt x="28577" y="184445"/>
                      </a:cubicBezTo>
                      <a:cubicBezTo>
                        <a:pt x="28577" y="178456"/>
                        <a:pt x="28577" y="170470"/>
                        <a:pt x="26580" y="162485"/>
                      </a:cubicBezTo>
                      <a:cubicBezTo>
                        <a:pt x="24584" y="118566"/>
                        <a:pt x="18595" y="26735"/>
                        <a:pt x="46544" y="18750"/>
                      </a:cubicBezTo>
                      <a:cubicBezTo>
                        <a:pt x="48540" y="18750"/>
                        <a:pt x="54529" y="24739"/>
                        <a:pt x="60518" y="64665"/>
                      </a:cubicBezTo>
                      <a:cubicBezTo>
                        <a:pt x="60518" y="68658"/>
                        <a:pt x="62514" y="72651"/>
                        <a:pt x="62514" y="74647"/>
                      </a:cubicBezTo>
                      <a:cubicBezTo>
                        <a:pt x="64510" y="80636"/>
                        <a:pt x="68503" y="84629"/>
                        <a:pt x="74492" y="82632"/>
                      </a:cubicBezTo>
                      <a:cubicBezTo>
                        <a:pt x="80481" y="82632"/>
                        <a:pt x="84474" y="76643"/>
                        <a:pt x="84474" y="70654"/>
                      </a:cubicBezTo>
                      <a:cubicBezTo>
                        <a:pt x="84474" y="56680"/>
                        <a:pt x="92459" y="28732"/>
                        <a:pt x="102441" y="20746"/>
                      </a:cubicBezTo>
                      <a:cubicBezTo>
                        <a:pt x="104437" y="18750"/>
                        <a:pt x="104437" y="18750"/>
                        <a:pt x="106433" y="18750"/>
                      </a:cubicBezTo>
                      <a:cubicBezTo>
                        <a:pt x="116415" y="20746"/>
                        <a:pt x="126396" y="50691"/>
                        <a:pt x="128393" y="74647"/>
                      </a:cubicBezTo>
                      <a:cubicBezTo>
                        <a:pt x="128393" y="80636"/>
                        <a:pt x="134382" y="84629"/>
                        <a:pt x="140371" y="84629"/>
                      </a:cubicBezTo>
                      <a:cubicBezTo>
                        <a:pt x="146360" y="84629"/>
                        <a:pt x="152349" y="78640"/>
                        <a:pt x="152349" y="72651"/>
                      </a:cubicBezTo>
                      <a:cubicBezTo>
                        <a:pt x="152349" y="52688"/>
                        <a:pt x="158338" y="26735"/>
                        <a:pt x="166323" y="22743"/>
                      </a:cubicBezTo>
                      <a:cubicBezTo>
                        <a:pt x="166323" y="22743"/>
                        <a:pt x="168319" y="20746"/>
                        <a:pt x="172312" y="22743"/>
                      </a:cubicBezTo>
                      <a:cubicBezTo>
                        <a:pt x="186286" y="30728"/>
                        <a:pt x="192275" y="126551"/>
                        <a:pt x="192275" y="158492"/>
                      </a:cubicBezTo>
                      <a:cubicBezTo>
                        <a:pt x="192275" y="170470"/>
                        <a:pt x="194271" y="178456"/>
                        <a:pt x="194271" y="186441"/>
                      </a:cubicBezTo>
                      <a:cubicBezTo>
                        <a:pt x="228209" y="599679"/>
                        <a:pt x="324456" y="1011658"/>
                        <a:pt x="538063" y="1450849"/>
                      </a:cubicBezTo>
                      <a:cubicBezTo>
                        <a:pt x="540059" y="1456838"/>
                        <a:pt x="538902" y="1456155"/>
                        <a:pt x="544891" y="1454159"/>
                      </a:cubicBezTo>
                      <a:cubicBezTo>
                        <a:pt x="550880" y="1452162"/>
                        <a:pt x="555923" y="1445070"/>
                        <a:pt x="553927" y="1439081"/>
                      </a:cubicBezTo>
                      <a:cubicBezTo>
                        <a:pt x="346310" y="1009872"/>
                        <a:pt x="254161" y="603672"/>
                        <a:pt x="222220" y="192430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  <p:grpSp>
            <p:nvGrpSpPr>
              <p:cNvPr id="51" name="Graphic 1">
                <a:extLst>
                  <a:ext uri="{FF2B5EF4-FFF2-40B4-BE49-F238E27FC236}">
                    <a16:creationId xmlns:a16="http://schemas.microsoft.com/office/drawing/2014/main" id="{3798B845-E1BB-40D0-9F46-0D397A205AD5}"/>
                  </a:ext>
                </a:extLst>
              </p:cNvPr>
              <p:cNvGrpSpPr/>
              <p:nvPr/>
            </p:nvGrpSpPr>
            <p:grpSpPr>
              <a:xfrm>
                <a:off x="3806662" y="1678057"/>
                <a:ext cx="467622" cy="610874"/>
                <a:chOff x="3806662" y="1678057"/>
                <a:chExt cx="467622" cy="610874"/>
              </a:xfrm>
            </p:grpSpPr>
            <p:grpSp>
              <p:nvGrpSpPr>
                <p:cNvPr id="52" name="Graphic 1">
                  <a:extLst>
                    <a:ext uri="{FF2B5EF4-FFF2-40B4-BE49-F238E27FC236}">
                      <a16:creationId xmlns:a16="http://schemas.microsoft.com/office/drawing/2014/main" id="{DD4F220B-2FA6-4BE6-853D-435EAC65A2E3}"/>
                    </a:ext>
                  </a:extLst>
                </p:cNvPr>
                <p:cNvGrpSpPr/>
                <p:nvPr/>
              </p:nvGrpSpPr>
              <p:grpSpPr>
                <a:xfrm>
                  <a:off x="3806662" y="1678057"/>
                  <a:ext cx="467622" cy="610874"/>
                  <a:chOff x="3806662" y="1678057"/>
                  <a:chExt cx="467622" cy="610874"/>
                </a:xfrm>
              </p:grpSpPr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id="{52A95B4E-EC02-47DE-9E05-05EE69B505B0}"/>
                      </a:ext>
                    </a:extLst>
                  </p:cNvPr>
                  <p:cNvSpPr/>
                  <p:nvPr/>
                </p:nvSpPr>
                <p:spPr>
                  <a:xfrm>
                    <a:off x="3820636" y="1694653"/>
                    <a:ext cx="437389" cy="581187"/>
                  </a:xfrm>
                  <a:custGeom>
                    <a:avLst/>
                    <a:gdLst>
                      <a:gd name="connsiteX0" fmla="*/ 428766 w 437389"/>
                      <a:gd name="connsiteY0" fmla="*/ 153091 h 581187"/>
                      <a:gd name="connsiteX1" fmla="*/ 330946 w 437389"/>
                      <a:gd name="connsiteY1" fmla="*/ 218970 h 581187"/>
                      <a:gd name="connsiteX2" fmla="*/ 273053 w 437389"/>
                      <a:gd name="connsiteY2" fmla="*/ 83220 h 581187"/>
                      <a:gd name="connsiteX3" fmla="*/ 129317 w 437389"/>
                      <a:gd name="connsiteY3" fmla="*/ 5364 h 581187"/>
                      <a:gd name="connsiteX4" fmla="*/ 11534 w 437389"/>
                      <a:gd name="connsiteY4" fmla="*/ 222963 h 581187"/>
                      <a:gd name="connsiteX5" fmla="*/ 11534 w 437389"/>
                      <a:gd name="connsiteY5" fmla="*/ 558345 h 581187"/>
                      <a:gd name="connsiteX6" fmla="*/ 113347 w 437389"/>
                      <a:gd name="connsiteY6" fmla="*/ 580304 h 581187"/>
                      <a:gd name="connsiteX7" fmla="*/ 378858 w 437389"/>
                      <a:gd name="connsiteY7" fmla="*/ 512429 h 581187"/>
                      <a:gd name="connsiteX8" fmla="*/ 370872 w 437389"/>
                      <a:gd name="connsiteY8" fmla="*/ 432576 h 581187"/>
                      <a:gd name="connsiteX9" fmla="*/ 356898 w 437389"/>
                      <a:gd name="connsiteY9" fmla="*/ 334757 h 581187"/>
                      <a:gd name="connsiteX10" fmla="*/ 428766 w 437389"/>
                      <a:gd name="connsiteY10" fmla="*/ 153091 h 581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37389" h="581187">
                        <a:moveTo>
                          <a:pt x="428766" y="153091"/>
                        </a:moveTo>
                        <a:cubicBezTo>
                          <a:pt x="400817" y="125143"/>
                          <a:pt x="366880" y="173055"/>
                          <a:pt x="330946" y="218970"/>
                        </a:cubicBezTo>
                        <a:cubicBezTo>
                          <a:pt x="316972" y="173055"/>
                          <a:pt x="295012" y="119154"/>
                          <a:pt x="273053" y="83220"/>
                        </a:cubicBezTo>
                        <a:cubicBezTo>
                          <a:pt x="237119" y="23331"/>
                          <a:pt x="193200" y="-14600"/>
                          <a:pt x="129317" y="5364"/>
                        </a:cubicBezTo>
                        <a:cubicBezTo>
                          <a:pt x="63439" y="25327"/>
                          <a:pt x="31498" y="113165"/>
                          <a:pt x="11534" y="222963"/>
                        </a:cubicBezTo>
                        <a:cubicBezTo>
                          <a:pt x="-14418" y="362705"/>
                          <a:pt x="11534" y="558345"/>
                          <a:pt x="11534" y="558345"/>
                        </a:cubicBezTo>
                        <a:cubicBezTo>
                          <a:pt x="11534" y="558345"/>
                          <a:pt x="73420" y="578308"/>
                          <a:pt x="113347" y="580304"/>
                        </a:cubicBezTo>
                        <a:cubicBezTo>
                          <a:pt x="297008" y="590286"/>
                          <a:pt x="378858" y="512429"/>
                          <a:pt x="378858" y="512429"/>
                        </a:cubicBezTo>
                        <a:cubicBezTo>
                          <a:pt x="378858" y="512429"/>
                          <a:pt x="376861" y="480488"/>
                          <a:pt x="370872" y="432576"/>
                        </a:cubicBezTo>
                        <a:cubicBezTo>
                          <a:pt x="366880" y="404628"/>
                          <a:pt x="362887" y="370690"/>
                          <a:pt x="356898" y="334757"/>
                        </a:cubicBezTo>
                        <a:cubicBezTo>
                          <a:pt x="404810" y="276863"/>
                          <a:pt x="458710" y="183036"/>
                          <a:pt x="428766" y="153091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BFEACB9A-3BF3-4595-A4FE-289D7A4658BC}"/>
                      </a:ext>
                    </a:extLst>
                  </p:cNvPr>
                  <p:cNvSpPr/>
                  <p:nvPr/>
                </p:nvSpPr>
                <p:spPr>
                  <a:xfrm>
                    <a:off x="3806662" y="1678057"/>
                    <a:ext cx="467622" cy="610874"/>
                  </a:xfrm>
                  <a:custGeom>
                    <a:avLst/>
                    <a:gdLst>
                      <a:gd name="connsiteX0" fmla="*/ 454718 w 467622"/>
                      <a:gd name="connsiteY0" fmla="*/ 159706 h 610874"/>
                      <a:gd name="connsiteX1" fmla="*/ 426769 w 467622"/>
                      <a:gd name="connsiteY1" fmla="*/ 147728 h 610874"/>
                      <a:gd name="connsiteX2" fmla="*/ 350909 w 467622"/>
                      <a:gd name="connsiteY2" fmla="*/ 203625 h 610874"/>
                      <a:gd name="connsiteX3" fmla="*/ 301001 w 467622"/>
                      <a:gd name="connsiteY3" fmla="*/ 91831 h 610874"/>
                      <a:gd name="connsiteX4" fmla="*/ 175233 w 467622"/>
                      <a:gd name="connsiteY4" fmla="*/ 0 h 610874"/>
                      <a:gd name="connsiteX5" fmla="*/ 139299 w 467622"/>
                      <a:gd name="connsiteY5" fmla="*/ 5989 h 610874"/>
                      <a:gd name="connsiteX6" fmla="*/ 11534 w 467622"/>
                      <a:gd name="connsiteY6" fmla="*/ 235566 h 610874"/>
                      <a:gd name="connsiteX7" fmla="*/ 11534 w 467622"/>
                      <a:gd name="connsiteY7" fmla="*/ 574940 h 610874"/>
                      <a:gd name="connsiteX8" fmla="*/ 13531 w 467622"/>
                      <a:gd name="connsiteY8" fmla="*/ 584922 h 610874"/>
                      <a:gd name="connsiteX9" fmla="*/ 23512 w 467622"/>
                      <a:gd name="connsiteY9" fmla="*/ 588915 h 610874"/>
                      <a:gd name="connsiteX10" fmla="*/ 129317 w 467622"/>
                      <a:gd name="connsiteY10" fmla="*/ 610874 h 610874"/>
                      <a:gd name="connsiteX11" fmla="*/ 163255 w 467622"/>
                      <a:gd name="connsiteY11" fmla="*/ 610874 h 610874"/>
                      <a:gd name="connsiteX12" fmla="*/ 406806 w 467622"/>
                      <a:gd name="connsiteY12" fmla="*/ 539007 h 610874"/>
                      <a:gd name="connsiteX13" fmla="*/ 412795 w 467622"/>
                      <a:gd name="connsiteY13" fmla="*/ 533018 h 610874"/>
                      <a:gd name="connsiteX14" fmla="*/ 412795 w 467622"/>
                      <a:gd name="connsiteY14" fmla="*/ 525032 h 610874"/>
                      <a:gd name="connsiteX15" fmla="*/ 404810 w 467622"/>
                      <a:gd name="connsiteY15" fmla="*/ 443183 h 610874"/>
                      <a:gd name="connsiteX16" fmla="*/ 390835 w 467622"/>
                      <a:gd name="connsiteY16" fmla="*/ 351352 h 610874"/>
                      <a:gd name="connsiteX17" fmla="*/ 454718 w 467622"/>
                      <a:gd name="connsiteY17" fmla="*/ 159706 h 610874"/>
                      <a:gd name="connsiteX18" fmla="*/ 370872 w 467622"/>
                      <a:gd name="connsiteY18" fmla="*/ 351352 h 610874"/>
                      <a:gd name="connsiteX19" fmla="*/ 384846 w 467622"/>
                      <a:gd name="connsiteY19" fmla="*/ 449172 h 610874"/>
                      <a:gd name="connsiteX20" fmla="*/ 392832 w 467622"/>
                      <a:gd name="connsiteY20" fmla="*/ 529025 h 610874"/>
                      <a:gd name="connsiteX21" fmla="*/ 161258 w 467622"/>
                      <a:gd name="connsiteY21" fmla="*/ 596900 h 610874"/>
                      <a:gd name="connsiteX22" fmla="*/ 127321 w 467622"/>
                      <a:gd name="connsiteY22" fmla="*/ 596900 h 610874"/>
                      <a:gd name="connsiteX23" fmla="*/ 25509 w 467622"/>
                      <a:gd name="connsiteY23" fmla="*/ 574940 h 610874"/>
                      <a:gd name="connsiteX24" fmla="*/ 25509 w 467622"/>
                      <a:gd name="connsiteY24" fmla="*/ 239558 h 610874"/>
                      <a:gd name="connsiteX25" fmla="*/ 143292 w 467622"/>
                      <a:gd name="connsiteY25" fmla="*/ 21959 h 610874"/>
                      <a:gd name="connsiteX26" fmla="*/ 175233 w 467622"/>
                      <a:gd name="connsiteY26" fmla="*/ 15971 h 610874"/>
                      <a:gd name="connsiteX27" fmla="*/ 285030 w 467622"/>
                      <a:gd name="connsiteY27" fmla="*/ 97820 h 610874"/>
                      <a:gd name="connsiteX28" fmla="*/ 342924 w 467622"/>
                      <a:gd name="connsiteY28" fmla="*/ 233570 h 610874"/>
                      <a:gd name="connsiteX29" fmla="*/ 424773 w 467622"/>
                      <a:gd name="connsiteY29" fmla="*/ 159706 h 610874"/>
                      <a:gd name="connsiteX30" fmla="*/ 442740 w 467622"/>
                      <a:gd name="connsiteY30" fmla="*/ 167691 h 610874"/>
                      <a:gd name="connsiteX31" fmla="*/ 370872 w 467622"/>
                      <a:gd name="connsiteY31" fmla="*/ 351352 h 610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67622" h="610874">
                        <a:moveTo>
                          <a:pt x="454718" y="159706"/>
                        </a:moveTo>
                        <a:cubicBezTo>
                          <a:pt x="444736" y="149724"/>
                          <a:pt x="432758" y="147728"/>
                          <a:pt x="426769" y="147728"/>
                        </a:cubicBezTo>
                        <a:cubicBezTo>
                          <a:pt x="400817" y="147728"/>
                          <a:pt x="376861" y="173680"/>
                          <a:pt x="350909" y="203625"/>
                        </a:cubicBezTo>
                        <a:cubicBezTo>
                          <a:pt x="336935" y="161702"/>
                          <a:pt x="316972" y="119779"/>
                          <a:pt x="301001" y="91831"/>
                        </a:cubicBezTo>
                        <a:cubicBezTo>
                          <a:pt x="263071" y="29945"/>
                          <a:pt x="223144" y="0"/>
                          <a:pt x="175233" y="0"/>
                        </a:cubicBezTo>
                        <a:cubicBezTo>
                          <a:pt x="163255" y="0"/>
                          <a:pt x="151277" y="1996"/>
                          <a:pt x="139299" y="5989"/>
                        </a:cubicBezTo>
                        <a:cubicBezTo>
                          <a:pt x="57450" y="31941"/>
                          <a:pt x="27505" y="141739"/>
                          <a:pt x="11534" y="235566"/>
                        </a:cubicBezTo>
                        <a:cubicBezTo>
                          <a:pt x="-14418" y="375308"/>
                          <a:pt x="11534" y="566955"/>
                          <a:pt x="11534" y="574940"/>
                        </a:cubicBezTo>
                        <a:lnTo>
                          <a:pt x="13531" y="584922"/>
                        </a:lnTo>
                        <a:lnTo>
                          <a:pt x="23512" y="588915"/>
                        </a:lnTo>
                        <a:cubicBezTo>
                          <a:pt x="25509" y="588915"/>
                          <a:pt x="87395" y="608878"/>
                          <a:pt x="129317" y="610874"/>
                        </a:cubicBezTo>
                        <a:cubicBezTo>
                          <a:pt x="141295" y="610874"/>
                          <a:pt x="153273" y="610874"/>
                          <a:pt x="163255" y="610874"/>
                        </a:cubicBezTo>
                        <a:cubicBezTo>
                          <a:pt x="326953" y="610874"/>
                          <a:pt x="402813" y="541003"/>
                          <a:pt x="406806" y="539007"/>
                        </a:cubicBezTo>
                        <a:lnTo>
                          <a:pt x="412795" y="533018"/>
                        </a:lnTo>
                        <a:lnTo>
                          <a:pt x="412795" y="525032"/>
                        </a:lnTo>
                        <a:cubicBezTo>
                          <a:pt x="412795" y="523036"/>
                          <a:pt x="410799" y="491095"/>
                          <a:pt x="404810" y="443183"/>
                        </a:cubicBezTo>
                        <a:cubicBezTo>
                          <a:pt x="400817" y="411242"/>
                          <a:pt x="396824" y="381297"/>
                          <a:pt x="390835" y="351352"/>
                        </a:cubicBezTo>
                        <a:cubicBezTo>
                          <a:pt x="410799" y="327397"/>
                          <a:pt x="500633" y="205621"/>
                          <a:pt x="454718" y="159706"/>
                        </a:cubicBezTo>
                        <a:close/>
                        <a:moveTo>
                          <a:pt x="370872" y="351352"/>
                        </a:moveTo>
                        <a:cubicBezTo>
                          <a:pt x="376861" y="387286"/>
                          <a:pt x="382850" y="421224"/>
                          <a:pt x="384846" y="449172"/>
                        </a:cubicBezTo>
                        <a:cubicBezTo>
                          <a:pt x="390835" y="497084"/>
                          <a:pt x="392832" y="529025"/>
                          <a:pt x="392832" y="529025"/>
                        </a:cubicBezTo>
                        <a:cubicBezTo>
                          <a:pt x="392832" y="529025"/>
                          <a:pt x="320964" y="596900"/>
                          <a:pt x="161258" y="596900"/>
                        </a:cubicBezTo>
                        <a:cubicBezTo>
                          <a:pt x="151277" y="596900"/>
                          <a:pt x="139299" y="596900"/>
                          <a:pt x="127321" y="596900"/>
                        </a:cubicBezTo>
                        <a:cubicBezTo>
                          <a:pt x="87395" y="594904"/>
                          <a:pt x="25509" y="574940"/>
                          <a:pt x="25509" y="574940"/>
                        </a:cubicBezTo>
                        <a:cubicBezTo>
                          <a:pt x="25509" y="574940"/>
                          <a:pt x="-444" y="379301"/>
                          <a:pt x="25509" y="239558"/>
                        </a:cubicBezTo>
                        <a:cubicBezTo>
                          <a:pt x="45472" y="129761"/>
                          <a:pt x="77413" y="41923"/>
                          <a:pt x="143292" y="21959"/>
                        </a:cubicBezTo>
                        <a:cubicBezTo>
                          <a:pt x="155269" y="17967"/>
                          <a:pt x="165251" y="15971"/>
                          <a:pt x="175233" y="15971"/>
                        </a:cubicBezTo>
                        <a:cubicBezTo>
                          <a:pt x="221148" y="15971"/>
                          <a:pt x="257082" y="49908"/>
                          <a:pt x="285030" y="97820"/>
                        </a:cubicBezTo>
                        <a:cubicBezTo>
                          <a:pt x="306990" y="133754"/>
                          <a:pt x="328949" y="189650"/>
                          <a:pt x="342924" y="233570"/>
                        </a:cubicBezTo>
                        <a:cubicBezTo>
                          <a:pt x="372869" y="197636"/>
                          <a:pt x="400817" y="159706"/>
                          <a:pt x="424773" y="159706"/>
                        </a:cubicBezTo>
                        <a:cubicBezTo>
                          <a:pt x="430762" y="159706"/>
                          <a:pt x="436751" y="161702"/>
                          <a:pt x="442740" y="167691"/>
                        </a:cubicBezTo>
                        <a:cubicBezTo>
                          <a:pt x="472685" y="199632"/>
                          <a:pt x="418784" y="293459"/>
                          <a:pt x="370872" y="351352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AD5043A6-F4AC-44EA-AB0C-266EB88BE9D3}"/>
                    </a:ext>
                  </a:extLst>
                </p:cNvPr>
                <p:cNvSpPr/>
                <p:nvPr/>
              </p:nvSpPr>
              <p:spPr>
                <a:xfrm>
                  <a:off x="3860851" y="1759504"/>
                  <a:ext cx="120544" cy="194294"/>
                </a:xfrm>
                <a:custGeom>
                  <a:avLst/>
                  <a:gdLst>
                    <a:gd name="connsiteX0" fmla="*/ 67143 w 120544"/>
                    <a:gd name="connsiteY0" fmla="*/ 6391 h 194294"/>
                    <a:gd name="connsiteX1" fmla="*/ 9250 w 120544"/>
                    <a:gd name="connsiteY1" fmla="*/ 74266 h 194294"/>
                    <a:gd name="connsiteX2" fmla="*/ 7254 w 120544"/>
                    <a:gd name="connsiteY2" fmla="*/ 164100 h 194294"/>
                    <a:gd name="connsiteX3" fmla="*/ 43187 w 120544"/>
                    <a:gd name="connsiteY3" fmla="*/ 194045 h 194294"/>
                    <a:gd name="connsiteX4" fmla="*/ 75129 w 120544"/>
                    <a:gd name="connsiteY4" fmla="*/ 164100 h 194294"/>
                    <a:gd name="connsiteX5" fmla="*/ 99084 w 120544"/>
                    <a:gd name="connsiteY5" fmla="*/ 110200 h 194294"/>
                    <a:gd name="connsiteX6" fmla="*/ 117051 w 120544"/>
                    <a:gd name="connsiteY6" fmla="*/ 54303 h 194294"/>
                    <a:gd name="connsiteX7" fmla="*/ 115055 w 120544"/>
                    <a:gd name="connsiteY7" fmla="*/ 10384 h 194294"/>
                    <a:gd name="connsiteX8" fmla="*/ 67143 w 120544"/>
                    <a:gd name="connsiteY8" fmla="*/ 6391 h 194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544" h="194294">
                      <a:moveTo>
                        <a:pt x="67143" y="6391"/>
                      </a:moveTo>
                      <a:cubicBezTo>
                        <a:pt x="45184" y="16373"/>
                        <a:pt x="21228" y="40328"/>
                        <a:pt x="9250" y="74266"/>
                      </a:cubicBezTo>
                      <a:cubicBezTo>
                        <a:pt x="-2728" y="108203"/>
                        <a:pt x="-2728" y="142141"/>
                        <a:pt x="7254" y="164100"/>
                      </a:cubicBezTo>
                      <a:cubicBezTo>
                        <a:pt x="17235" y="186060"/>
                        <a:pt x="31210" y="196041"/>
                        <a:pt x="43187" y="194045"/>
                      </a:cubicBezTo>
                      <a:cubicBezTo>
                        <a:pt x="57162" y="192049"/>
                        <a:pt x="65147" y="178075"/>
                        <a:pt x="75129" y="164100"/>
                      </a:cubicBezTo>
                      <a:cubicBezTo>
                        <a:pt x="83114" y="148130"/>
                        <a:pt x="91099" y="130163"/>
                        <a:pt x="99084" y="110200"/>
                      </a:cubicBezTo>
                      <a:cubicBezTo>
                        <a:pt x="107070" y="90236"/>
                        <a:pt x="113059" y="72270"/>
                        <a:pt x="117051" y="54303"/>
                      </a:cubicBezTo>
                      <a:cubicBezTo>
                        <a:pt x="121044" y="38332"/>
                        <a:pt x="123040" y="22362"/>
                        <a:pt x="115055" y="10384"/>
                      </a:cubicBezTo>
                      <a:cubicBezTo>
                        <a:pt x="107070" y="-1594"/>
                        <a:pt x="89103" y="-3591"/>
                        <a:pt x="67143" y="6391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BA89B853-0C12-4A61-B8FE-4761B21ED342}"/>
                </a:ext>
              </a:extLst>
            </p:cNvPr>
            <p:cNvSpPr/>
            <p:nvPr/>
          </p:nvSpPr>
          <p:spPr>
            <a:xfrm>
              <a:off x="-316117" y="1378555"/>
              <a:ext cx="4100890" cy="41008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79DD224-D484-4C4A-AE99-41230775F17C}"/>
              </a:ext>
            </a:extLst>
          </p:cNvPr>
          <p:cNvGrpSpPr/>
          <p:nvPr/>
        </p:nvGrpSpPr>
        <p:grpSpPr>
          <a:xfrm>
            <a:off x="2996512" y="1558673"/>
            <a:ext cx="4077262" cy="4077262"/>
            <a:chOff x="3022361" y="1558673"/>
            <a:chExt cx="4077262" cy="4077262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04B6292A-D964-4EF3-AF1C-65D9EF071BFA}"/>
                </a:ext>
              </a:extLst>
            </p:cNvPr>
            <p:cNvGrpSpPr/>
            <p:nvPr/>
          </p:nvGrpSpPr>
          <p:grpSpPr>
            <a:xfrm rot="20549791" flipV="1">
              <a:off x="5257764" y="3460180"/>
              <a:ext cx="640490" cy="1904489"/>
              <a:chOff x="7772161" y="1751921"/>
              <a:chExt cx="640490" cy="1904489"/>
            </a:xfrm>
          </p:grpSpPr>
          <p:grpSp>
            <p:nvGrpSpPr>
              <p:cNvPr id="61" name="Graphic 1">
                <a:extLst>
                  <a:ext uri="{FF2B5EF4-FFF2-40B4-BE49-F238E27FC236}">
                    <a16:creationId xmlns:a16="http://schemas.microsoft.com/office/drawing/2014/main" id="{617C66B2-C9FA-42AC-B0E7-16CFD2B76A1E}"/>
                  </a:ext>
                </a:extLst>
              </p:cNvPr>
              <p:cNvGrpSpPr/>
              <p:nvPr/>
            </p:nvGrpSpPr>
            <p:grpSpPr>
              <a:xfrm>
                <a:off x="7772161" y="2020641"/>
                <a:ext cx="543760" cy="1635769"/>
                <a:chOff x="7772161" y="2020641"/>
                <a:chExt cx="543760" cy="1635769"/>
              </a:xfrm>
            </p:grpSpPr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75E57F45-5978-43E6-AFEF-CCA6F7388103}"/>
                    </a:ext>
                  </a:extLst>
                </p:cNvPr>
                <p:cNvSpPr/>
                <p:nvPr/>
              </p:nvSpPr>
              <p:spPr>
                <a:xfrm>
                  <a:off x="7784888" y="2033205"/>
                  <a:ext cx="516976" cy="1613224"/>
                </a:xfrm>
                <a:custGeom>
                  <a:avLst/>
                  <a:gdLst>
                    <a:gd name="connsiteX0" fmla="*/ 483110 w 516976"/>
                    <a:gd name="connsiteY0" fmla="*/ 197 h 1613224"/>
                    <a:gd name="connsiteX1" fmla="*/ 455161 w 516976"/>
                    <a:gd name="connsiteY1" fmla="*/ 66076 h 1613224"/>
                    <a:gd name="connsiteX2" fmla="*/ 417231 w 516976"/>
                    <a:gd name="connsiteY2" fmla="*/ 4190 h 1613224"/>
                    <a:gd name="connsiteX3" fmla="*/ 387286 w 516976"/>
                    <a:gd name="connsiteY3" fmla="*/ 72065 h 1613224"/>
                    <a:gd name="connsiteX4" fmla="*/ 349356 w 516976"/>
                    <a:gd name="connsiteY4" fmla="*/ 14171 h 1613224"/>
                    <a:gd name="connsiteX5" fmla="*/ 325400 w 516976"/>
                    <a:gd name="connsiteY5" fmla="*/ 187851 h 1613224"/>
                    <a:gd name="connsiteX6" fmla="*/ 0 w 516976"/>
                    <a:gd name="connsiteY6" fmla="*/ 1443537 h 1613224"/>
                    <a:gd name="connsiteX7" fmla="*/ 133754 w 516976"/>
                    <a:gd name="connsiteY7" fmla="*/ 1613224 h 1613224"/>
                    <a:gd name="connsiteX8" fmla="*/ 371316 w 516976"/>
                    <a:gd name="connsiteY8" fmla="*/ 1044273 h 1613224"/>
                    <a:gd name="connsiteX9" fmla="*/ 515051 w 516976"/>
                    <a:gd name="connsiteY9" fmla="*/ 175873 h 1613224"/>
                    <a:gd name="connsiteX10" fmla="*/ 483110 w 516976"/>
                    <a:gd name="connsiteY10" fmla="*/ 197 h 1613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6976" h="1613224">
                      <a:moveTo>
                        <a:pt x="483110" y="197"/>
                      </a:moveTo>
                      <a:cubicBezTo>
                        <a:pt x="459154" y="-3796"/>
                        <a:pt x="457158" y="54098"/>
                        <a:pt x="455161" y="66076"/>
                      </a:cubicBezTo>
                      <a:cubicBezTo>
                        <a:pt x="453165" y="50105"/>
                        <a:pt x="441187" y="197"/>
                        <a:pt x="417231" y="4190"/>
                      </a:cubicBezTo>
                      <a:cubicBezTo>
                        <a:pt x="391279" y="10179"/>
                        <a:pt x="387286" y="72065"/>
                        <a:pt x="387286" y="72065"/>
                      </a:cubicBezTo>
                      <a:cubicBezTo>
                        <a:pt x="387286" y="72065"/>
                        <a:pt x="383294" y="-5792"/>
                        <a:pt x="349356" y="14171"/>
                      </a:cubicBezTo>
                      <a:cubicBezTo>
                        <a:pt x="325400" y="28145"/>
                        <a:pt x="327397" y="149921"/>
                        <a:pt x="325400" y="187851"/>
                      </a:cubicBezTo>
                      <a:cubicBezTo>
                        <a:pt x="301444" y="668964"/>
                        <a:pt x="165694" y="1078210"/>
                        <a:pt x="0" y="1443537"/>
                      </a:cubicBezTo>
                      <a:lnTo>
                        <a:pt x="133754" y="1613224"/>
                      </a:lnTo>
                      <a:cubicBezTo>
                        <a:pt x="219595" y="1435552"/>
                        <a:pt x="303441" y="1241908"/>
                        <a:pt x="371316" y="1044273"/>
                      </a:cubicBezTo>
                      <a:cubicBezTo>
                        <a:pt x="473128" y="740832"/>
                        <a:pt x="515051" y="231770"/>
                        <a:pt x="515051" y="175873"/>
                      </a:cubicBezTo>
                      <a:cubicBezTo>
                        <a:pt x="517047" y="117980"/>
                        <a:pt x="525032" y="8182"/>
                        <a:pt x="483110" y="197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E12A9F7B-28A3-4E22-A647-D419D8D71CCD}"/>
                    </a:ext>
                  </a:extLst>
                </p:cNvPr>
                <p:cNvSpPr/>
                <p:nvPr/>
              </p:nvSpPr>
              <p:spPr>
                <a:xfrm>
                  <a:off x="7772161" y="2020641"/>
                  <a:ext cx="543760" cy="1635769"/>
                </a:xfrm>
                <a:custGeom>
                  <a:avLst/>
                  <a:gdLst>
                    <a:gd name="connsiteX0" fmla="*/ 497833 w 543760"/>
                    <a:gd name="connsiteY0" fmla="*/ 783 h 1635769"/>
                    <a:gd name="connsiteX1" fmla="*/ 477869 w 543760"/>
                    <a:gd name="connsiteY1" fmla="*/ 4776 h 1635769"/>
                    <a:gd name="connsiteX2" fmla="*/ 463896 w 543760"/>
                    <a:gd name="connsiteY2" fmla="*/ 26735 h 1635769"/>
                    <a:gd name="connsiteX3" fmla="*/ 449921 w 543760"/>
                    <a:gd name="connsiteY3" fmla="*/ 8768 h 1635769"/>
                    <a:gd name="connsiteX4" fmla="*/ 427961 w 543760"/>
                    <a:gd name="connsiteY4" fmla="*/ 2779 h 1635769"/>
                    <a:gd name="connsiteX5" fmla="*/ 400013 w 543760"/>
                    <a:gd name="connsiteY5" fmla="*/ 30728 h 1635769"/>
                    <a:gd name="connsiteX6" fmla="*/ 384042 w 543760"/>
                    <a:gd name="connsiteY6" fmla="*/ 12761 h 1635769"/>
                    <a:gd name="connsiteX7" fmla="*/ 354098 w 543760"/>
                    <a:gd name="connsiteY7" fmla="*/ 12761 h 1635769"/>
                    <a:gd name="connsiteX8" fmla="*/ 324153 w 543760"/>
                    <a:gd name="connsiteY8" fmla="*/ 168474 h 1635769"/>
                    <a:gd name="connsiteX9" fmla="*/ 324153 w 543760"/>
                    <a:gd name="connsiteY9" fmla="*/ 194426 h 1635769"/>
                    <a:gd name="connsiteX10" fmla="*/ 749 w 543760"/>
                    <a:gd name="connsiteY10" fmla="*/ 1446119 h 1635769"/>
                    <a:gd name="connsiteX11" fmla="*/ 6738 w 543760"/>
                    <a:gd name="connsiteY11" fmla="*/ 1462090 h 1635769"/>
                    <a:gd name="connsiteX12" fmla="*/ 22708 w 543760"/>
                    <a:gd name="connsiteY12" fmla="*/ 1456101 h 1635769"/>
                    <a:gd name="connsiteX13" fmla="*/ 348109 w 543760"/>
                    <a:gd name="connsiteY13" fmla="*/ 196423 h 1635769"/>
                    <a:gd name="connsiteX14" fmla="*/ 348109 w 543760"/>
                    <a:gd name="connsiteY14" fmla="*/ 168474 h 1635769"/>
                    <a:gd name="connsiteX15" fmla="*/ 364079 w 543760"/>
                    <a:gd name="connsiteY15" fmla="*/ 32724 h 1635769"/>
                    <a:gd name="connsiteX16" fmla="*/ 370068 w 543760"/>
                    <a:gd name="connsiteY16" fmla="*/ 30728 h 1635769"/>
                    <a:gd name="connsiteX17" fmla="*/ 384042 w 543760"/>
                    <a:gd name="connsiteY17" fmla="*/ 80636 h 1635769"/>
                    <a:gd name="connsiteX18" fmla="*/ 396020 w 543760"/>
                    <a:gd name="connsiteY18" fmla="*/ 92614 h 1635769"/>
                    <a:gd name="connsiteX19" fmla="*/ 396020 w 543760"/>
                    <a:gd name="connsiteY19" fmla="*/ 92614 h 1635769"/>
                    <a:gd name="connsiteX20" fmla="*/ 407998 w 543760"/>
                    <a:gd name="connsiteY20" fmla="*/ 82632 h 1635769"/>
                    <a:gd name="connsiteX21" fmla="*/ 429958 w 543760"/>
                    <a:gd name="connsiteY21" fmla="*/ 24739 h 1635769"/>
                    <a:gd name="connsiteX22" fmla="*/ 433950 w 543760"/>
                    <a:gd name="connsiteY22" fmla="*/ 26735 h 1635769"/>
                    <a:gd name="connsiteX23" fmla="*/ 453914 w 543760"/>
                    <a:gd name="connsiteY23" fmla="*/ 76643 h 1635769"/>
                    <a:gd name="connsiteX24" fmla="*/ 465891 w 543760"/>
                    <a:gd name="connsiteY24" fmla="*/ 86625 h 1635769"/>
                    <a:gd name="connsiteX25" fmla="*/ 477869 w 543760"/>
                    <a:gd name="connsiteY25" fmla="*/ 76643 h 1635769"/>
                    <a:gd name="connsiteX26" fmla="*/ 479866 w 543760"/>
                    <a:gd name="connsiteY26" fmla="*/ 66662 h 1635769"/>
                    <a:gd name="connsiteX27" fmla="*/ 493840 w 543760"/>
                    <a:gd name="connsiteY27" fmla="*/ 20746 h 1635769"/>
                    <a:gd name="connsiteX28" fmla="*/ 517796 w 543760"/>
                    <a:gd name="connsiteY28" fmla="*/ 162485 h 1635769"/>
                    <a:gd name="connsiteX29" fmla="*/ 517796 w 543760"/>
                    <a:gd name="connsiteY29" fmla="*/ 184445 h 1635769"/>
                    <a:gd name="connsiteX30" fmla="*/ 374061 w 543760"/>
                    <a:gd name="connsiteY30" fmla="*/ 1048852 h 1635769"/>
                    <a:gd name="connsiteX31" fmla="*/ 138495 w 543760"/>
                    <a:gd name="connsiteY31" fmla="*/ 1617803 h 1635769"/>
                    <a:gd name="connsiteX32" fmla="*/ 144484 w 543760"/>
                    <a:gd name="connsiteY32" fmla="*/ 1633774 h 1635769"/>
                    <a:gd name="connsiteX33" fmla="*/ 150473 w 543760"/>
                    <a:gd name="connsiteY33" fmla="*/ 1635770 h 1635769"/>
                    <a:gd name="connsiteX34" fmla="*/ 160454 w 543760"/>
                    <a:gd name="connsiteY34" fmla="*/ 1629781 h 1635769"/>
                    <a:gd name="connsiteX35" fmla="*/ 398017 w 543760"/>
                    <a:gd name="connsiteY35" fmla="*/ 1058833 h 1635769"/>
                    <a:gd name="connsiteX36" fmla="*/ 543748 w 543760"/>
                    <a:gd name="connsiteY36" fmla="*/ 186441 h 1635769"/>
                    <a:gd name="connsiteX37" fmla="*/ 543748 w 543760"/>
                    <a:gd name="connsiteY37" fmla="*/ 166478 h 1635769"/>
                    <a:gd name="connsiteX38" fmla="*/ 497833 w 543760"/>
                    <a:gd name="connsiteY38" fmla="*/ 783 h 1635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43760" h="1635769">
                      <a:moveTo>
                        <a:pt x="497833" y="783"/>
                      </a:moveTo>
                      <a:cubicBezTo>
                        <a:pt x="491844" y="-1213"/>
                        <a:pt x="483859" y="783"/>
                        <a:pt x="477869" y="4776"/>
                      </a:cubicBezTo>
                      <a:cubicBezTo>
                        <a:pt x="471881" y="8768"/>
                        <a:pt x="465891" y="18750"/>
                        <a:pt x="463896" y="26735"/>
                      </a:cubicBezTo>
                      <a:cubicBezTo>
                        <a:pt x="459903" y="18750"/>
                        <a:pt x="455910" y="12761"/>
                        <a:pt x="449921" y="8768"/>
                      </a:cubicBezTo>
                      <a:cubicBezTo>
                        <a:pt x="443932" y="2779"/>
                        <a:pt x="435947" y="783"/>
                        <a:pt x="427961" y="2779"/>
                      </a:cubicBezTo>
                      <a:cubicBezTo>
                        <a:pt x="413987" y="4776"/>
                        <a:pt x="406002" y="16754"/>
                        <a:pt x="400013" y="30728"/>
                      </a:cubicBezTo>
                      <a:cubicBezTo>
                        <a:pt x="396020" y="22743"/>
                        <a:pt x="392028" y="16754"/>
                        <a:pt x="384042" y="12761"/>
                      </a:cubicBezTo>
                      <a:cubicBezTo>
                        <a:pt x="378053" y="8768"/>
                        <a:pt x="368072" y="6772"/>
                        <a:pt x="354098" y="12761"/>
                      </a:cubicBezTo>
                      <a:cubicBezTo>
                        <a:pt x="332138" y="24739"/>
                        <a:pt x="326149" y="76643"/>
                        <a:pt x="324153" y="168474"/>
                      </a:cubicBezTo>
                      <a:cubicBezTo>
                        <a:pt x="324153" y="178456"/>
                        <a:pt x="324153" y="188437"/>
                        <a:pt x="324153" y="194426"/>
                      </a:cubicBezTo>
                      <a:cubicBezTo>
                        <a:pt x="304190" y="605668"/>
                        <a:pt x="200381" y="1002936"/>
                        <a:pt x="749" y="1446119"/>
                      </a:cubicBezTo>
                      <a:cubicBezTo>
                        <a:pt x="-1248" y="1452108"/>
                        <a:pt x="749" y="1458097"/>
                        <a:pt x="6738" y="1462090"/>
                      </a:cubicBezTo>
                      <a:cubicBezTo>
                        <a:pt x="12727" y="1464086"/>
                        <a:pt x="18715" y="1462090"/>
                        <a:pt x="22708" y="1456101"/>
                      </a:cubicBezTo>
                      <a:cubicBezTo>
                        <a:pt x="224337" y="1010922"/>
                        <a:pt x="328145" y="611657"/>
                        <a:pt x="348109" y="196423"/>
                      </a:cubicBezTo>
                      <a:cubicBezTo>
                        <a:pt x="348109" y="190434"/>
                        <a:pt x="348109" y="180452"/>
                        <a:pt x="348109" y="168474"/>
                      </a:cubicBezTo>
                      <a:cubicBezTo>
                        <a:pt x="348109" y="136533"/>
                        <a:pt x="350105" y="40710"/>
                        <a:pt x="364079" y="32724"/>
                      </a:cubicBezTo>
                      <a:cubicBezTo>
                        <a:pt x="368072" y="30728"/>
                        <a:pt x="370068" y="30728"/>
                        <a:pt x="370068" y="30728"/>
                      </a:cubicBezTo>
                      <a:cubicBezTo>
                        <a:pt x="378053" y="34721"/>
                        <a:pt x="384042" y="60673"/>
                        <a:pt x="384042" y="80636"/>
                      </a:cubicBezTo>
                      <a:cubicBezTo>
                        <a:pt x="384042" y="86625"/>
                        <a:pt x="390031" y="92614"/>
                        <a:pt x="396020" y="92614"/>
                      </a:cubicBezTo>
                      <a:cubicBezTo>
                        <a:pt x="396020" y="92614"/>
                        <a:pt x="396020" y="92614"/>
                        <a:pt x="396020" y="92614"/>
                      </a:cubicBezTo>
                      <a:cubicBezTo>
                        <a:pt x="402009" y="92614"/>
                        <a:pt x="407998" y="88621"/>
                        <a:pt x="407998" y="82632"/>
                      </a:cubicBezTo>
                      <a:cubicBezTo>
                        <a:pt x="409995" y="60673"/>
                        <a:pt x="417980" y="26735"/>
                        <a:pt x="429958" y="24739"/>
                      </a:cubicBezTo>
                      <a:cubicBezTo>
                        <a:pt x="429958" y="24739"/>
                        <a:pt x="431954" y="24739"/>
                        <a:pt x="433950" y="26735"/>
                      </a:cubicBezTo>
                      <a:cubicBezTo>
                        <a:pt x="443932" y="34721"/>
                        <a:pt x="451918" y="62669"/>
                        <a:pt x="453914" y="76643"/>
                      </a:cubicBezTo>
                      <a:cubicBezTo>
                        <a:pt x="453914" y="82632"/>
                        <a:pt x="459903" y="86625"/>
                        <a:pt x="465891" y="86625"/>
                      </a:cubicBezTo>
                      <a:cubicBezTo>
                        <a:pt x="471881" y="86625"/>
                        <a:pt x="477869" y="82632"/>
                        <a:pt x="477869" y="76643"/>
                      </a:cubicBezTo>
                      <a:cubicBezTo>
                        <a:pt x="477869" y="74647"/>
                        <a:pt x="477869" y="70654"/>
                        <a:pt x="479866" y="66662"/>
                      </a:cubicBezTo>
                      <a:cubicBezTo>
                        <a:pt x="483859" y="26735"/>
                        <a:pt x="489848" y="20746"/>
                        <a:pt x="493840" y="20746"/>
                      </a:cubicBezTo>
                      <a:cubicBezTo>
                        <a:pt x="521789" y="26735"/>
                        <a:pt x="519792" y="118566"/>
                        <a:pt x="517796" y="162485"/>
                      </a:cubicBezTo>
                      <a:cubicBezTo>
                        <a:pt x="517796" y="170470"/>
                        <a:pt x="517796" y="176459"/>
                        <a:pt x="517796" y="184445"/>
                      </a:cubicBezTo>
                      <a:cubicBezTo>
                        <a:pt x="517796" y="230360"/>
                        <a:pt x="477869" y="739422"/>
                        <a:pt x="374061" y="1048852"/>
                      </a:cubicBezTo>
                      <a:cubicBezTo>
                        <a:pt x="316168" y="1220535"/>
                        <a:pt x="240307" y="1402200"/>
                        <a:pt x="138495" y="1617803"/>
                      </a:cubicBezTo>
                      <a:cubicBezTo>
                        <a:pt x="136499" y="1623792"/>
                        <a:pt x="138495" y="1629781"/>
                        <a:pt x="144484" y="1633774"/>
                      </a:cubicBezTo>
                      <a:cubicBezTo>
                        <a:pt x="146480" y="1633774"/>
                        <a:pt x="148476" y="1635770"/>
                        <a:pt x="150473" y="1635770"/>
                      </a:cubicBezTo>
                      <a:cubicBezTo>
                        <a:pt x="154465" y="1635770"/>
                        <a:pt x="158458" y="1633774"/>
                        <a:pt x="160454" y="1629781"/>
                      </a:cubicBezTo>
                      <a:cubicBezTo>
                        <a:pt x="264263" y="1414178"/>
                        <a:pt x="340123" y="1232513"/>
                        <a:pt x="398017" y="1058833"/>
                      </a:cubicBezTo>
                      <a:cubicBezTo>
                        <a:pt x="503822" y="747407"/>
                        <a:pt x="541752" y="232356"/>
                        <a:pt x="543748" y="186441"/>
                      </a:cubicBezTo>
                      <a:cubicBezTo>
                        <a:pt x="543748" y="180452"/>
                        <a:pt x="543748" y="172467"/>
                        <a:pt x="543748" y="166478"/>
                      </a:cubicBezTo>
                      <a:cubicBezTo>
                        <a:pt x="543748" y="100599"/>
                        <a:pt x="545744" y="10765"/>
                        <a:pt x="497833" y="783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2" name="Graphic 1">
                <a:extLst>
                  <a:ext uri="{FF2B5EF4-FFF2-40B4-BE49-F238E27FC236}">
                    <a16:creationId xmlns:a16="http://schemas.microsoft.com/office/drawing/2014/main" id="{FE45C0ED-EF34-4C0F-A1EB-4C4C43DC6116}"/>
                  </a:ext>
                </a:extLst>
              </p:cNvPr>
              <p:cNvGrpSpPr/>
              <p:nvPr/>
            </p:nvGrpSpPr>
            <p:grpSpPr>
              <a:xfrm>
                <a:off x="7938092" y="1751921"/>
                <a:ext cx="474559" cy="614866"/>
                <a:chOff x="7938092" y="1751921"/>
                <a:chExt cx="474559" cy="614866"/>
              </a:xfrm>
            </p:grpSpPr>
            <p:grpSp>
              <p:nvGrpSpPr>
                <p:cNvPr id="63" name="Graphic 1">
                  <a:extLst>
                    <a:ext uri="{FF2B5EF4-FFF2-40B4-BE49-F238E27FC236}">
                      <a16:creationId xmlns:a16="http://schemas.microsoft.com/office/drawing/2014/main" id="{87AB5EFD-8ADB-4A7E-80D4-683EF8D803C1}"/>
                    </a:ext>
                  </a:extLst>
                </p:cNvPr>
                <p:cNvGrpSpPr/>
                <p:nvPr/>
              </p:nvGrpSpPr>
              <p:grpSpPr>
                <a:xfrm>
                  <a:off x="7938092" y="1751921"/>
                  <a:ext cx="474559" cy="614866"/>
                  <a:chOff x="7938092" y="1751921"/>
                  <a:chExt cx="474559" cy="614866"/>
                </a:xfrm>
              </p:grpSpPr>
              <p:sp>
                <p:nvSpPr>
                  <p:cNvPr id="65" name="Freeform: Shape 64">
                    <a:extLst>
                      <a:ext uri="{FF2B5EF4-FFF2-40B4-BE49-F238E27FC236}">
                        <a16:creationId xmlns:a16="http://schemas.microsoft.com/office/drawing/2014/main" id="{6D5972BA-28FC-4CC6-8E9B-627ACF91670D}"/>
                      </a:ext>
                    </a:extLst>
                  </p:cNvPr>
                  <p:cNvSpPr/>
                  <p:nvPr/>
                </p:nvSpPr>
                <p:spPr>
                  <a:xfrm>
                    <a:off x="7958898" y="1767410"/>
                    <a:ext cx="441775" cy="581623"/>
                  </a:xfrm>
                  <a:custGeom>
                    <a:avLst/>
                    <a:gdLst>
                      <a:gd name="connsiteX0" fmla="*/ 301114 w 441775"/>
                      <a:gd name="connsiteY0" fmla="*/ 4474 h 581623"/>
                      <a:gd name="connsiteX1" fmla="*/ 161372 w 441775"/>
                      <a:gd name="connsiteY1" fmla="*/ 86323 h 581623"/>
                      <a:gd name="connsiteX2" fmla="*/ 107471 w 441775"/>
                      <a:gd name="connsiteY2" fmla="*/ 224069 h 581623"/>
                      <a:gd name="connsiteX3" fmla="*/ 7655 w 441775"/>
                      <a:gd name="connsiteY3" fmla="*/ 162183 h 581623"/>
                      <a:gd name="connsiteX4" fmla="*/ 83515 w 441775"/>
                      <a:gd name="connsiteY4" fmla="*/ 341852 h 581623"/>
                      <a:gd name="connsiteX5" fmla="*/ 71537 w 441775"/>
                      <a:gd name="connsiteY5" fmla="*/ 439672 h 581623"/>
                      <a:gd name="connsiteX6" fmla="*/ 65549 w 441775"/>
                      <a:gd name="connsiteY6" fmla="*/ 519525 h 581623"/>
                      <a:gd name="connsiteX7" fmla="*/ 333056 w 441775"/>
                      <a:gd name="connsiteY7" fmla="*/ 579414 h 581623"/>
                      <a:gd name="connsiteX8" fmla="*/ 434868 w 441775"/>
                      <a:gd name="connsiteY8" fmla="*/ 553462 h 581623"/>
                      <a:gd name="connsiteX9" fmla="*/ 426883 w 441775"/>
                      <a:gd name="connsiteY9" fmla="*/ 218080 h 581623"/>
                      <a:gd name="connsiteX10" fmla="*/ 301114 w 441775"/>
                      <a:gd name="connsiteY10" fmla="*/ 4474 h 581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41775" h="581623">
                        <a:moveTo>
                          <a:pt x="301114" y="4474"/>
                        </a:moveTo>
                        <a:cubicBezTo>
                          <a:pt x="237232" y="-13493"/>
                          <a:pt x="195310" y="24437"/>
                          <a:pt x="161372" y="86323"/>
                        </a:cubicBezTo>
                        <a:cubicBezTo>
                          <a:pt x="141409" y="122257"/>
                          <a:pt x="119449" y="178154"/>
                          <a:pt x="107471" y="224069"/>
                        </a:cubicBezTo>
                        <a:cubicBezTo>
                          <a:pt x="69541" y="180150"/>
                          <a:pt x="33607" y="134235"/>
                          <a:pt x="7655" y="162183"/>
                        </a:cubicBezTo>
                        <a:cubicBezTo>
                          <a:pt x="-20293" y="192128"/>
                          <a:pt x="33607" y="283959"/>
                          <a:pt x="83515" y="341852"/>
                        </a:cubicBezTo>
                        <a:cubicBezTo>
                          <a:pt x="77526" y="377786"/>
                          <a:pt x="73534" y="411723"/>
                          <a:pt x="71537" y="439672"/>
                        </a:cubicBezTo>
                        <a:cubicBezTo>
                          <a:pt x="67545" y="487584"/>
                          <a:pt x="65549" y="519525"/>
                          <a:pt x="65549" y="519525"/>
                        </a:cubicBezTo>
                        <a:cubicBezTo>
                          <a:pt x="65549" y="519525"/>
                          <a:pt x="151390" y="595385"/>
                          <a:pt x="333056" y="579414"/>
                        </a:cubicBezTo>
                        <a:cubicBezTo>
                          <a:pt x="372982" y="575422"/>
                          <a:pt x="434868" y="553462"/>
                          <a:pt x="434868" y="553462"/>
                        </a:cubicBezTo>
                        <a:cubicBezTo>
                          <a:pt x="434868" y="553462"/>
                          <a:pt x="454831" y="355826"/>
                          <a:pt x="426883" y="218080"/>
                        </a:cubicBezTo>
                        <a:cubicBezTo>
                          <a:pt x="400930" y="110279"/>
                          <a:pt x="366993" y="22441"/>
                          <a:pt x="301114" y="4474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6" name="Freeform: Shape 65">
                    <a:extLst>
                      <a:ext uri="{FF2B5EF4-FFF2-40B4-BE49-F238E27FC236}">
                        <a16:creationId xmlns:a16="http://schemas.microsoft.com/office/drawing/2014/main" id="{4C68323F-6C3D-48FA-9FA3-56267D8DCE63}"/>
                      </a:ext>
                    </a:extLst>
                  </p:cNvPr>
                  <p:cNvSpPr/>
                  <p:nvPr/>
                </p:nvSpPr>
                <p:spPr>
                  <a:xfrm>
                    <a:off x="7938092" y="1751921"/>
                    <a:ext cx="474559" cy="614866"/>
                  </a:xfrm>
                  <a:custGeom>
                    <a:avLst/>
                    <a:gdLst>
                      <a:gd name="connsiteX0" fmla="*/ 325913 w 474559"/>
                      <a:gd name="connsiteY0" fmla="*/ 3993 h 614866"/>
                      <a:gd name="connsiteX1" fmla="*/ 291976 w 474559"/>
                      <a:gd name="connsiteY1" fmla="*/ 0 h 614866"/>
                      <a:gd name="connsiteX2" fmla="*/ 166208 w 474559"/>
                      <a:gd name="connsiteY2" fmla="*/ 93827 h 614866"/>
                      <a:gd name="connsiteX3" fmla="*/ 118296 w 474559"/>
                      <a:gd name="connsiteY3" fmla="*/ 207617 h 614866"/>
                      <a:gd name="connsiteX4" fmla="*/ 42435 w 474559"/>
                      <a:gd name="connsiteY4" fmla="*/ 153717 h 614866"/>
                      <a:gd name="connsiteX5" fmla="*/ 12491 w 474559"/>
                      <a:gd name="connsiteY5" fmla="*/ 167691 h 614866"/>
                      <a:gd name="connsiteX6" fmla="*/ 82362 w 474559"/>
                      <a:gd name="connsiteY6" fmla="*/ 363330 h 614866"/>
                      <a:gd name="connsiteX7" fmla="*/ 70384 w 474559"/>
                      <a:gd name="connsiteY7" fmla="*/ 455161 h 614866"/>
                      <a:gd name="connsiteX8" fmla="*/ 64395 w 474559"/>
                      <a:gd name="connsiteY8" fmla="*/ 537010 h 614866"/>
                      <a:gd name="connsiteX9" fmla="*/ 64395 w 474559"/>
                      <a:gd name="connsiteY9" fmla="*/ 544996 h 614866"/>
                      <a:gd name="connsiteX10" fmla="*/ 70384 w 474559"/>
                      <a:gd name="connsiteY10" fmla="*/ 548988 h 614866"/>
                      <a:gd name="connsiteX11" fmla="*/ 299961 w 474559"/>
                      <a:gd name="connsiteY11" fmla="*/ 614867 h 614866"/>
                      <a:gd name="connsiteX12" fmla="*/ 349869 w 474559"/>
                      <a:gd name="connsiteY12" fmla="*/ 612870 h 614866"/>
                      <a:gd name="connsiteX13" fmla="*/ 455674 w 474559"/>
                      <a:gd name="connsiteY13" fmla="*/ 586918 h 614866"/>
                      <a:gd name="connsiteX14" fmla="*/ 465656 w 474559"/>
                      <a:gd name="connsiteY14" fmla="*/ 582926 h 614866"/>
                      <a:gd name="connsiteX15" fmla="*/ 467652 w 474559"/>
                      <a:gd name="connsiteY15" fmla="*/ 572944 h 614866"/>
                      <a:gd name="connsiteX16" fmla="*/ 459666 w 474559"/>
                      <a:gd name="connsiteY16" fmla="*/ 233570 h 614866"/>
                      <a:gd name="connsiteX17" fmla="*/ 325913 w 474559"/>
                      <a:gd name="connsiteY17" fmla="*/ 3993 h 614866"/>
                      <a:gd name="connsiteX18" fmla="*/ 453678 w 474559"/>
                      <a:gd name="connsiteY18" fmla="*/ 568951 h 614866"/>
                      <a:gd name="connsiteX19" fmla="*/ 351865 w 474559"/>
                      <a:gd name="connsiteY19" fmla="*/ 594904 h 614866"/>
                      <a:gd name="connsiteX20" fmla="*/ 303954 w 474559"/>
                      <a:gd name="connsiteY20" fmla="*/ 596900 h 614866"/>
                      <a:gd name="connsiteX21" fmla="*/ 84358 w 474559"/>
                      <a:gd name="connsiteY21" fmla="*/ 535014 h 614866"/>
                      <a:gd name="connsiteX22" fmla="*/ 90347 w 474559"/>
                      <a:gd name="connsiteY22" fmla="*/ 455161 h 614866"/>
                      <a:gd name="connsiteX23" fmla="*/ 102325 w 474559"/>
                      <a:gd name="connsiteY23" fmla="*/ 357341 h 614866"/>
                      <a:gd name="connsiteX24" fmla="*/ 26465 w 474559"/>
                      <a:gd name="connsiteY24" fmla="*/ 177672 h 614866"/>
                      <a:gd name="connsiteX25" fmla="*/ 44432 w 474559"/>
                      <a:gd name="connsiteY25" fmla="*/ 169687 h 614866"/>
                      <a:gd name="connsiteX26" fmla="*/ 126281 w 474559"/>
                      <a:gd name="connsiteY26" fmla="*/ 241555 h 614866"/>
                      <a:gd name="connsiteX27" fmla="*/ 180182 w 474559"/>
                      <a:gd name="connsiteY27" fmla="*/ 103809 h 614866"/>
                      <a:gd name="connsiteX28" fmla="*/ 291976 w 474559"/>
                      <a:gd name="connsiteY28" fmla="*/ 17967 h 614866"/>
                      <a:gd name="connsiteX29" fmla="*/ 321920 w 474559"/>
                      <a:gd name="connsiteY29" fmla="*/ 21959 h 614866"/>
                      <a:gd name="connsiteX30" fmla="*/ 445693 w 474559"/>
                      <a:gd name="connsiteY30" fmla="*/ 235566 h 614866"/>
                      <a:gd name="connsiteX31" fmla="*/ 453678 w 474559"/>
                      <a:gd name="connsiteY31" fmla="*/ 568951 h 614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74559" h="614866">
                        <a:moveTo>
                          <a:pt x="325913" y="3993"/>
                        </a:moveTo>
                        <a:cubicBezTo>
                          <a:pt x="313935" y="0"/>
                          <a:pt x="301957" y="0"/>
                          <a:pt x="291976" y="0"/>
                        </a:cubicBezTo>
                        <a:cubicBezTo>
                          <a:pt x="244064" y="0"/>
                          <a:pt x="202141" y="29945"/>
                          <a:pt x="166208" y="93827"/>
                        </a:cubicBezTo>
                        <a:cubicBezTo>
                          <a:pt x="150237" y="123772"/>
                          <a:pt x="132270" y="165695"/>
                          <a:pt x="118296" y="207617"/>
                        </a:cubicBezTo>
                        <a:cubicBezTo>
                          <a:pt x="92343" y="177672"/>
                          <a:pt x="68388" y="153717"/>
                          <a:pt x="42435" y="153717"/>
                        </a:cubicBezTo>
                        <a:cubicBezTo>
                          <a:pt x="34450" y="153717"/>
                          <a:pt x="24469" y="155713"/>
                          <a:pt x="12491" y="167691"/>
                        </a:cubicBezTo>
                        <a:cubicBezTo>
                          <a:pt x="-33425" y="215603"/>
                          <a:pt x="60402" y="335382"/>
                          <a:pt x="82362" y="363330"/>
                        </a:cubicBezTo>
                        <a:cubicBezTo>
                          <a:pt x="78369" y="393275"/>
                          <a:pt x="74377" y="423220"/>
                          <a:pt x="70384" y="455161"/>
                        </a:cubicBezTo>
                        <a:cubicBezTo>
                          <a:pt x="66391" y="503073"/>
                          <a:pt x="64395" y="535014"/>
                          <a:pt x="64395" y="537010"/>
                        </a:cubicBezTo>
                        <a:lnTo>
                          <a:pt x="64395" y="544996"/>
                        </a:lnTo>
                        <a:lnTo>
                          <a:pt x="70384" y="548988"/>
                        </a:lnTo>
                        <a:cubicBezTo>
                          <a:pt x="74377" y="550985"/>
                          <a:pt x="146244" y="614867"/>
                          <a:pt x="299961" y="614867"/>
                        </a:cubicBezTo>
                        <a:cubicBezTo>
                          <a:pt x="315932" y="614867"/>
                          <a:pt x="333898" y="614867"/>
                          <a:pt x="349869" y="612870"/>
                        </a:cubicBezTo>
                        <a:cubicBezTo>
                          <a:pt x="391792" y="608878"/>
                          <a:pt x="451681" y="588915"/>
                          <a:pt x="455674" y="586918"/>
                        </a:cubicBezTo>
                        <a:lnTo>
                          <a:pt x="465656" y="582926"/>
                        </a:lnTo>
                        <a:lnTo>
                          <a:pt x="467652" y="572944"/>
                        </a:lnTo>
                        <a:cubicBezTo>
                          <a:pt x="467652" y="564959"/>
                          <a:pt x="487615" y="371316"/>
                          <a:pt x="459666" y="233570"/>
                        </a:cubicBezTo>
                        <a:cubicBezTo>
                          <a:pt x="441700" y="137746"/>
                          <a:pt x="407763" y="27948"/>
                          <a:pt x="325913" y="3993"/>
                        </a:cubicBezTo>
                        <a:close/>
                        <a:moveTo>
                          <a:pt x="453678" y="568951"/>
                        </a:moveTo>
                        <a:cubicBezTo>
                          <a:pt x="453678" y="568951"/>
                          <a:pt x="391792" y="590911"/>
                          <a:pt x="351865" y="594904"/>
                        </a:cubicBezTo>
                        <a:cubicBezTo>
                          <a:pt x="333898" y="596900"/>
                          <a:pt x="317928" y="596900"/>
                          <a:pt x="303954" y="596900"/>
                        </a:cubicBezTo>
                        <a:cubicBezTo>
                          <a:pt x="154230" y="596900"/>
                          <a:pt x="84358" y="535014"/>
                          <a:pt x="84358" y="535014"/>
                        </a:cubicBezTo>
                        <a:cubicBezTo>
                          <a:pt x="84358" y="535014"/>
                          <a:pt x="84358" y="503073"/>
                          <a:pt x="90347" y="455161"/>
                        </a:cubicBezTo>
                        <a:cubicBezTo>
                          <a:pt x="92343" y="427213"/>
                          <a:pt x="96336" y="393275"/>
                          <a:pt x="102325" y="357341"/>
                        </a:cubicBezTo>
                        <a:cubicBezTo>
                          <a:pt x="52417" y="299448"/>
                          <a:pt x="-1484" y="207617"/>
                          <a:pt x="26465" y="177672"/>
                        </a:cubicBezTo>
                        <a:cubicBezTo>
                          <a:pt x="32454" y="171684"/>
                          <a:pt x="38443" y="169687"/>
                          <a:pt x="44432" y="169687"/>
                        </a:cubicBezTo>
                        <a:cubicBezTo>
                          <a:pt x="68388" y="169687"/>
                          <a:pt x="96336" y="205621"/>
                          <a:pt x="126281" y="241555"/>
                        </a:cubicBezTo>
                        <a:cubicBezTo>
                          <a:pt x="138259" y="195639"/>
                          <a:pt x="160219" y="139742"/>
                          <a:pt x="180182" y="103809"/>
                        </a:cubicBezTo>
                        <a:cubicBezTo>
                          <a:pt x="208130" y="53901"/>
                          <a:pt x="244064" y="17967"/>
                          <a:pt x="291976" y="17967"/>
                        </a:cubicBezTo>
                        <a:cubicBezTo>
                          <a:pt x="301957" y="17967"/>
                          <a:pt x="311939" y="19963"/>
                          <a:pt x="321920" y="21959"/>
                        </a:cubicBezTo>
                        <a:cubicBezTo>
                          <a:pt x="387799" y="39926"/>
                          <a:pt x="421737" y="127764"/>
                          <a:pt x="445693" y="235566"/>
                        </a:cubicBezTo>
                        <a:cubicBezTo>
                          <a:pt x="473641" y="373312"/>
                          <a:pt x="453678" y="568951"/>
                          <a:pt x="453678" y="568951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0A1DAC37-E5E1-45EE-97A7-81463549198E}"/>
                    </a:ext>
                  </a:extLst>
                </p:cNvPr>
                <p:cNvSpPr/>
                <p:nvPr/>
              </p:nvSpPr>
              <p:spPr>
                <a:xfrm>
                  <a:off x="8230566" y="1831981"/>
                  <a:ext cx="123539" cy="189692"/>
                </a:xfrm>
                <a:custGeom>
                  <a:avLst/>
                  <a:gdLst>
                    <a:gd name="connsiteX0" fmla="*/ 51405 w 123539"/>
                    <a:gd name="connsiteY0" fmla="*/ 5782 h 189692"/>
                    <a:gd name="connsiteX1" fmla="*/ 5490 w 123539"/>
                    <a:gd name="connsiteY1" fmla="*/ 9774 h 189692"/>
                    <a:gd name="connsiteX2" fmla="*/ 3494 w 123539"/>
                    <a:gd name="connsiteY2" fmla="*/ 53694 h 189692"/>
                    <a:gd name="connsiteX3" fmla="*/ 23457 w 123539"/>
                    <a:gd name="connsiteY3" fmla="*/ 107594 h 189692"/>
                    <a:gd name="connsiteX4" fmla="*/ 49409 w 123539"/>
                    <a:gd name="connsiteY4" fmla="*/ 159498 h 189692"/>
                    <a:gd name="connsiteX5" fmla="*/ 81350 w 123539"/>
                    <a:gd name="connsiteY5" fmla="*/ 189443 h 189692"/>
                    <a:gd name="connsiteX6" fmla="*/ 117284 w 123539"/>
                    <a:gd name="connsiteY6" fmla="*/ 159498 h 189692"/>
                    <a:gd name="connsiteX7" fmla="*/ 113291 w 123539"/>
                    <a:gd name="connsiteY7" fmla="*/ 69664 h 189692"/>
                    <a:gd name="connsiteX8" fmla="*/ 51405 w 123539"/>
                    <a:gd name="connsiteY8" fmla="*/ 5782 h 189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3539" h="189692">
                      <a:moveTo>
                        <a:pt x="51405" y="5782"/>
                      </a:moveTo>
                      <a:cubicBezTo>
                        <a:pt x="29446" y="-4200"/>
                        <a:pt x="11479" y="-207"/>
                        <a:pt x="5490" y="9774"/>
                      </a:cubicBezTo>
                      <a:cubicBezTo>
                        <a:pt x="-2496" y="21752"/>
                        <a:pt x="-499" y="35727"/>
                        <a:pt x="3494" y="53694"/>
                      </a:cubicBezTo>
                      <a:cubicBezTo>
                        <a:pt x="7486" y="69664"/>
                        <a:pt x="15472" y="89627"/>
                        <a:pt x="23457" y="107594"/>
                      </a:cubicBezTo>
                      <a:cubicBezTo>
                        <a:pt x="31442" y="127557"/>
                        <a:pt x="39427" y="145524"/>
                        <a:pt x="49409" y="159498"/>
                      </a:cubicBezTo>
                      <a:cubicBezTo>
                        <a:pt x="57394" y="173473"/>
                        <a:pt x="67376" y="187447"/>
                        <a:pt x="81350" y="189443"/>
                      </a:cubicBezTo>
                      <a:cubicBezTo>
                        <a:pt x="93328" y="191440"/>
                        <a:pt x="109299" y="181458"/>
                        <a:pt x="117284" y="159498"/>
                      </a:cubicBezTo>
                      <a:cubicBezTo>
                        <a:pt x="125270" y="137539"/>
                        <a:pt x="127265" y="103602"/>
                        <a:pt x="113291" y="69664"/>
                      </a:cubicBezTo>
                      <a:cubicBezTo>
                        <a:pt x="99317" y="37723"/>
                        <a:pt x="73365" y="15763"/>
                        <a:pt x="51405" y="5782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1C1A064C-22AC-4835-80FA-3760FBA81455}"/>
                </a:ext>
              </a:extLst>
            </p:cNvPr>
            <p:cNvSpPr/>
            <p:nvPr/>
          </p:nvSpPr>
          <p:spPr>
            <a:xfrm>
              <a:off x="3022361" y="1558673"/>
              <a:ext cx="4077262" cy="407726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959026F0-FA9B-4B1D-B7C4-9E0588AC44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52557">
            <a:off x="3661802" y="4948580"/>
            <a:ext cx="2523963" cy="2341067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097DC796-8A98-4473-A017-3981BE0E4264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58483">
            <a:off x="2545640" y="4310662"/>
            <a:ext cx="3473525" cy="2885987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F16C50A0-AA2E-4259-9420-31A0BD561C85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552557">
            <a:off x="4927987" y="5748601"/>
            <a:ext cx="1600042" cy="1264790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66693D26-E440-4F35-990B-B2C9DF852AC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03A7D37-7C57-4902-83E8-A6EB3B0D71EF}"/>
              </a:ext>
            </a:extLst>
          </p:cNvPr>
          <p:cNvGrpSpPr/>
          <p:nvPr/>
        </p:nvGrpSpPr>
        <p:grpSpPr>
          <a:xfrm>
            <a:off x="3810000" y="558800"/>
            <a:ext cx="4572000" cy="5181600"/>
            <a:chOff x="3810000" y="558800"/>
            <a:chExt cx="4572000" cy="5181600"/>
          </a:xfrm>
        </p:grpSpPr>
        <p:pic>
          <p:nvPicPr>
            <p:cNvPr id="71" name="Graphic 70">
              <a:extLst>
                <a:ext uri="{FF2B5EF4-FFF2-40B4-BE49-F238E27FC236}">
                  <a16:creationId xmlns:a16="http://schemas.microsoft.com/office/drawing/2014/main" id="{CFCE026A-F206-484C-9DD9-D3A73873F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810000" y="558800"/>
              <a:ext cx="4572000" cy="5181600"/>
            </a:xfrm>
            <a:prstGeom prst="rect">
              <a:avLst/>
            </a:prstGeom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AA4EEEF9-E59C-44CF-A11F-9340D574B1A5}"/>
                </a:ext>
              </a:extLst>
            </p:cNvPr>
            <p:cNvSpPr/>
            <p:nvPr/>
          </p:nvSpPr>
          <p:spPr>
            <a:xfrm>
              <a:off x="4825846" y="1389585"/>
              <a:ext cx="2530786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b="1" dirty="0">
                  <a:solidFill>
                    <a:schemeClr val="tx2"/>
                  </a:solidFill>
                  <a:latin typeface="Plantagenet Cherokee" panose="020B0604020202020204" pitchFamily="18" charset="0"/>
                </a:rPr>
                <a:t>Bad luck!</a:t>
              </a:r>
            </a:p>
          </p:txBody>
        </p:sp>
        <p:sp>
          <p:nvSpPr>
            <p:cNvPr id="73" name="Rectangle 72">
              <a:hlinkClick r:id="rId17" action="ppaction://hlinksldjump"/>
              <a:extLst>
                <a:ext uri="{FF2B5EF4-FFF2-40B4-BE49-F238E27FC236}">
                  <a16:creationId xmlns:a16="http://schemas.microsoft.com/office/drawing/2014/main" id="{79B66F88-765D-4066-95AF-D126916F01BE}"/>
                </a:ext>
              </a:extLst>
            </p:cNvPr>
            <p:cNvSpPr/>
            <p:nvPr/>
          </p:nvSpPr>
          <p:spPr>
            <a:xfrm>
              <a:off x="5302816" y="3265714"/>
              <a:ext cx="1586368" cy="12779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Try</a:t>
              </a:r>
              <a:b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</a:br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again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080332BD-40B0-42B3-AF06-8DB84957F9BC}"/>
              </a:ext>
            </a:extLst>
          </p:cNvPr>
          <p:cNvGrpSpPr/>
          <p:nvPr/>
        </p:nvGrpSpPr>
        <p:grpSpPr>
          <a:xfrm>
            <a:off x="446088" y="4681991"/>
            <a:ext cx="3557316" cy="1408534"/>
            <a:chOff x="446088" y="4681991"/>
            <a:chExt cx="3557316" cy="1408534"/>
          </a:xfrm>
        </p:grpSpPr>
        <p:pic>
          <p:nvPicPr>
            <p:cNvPr id="75" name="Graphic 74">
              <a:hlinkClick r:id="rId18" action="ppaction://hlinksldjump"/>
              <a:extLst>
                <a:ext uri="{FF2B5EF4-FFF2-40B4-BE49-F238E27FC236}">
                  <a16:creationId xmlns:a16="http://schemas.microsoft.com/office/drawing/2014/main" id="{D91AA134-E52E-4CCE-8092-0987A2EAD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flipH="1">
              <a:off x="446088" y="4681991"/>
              <a:ext cx="3557316" cy="1408534"/>
            </a:xfrm>
            <a:prstGeom prst="rect">
              <a:avLst/>
            </a:prstGeom>
          </p:spPr>
        </p:pic>
        <p:sp>
          <p:nvSpPr>
            <p:cNvPr id="76" name="Rectangle 75">
              <a:hlinkClick r:id="rId18" action="ppaction://hlinksldjump"/>
              <a:extLst>
                <a:ext uri="{FF2B5EF4-FFF2-40B4-BE49-F238E27FC236}">
                  <a16:creationId xmlns:a16="http://schemas.microsoft.com/office/drawing/2014/main" id="{986238E4-A555-4C1A-A512-697301AFEE9B}"/>
                </a:ext>
              </a:extLst>
            </p:cNvPr>
            <p:cNvSpPr/>
            <p:nvPr/>
          </p:nvSpPr>
          <p:spPr>
            <a:xfrm>
              <a:off x="597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Another game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1227E1B-805F-45F4-9BCD-B4CDE501795F}"/>
              </a:ext>
            </a:extLst>
          </p:cNvPr>
          <p:cNvGrpSpPr/>
          <p:nvPr/>
        </p:nvGrpSpPr>
        <p:grpSpPr>
          <a:xfrm>
            <a:off x="8179072" y="4681991"/>
            <a:ext cx="3557316" cy="1408534"/>
            <a:chOff x="8179072" y="4681991"/>
            <a:chExt cx="3557316" cy="1408534"/>
          </a:xfrm>
        </p:grpSpPr>
        <p:pic>
          <p:nvPicPr>
            <p:cNvPr id="78" name="Graphic 77">
              <a:hlinkClick r:id="rId21" action="ppaction://hlinksldjump"/>
              <a:extLst>
                <a:ext uri="{FF2B5EF4-FFF2-40B4-BE49-F238E27FC236}">
                  <a16:creationId xmlns:a16="http://schemas.microsoft.com/office/drawing/2014/main" id="{90F3E9BD-BE28-4A99-9D10-64634A5AD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8179072" y="4681991"/>
              <a:ext cx="3557316" cy="1408534"/>
            </a:xfrm>
            <a:prstGeom prst="rect">
              <a:avLst/>
            </a:prstGeom>
          </p:spPr>
        </p:pic>
        <p:sp>
          <p:nvSpPr>
            <p:cNvPr id="79" name="Rectangle 78">
              <a:hlinkClick r:id="rId21" action="ppaction://hlinksldjump"/>
              <a:extLst>
                <a:ext uri="{FF2B5EF4-FFF2-40B4-BE49-F238E27FC236}">
                  <a16:creationId xmlns:a16="http://schemas.microsoft.com/office/drawing/2014/main" id="{5D85D091-C91A-495E-B489-5931B3088D36}"/>
                </a:ext>
              </a:extLst>
            </p:cNvPr>
            <p:cNvSpPr/>
            <p:nvPr/>
          </p:nvSpPr>
          <p:spPr>
            <a:xfrm>
              <a:off x="8598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I give up!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811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C -0.03515 -0.13194 -0.03216 -0.19004 -0.05742 -0.24236 C -0.08489 -0.29976 -0.15364 -0.33379 -0.18398 -0.36944 " pathEditMode="relative" rAng="0" ptsTypes="AAA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6" y="-1847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xit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666 -0.00046 L 3.75E-6 1.85185E-6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"/>
                  </p:tgtEl>
                </p:cond>
              </p:nextCondLst>
            </p:seq>
          </p:childTnLst>
        </p:cTn>
      </p:par>
    </p:tnLst>
    <p:bldLst>
      <p:bldP spid="46" grpId="0" animBg="1"/>
      <p:bldP spid="6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21555BA7-6497-4E93-B9C6-BDEE8A3A9BCB}"/>
              </a:ext>
            </a:extLst>
          </p:cNvPr>
          <p:cNvSpPr/>
          <p:nvPr/>
        </p:nvSpPr>
        <p:spPr>
          <a:xfrm>
            <a:off x="0" y="4074913"/>
            <a:ext cx="12192000" cy="2783087"/>
          </a:xfrm>
          <a:custGeom>
            <a:avLst/>
            <a:gdLst>
              <a:gd name="connsiteX0" fmla="*/ 11931904 w 12192000"/>
              <a:gd name="connsiteY0" fmla="*/ 1073 h 2783087"/>
              <a:gd name="connsiteX1" fmla="*/ 12182110 w 12192000"/>
              <a:gd name="connsiteY1" fmla="*/ 54407 h 2783087"/>
              <a:gd name="connsiteX2" fmla="*/ 12192000 w 12192000"/>
              <a:gd name="connsiteY2" fmla="*/ 60520 h 2783087"/>
              <a:gd name="connsiteX3" fmla="*/ 12192000 w 12192000"/>
              <a:gd name="connsiteY3" fmla="*/ 2783087 h 2783087"/>
              <a:gd name="connsiteX4" fmla="*/ 0 w 12192000"/>
              <a:gd name="connsiteY4" fmla="*/ 2783087 h 2783087"/>
              <a:gd name="connsiteX5" fmla="*/ 0 w 12192000"/>
              <a:gd name="connsiteY5" fmla="*/ 463523 h 2783087"/>
              <a:gd name="connsiteX6" fmla="*/ 90692 w 12192000"/>
              <a:gd name="connsiteY6" fmla="*/ 451100 h 2783087"/>
              <a:gd name="connsiteX7" fmla="*/ 2857500 w 12192000"/>
              <a:gd name="connsiteY7" fmla="*/ 84262 h 2783087"/>
              <a:gd name="connsiteX8" fmla="*/ 5321300 w 12192000"/>
              <a:gd name="connsiteY8" fmla="*/ 147762 h 2783087"/>
              <a:gd name="connsiteX9" fmla="*/ 8356600 w 12192000"/>
              <a:gd name="connsiteY9" fmla="*/ 122362 h 2783087"/>
              <a:gd name="connsiteX10" fmla="*/ 10515600 w 12192000"/>
              <a:gd name="connsiteY10" fmla="*/ 185862 h 2783087"/>
              <a:gd name="connsiteX11" fmla="*/ 11931904 w 12192000"/>
              <a:gd name="connsiteY11" fmla="*/ 1073 h 278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783087">
                <a:moveTo>
                  <a:pt x="11931904" y="1073"/>
                </a:moveTo>
                <a:cubicBezTo>
                  <a:pt x="12023852" y="5151"/>
                  <a:pt x="12108190" y="21152"/>
                  <a:pt x="12182110" y="54407"/>
                </a:cubicBezTo>
                <a:lnTo>
                  <a:pt x="12192000" y="60520"/>
                </a:lnTo>
                <a:lnTo>
                  <a:pt x="12192000" y="2783087"/>
                </a:lnTo>
                <a:lnTo>
                  <a:pt x="0" y="2783087"/>
                </a:lnTo>
                <a:lnTo>
                  <a:pt x="0" y="463523"/>
                </a:lnTo>
                <a:lnTo>
                  <a:pt x="90692" y="451100"/>
                </a:lnTo>
                <a:cubicBezTo>
                  <a:pt x="662285" y="369516"/>
                  <a:pt x="2024063" y="133872"/>
                  <a:pt x="2857500" y="84262"/>
                </a:cubicBezTo>
                <a:cubicBezTo>
                  <a:pt x="3746500" y="31345"/>
                  <a:pt x="5321300" y="147762"/>
                  <a:pt x="5321300" y="147762"/>
                </a:cubicBezTo>
                <a:lnTo>
                  <a:pt x="8356600" y="122362"/>
                </a:lnTo>
                <a:cubicBezTo>
                  <a:pt x="9222317" y="128712"/>
                  <a:pt x="10515600" y="185862"/>
                  <a:pt x="10515600" y="185862"/>
                </a:cubicBezTo>
                <a:cubicBezTo>
                  <a:pt x="10975446" y="196049"/>
                  <a:pt x="11527334" y="-16867"/>
                  <a:pt x="11931904" y="1073"/>
                </a:cubicBezTo>
                <a:close/>
              </a:path>
            </a:pathLst>
          </a:custGeom>
          <a:solidFill>
            <a:srgbClr val="E7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196" name="Picture 195">
            <a:extLst>
              <a:ext uri="{FF2B5EF4-FFF2-40B4-BE49-F238E27FC236}">
                <a16:creationId xmlns:a16="http://schemas.microsoft.com/office/drawing/2014/main" id="{23D79305-5DA4-4335-9A3E-C1C65A4EE1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707" y="-1"/>
            <a:ext cx="8692910" cy="52531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55C646-22B7-4AA8-95C7-4E3F4ADE1E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503" y="799023"/>
            <a:ext cx="5967701" cy="6058977"/>
          </a:xfrm>
          <a:prstGeom prst="rect">
            <a:avLst/>
          </a:prstGeom>
        </p:spPr>
      </p:pic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05FE4442-F1C4-4BA4-AEDC-F0CD1B6D3F29}"/>
              </a:ext>
            </a:extLst>
          </p:cNvPr>
          <p:cNvSpPr/>
          <p:nvPr/>
        </p:nvSpPr>
        <p:spPr>
          <a:xfrm>
            <a:off x="7839599" y="2641600"/>
            <a:ext cx="4352403" cy="3775506"/>
          </a:xfrm>
          <a:custGeom>
            <a:avLst/>
            <a:gdLst>
              <a:gd name="connsiteX0" fmla="*/ 196525 w 2803377"/>
              <a:gd name="connsiteY0" fmla="*/ 0 h 4196420"/>
              <a:gd name="connsiteX1" fmla="*/ 2803377 w 2803377"/>
              <a:gd name="connsiteY1" fmla="*/ 0 h 4196420"/>
              <a:gd name="connsiteX2" fmla="*/ 2803377 w 2803377"/>
              <a:gd name="connsiteY2" fmla="*/ 4196420 h 4196420"/>
              <a:gd name="connsiteX3" fmla="*/ 196525 w 2803377"/>
              <a:gd name="connsiteY3" fmla="*/ 4196420 h 4196420"/>
              <a:gd name="connsiteX4" fmla="*/ 0 w 2803377"/>
              <a:gd name="connsiteY4" fmla="*/ 3999895 h 4196420"/>
              <a:gd name="connsiteX5" fmla="*/ 0 w 2803377"/>
              <a:gd name="connsiteY5" fmla="*/ 196525 h 4196420"/>
              <a:gd name="connsiteX6" fmla="*/ 196525 w 2803377"/>
              <a:gd name="connsiteY6" fmla="*/ 0 h 419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377" h="4196420">
                <a:moveTo>
                  <a:pt x="196525" y="0"/>
                </a:moveTo>
                <a:lnTo>
                  <a:pt x="2803377" y="0"/>
                </a:lnTo>
                <a:lnTo>
                  <a:pt x="2803377" y="4196420"/>
                </a:lnTo>
                <a:lnTo>
                  <a:pt x="196525" y="4196420"/>
                </a:lnTo>
                <a:cubicBezTo>
                  <a:pt x="87987" y="4196420"/>
                  <a:pt x="0" y="4108433"/>
                  <a:pt x="0" y="3999895"/>
                </a:cubicBezTo>
                <a:lnTo>
                  <a:pt x="0" y="196525"/>
                </a:lnTo>
                <a:cubicBezTo>
                  <a:pt x="0" y="87987"/>
                  <a:pt x="87987" y="0"/>
                  <a:pt x="196525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326" name="Picture 325">
            <a:extLst>
              <a:ext uri="{FF2B5EF4-FFF2-40B4-BE49-F238E27FC236}">
                <a16:creationId xmlns:a16="http://schemas.microsoft.com/office/drawing/2014/main" id="{F5C473E2-8B09-47FB-9231-91BE497A9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7663" y="726858"/>
            <a:ext cx="2706859" cy="4182218"/>
          </a:xfrm>
          <a:prstGeom prst="rect">
            <a:avLst/>
          </a:prstGeom>
        </p:spPr>
      </p:pic>
      <p:sp>
        <p:nvSpPr>
          <p:cNvPr id="207" name="BUTTON">
            <a:extLst>
              <a:ext uri="{FF2B5EF4-FFF2-40B4-BE49-F238E27FC236}">
                <a16:creationId xmlns:a16="http://schemas.microsoft.com/office/drawing/2014/main" id="{1FC3D89B-5B80-41DF-BA26-31C68F8932DB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cxnSp>
        <p:nvCxnSpPr>
          <p:cNvPr id="328" name="Straight Connector 327">
            <a:extLst>
              <a:ext uri="{FF2B5EF4-FFF2-40B4-BE49-F238E27FC236}">
                <a16:creationId xmlns:a16="http://schemas.microsoft.com/office/drawing/2014/main" id="{FBB922B0-ADE7-45CA-ACC7-5A78DBEE7D71}"/>
              </a:ext>
            </a:extLst>
          </p:cNvPr>
          <p:cNvCxnSpPr>
            <a:cxnSpLocks/>
          </p:cNvCxnSpPr>
          <p:nvPr/>
        </p:nvCxnSpPr>
        <p:spPr>
          <a:xfrm>
            <a:off x="11419142" y="3577293"/>
            <a:ext cx="0" cy="17529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Oval 329">
            <a:hlinkClick r:id="rId5" action="ppaction://hlinksldjump"/>
            <a:extLst>
              <a:ext uri="{FF2B5EF4-FFF2-40B4-BE49-F238E27FC236}">
                <a16:creationId xmlns:a16="http://schemas.microsoft.com/office/drawing/2014/main" id="{611EDEF9-07A5-410F-AD4E-7D31BF747FBA}"/>
              </a:ext>
            </a:extLst>
          </p:cNvPr>
          <p:cNvSpPr/>
          <p:nvPr/>
        </p:nvSpPr>
        <p:spPr>
          <a:xfrm rot="5400000">
            <a:off x="11264961" y="3540287"/>
            <a:ext cx="308362" cy="3083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1" name="Oval 330">
            <a:hlinkClick r:id="rId6" action="ppaction://hlinksldjump"/>
            <a:extLst>
              <a:ext uri="{FF2B5EF4-FFF2-40B4-BE49-F238E27FC236}">
                <a16:creationId xmlns:a16="http://schemas.microsoft.com/office/drawing/2014/main" id="{50DC29F8-BFF7-44E8-B294-F2DC04D4CF97}"/>
              </a:ext>
            </a:extLst>
          </p:cNvPr>
          <p:cNvSpPr/>
          <p:nvPr/>
        </p:nvSpPr>
        <p:spPr>
          <a:xfrm rot="5400000">
            <a:off x="11301499" y="4336616"/>
            <a:ext cx="235286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2" name="Oval 331">
            <a:hlinkClick r:id="rId7" action="ppaction://hlinksldjump"/>
            <a:extLst>
              <a:ext uri="{FF2B5EF4-FFF2-40B4-BE49-F238E27FC236}">
                <a16:creationId xmlns:a16="http://schemas.microsoft.com/office/drawing/2014/main" id="{8518A251-678F-4502-AE42-DDBF56AD7AF5}"/>
              </a:ext>
            </a:extLst>
          </p:cNvPr>
          <p:cNvSpPr/>
          <p:nvPr/>
        </p:nvSpPr>
        <p:spPr>
          <a:xfrm rot="5400000">
            <a:off x="11301968" y="5095940"/>
            <a:ext cx="234347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FCC2DB6-3B39-4EE8-9C2F-9163FCF3B8D3}"/>
              </a:ext>
            </a:extLst>
          </p:cNvPr>
          <p:cNvCxnSpPr>
            <a:cxnSpLocks/>
          </p:cNvCxnSpPr>
          <p:nvPr/>
        </p:nvCxnSpPr>
        <p:spPr>
          <a:xfrm>
            <a:off x="9275795" y="5621045"/>
            <a:ext cx="1752994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hlinkClick r:id="rId8" action="ppaction://hlinksldjump"/>
            <a:extLst>
              <a:ext uri="{FF2B5EF4-FFF2-40B4-BE49-F238E27FC236}">
                <a16:creationId xmlns:a16="http://schemas.microsoft.com/office/drawing/2014/main" id="{39D0650D-D0ED-4537-B22C-A3E06ABF39DC}"/>
              </a:ext>
            </a:extLst>
          </p:cNvPr>
          <p:cNvSpPr/>
          <p:nvPr/>
        </p:nvSpPr>
        <p:spPr>
          <a:xfrm>
            <a:off x="9270463" y="5498541"/>
            <a:ext cx="245012" cy="24500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hlinkClick r:id="rId9" action="ppaction://hlinksldjump"/>
            <a:extLst>
              <a:ext uri="{FF2B5EF4-FFF2-40B4-BE49-F238E27FC236}">
                <a16:creationId xmlns:a16="http://schemas.microsoft.com/office/drawing/2014/main" id="{22C03233-E685-4D9A-A6D0-8A4F0EC8FF41}"/>
              </a:ext>
            </a:extLst>
          </p:cNvPr>
          <p:cNvSpPr/>
          <p:nvPr/>
        </p:nvSpPr>
        <p:spPr>
          <a:xfrm flipV="1">
            <a:off x="10035292" y="5496363"/>
            <a:ext cx="234000" cy="23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Oval 6">
            <a:hlinkClick r:id="rId5" action="ppaction://hlinksldjump"/>
            <a:extLst>
              <a:ext uri="{FF2B5EF4-FFF2-40B4-BE49-F238E27FC236}">
                <a16:creationId xmlns:a16="http://schemas.microsoft.com/office/drawing/2014/main" id="{2B49C667-4065-4ECF-8637-5695C28BE425}"/>
              </a:ext>
            </a:extLst>
          </p:cNvPr>
          <p:cNvSpPr/>
          <p:nvPr/>
        </p:nvSpPr>
        <p:spPr>
          <a:xfrm>
            <a:off x="10756198" y="5465630"/>
            <a:ext cx="310836" cy="31083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F56ABD1-B254-4015-A5EF-7414FDD5ED5E}"/>
              </a:ext>
            </a:extLst>
          </p:cNvPr>
          <p:cNvGrpSpPr/>
          <p:nvPr/>
        </p:nvGrpSpPr>
        <p:grpSpPr>
          <a:xfrm>
            <a:off x="-282858" y="1364740"/>
            <a:ext cx="4100890" cy="4100890"/>
            <a:chOff x="-316117" y="1378555"/>
            <a:chExt cx="4100890" cy="4100890"/>
          </a:xfrm>
        </p:grpSpPr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091E466B-53FE-448A-8501-6893C90B739B}"/>
                </a:ext>
              </a:extLst>
            </p:cNvPr>
            <p:cNvGrpSpPr/>
            <p:nvPr/>
          </p:nvGrpSpPr>
          <p:grpSpPr>
            <a:xfrm rot="979766" flipV="1">
              <a:off x="802077" y="3313350"/>
              <a:ext cx="681063" cy="1948408"/>
              <a:chOff x="3806662" y="1678057"/>
              <a:chExt cx="681063" cy="1948408"/>
            </a:xfrm>
          </p:grpSpPr>
          <p:grpSp>
            <p:nvGrpSpPr>
              <p:cNvPr id="36" name="Graphic 1">
                <a:extLst>
                  <a:ext uri="{FF2B5EF4-FFF2-40B4-BE49-F238E27FC236}">
                    <a16:creationId xmlns:a16="http://schemas.microsoft.com/office/drawing/2014/main" id="{2220830F-A575-43DF-9067-BED4139CD46B}"/>
                  </a:ext>
                </a:extLst>
              </p:cNvPr>
              <p:cNvGrpSpPr/>
              <p:nvPr/>
            </p:nvGrpSpPr>
            <p:grpSpPr>
              <a:xfrm>
                <a:off x="3933355" y="2002673"/>
                <a:ext cx="554370" cy="1623792"/>
                <a:chOff x="3933355" y="2002673"/>
                <a:chExt cx="554370" cy="1623792"/>
              </a:xfrm>
            </p:grpSpPr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F3B80837-E90A-441B-AFBC-173713B85915}"/>
                    </a:ext>
                  </a:extLst>
                </p:cNvPr>
                <p:cNvSpPr/>
                <p:nvPr/>
              </p:nvSpPr>
              <p:spPr>
                <a:xfrm>
                  <a:off x="3950844" y="2015002"/>
                  <a:ext cx="529860" cy="1603479"/>
                </a:xfrm>
                <a:custGeom>
                  <a:avLst/>
                  <a:gdLst>
                    <a:gd name="connsiteX0" fmla="*/ 164803 w 556082"/>
                    <a:gd name="connsiteY0" fmla="*/ 8418 h 1603478"/>
                    <a:gd name="connsiteX1" fmla="*/ 128869 w 556082"/>
                    <a:gd name="connsiteY1" fmla="*/ 68308 h 1603478"/>
                    <a:gd name="connsiteX2" fmla="*/ 96928 w 556082"/>
                    <a:gd name="connsiteY2" fmla="*/ 433 h 1603478"/>
                    <a:gd name="connsiteX3" fmla="*/ 60994 w 556082"/>
                    <a:gd name="connsiteY3" fmla="*/ 64315 h 1603478"/>
                    <a:gd name="connsiteX4" fmla="*/ 31050 w 556082"/>
                    <a:gd name="connsiteY4" fmla="*/ 433 h 1603478"/>
                    <a:gd name="connsiteX5" fmla="*/ 3101 w 556082"/>
                    <a:gd name="connsiteY5" fmla="*/ 176109 h 1603478"/>
                    <a:gd name="connsiteX6" fmla="*/ 172788 w 556082"/>
                    <a:gd name="connsiteY6" fmla="*/ 1040516 h 1603478"/>
                    <a:gd name="connsiteX7" fmla="*/ 426321 w 556082"/>
                    <a:gd name="connsiteY7" fmla="*/ 1603479 h 1603478"/>
                    <a:gd name="connsiteX8" fmla="*/ 556082 w 556082"/>
                    <a:gd name="connsiteY8" fmla="*/ 1429799 h 1603478"/>
                    <a:gd name="connsiteX9" fmla="*/ 192752 w 556082"/>
                    <a:gd name="connsiteY9" fmla="*/ 182098 h 1603478"/>
                    <a:gd name="connsiteX10" fmla="*/ 164803 w 556082"/>
                    <a:gd name="connsiteY10" fmla="*/ 8418 h 1603478"/>
                    <a:gd name="connsiteX0" fmla="*/ 164803 w 529860"/>
                    <a:gd name="connsiteY0" fmla="*/ 8418 h 1603479"/>
                    <a:gd name="connsiteX1" fmla="*/ 128869 w 529860"/>
                    <a:gd name="connsiteY1" fmla="*/ 68308 h 1603479"/>
                    <a:gd name="connsiteX2" fmla="*/ 96928 w 529860"/>
                    <a:gd name="connsiteY2" fmla="*/ 433 h 1603479"/>
                    <a:gd name="connsiteX3" fmla="*/ 60994 w 529860"/>
                    <a:gd name="connsiteY3" fmla="*/ 64315 h 1603479"/>
                    <a:gd name="connsiteX4" fmla="*/ 31050 w 529860"/>
                    <a:gd name="connsiteY4" fmla="*/ 433 h 1603479"/>
                    <a:gd name="connsiteX5" fmla="*/ 3101 w 529860"/>
                    <a:gd name="connsiteY5" fmla="*/ 176109 h 1603479"/>
                    <a:gd name="connsiteX6" fmla="*/ 172788 w 529860"/>
                    <a:gd name="connsiteY6" fmla="*/ 1040516 h 1603479"/>
                    <a:gd name="connsiteX7" fmla="*/ 426321 w 529860"/>
                    <a:gd name="connsiteY7" fmla="*/ 1603479 h 1603479"/>
                    <a:gd name="connsiteX8" fmla="*/ 529860 w 529860"/>
                    <a:gd name="connsiteY8" fmla="*/ 1437997 h 1603479"/>
                    <a:gd name="connsiteX9" fmla="*/ 192752 w 529860"/>
                    <a:gd name="connsiteY9" fmla="*/ 182098 h 1603479"/>
                    <a:gd name="connsiteX10" fmla="*/ 164803 w 529860"/>
                    <a:gd name="connsiteY10" fmla="*/ 8418 h 1603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9860" h="1603479">
                      <a:moveTo>
                        <a:pt x="164803" y="8418"/>
                      </a:moveTo>
                      <a:cubicBezTo>
                        <a:pt x="128869" y="-9548"/>
                        <a:pt x="128869" y="68308"/>
                        <a:pt x="128869" y="68308"/>
                      </a:cubicBezTo>
                      <a:cubicBezTo>
                        <a:pt x="128869" y="68308"/>
                        <a:pt x="122880" y="6422"/>
                        <a:pt x="96928" y="433"/>
                      </a:cubicBezTo>
                      <a:cubicBezTo>
                        <a:pt x="72972" y="-3559"/>
                        <a:pt x="62991" y="46348"/>
                        <a:pt x="60994" y="64315"/>
                      </a:cubicBezTo>
                      <a:cubicBezTo>
                        <a:pt x="58998" y="52337"/>
                        <a:pt x="55005" y="-5556"/>
                        <a:pt x="31050" y="433"/>
                      </a:cubicBezTo>
                      <a:cubicBezTo>
                        <a:pt x="-10873" y="10415"/>
                        <a:pt x="1105" y="120212"/>
                        <a:pt x="3101" y="176109"/>
                      </a:cubicBezTo>
                      <a:cubicBezTo>
                        <a:pt x="5097" y="232006"/>
                        <a:pt x="60994" y="739072"/>
                        <a:pt x="172788" y="1040516"/>
                      </a:cubicBezTo>
                      <a:cubicBezTo>
                        <a:pt x="246652" y="1238152"/>
                        <a:pt x="336487" y="1427802"/>
                        <a:pt x="426321" y="1603479"/>
                      </a:cubicBezTo>
                      <a:cubicBezTo>
                        <a:pt x="469575" y="1545586"/>
                        <a:pt x="486606" y="1495890"/>
                        <a:pt x="529860" y="1437997"/>
                      </a:cubicBezTo>
                      <a:cubicBezTo>
                        <a:pt x="352188" y="1074666"/>
                        <a:pt x="230682" y="661215"/>
                        <a:pt x="192752" y="182098"/>
                      </a:cubicBezTo>
                      <a:cubicBezTo>
                        <a:pt x="190755" y="144168"/>
                        <a:pt x="188759" y="20396"/>
                        <a:pt x="164803" y="8418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CEDB3223-3DE9-4078-A87C-575942EE81F4}"/>
                    </a:ext>
                  </a:extLst>
                </p:cNvPr>
                <p:cNvSpPr/>
                <p:nvPr/>
              </p:nvSpPr>
              <p:spPr>
                <a:xfrm>
                  <a:off x="3933355" y="2002673"/>
                  <a:ext cx="554370" cy="1623792"/>
                </a:xfrm>
                <a:custGeom>
                  <a:avLst/>
                  <a:gdLst>
                    <a:gd name="connsiteX0" fmla="*/ 222220 w 578313"/>
                    <a:gd name="connsiteY0" fmla="*/ 192430 h 1623791"/>
                    <a:gd name="connsiteX1" fmla="*/ 220224 w 578313"/>
                    <a:gd name="connsiteY1" fmla="*/ 166478 h 1623791"/>
                    <a:gd name="connsiteX2" fmla="*/ 186286 w 578313"/>
                    <a:gd name="connsiteY2" fmla="*/ 10765 h 1623791"/>
                    <a:gd name="connsiteX3" fmla="*/ 156341 w 578313"/>
                    <a:gd name="connsiteY3" fmla="*/ 10765 h 1623791"/>
                    <a:gd name="connsiteX4" fmla="*/ 142367 w 578313"/>
                    <a:gd name="connsiteY4" fmla="*/ 28732 h 1623791"/>
                    <a:gd name="connsiteX5" fmla="*/ 112422 w 578313"/>
                    <a:gd name="connsiteY5" fmla="*/ 2780 h 1623791"/>
                    <a:gd name="connsiteX6" fmla="*/ 90463 w 578313"/>
                    <a:gd name="connsiteY6" fmla="*/ 8768 h 1623791"/>
                    <a:gd name="connsiteX7" fmla="*/ 76488 w 578313"/>
                    <a:gd name="connsiteY7" fmla="*/ 26735 h 1623791"/>
                    <a:gd name="connsiteX8" fmla="*/ 60518 w 578313"/>
                    <a:gd name="connsiteY8" fmla="*/ 4776 h 1623791"/>
                    <a:gd name="connsiteX9" fmla="*/ 40555 w 578313"/>
                    <a:gd name="connsiteY9" fmla="*/ 783 h 1623791"/>
                    <a:gd name="connsiteX10" fmla="*/ 2624 w 578313"/>
                    <a:gd name="connsiteY10" fmla="*/ 168474 h 1623791"/>
                    <a:gd name="connsiteX11" fmla="*/ 4621 w 578313"/>
                    <a:gd name="connsiteY11" fmla="*/ 188437 h 1623791"/>
                    <a:gd name="connsiteX12" fmla="*/ 176304 w 578313"/>
                    <a:gd name="connsiteY12" fmla="*/ 1054840 h 1623791"/>
                    <a:gd name="connsiteX13" fmla="*/ 429837 w 578313"/>
                    <a:gd name="connsiteY13" fmla="*/ 1617803 h 1623791"/>
                    <a:gd name="connsiteX14" fmla="*/ 439819 w 578313"/>
                    <a:gd name="connsiteY14" fmla="*/ 1623792 h 1623791"/>
                    <a:gd name="connsiteX15" fmla="*/ 445808 w 578313"/>
                    <a:gd name="connsiteY15" fmla="*/ 1621796 h 1623791"/>
                    <a:gd name="connsiteX16" fmla="*/ 451797 w 578313"/>
                    <a:gd name="connsiteY16" fmla="*/ 1605825 h 1623791"/>
                    <a:gd name="connsiteX17" fmla="*/ 198264 w 578313"/>
                    <a:gd name="connsiteY17" fmla="*/ 1044859 h 1623791"/>
                    <a:gd name="connsiteX18" fmla="*/ 28577 w 578313"/>
                    <a:gd name="connsiteY18" fmla="*/ 184445 h 1623791"/>
                    <a:gd name="connsiteX19" fmla="*/ 26580 w 578313"/>
                    <a:gd name="connsiteY19" fmla="*/ 162485 h 1623791"/>
                    <a:gd name="connsiteX20" fmla="*/ 46544 w 578313"/>
                    <a:gd name="connsiteY20" fmla="*/ 18750 h 1623791"/>
                    <a:gd name="connsiteX21" fmla="*/ 60518 w 578313"/>
                    <a:gd name="connsiteY21" fmla="*/ 64665 h 1623791"/>
                    <a:gd name="connsiteX22" fmla="*/ 62514 w 578313"/>
                    <a:gd name="connsiteY22" fmla="*/ 74647 h 1623791"/>
                    <a:gd name="connsiteX23" fmla="*/ 74492 w 578313"/>
                    <a:gd name="connsiteY23" fmla="*/ 82632 h 1623791"/>
                    <a:gd name="connsiteX24" fmla="*/ 84474 w 578313"/>
                    <a:gd name="connsiteY24" fmla="*/ 70654 h 1623791"/>
                    <a:gd name="connsiteX25" fmla="*/ 102441 w 578313"/>
                    <a:gd name="connsiteY25" fmla="*/ 20746 h 1623791"/>
                    <a:gd name="connsiteX26" fmla="*/ 106433 w 578313"/>
                    <a:gd name="connsiteY26" fmla="*/ 18750 h 1623791"/>
                    <a:gd name="connsiteX27" fmla="*/ 128393 w 578313"/>
                    <a:gd name="connsiteY27" fmla="*/ 74647 h 1623791"/>
                    <a:gd name="connsiteX28" fmla="*/ 140371 w 578313"/>
                    <a:gd name="connsiteY28" fmla="*/ 84629 h 1623791"/>
                    <a:gd name="connsiteX29" fmla="*/ 152349 w 578313"/>
                    <a:gd name="connsiteY29" fmla="*/ 72651 h 1623791"/>
                    <a:gd name="connsiteX30" fmla="*/ 166323 w 578313"/>
                    <a:gd name="connsiteY30" fmla="*/ 22743 h 1623791"/>
                    <a:gd name="connsiteX31" fmla="*/ 172312 w 578313"/>
                    <a:gd name="connsiteY31" fmla="*/ 22743 h 1623791"/>
                    <a:gd name="connsiteX32" fmla="*/ 192275 w 578313"/>
                    <a:gd name="connsiteY32" fmla="*/ 158492 h 1623791"/>
                    <a:gd name="connsiteX33" fmla="*/ 194271 w 578313"/>
                    <a:gd name="connsiteY33" fmla="*/ 186441 h 1623791"/>
                    <a:gd name="connsiteX34" fmla="*/ 555606 w 578313"/>
                    <a:gd name="connsiteY34" fmla="*/ 1436138 h 1623791"/>
                    <a:gd name="connsiteX35" fmla="*/ 571576 w 578313"/>
                    <a:gd name="connsiteY35" fmla="*/ 1442127 h 1623791"/>
                    <a:gd name="connsiteX36" fmla="*/ 577565 w 578313"/>
                    <a:gd name="connsiteY36" fmla="*/ 1426156 h 1623791"/>
                    <a:gd name="connsiteX37" fmla="*/ 222220 w 578313"/>
                    <a:gd name="connsiteY37" fmla="*/ 192430 h 1623791"/>
                    <a:gd name="connsiteX0" fmla="*/ 222220 w 578313"/>
                    <a:gd name="connsiteY0" fmla="*/ 192430 h 1623792"/>
                    <a:gd name="connsiteX1" fmla="*/ 220224 w 578313"/>
                    <a:gd name="connsiteY1" fmla="*/ 166478 h 1623792"/>
                    <a:gd name="connsiteX2" fmla="*/ 186286 w 578313"/>
                    <a:gd name="connsiteY2" fmla="*/ 10765 h 1623792"/>
                    <a:gd name="connsiteX3" fmla="*/ 156341 w 578313"/>
                    <a:gd name="connsiteY3" fmla="*/ 10765 h 1623792"/>
                    <a:gd name="connsiteX4" fmla="*/ 142367 w 578313"/>
                    <a:gd name="connsiteY4" fmla="*/ 28732 h 1623792"/>
                    <a:gd name="connsiteX5" fmla="*/ 112422 w 578313"/>
                    <a:gd name="connsiteY5" fmla="*/ 2780 h 1623792"/>
                    <a:gd name="connsiteX6" fmla="*/ 90463 w 578313"/>
                    <a:gd name="connsiteY6" fmla="*/ 8768 h 1623792"/>
                    <a:gd name="connsiteX7" fmla="*/ 76488 w 578313"/>
                    <a:gd name="connsiteY7" fmla="*/ 26735 h 1623792"/>
                    <a:gd name="connsiteX8" fmla="*/ 60518 w 578313"/>
                    <a:gd name="connsiteY8" fmla="*/ 4776 h 1623792"/>
                    <a:gd name="connsiteX9" fmla="*/ 40555 w 578313"/>
                    <a:gd name="connsiteY9" fmla="*/ 783 h 1623792"/>
                    <a:gd name="connsiteX10" fmla="*/ 2624 w 578313"/>
                    <a:gd name="connsiteY10" fmla="*/ 168474 h 1623792"/>
                    <a:gd name="connsiteX11" fmla="*/ 4621 w 578313"/>
                    <a:gd name="connsiteY11" fmla="*/ 188437 h 1623792"/>
                    <a:gd name="connsiteX12" fmla="*/ 176304 w 578313"/>
                    <a:gd name="connsiteY12" fmla="*/ 1054840 h 1623792"/>
                    <a:gd name="connsiteX13" fmla="*/ 429837 w 578313"/>
                    <a:gd name="connsiteY13" fmla="*/ 1617803 h 1623792"/>
                    <a:gd name="connsiteX14" fmla="*/ 439819 w 578313"/>
                    <a:gd name="connsiteY14" fmla="*/ 1623792 h 1623792"/>
                    <a:gd name="connsiteX15" fmla="*/ 445808 w 578313"/>
                    <a:gd name="connsiteY15" fmla="*/ 1621796 h 1623792"/>
                    <a:gd name="connsiteX16" fmla="*/ 451797 w 578313"/>
                    <a:gd name="connsiteY16" fmla="*/ 1605825 h 1623792"/>
                    <a:gd name="connsiteX17" fmla="*/ 198264 w 578313"/>
                    <a:gd name="connsiteY17" fmla="*/ 1044859 h 1623792"/>
                    <a:gd name="connsiteX18" fmla="*/ 28577 w 578313"/>
                    <a:gd name="connsiteY18" fmla="*/ 184445 h 1623792"/>
                    <a:gd name="connsiteX19" fmla="*/ 26580 w 578313"/>
                    <a:gd name="connsiteY19" fmla="*/ 162485 h 1623792"/>
                    <a:gd name="connsiteX20" fmla="*/ 46544 w 578313"/>
                    <a:gd name="connsiteY20" fmla="*/ 18750 h 1623792"/>
                    <a:gd name="connsiteX21" fmla="*/ 60518 w 578313"/>
                    <a:gd name="connsiteY21" fmla="*/ 64665 h 1623792"/>
                    <a:gd name="connsiteX22" fmla="*/ 62514 w 578313"/>
                    <a:gd name="connsiteY22" fmla="*/ 74647 h 1623792"/>
                    <a:gd name="connsiteX23" fmla="*/ 74492 w 578313"/>
                    <a:gd name="connsiteY23" fmla="*/ 82632 h 1623792"/>
                    <a:gd name="connsiteX24" fmla="*/ 84474 w 578313"/>
                    <a:gd name="connsiteY24" fmla="*/ 70654 h 1623792"/>
                    <a:gd name="connsiteX25" fmla="*/ 102441 w 578313"/>
                    <a:gd name="connsiteY25" fmla="*/ 20746 h 1623792"/>
                    <a:gd name="connsiteX26" fmla="*/ 106433 w 578313"/>
                    <a:gd name="connsiteY26" fmla="*/ 18750 h 1623792"/>
                    <a:gd name="connsiteX27" fmla="*/ 128393 w 578313"/>
                    <a:gd name="connsiteY27" fmla="*/ 74647 h 1623792"/>
                    <a:gd name="connsiteX28" fmla="*/ 140371 w 578313"/>
                    <a:gd name="connsiteY28" fmla="*/ 84629 h 1623792"/>
                    <a:gd name="connsiteX29" fmla="*/ 152349 w 578313"/>
                    <a:gd name="connsiteY29" fmla="*/ 72651 h 1623792"/>
                    <a:gd name="connsiteX30" fmla="*/ 166323 w 578313"/>
                    <a:gd name="connsiteY30" fmla="*/ 22743 h 1623792"/>
                    <a:gd name="connsiteX31" fmla="*/ 172312 w 578313"/>
                    <a:gd name="connsiteY31" fmla="*/ 22743 h 1623792"/>
                    <a:gd name="connsiteX32" fmla="*/ 192275 w 578313"/>
                    <a:gd name="connsiteY32" fmla="*/ 158492 h 1623792"/>
                    <a:gd name="connsiteX33" fmla="*/ 194271 w 578313"/>
                    <a:gd name="connsiteY33" fmla="*/ 186441 h 1623792"/>
                    <a:gd name="connsiteX34" fmla="*/ 538063 w 578313"/>
                    <a:gd name="connsiteY34" fmla="*/ 1450849 h 1623792"/>
                    <a:gd name="connsiteX35" fmla="*/ 571576 w 578313"/>
                    <a:gd name="connsiteY35" fmla="*/ 1442127 h 1623792"/>
                    <a:gd name="connsiteX36" fmla="*/ 577565 w 578313"/>
                    <a:gd name="connsiteY36" fmla="*/ 1426156 h 1623792"/>
                    <a:gd name="connsiteX37" fmla="*/ 222220 w 578313"/>
                    <a:gd name="connsiteY37" fmla="*/ 192430 h 1623792"/>
                    <a:gd name="connsiteX0" fmla="*/ 222220 w 572620"/>
                    <a:gd name="connsiteY0" fmla="*/ 192430 h 1623792"/>
                    <a:gd name="connsiteX1" fmla="*/ 220224 w 572620"/>
                    <a:gd name="connsiteY1" fmla="*/ 166478 h 1623792"/>
                    <a:gd name="connsiteX2" fmla="*/ 186286 w 572620"/>
                    <a:gd name="connsiteY2" fmla="*/ 10765 h 1623792"/>
                    <a:gd name="connsiteX3" fmla="*/ 156341 w 572620"/>
                    <a:gd name="connsiteY3" fmla="*/ 10765 h 1623792"/>
                    <a:gd name="connsiteX4" fmla="*/ 142367 w 572620"/>
                    <a:gd name="connsiteY4" fmla="*/ 28732 h 1623792"/>
                    <a:gd name="connsiteX5" fmla="*/ 112422 w 572620"/>
                    <a:gd name="connsiteY5" fmla="*/ 2780 h 1623792"/>
                    <a:gd name="connsiteX6" fmla="*/ 90463 w 572620"/>
                    <a:gd name="connsiteY6" fmla="*/ 8768 h 1623792"/>
                    <a:gd name="connsiteX7" fmla="*/ 76488 w 572620"/>
                    <a:gd name="connsiteY7" fmla="*/ 26735 h 1623792"/>
                    <a:gd name="connsiteX8" fmla="*/ 60518 w 572620"/>
                    <a:gd name="connsiteY8" fmla="*/ 4776 h 1623792"/>
                    <a:gd name="connsiteX9" fmla="*/ 40555 w 572620"/>
                    <a:gd name="connsiteY9" fmla="*/ 783 h 1623792"/>
                    <a:gd name="connsiteX10" fmla="*/ 2624 w 572620"/>
                    <a:gd name="connsiteY10" fmla="*/ 168474 h 1623792"/>
                    <a:gd name="connsiteX11" fmla="*/ 4621 w 572620"/>
                    <a:gd name="connsiteY11" fmla="*/ 188437 h 1623792"/>
                    <a:gd name="connsiteX12" fmla="*/ 176304 w 572620"/>
                    <a:gd name="connsiteY12" fmla="*/ 1054840 h 1623792"/>
                    <a:gd name="connsiteX13" fmla="*/ 429837 w 572620"/>
                    <a:gd name="connsiteY13" fmla="*/ 1617803 h 1623792"/>
                    <a:gd name="connsiteX14" fmla="*/ 439819 w 572620"/>
                    <a:gd name="connsiteY14" fmla="*/ 1623792 h 1623792"/>
                    <a:gd name="connsiteX15" fmla="*/ 445808 w 572620"/>
                    <a:gd name="connsiteY15" fmla="*/ 1621796 h 1623792"/>
                    <a:gd name="connsiteX16" fmla="*/ 451797 w 572620"/>
                    <a:gd name="connsiteY16" fmla="*/ 1605825 h 1623792"/>
                    <a:gd name="connsiteX17" fmla="*/ 198264 w 572620"/>
                    <a:gd name="connsiteY17" fmla="*/ 1044859 h 1623792"/>
                    <a:gd name="connsiteX18" fmla="*/ 28577 w 572620"/>
                    <a:gd name="connsiteY18" fmla="*/ 184445 h 1623792"/>
                    <a:gd name="connsiteX19" fmla="*/ 26580 w 572620"/>
                    <a:gd name="connsiteY19" fmla="*/ 162485 h 1623792"/>
                    <a:gd name="connsiteX20" fmla="*/ 46544 w 572620"/>
                    <a:gd name="connsiteY20" fmla="*/ 18750 h 1623792"/>
                    <a:gd name="connsiteX21" fmla="*/ 60518 w 572620"/>
                    <a:gd name="connsiteY21" fmla="*/ 64665 h 1623792"/>
                    <a:gd name="connsiteX22" fmla="*/ 62514 w 572620"/>
                    <a:gd name="connsiteY22" fmla="*/ 74647 h 1623792"/>
                    <a:gd name="connsiteX23" fmla="*/ 74492 w 572620"/>
                    <a:gd name="connsiteY23" fmla="*/ 82632 h 1623792"/>
                    <a:gd name="connsiteX24" fmla="*/ 84474 w 572620"/>
                    <a:gd name="connsiteY24" fmla="*/ 70654 h 1623792"/>
                    <a:gd name="connsiteX25" fmla="*/ 102441 w 572620"/>
                    <a:gd name="connsiteY25" fmla="*/ 20746 h 1623792"/>
                    <a:gd name="connsiteX26" fmla="*/ 106433 w 572620"/>
                    <a:gd name="connsiteY26" fmla="*/ 18750 h 1623792"/>
                    <a:gd name="connsiteX27" fmla="*/ 128393 w 572620"/>
                    <a:gd name="connsiteY27" fmla="*/ 74647 h 1623792"/>
                    <a:gd name="connsiteX28" fmla="*/ 140371 w 572620"/>
                    <a:gd name="connsiteY28" fmla="*/ 84629 h 1623792"/>
                    <a:gd name="connsiteX29" fmla="*/ 152349 w 572620"/>
                    <a:gd name="connsiteY29" fmla="*/ 72651 h 1623792"/>
                    <a:gd name="connsiteX30" fmla="*/ 166323 w 572620"/>
                    <a:gd name="connsiteY30" fmla="*/ 22743 h 1623792"/>
                    <a:gd name="connsiteX31" fmla="*/ 172312 w 572620"/>
                    <a:gd name="connsiteY31" fmla="*/ 22743 h 1623792"/>
                    <a:gd name="connsiteX32" fmla="*/ 192275 w 572620"/>
                    <a:gd name="connsiteY32" fmla="*/ 158492 h 1623792"/>
                    <a:gd name="connsiteX33" fmla="*/ 194271 w 572620"/>
                    <a:gd name="connsiteY33" fmla="*/ 186441 h 1623792"/>
                    <a:gd name="connsiteX34" fmla="*/ 538063 w 572620"/>
                    <a:gd name="connsiteY34" fmla="*/ 1450849 h 1623792"/>
                    <a:gd name="connsiteX35" fmla="*/ 571576 w 572620"/>
                    <a:gd name="connsiteY35" fmla="*/ 1442127 h 1623792"/>
                    <a:gd name="connsiteX36" fmla="*/ 553927 w 572620"/>
                    <a:gd name="connsiteY36" fmla="*/ 1439081 h 1623792"/>
                    <a:gd name="connsiteX37" fmla="*/ 222220 w 572620"/>
                    <a:gd name="connsiteY37" fmla="*/ 192430 h 1623792"/>
                    <a:gd name="connsiteX0" fmla="*/ 222220 w 554370"/>
                    <a:gd name="connsiteY0" fmla="*/ 192430 h 1623792"/>
                    <a:gd name="connsiteX1" fmla="*/ 220224 w 554370"/>
                    <a:gd name="connsiteY1" fmla="*/ 166478 h 1623792"/>
                    <a:gd name="connsiteX2" fmla="*/ 186286 w 554370"/>
                    <a:gd name="connsiteY2" fmla="*/ 10765 h 1623792"/>
                    <a:gd name="connsiteX3" fmla="*/ 156341 w 554370"/>
                    <a:gd name="connsiteY3" fmla="*/ 10765 h 1623792"/>
                    <a:gd name="connsiteX4" fmla="*/ 142367 w 554370"/>
                    <a:gd name="connsiteY4" fmla="*/ 28732 h 1623792"/>
                    <a:gd name="connsiteX5" fmla="*/ 112422 w 554370"/>
                    <a:gd name="connsiteY5" fmla="*/ 2780 h 1623792"/>
                    <a:gd name="connsiteX6" fmla="*/ 90463 w 554370"/>
                    <a:gd name="connsiteY6" fmla="*/ 8768 h 1623792"/>
                    <a:gd name="connsiteX7" fmla="*/ 76488 w 554370"/>
                    <a:gd name="connsiteY7" fmla="*/ 26735 h 1623792"/>
                    <a:gd name="connsiteX8" fmla="*/ 60518 w 554370"/>
                    <a:gd name="connsiteY8" fmla="*/ 4776 h 1623792"/>
                    <a:gd name="connsiteX9" fmla="*/ 40555 w 554370"/>
                    <a:gd name="connsiteY9" fmla="*/ 783 h 1623792"/>
                    <a:gd name="connsiteX10" fmla="*/ 2624 w 554370"/>
                    <a:gd name="connsiteY10" fmla="*/ 168474 h 1623792"/>
                    <a:gd name="connsiteX11" fmla="*/ 4621 w 554370"/>
                    <a:gd name="connsiteY11" fmla="*/ 188437 h 1623792"/>
                    <a:gd name="connsiteX12" fmla="*/ 176304 w 554370"/>
                    <a:gd name="connsiteY12" fmla="*/ 1054840 h 1623792"/>
                    <a:gd name="connsiteX13" fmla="*/ 429837 w 554370"/>
                    <a:gd name="connsiteY13" fmla="*/ 1617803 h 1623792"/>
                    <a:gd name="connsiteX14" fmla="*/ 439819 w 554370"/>
                    <a:gd name="connsiteY14" fmla="*/ 1623792 h 1623792"/>
                    <a:gd name="connsiteX15" fmla="*/ 445808 w 554370"/>
                    <a:gd name="connsiteY15" fmla="*/ 1621796 h 1623792"/>
                    <a:gd name="connsiteX16" fmla="*/ 451797 w 554370"/>
                    <a:gd name="connsiteY16" fmla="*/ 1605825 h 1623792"/>
                    <a:gd name="connsiteX17" fmla="*/ 198264 w 554370"/>
                    <a:gd name="connsiteY17" fmla="*/ 1044859 h 1623792"/>
                    <a:gd name="connsiteX18" fmla="*/ 28577 w 554370"/>
                    <a:gd name="connsiteY18" fmla="*/ 184445 h 1623792"/>
                    <a:gd name="connsiteX19" fmla="*/ 26580 w 554370"/>
                    <a:gd name="connsiteY19" fmla="*/ 162485 h 1623792"/>
                    <a:gd name="connsiteX20" fmla="*/ 46544 w 554370"/>
                    <a:gd name="connsiteY20" fmla="*/ 18750 h 1623792"/>
                    <a:gd name="connsiteX21" fmla="*/ 60518 w 554370"/>
                    <a:gd name="connsiteY21" fmla="*/ 64665 h 1623792"/>
                    <a:gd name="connsiteX22" fmla="*/ 62514 w 554370"/>
                    <a:gd name="connsiteY22" fmla="*/ 74647 h 1623792"/>
                    <a:gd name="connsiteX23" fmla="*/ 74492 w 554370"/>
                    <a:gd name="connsiteY23" fmla="*/ 82632 h 1623792"/>
                    <a:gd name="connsiteX24" fmla="*/ 84474 w 554370"/>
                    <a:gd name="connsiteY24" fmla="*/ 70654 h 1623792"/>
                    <a:gd name="connsiteX25" fmla="*/ 102441 w 554370"/>
                    <a:gd name="connsiteY25" fmla="*/ 20746 h 1623792"/>
                    <a:gd name="connsiteX26" fmla="*/ 106433 w 554370"/>
                    <a:gd name="connsiteY26" fmla="*/ 18750 h 1623792"/>
                    <a:gd name="connsiteX27" fmla="*/ 128393 w 554370"/>
                    <a:gd name="connsiteY27" fmla="*/ 74647 h 1623792"/>
                    <a:gd name="connsiteX28" fmla="*/ 140371 w 554370"/>
                    <a:gd name="connsiteY28" fmla="*/ 84629 h 1623792"/>
                    <a:gd name="connsiteX29" fmla="*/ 152349 w 554370"/>
                    <a:gd name="connsiteY29" fmla="*/ 72651 h 1623792"/>
                    <a:gd name="connsiteX30" fmla="*/ 166323 w 554370"/>
                    <a:gd name="connsiteY30" fmla="*/ 22743 h 1623792"/>
                    <a:gd name="connsiteX31" fmla="*/ 172312 w 554370"/>
                    <a:gd name="connsiteY31" fmla="*/ 22743 h 1623792"/>
                    <a:gd name="connsiteX32" fmla="*/ 192275 w 554370"/>
                    <a:gd name="connsiteY32" fmla="*/ 158492 h 1623792"/>
                    <a:gd name="connsiteX33" fmla="*/ 194271 w 554370"/>
                    <a:gd name="connsiteY33" fmla="*/ 186441 h 1623792"/>
                    <a:gd name="connsiteX34" fmla="*/ 538063 w 554370"/>
                    <a:gd name="connsiteY34" fmla="*/ 1450849 h 1623792"/>
                    <a:gd name="connsiteX35" fmla="*/ 544891 w 554370"/>
                    <a:gd name="connsiteY35" fmla="*/ 1454159 h 1623792"/>
                    <a:gd name="connsiteX36" fmla="*/ 553927 w 554370"/>
                    <a:gd name="connsiteY36" fmla="*/ 1439081 h 1623792"/>
                    <a:gd name="connsiteX37" fmla="*/ 222220 w 554370"/>
                    <a:gd name="connsiteY37" fmla="*/ 192430 h 16237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554370" h="1623792">
                      <a:moveTo>
                        <a:pt x="222220" y="192430"/>
                      </a:moveTo>
                      <a:cubicBezTo>
                        <a:pt x="222220" y="186441"/>
                        <a:pt x="222220" y="176459"/>
                        <a:pt x="220224" y="166478"/>
                      </a:cubicBezTo>
                      <a:cubicBezTo>
                        <a:pt x="216231" y="74647"/>
                        <a:pt x="208246" y="22743"/>
                        <a:pt x="186286" y="10765"/>
                      </a:cubicBezTo>
                      <a:cubicBezTo>
                        <a:pt x="172312" y="4776"/>
                        <a:pt x="162330" y="6772"/>
                        <a:pt x="156341" y="10765"/>
                      </a:cubicBezTo>
                      <a:cubicBezTo>
                        <a:pt x="150352" y="14757"/>
                        <a:pt x="144363" y="20746"/>
                        <a:pt x="142367" y="28732"/>
                      </a:cubicBezTo>
                      <a:cubicBezTo>
                        <a:pt x="136378" y="14757"/>
                        <a:pt x="126396" y="4776"/>
                        <a:pt x="112422" y="2780"/>
                      </a:cubicBezTo>
                      <a:cubicBezTo>
                        <a:pt x="104437" y="783"/>
                        <a:pt x="96452" y="2780"/>
                        <a:pt x="90463" y="8768"/>
                      </a:cubicBezTo>
                      <a:cubicBezTo>
                        <a:pt x="84474" y="12761"/>
                        <a:pt x="80481" y="18750"/>
                        <a:pt x="76488" y="26735"/>
                      </a:cubicBezTo>
                      <a:cubicBezTo>
                        <a:pt x="72496" y="16754"/>
                        <a:pt x="68503" y="8768"/>
                        <a:pt x="60518" y="4776"/>
                      </a:cubicBezTo>
                      <a:cubicBezTo>
                        <a:pt x="54529" y="783"/>
                        <a:pt x="48540" y="-1213"/>
                        <a:pt x="40555" y="783"/>
                      </a:cubicBezTo>
                      <a:cubicBezTo>
                        <a:pt x="-7357" y="12761"/>
                        <a:pt x="-1368" y="102596"/>
                        <a:pt x="2624" y="168474"/>
                      </a:cubicBezTo>
                      <a:cubicBezTo>
                        <a:pt x="2624" y="176459"/>
                        <a:pt x="2624" y="182448"/>
                        <a:pt x="4621" y="188437"/>
                      </a:cubicBezTo>
                      <a:cubicBezTo>
                        <a:pt x="6617" y="234353"/>
                        <a:pt x="60518" y="747407"/>
                        <a:pt x="176304" y="1054840"/>
                      </a:cubicBezTo>
                      <a:cubicBezTo>
                        <a:pt x="240187" y="1226524"/>
                        <a:pt x="320040" y="1406193"/>
                        <a:pt x="429837" y="1617803"/>
                      </a:cubicBezTo>
                      <a:cubicBezTo>
                        <a:pt x="431834" y="1621796"/>
                        <a:pt x="435826" y="1623792"/>
                        <a:pt x="439819" y="1623792"/>
                      </a:cubicBezTo>
                      <a:cubicBezTo>
                        <a:pt x="441815" y="1623792"/>
                        <a:pt x="443812" y="1623792"/>
                        <a:pt x="445808" y="1621796"/>
                      </a:cubicBezTo>
                      <a:cubicBezTo>
                        <a:pt x="451797" y="1619799"/>
                        <a:pt x="453793" y="1611814"/>
                        <a:pt x="451797" y="1605825"/>
                      </a:cubicBezTo>
                      <a:cubicBezTo>
                        <a:pt x="341999" y="1394215"/>
                        <a:pt x="262146" y="1214546"/>
                        <a:pt x="198264" y="1044859"/>
                      </a:cubicBezTo>
                      <a:cubicBezTo>
                        <a:pt x="84474" y="739422"/>
                        <a:pt x="30573" y="230360"/>
                        <a:pt x="28577" y="184445"/>
                      </a:cubicBezTo>
                      <a:cubicBezTo>
                        <a:pt x="28577" y="178456"/>
                        <a:pt x="28577" y="170470"/>
                        <a:pt x="26580" y="162485"/>
                      </a:cubicBezTo>
                      <a:cubicBezTo>
                        <a:pt x="24584" y="118566"/>
                        <a:pt x="18595" y="26735"/>
                        <a:pt x="46544" y="18750"/>
                      </a:cubicBezTo>
                      <a:cubicBezTo>
                        <a:pt x="48540" y="18750"/>
                        <a:pt x="54529" y="24739"/>
                        <a:pt x="60518" y="64665"/>
                      </a:cubicBezTo>
                      <a:cubicBezTo>
                        <a:pt x="60518" y="68658"/>
                        <a:pt x="62514" y="72651"/>
                        <a:pt x="62514" y="74647"/>
                      </a:cubicBezTo>
                      <a:cubicBezTo>
                        <a:pt x="64510" y="80636"/>
                        <a:pt x="68503" y="84629"/>
                        <a:pt x="74492" y="82632"/>
                      </a:cubicBezTo>
                      <a:cubicBezTo>
                        <a:pt x="80481" y="82632"/>
                        <a:pt x="84474" y="76643"/>
                        <a:pt x="84474" y="70654"/>
                      </a:cubicBezTo>
                      <a:cubicBezTo>
                        <a:pt x="84474" y="56680"/>
                        <a:pt x="92459" y="28732"/>
                        <a:pt x="102441" y="20746"/>
                      </a:cubicBezTo>
                      <a:cubicBezTo>
                        <a:pt x="104437" y="18750"/>
                        <a:pt x="104437" y="18750"/>
                        <a:pt x="106433" y="18750"/>
                      </a:cubicBezTo>
                      <a:cubicBezTo>
                        <a:pt x="116415" y="20746"/>
                        <a:pt x="126396" y="50691"/>
                        <a:pt x="128393" y="74647"/>
                      </a:cubicBezTo>
                      <a:cubicBezTo>
                        <a:pt x="128393" y="80636"/>
                        <a:pt x="134382" y="84629"/>
                        <a:pt x="140371" y="84629"/>
                      </a:cubicBezTo>
                      <a:cubicBezTo>
                        <a:pt x="146360" y="84629"/>
                        <a:pt x="152349" y="78640"/>
                        <a:pt x="152349" y="72651"/>
                      </a:cubicBezTo>
                      <a:cubicBezTo>
                        <a:pt x="152349" y="52688"/>
                        <a:pt x="158338" y="26735"/>
                        <a:pt x="166323" y="22743"/>
                      </a:cubicBezTo>
                      <a:cubicBezTo>
                        <a:pt x="166323" y="22743"/>
                        <a:pt x="168319" y="20746"/>
                        <a:pt x="172312" y="22743"/>
                      </a:cubicBezTo>
                      <a:cubicBezTo>
                        <a:pt x="186286" y="30728"/>
                        <a:pt x="192275" y="126551"/>
                        <a:pt x="192275" y="158492"/>
                      </a:cubicBezTo>
                      <a:cubicBezTo>
                        <a:pt x="192275" y="170470"/>
                        <a:pt x="194271" y="178456"/>
                        <a:pt x="194271" y="186441"/>
                      </a:cubicBezTo>
                      <a:cubicBezTo>
                        <a:pt x="228209" y="599679"/>
                        <a:pt x="324456" y="1011658"/>
                        <a:pt x="538063" y="1450849"/>
                      </a:cubicBezTo>
                      <a:cubicBezTo>
                        <a:pt x="540059" y="1456838"/>
                        <a:pt x="538902" y="1456155"/>
                        <a:pt x="544891" y="1454159"/>
                      </a:cubicBezTo>
                      <a:cubicBezTo>
                        <a:pt x="550880" y="1452162"/>
                        <a:pt x="555923" y="1445070"/>
                        <a:pt x="553927" y="1439081"/>
                      </a:cubicBezTo>
                      <a:cubicBezTo>
                        <a:pt x="346310" y="1009872"/>
                        <a:pt x="254161" y="603672"/>
                        <a:pt x="222220" y="192430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  <p:grpSp>
            <p:nvGrpSpPr>
              <p:cNvPr id="172" name="Graphic 1">
                <a:extLst>
                  <a:ext uri="{FF2B5EF4-FFF2-40B4-BE49-F238E27FC236}">
                    <a16:creationId xmlns:a16="http://schemas.microsoft.com/office/drawing/2014/main" id="{2220830F-A575-43DF-9067-BED4139CD46B}"/>
                  </a:ext>
                </a:extLst>
              </p:cNvPr>
              <p:cNvGrpSpPr/>
              <p:nvPr/>
            </p:nvGrpSpPr>
            <p:grpSpPr>
              <a:xfrm>
                <a:off x="3806662" y="1678057"/>
                <a:ext cx="467622" cy="610874"/>
                <a:chOff x="3806662" y="1678057"/>
                <a:chExt cx="467622" cy="610874"/>
              </a:xfrm>
            </p:grpSpPr>
            <p:grpSp>
              <p:nvGrpSpPr>
                <p:cNvPr id="173" name="Graphic 1">
                  <a:extLst>
                    <a:ext uri="{FF2B5EF4-FFF2-40B4-BE49-F238E27FC236}">
                      <a16:creationId xmlns:a16="http://schemas.microsoft.com/office/drawing/2014/main" id="{2220830F-A575-43DF-9067-BED4139CD46B}"/>
                    </a:ext>
                  </a:extLst>
                </p:cNvPr>
                <p:cNvGrpSpPr/>
                <p:nvPr/>
              </p:nvGrpSpPr>
              <p:grpSpPr>
                <a:xfrm>
                  <a:off x="3806662" y="1678057"/>
                  <a:ext cx="467622" cy="610874"/>
                  <a:chOff x="3806662" y="1678057"/>
                  <a:chExt cx="467622" cy="610874"/>
                </a:xfrm>
              </p:grpSpPr>
              <p:sp>
                <p:nvSpPr>
                  <p:cNvPr id="174" name="Freeform: Shape 173">
                    <a:extLst>
                      <a:ext uri="{FF2B5EF4-FFF2-40B4-BE49-F238E27FC236}">
                        <a16:creationId xmlns:a16="http://schemas.microsoft.com/office/drawing/2014/main" id="{4DB0A8AA-31B9-42BD-9A20-F503E3EC7298}"/>
                      </a:ext>
                    </a:extLst>
                  </p:cNvPr>
                  <p:cNvSpPr/>
                  <p:nvPr/>
                </p:nvSpPr>
                <p:spPr>
                  <a:xfrm>
                    <a:off x="3820636" y="1694653"/>
                    <a:ext cx="437389" cy="581187"/>
                  </a:xfrm>
                  <a:custGeom>
                    <a:avLst/>
                    <a:gdLst>
                      <a:gd name="connsiteX0" fmla="*/ 428766 w 437389"/>
                      <a:gd name="connsiteY0" fmla="*/ 153091 h 581187"/>
                      <a:gd name="connsiteX1" fmla="*/ 330946 w 437389"/>
                      <a:gd name="connsiteY1" fmla="*/ 218970 h 581187"/>
                      <a:gd name="connsiteX2" fmla="*/ 273053 w 437389"/>
                      <a:gd name="connsiteY2" fmla="*/ 83220 h 581187"/>
                      <a:gd name="connsiteX3" fmla="*/ 129317 w 437389"/>
                      <a:gd name="connsiteY3" fmla="*/ 5364 h 581187"/>
                      <a:gd name="connsiteX4" fmla="*/ 11534 w 437389"/>
                      <a:gd name="connsiteY4" fmla="*/ 222963 h 581187"/>
                      <a:gd name="connsiteX5" fmla="*/ 11534 w 437389"/>
                      <a:gd name="connsiteY5" fmla="*/ 558345 h 581187"/>
                      <a:gd name="connsiteX6" fmla="*/ 113347 w 437389"/>
                      <a:gd name="connsiteY6" fmla="*/ 580304 h 581187"/>
                      <a:gd name="connsiteX7" fmla="*/ 378858 w 437389"/>
                      <a:gd name="connsiteY7" fmla="*/ 512429 h 581187"/>
                      <a:gd name="connsiteX8" fmla="*/ 370872 w 437389"/>
                      <a:gd name="connsiteY8" fmla="*/ 432576 h 581187"/>
                      <a:gd name="connsiteX9" fmla="*/ 356898 w 437389"/>
                      <a:gd name="connsiteY9" fmla="*/ 334757 h 581187"/>
                      <a:gd name="connsiteX10" fmla="*/ 428766 w 437389"/>
                      <a:gd name="connsiteY10" fmla="*/ 153091 h 581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37389" h="581187">
                        <a:moveTo>
                          <a:pt x="428766" y="153091"/>
                        </a:moveTo>
                        <a:cubicBezTo>
                          <a:pt x="400817" y="125143"/>
                          <a:pt x="366880" y="173055"/>
                          <a:pt x="330946" y="218970"/>
                        </a:cubicBezTo>
                        <a:cubicBezTo>
                          <a:pt x="316972" y="173055"/>
                          <a:pt x="295012" y="119154"/>
                          <a:pt x="273053" y="83220"/>
                        </a:cubicBezTo>
                        <a:cubicBezTo>
                          <a:pt x="237119" y="23331"/>
                          <a:pt x="193200" y="-14600"/>
                          <a:pt x="129317" y="5364"/>
                        </a:cubicBezTo>
                        <a:cubicBezTo>
                          <a:pt x="63439" y="25327"/>
                          <a:pt x="31498" y="113165"/>
                          <a:pt x="11534" y="222963"/>
                        </a:cubicBezTo>
                        <a:cubicBezTo>
                          <a:pt x="-14418" y="362705"/>
                          <a:pt x="11534" y="558345"/>
                          <a:pt x="11534" y="558345"/>
                        </a:cubicBezTo>
                        <a:cubicBezTo>
                          <a:pt x="11534" y="558345"/>
                          <a:pt x="73420" y="578308"/>
                          <a:pt x="113347" y="580304"/>
                        </a:cubicBezTo>
                        <a:cubicBezTo>
                          <a:pt x="297008" y="590286"/>
                          <a:pt x="378858" y="512429"/>
                          <a:pt x="378858" y="512429"/>
                        </a:cubicBezTo>
                        <a:cubicBezTo>
                          <a:pt x="378858" y="512429"/>
                          <a:pt x="376861" y="480488"/>
                          <a:pt x="370872" y="432576"/>
                        </a:cubicBezTo>
                        <a:cubicBezTo>
                          <a:pt x="366880" y="404628"/>
                          <a:pt x="362887" y="370690"/>
                          <a:pt x="356898" y="334757"/>
                        </a:cubicBezTo>
                        <a:cubicBezTo>
                          <a:pt x="404810" y="276863"/>
                          <a:pt x="458710" y="183036"/>
                          <a:pt x="428766" y="153091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75" name="Freeform: Shape 174">
                    <a:extLst>
                      <a:ext uri="{FF2B5EF4-FFF2-40B4-BE49-F238E27FC236}">
                        <a16:creationId xmlns:a16="http://schemas.microsoft.com/office/drawing/2014/main" id="{C42EE386-4CF5-4A34-81BD-12B58B4F8EA7}"/>
                      </a:ext>
                    </a:extLst>
                  </p:cNvPr>
                  <p:cNvSpPr/>
                  <p:nvPr/>
                </p:nvSpPr>
                <p:spPr>
                  <a:xfrm>
                    <a:off x="3806662" y="1678057"/>
                    <a:ext cx="467622" cy="610874"/>
                  </a:xfrm>
                  <a:custGeom>
                    <a:avLst/>
                    <a:gdLst>
                      <a:gd name="connsiteX0" fmla="*/ 454718 w 467622"/>
                      <a:gd name="connsiteY0" fmla="*/ 159706 h 610874"/>
                      <a:gd name="connsiteX1" fmla="*/ 426769 w 467622"/>
                      <a:gd name="connsiteY1" fmla="*/ 147728 h 610874"/>
                      <a:gd name="connsiteX2" fmla="*/ 350909 w 467622"/>
                      <a:gd name="connsiteY2" fmla="*/ 203625 h 610874"/>
                      <a:gd name="connsiteX3" fmla="*/ 301001 w 467622"/>
                      <a:gd name="connsiteY3" fmla="*/ 91831 h 610874"/>
                      <a:gd name="connsiteX4" fmla="*/ 175233 w 467622"/>
                      <a:gd name="connsiteY4" fmla="*/ 0 h 610874"/>
                      <a:gd name="connsiteX5" fmla="*/ 139299 w 467622"/>
                      <a:gd name="connsiteY5" fmla="*/ 5989 h 610874"/>
                      <a:gd name="connsiteX6" fmla="*/ 11534 w 467622"/>
                      <a:gd name="connsiteY6" fmla="*/ 235566 h 610874"/>
                      <a:gd name="connsiteX7" fmla="*/ 11534 w 467622"/>
                      <a:gd name="connsiteY7" fmla="*/ 574940 h 610874"/>
                      <a:gd name="connsiteX8" fmla="*/ 13531 w 467622"/>
                      <a:gd name="connsiteY8" fmla="*/ 584922 h 610874"/>
                      <a:gd name="connsiteX9" fmla="*/ 23512 w 467622"/>
                      <a:gd name="connsiteY9" fmla="*/ 588915 h 610874"/>
                      <a:gd name="connsiteX10" fmla="*/ 129317 w 467622"/>
                      <a:gd name="connsiteY10" fmla="*/ 610874 h 610874"/>
                      <a:gd name="connsiteX11" fmla="*/ 163255 w 467622"/>
                      <a:gd name="connsiteY11" fmla="*/ 610874 h 610874"/>
                      <a:gd name="connsiteX12" fmla="*/ 406806 w 467622"/>
                      <a:gd name="connsiteY12" fmla="*/ 539007 h 610874"/>
                      <a:gd name="connsiteX13" fmla="*/ 412795 w 467622"/>
                      <a:gd name="connsiteY13" fmla="*/ 533018 h 610874"/>
                      <a:gd name="connsiteX14" fmla="*/ 412795 w 467622"/>
                      <a:gd name="connsiteY14" fmla="*/ 525032 h 610874"/>
                      <a:gd name="connsiteX15" fmla="*/ 404810 w 467622"/>
                      <a:gd name="connsiteY15" fmla="*/ 443183 h 610874"/>
                      <a:gd name="connsiteX16" fmla="*/ 390835 w 467622"/>
                      <a:gd name="connsiteY16" fmla="*/ 351352 h 610874"/>
                      <a:gd name="connsiteX17" fmla="*/ 454718 w 467622"/>
                      <a:gd name="connsiteY17" fmla="*/ 159706 h 610874"/>
                      <a:gd name="connsiteX18" fmla="*/ 370872 w 467622"/>
                      <a:gd name="connsiteY18" fmla="*/ 351352 h 610874"/>
                      <a:gd name="connsiteX19" fmla="*/ 384846 w 467622"/>
                      <a:gd name="connsiteY19" fmla="*/ 449172 h 610874"/>
                      <a:gd name="connsiteX20" fmla="*/ 392832 w 467622"/>
                      <a:gd name="connsiteY20" fmla="*/ 529025 h 610874"/>
                      <a:gd name="connsiteX21" fmla="*/ 161258 w 467622"/>
                      <a:gd name="connsiteY21" fmla="*/ 596900 h 610874"/>
                      <a:gd name="connsiteX22" fmla="*/ 127321 w 467622"/>
                      <a:gd name="connsiteY22" fmla="*/ 596900 h 610874"/>
                      <a:gd name="connsiteX23" fmla="*/ 25509 w 467622"/>
                      <a:gd name="connsiteY23" fmla="*/ 574940 h 610874"/>
                      <a:gd name="connsiteX24" fmla="*/ 25509 w 467622"/>
                      <a:gd name="connsiteY24" fmla="*/ 239558 h 610874"/>
                      <a:gd name="connsiteX25" fmla="*/ 143292 w 467622"/>
                      <a:gd name="connsiteY25" fmla="*/ 21959 h 610874"/>
                      <a:gd name="connsiteX26" fmla="*/ 175233 w 467622"/>
                      <a:gd name="connsiteY26" fmla="*/ 15971 h 610874"/>
                      <a:gd name="connsiteX27" fmla="*/ 285030 w 467622"/>
                      <a:gd name="connsiteY27" fmla="*/ 97820 h 610874"/>
                      <a:gd name="connsiteX28" fmla="*/ 342924 w 467622"/>
                      <a:gd name="connsiteY28" fmla="*/ 233570 h 610874"/>
                      <a:gd name="connsiteX29" fmla="*/ 424773 w 467622"/>
                      <a:gd name="connsiteY29" fmla="*/ 159706 h 610874"/>
                      <a:gd name="connsiteX30" fmla="*/ 442740 w 467622"/>
                      <a:gd name="connsiteY30" fmla="*/ 167691 h 610874"/>
                      <a:gd name="connsiteX31" fmla="*/ 370872 w 467622"/>
                      <a:gd name="connsiteY31" fmla="*/ 351352 h 610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67622" h="610874">
                        <a:moveTo>
                          <a:pt x="454718" y="159706"/>
                        </a:moveTo>
                        <a:cubicBezTo>
                          <a:pt x="444736" y="149724"/>
                          <a:pt x="432758" y="147728"/>
                          <a:pt x="426769" y="147728"/>
                        </a:cubicBezTo>
                        <a:cubicBezTo>
                          <a:pt x="400817" y="147728"/>
                          <a:pt x="376861" y="173680"/>
                          <a:pt x="350909" y="203625"/>
                        </a:cubicBezTo>
                        <a:cubicBezTo>
                          <a:pt x="336935" y="161702"/>
                          <a:pt x="316972" y="119779"/>
                          <a:pt x="301001" y="91831"/>
                        </a:cubicBezTo>
                        <a:cubicBezTo>
                          <a:pt x="263071" y="29945"/>
                          <a:pt x="223144" y="0"/>
                          <a:pt x="175233" y="0"/>
                        </a:cubicBezTo>
                        <a:cubicBezTo>
                          <a:pt x="163255" y="0"/>
                          <a:pt x="151277" y="1996"/>
                          <a:pt x="139299" y="5989"/>
                        </a:cubicBezTo>
                        <a:cubicBezTo>
                          <a:pt x="57450" y="31941"/>
                          <a:pt x="27505" y="141739"/>
                          <a:pt x="11534" y="235566"/>
                        </a:cubicBezTo>
                        <a:cubicBezTo>
                          <a:pt x="-14418" y="375308"/>
                          <a:pt x="11534" y="566955"/>
                          <a:pt x="11534" y="574940"/>
                        </a:cubicBezTo>
                        <a:lnTo>
                          <a:pt x="13531" y="584922"/>
                        </a:lnTo>
                        <a:lnTo>
                          <a:pt x="23512" y="588915"/>
                        </a:lnTo>
                        <a:cubicBezTo>
                          <a:pt x="25509" y="588915"/>
                          <a:pt x="87395" y="608878"/>
                          <a:pt x="129317" y="610874"/>
                        </a:cubicBezTo>
                        <a:cubicBezTo>
                          <a:pt x="141295" y="610874"/>
                          <a:pt x="153273" y="610874"/>
                          <a:pt x="163255" y="610874"/>
                        </a:cubicBezTo>
                        <a:cubicBezTo>
                          <a:pt x="326953" y="610874"/>
                          <a:pt x="402813" y="541003"/>
                          <a:pt x="406806" y="539007"/>
                        </a:cubicBezTo>
                        <a:lnTo>
                          <a:pt x="412795" y="533018"/>
                        </a:lnTo>
                        <a:lnTo>
                          <a:pt x="412795" y="525032"/>
                        </a:lnTo>
                        <a:cubicBezTo>
                          <a:pt x="412795" y="523036"/>
                          <a:pt x="410799" y="491095"/>
                          <a:pt x="404810" y="443183"/>
                        </a:cubicBezTo>
                        <a:cubicBezTo>
                          <a:pt x="400817" y="411242"/>
                          <a:pt x="396824" y="381297"/>
                          <a:pt x="390835" y="351352"/>
                        </a:cubicBezTo>
                        <a:cubicBezTo>
                          <a:pt x="410799" y="327397"/>
                          <a:pt x="500633" y="205621"/>
                          <a:pt x="454718" y="159706"/>
                        </a:cubicBezTo>
                        <a:close/>
                        <a:moveTo>
                          <a:pt x="370872" y="351352"/>
                        </a:moveTo>
                        <a:cubicBezTo>
                          <a:pt x="376861" y="387286"/>
                          <a:pt x="382850" y="421224"/>
                          <a:pt x="384846" y="449172"/>
                        </a:cubicBezTo>
                        <a:cubicBezTo>
                          <a:pt x="390835" y="497084"/>
                          <a:pt x="392832" y="529025"/>
                          <a:pt x="392832" y="529025"/>
                        </a:cubicBezTo>
                        <a:cubicBezTo>
                          <a:pt x="392832" y="529025"/>
                          <a:pt x="320964" y="596900"/>
                          <a:pt x="161258" y="596900"/>
                        </a:cubicBezTo>
                        <a:cubicBezTo>
                          <a:pt x="151277" y="596900"/>
                          <a:pt x="139299" y="596900"/>
                          <a:pt x="127321" y="596900"/>
                        </a:cubicBezTo>
                        <a:cubicBezTo>
                          <a:pt x="87395" y="594904"/>
                          <a:pt x="25509" y="574940"/>
                          <a:pt x="25509" y="574940"/>
                        </a:cubicBezTo>
                        <a:cubicBezTo>
                          <a:pt x="25509" y="574940"/>
                          <a:pt x="-444" y="379301"/>
                          <a:pt x="25509" y="239558"/>
                        </a:cubicBezTo>
                        <a:cubicBezTo>
                          <a:pt x="45472" y="129761"/>
                          <a:pt x="77413" y="41923"/>
                          <a:pt x="143292" y="21959"/>
                        </a:cubicBezTo>
                        <a:cubicBezTo>
                          <a:pt x="155269" y="17967"/>
                          <a:pt x="165251" y="15971"/>
                          <a:pt x="175233" y="15971"/>
                        </a:cubicBezTo>
                        <a:cubicBezTo>
                          <a:pt x="221148" y="15971"/>
                          <a:pt x="257082" y="49908"/>
                          <a:pt x="285030" y="97820"/>
                        </a:cubicBezTo>
                        <a:cubicBezTo>
                          <a:pt x="306990" y="133754"/>
                          <a:pt x="328949" y="189650"/>
                          <a:pt x="342924" y="233570"/>
                        </a:cubicBezTo>
                        <a:cubicBezTo>
                          <a:pt x="372869" y="197636"/>
                          <a:pt x="400817" y="159706"/>
                          <a:pt x="424773" y="159706"/>
                        </a:cubicBezTo>
                        <a:cubicBezTo>
                          <a:pt x="430762" y="159706"/>
                          <a:pt x="436751" y="161702"/>
                          <a:pt x="442740" y="167691"/>
                        </a:cubicBezTo>
                        <a:cubicBezTo>
                          <a:pt x="472685" y="199632"/>
                          <a:pt x="418784" y="293459"/>
                          <a:pt x="370872" y="351352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2AA836C5-D80D-4521-9C91-110C75122B00}"/>
                    </a:ext>
                  </a:extLst>
                </p:cNvPr>
                <p:cNvSpPr/>
                <p:nvPr/>
              </p:nvSpPr>
              <p:spPr>
                <a:xfrm>
                  <a:off x="3860851" y="1759504"/>
                  <a:ext cx="120544" cy="194294"/>
                </a:xfrm>
                <a:custGeom>
                  <a:avLst/>
                  <a:gdLst>
                    <a:gd name="connsiteX0" fmla="*/ 67143 w 120544"/>
                    <a:gd name="connsiteY0" fmla="*/ 6391 h 194294"/>
                    <a:gd name="connsiteX1" fmla="*/ 9250 w 120544"/>
                    <a:gd name="connsiteY1" fmla="*/ 74266 h 194294"/>
                    <a:gd name="connsiteX2" fmla="*/ 7254 w 120544"/>
                    <a:gd name="connsiteY2" fmla="*/ 164100 h 194294"/>
                    <a:gd name="connsiteX3" fmla="*/ 43187 w 120544"/>
                    <a:gd name="connsiteY3" fmla="*/ 194045 h 194294"/>
                    <a:gd name="connsiteX4" fmla="*/ 75129 w 120544"/>
                    <a:gd name="connsiteY4" fmla="*/ 164100 h 194294"/>
                    <a:gd name="connsiteX5" fmla="*/ 99084 w 120544"/>
                    <a:gd name="connsiteY5" fmla="*/ 110200 h 194294"/>
                    <a:gd name="connsiteX6" fmla="*/ 117051 w 120544"/>
                    <a:gd name="connsiteY6" fmla="*/ 54303 h 194294"/>
                    <a:gd name="connsiteX7" fmla="*/ 115055 w 120544"/>
                    <a:gd name="connsiteY7" fmla="*/ 10384 h 194294"/>
                    <a:gd name="connsiteX8" fmla="*/ 67143 w 120544"/>
                    <a:gd name="connsiteY8" fmla="*/ 6391 h 194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544" h="194294">
                      <a:moveTo>
                        <a:pt x="67143" y="6391"/>
                      </a:moveTo>
                      <a:cubicBezTo>
                        <a:pt x="45184" y="16373"/>
                        <a:pt x="21228" y="40328"/>
                        <a:pt x="9250" y="74266"/>
                      </a:cubicBezTo>
                      <a:cubicBezTo>
                        <a:pt x="-2728" y="108203"/>
                        <a:pt x="-2728" y="142141"/>
                        <a:pt x="7254" y="164100"/>
                      </a:cubicBezTo>
                      <a:cubicBezTo>
                        <a:pt x="17235" y="186060"/>
                        <a:pt x="31210" y="196041"/>
                        <a:pt x="43187" y="194045"/>
                      </a:cubicBezTo>
                      <a:cubicBezTo>
                        <a:pt x="57162" y="192049"/>
                        <a:pt x="65147" y="178075"/>
                        <a:pt x="75129" y="164100"/>
                      </a:cubicBezTo>
                      <a:cubicBezTo>
                        <a:pt x="83114" y="148130"/>
                        <a:pt x="91099" y="130163"/>
                        <a:pt x="99084" y="110200"/>
                      </a:cubicBezTo>
                      <a:cubicBezTo>
                        <a:pt x="107070" y="90236"/>
                        <a:pt x="113059" y="72270"/>
                        <a:pt x="117051" y="54303"/>
                      </a:cubicBezTo>
                      <a:cubicBezTo>
                        <a:pt x="121044" y="38332"/>
                        <a:pt x="123040" y="22362"/>
                        <a:pt x="115055" y="10384"/>
                      </a:cubicBezTo>
                      <a:cubicBezTo>
                        <a:pt x="107070" y="-1594"/>
                        <a:pt x="89103" y="-3591"/>
                        <a:pt x="67143" y="6391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03256EB-C537-4751-B78E-9E50B8D6754E}"/>
                </a:ext>
              </a:extLst>
            </p:cNvPr>
            <p:cNvSpPr/>
            <p:nvPr/>
          </p:nvSpPr>
          <p:spPr>
            <a:xfrm>
              <a:off x="-316117" y="1378555"/>
              <a:ext cx="4100890" cy="41008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B9AC44-5185-49FE-8EFE-25BF0CCFCCFF}"/>
              </a:ext>
            </a:extLst>
          </p:cNvPr>
          <p:cNvGrpSpPr/>
          <p:nvPr/>
        </p:nvGrpSpPr>
        <p:grpSpPr>
          <a:xfrm>
            <a:off x="2996512" y="1558673"/>
            <a:ext cx="4077262" cy="4077262"/>
            <a:chOff x="3022361" y="1558673"/>
            <a:chExt cx="4077262" cy="4077262"/>
          </a:xfrm>
        </p:grpSpPr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998E7E95-D6FA-44C8-892A-C5DFF0D45922}"/>
                </a:ext>
              </a:extLst>
            </p:cNvPr>
            <p:cNvGrpSpPr/>
            <p:nvPr/>
          </p:nvGrpSpPr>
          <p:grpSpPr>
            <a:xfrm rot="20549791" flipV="1">
              <a:off x="5257764" y="3460180"/>
              <a:ext cx="640490" cy="1904489"/>
              <a:chOff x="7772161" y="1751921"/>
              <a:chExt cx="640490" cy="1904489"/>
            </a:xfrm>
          </p:grpSpPr>
          <p:grpSp>
            <p:nvGrpSpPr>
              <p:cNvPr id="33" name="Graphic 1">
                <a:extLst>
                  <a:ext uri="{FF2B5EF4-FFF2-40B4-BE49-F238E27FC236}">
                    <a16:creationId xmlns:a16="http://schemas.microsoft.com/office/drawing/2014/main" id="{2220830F-A575-43DF-9067-BED4139CD46B}"/>
                  </a:ext>
                </a:extLst>
              </p:cNvPr>
              <p:cNvGrpSpPr/>
              <p:nvPr/>
            </p:nvGrpSpPr>
            <p:grpSpPr>
              <a:xfrm>
                <a:off x="7772161" y="2020641"/>
                <a:ext cx="543760" cy="1635769"/>
                <a:chOff x="7772161" y="2020641"/>
                <a:chExt cx="543760" cy="1635769"/>
              </a:xfrm>
            </p:grpSpPr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19340F7B-C768-4BC2-B1EB-2A9F7803345A}"/>
                    </a:ext>
                  </a:extLst>
                </p:cNvPr>
                <p:cNvSpPr/>
                <p:nvPr/>
              </p:nvSpPr>
              <p:spPr>
                <a:xfrm>
                  <a:off x="7784888" y="2033205"/>
                  <a:ext cx="516976" cy="1613224"/>
                </a:xfrm>
                <a:custGeom>
                  <a:avLst/>
                  <a:gdLst>
                    <a:gd name="connsiteX0" fmla="*/ 483110 w 516976"/>
                    <a:gd name="connsiteY0" fmla="*/ 197 h 1613224"/>
                    <a:gd name="connsiteX1" fmla="*/ 455161 w 516976"/>
                    <a:gd name="connsiteY1" fmla="*/ 66076 h 1613224"/>
                    <a:gd name="connsiteX2" fmla="*/ 417231 w 516976"/>
                    <a:gd name="connsiteY2" fmla="*/ 4190 h 1613224"/>
                    <a:gd name="connsiteX3" fmla="*/ 387286 w 516976"/>
                    <a:gd name="connsiteY3" fmla="*/ 72065 h 1613224"/>
                    <a:gd name="connsiteX4" fmla="*/ 349356 w 516976"/>
                    <a:gd name="connsiteY4" fmla="*/ 14171 h 1613224"/>
                    <a:gd name="connsiteX5" fmla="*/ 325400 w 516976"/>
                    <a:gd name="connsiteY5" fmla="*/ 187851 h 1613224"/>
                    <a:gd name="connsiteX6" fmla="*/ 0 w 516976"/>
                    <a:gd name="connsiteY6" fmla="*/ 1443537 h 1613224"/>
                    <a:gd name="connsiteX7" fmla="*/ 133754 w 516976"/>
                    <a:gd name="connsiteY7" fmla="*/ 1613224 h 1613224"/>
                    <a:gd name="connsiteX8" fmla="*/ 371316 w 516976"/>
                    <a:gd name="connsiteY8" fmla="*/ 1044273 h 1613224"/>
                    <a:gd name="connsiteX9" fmla="*/ 515051 w 516976"/>
                    <a:gd name="connsiteY9" fmla="*/ 175873 h 1613224"/>
                    <a:gd name="connsiteX10" fmla="*/ 483110 w 516976"/>
                    <a:gd name="connsiteY10" fmla="*/ 197 h 1613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6976" h="1613224">
                      <a:moveTo>
                        <a:pt x="483110" y="197"/>
                      </a:moveTo>
                      <a:cubicBezTo>
                        <a:pt x="459154" y="-3796"/>
                        <a:pt x="457158" y="54098"/>
                        <a:pt x="455161" y="66076"/>
                      </a:cubicBezTo>
                      <a:cubicBezTo>
                        <a:pt x="453165" y="50105"/>
                        <a:pt x="441187" y="197"/>
                        <a:pt x="417231" y="4190"/>
                      </a:cubicBezTo>
                      <a:cubicBezTo>
                        <a:pt x="391279" y="10179"/>
                        <a:pt x="387286" y="72065"/>
                        <a:pt x="387286" y="72065"/>
                      </a:cubicBezTo>
                      <a:cubicBezTo>
                        <a:pt x="387286" y="72065"/>
                        <a:pt x="383294" y="-5792"/>
                        <a:pt x="349356" y="14171"/>
                      </a:cubicBezTo>
                      <a:cubicBezTo>
                        <a:pt x="325400" y="28145"/>
                        <a:pt x="327397" y="149921"/>
                        <a:pt x="325400" y="187851"/>
                      </a:cubicBezTo>
                      <a:cubicBezTo>
                        <a:pt x="301444" y="668964"/>
                        <a:pt x="165694" y="1078210"/>
                        <a:pt x="0" y="1443537"/>
                      </a:cubicBezTo>
                      <a:lnTo>
                        <a:pt x="133754" y="1613224"/>
                      </a:lnTo>
                      <a:cubicBezTo>
                        <a:pt x="219595" y="1435552"/>
                        <a:pt x="303441" y="1241908"/>
                        <a:pt x="371316" y="1044273"/>
                      </a:cubicBezTo>
                      <a:cubicBezTo>
                        <a:pt x="473128" y="740832"/>
                        <a:pt x="515051" y="231770"/>
                        <a:pt x="515051" y="175873"/>
                      </a:cubicBezTo>
                      <a:cubicBezTo>
                        <a:pt x="517047" y="117980"/>
                        <a:pt x="525032" y="8182"/>
                        <a:pt x="483110" y="197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74B90F62-DC77-4785-8B97-834D6429699B}"/>
                    </a:ext>
                  </a:extLst>
                </p:cNvPr>
                <p:cNvSpPr/>
                <p:nvPr/>
              </p:nvSpPr>
              <p:spPr>
                <a:xfrm>
                  <a:off x="7772161" y="2020641"/>
                  <a:ext cx="543760" cy="1635769"/>
                </a:xfrm>
                <a:custGeom>
                  <a:avLst/>
                  <a:gdLst>
                    <a:gd name="connsiteX0" fmla="*/ 497833 w 543760"/>
                    <a:gd name="connsiteY0" fmla="*/ 783 h 1635769"/>
                    <a:gd name="connsiteX1" fmla="*/ 477869 w 543760"/>
                    <a:gd name="connsiteY1" fmla="*/ 4776 h 1635769"/>
                    <a:gd name="connsiteX2" fmla="*/ 463896 w 543760"/>
                    <a:gd name="connsiteY2" fmla="*/ 26735 h 1635769"/>
                    <a:gd name="connsiteX3" fmla="*/ 449921 w 543760"/>
                    <a:gd name="connsiteY3" fmla="*/ 8768 h 1635769"/>
                    <a:gd name="connsiteX4" fmla="*/ 427961 w 543760"/>
                    <a:gd name="connsiteY4" fmla="*/ 2779 h 1635769"/>
                    <a:gd name="connsiteX5" fmla="*/ 400013 w 543760"/>
                    <a:gd name="connsiteY5" fmla="*/ 30728 h 1635769"/>
                    <a:gd name="connsiteX6" fmla="*/ 384042 w 543760"/>
                    <a:gd name="connsiteY6" fmla="*/ 12761 h 1635769"/>
                    <a:gd name="connsiteX7" fmla="*/ 354098 w 543760"/>
                    <a:gd name="connsiteY7" fmla="*/ 12761 h 1635769"/>
                    <a:gd name="connsiteX8" fmla="*/ 324153 w 543760"/>
                    <a:gd name="connsiteY8" fmla="*/ 168474 h 1635769"/>
                    <a:gd name="connsiteX9" fmla="*/ 324153 w 543760"/>
                    <a:gd name="connsiteY9" fmla="*/ 194426 h 1635769"/>
                    <a:gd name="connsiteX10" fmla="*/ 749 w 543760"/>
                    <a:gd name="connsiteY10" fmla="*/ 1446119 h 1635769"/>
                    <a:gd name="connsiteX11" fmla="*/ 6738 w 543760"/>
                    <a:gd name="connsiteY11" fmla="*/ 1462090 h 1635769"/>
                    <a:gd name="connsiteX12" fmla="*/ 22708 w 543760"/>
                    <a:gd name="connsiteY12" fmla="*/ 1456101 h 1635769"/>
                    <a:gd name="connsiteX13" fmla="*/ 348109 w 543760"/>
                    <a:gd name="connsiteY13" fmla="*/ 196423 h 1635769"/>
                    <a:gd name="connsiteX14" fmla="*/ 348109 w 543760"/>
                    <a:gd name="connsiteY14" fmla="*/ 168474 h 1635769"/>
                    <a:gd name="connsiteX15" fmla="*/ 364079 w 543760"/>
                    <a:gd name="connsiteY15" fmla="*/ 32724 h 1635769"/>
                    <a:gd name="connsiteX16" fmla="*/ 370068 w 543760"/>
                    <a:gd name="connsiteY16" fmla="*/ 30728 h 1635769"/>
                    <a:gd name="connsiteX17" fmla="*/ 384042 w 543760"/>
                    <a:gd name="connsiteY17" fmla="*/ 80636 h 1635769"/>
                    <a:gd name="connsiteX18" fmla="*/ 396020 w 543760"/>
                    <a:gd name="connsiteY18" fmla="*/ 92614 h 1635769"/>
                    <a:gd name="connsiteX19" fmla="*/ 396020 w 543760"/>
                    <a:gd name="connsiteY19" fmla="*/ 92614 h 1635769"/>
                    <a:gd name="connsiteX20" fmla="*/ 407998 w 543760"/>
                    <a:gd name="connsiteY20" fmla="*/ 82632 h 1635769"/>
                    <a:gd name="connsiteX21" fmla="*/ 429958 w 543760"/>
                    <a:gd name="connsiteY21" fmla="*/ 24739 h 1635769"/>
                    <a:gd name="connsiteX22" fmla="*/ 433950 w 543760"/>
                    <a:gd name="connsiteY22" fmla="*/ 26735 h 1635769"/>
                    <a:gd name="connsiteX23" fmla="*/ 453914 w 543760"/>
                    <a:gd name="connsiteY23" fmla="*/ 76643 h 1635769"/>
                    <a:gd name="connsiteX24" fmla="*/ 465891 w 543760"/>
                    <a:gd name="connsiteY24" fmla="*/ 86625 h 1635769"/>
                    <a:gd name="connsiteX25" fmla="*/ 477869 w 543760"/>
                    <a:gd name="connsiteY25" fmla="*/ 76643 h 1635769"/>
                    <a:gd name="connsiteX26" fmla="*/ 479866 w 543760"/>
                    <a:gd name="connsiteY26" fmla="*/ 66662 h 1635769"/>
                    <a:gd name="connsiteX27" fmla="*/ 493840 w 543760"/>
                    <a:gd name="connsiteY27" fmla="*/ 20746 h 1635769"/>
                    <a:gd name="connsiteX28" fmla="*/ 517796 w 543760"/>
                    <a:gd name="connsiteY28" fmla="*/ 162485 h 1635769"/>
                    <a:gd name="connsiteX29" fmla="*/ 517796 w 543760"/>
                    <a:gd name="connsiteY29" fmla="*/ 184445 h 1635769"/>
                    <a:gd name="connsiteX30" fmla="*/ 374061 w 543760"/>
                    <a:gd name="connsiteY30" fmla="*/ 1048852 h 1635769"/>
                    <a:gd name="connsiteX31" fmla="*/ 138495 w 543760"/>
                    <a:gd name="connsiteY31" fmla="*/ 1617803 h 1635769"/>
                    <a:gd name="connsiteX32" fmla="*/ 144484 w 543760"/>
                    <a:gd name="connsiteY32" fmla="*/ 1633774 h 1635769"/>
                    <a:gd name="connsiteX33" fmla="*/ 150473 w 543760"/>
                    <a:gd name="connsiteY33" fmla="*/ 1635770 h 1635769"/>
                    <a:gd name="connsiteX34" fmla="*/ 160454 w 543760"/>
                    <a:gd name="connsiteY34" fmla="*/ 1629781 h 1635769"/>
                    <a:gd name="connsiteX35" fmla="*/ 398017 w 543760"/>
                    <a:gd name="connsiteY35" fmla="*/ 1058833 h 1635769"/>
                    <a:gd name="connsiteX36" fmla="*/ 543748 w 543760"/>
                    <a:gd name="connsiteY36" fmla="*/ 186441 h 1635769"/>
                    <a:gd name="connsiteX37" fmla="*/ 543748 w 543760"/>
                    <a:gd name="connsiteY37" fmla="*/ 166478 h 1635769"/>
                    <a:gd name="connsiteX38" fmla="*/ 497833 w 543760"/>
                    <a:gd name="connsiteY38" fmla="*/ 783 h 1635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43760" h="1635769">
                      <a:moveTo>
                        <a:pt x="497833" y="783"/>
                      </a:moveTo>
                      <a:cubicBezTo>
                        <a:pt x="491844" y="-1213"/>
                        <a:pt x="483859" y="783"/>
                        <a:pt x="477869" y="4776"/>
                      </a:cubicBezTo>
                      <a:cubicBezTo>
                        <a:pt x="471881" y="8768"/>
                        <a:pt x="465891" y="18750"/>
                        <a:pt x="463896" y="26735"/>
                      </a:cubicBezTo>
                      <a:cubicBezTo>
                        <a:pt x="459903" y="18750"/>
                        <a:pt x="455910" y="12761"/>
                        <a:pt x="449921" y="8768"/>
                      </a:cubicBezTo>
                      <a:cubicBezTo>
                        <a:pt x="443932" y="2779"/>
                        <a:pt x="435947" y="783"/>
                        <a:pt x="427961" y="2779"/>
                      </a:cubicBezTo>
                      <a:cubicBezTo>
                        <a:pt x="413987" y="4776"/>
                        <a:pt x="406002" y="16754"/>
                        <a:pt x="400013" y="30728"/>
                      </a:cubicBezTo>
                      <a:cubicBezTo>
                        <a:pt x="396020" y="22743"/>
                        <a:pt x="392028" y="16754"/>
                        <a:pt x="384042" y="12761"/>
                      </a:cubicBezTo>
                      <a:cubicBezTo>
                        <a:pt x="378053" y="8768"/>
                        <a:pt x="368072" y="6772"/>
                        <a:pt x="354098" y="12761"/>
                      </a:cubicBezTo>
                      <a:cubicBezTo>
                        <a:pt x="332138" y="24739"/>
                        <a:pt x="326149" y="76643"/>
                        <a:pt x="324153" y="168474"/>
                      </a:cubicBezTo>
                      <a:cubicBezTo>
                        <a:pt x="324153" y="178456"/>
                        <a:pt x="324153" y="188437"/>
                        <a:pt x="324153" y="194426"/>
                      </a:cubicBezTo>
                      <a:cubicBezTo>
                        <a:pt x="304190" y="605668"/>
                        <a:pt x="200381" y="1002936"/>
                        <a:pt x="749" y="1446119"/>
                      </a:cubicBezTo>
                      <a:cubicBezTo>
                        <a:pt x="-1248" y="1452108"/>
                        <a:pt x="749" y="1458097"/>
                        <a:pt x="6738" y="1462090"/>
                      </a:cubicBezTo>
                      <a:cubicBezTo>
                        <a:pt x="12727" y="1464086"/>
                        <a:pt x="18715" y="1462090"/>
                        <a:pt x="22708" y="1456101"/>
                      </a:cubicBezTo>
                      <a:cubicBezTo>
                        <a:pt x="224337" y="1010922"/>
                        <a:pt x="328145" y="611657"/>
                        <a:pt x="348109" y="196423"/>
                      </a:cubicBezTo>
                      <a:cubicBezTo>
                        <a:pt x="348109" y="190434"/>
                        <a:pt x="348109" y="180452"/>
                        <a:pt x="348109" y="168474"/>
                      </a:cubicBezTo>
                      <a:cubicBezTo>
                        <a:pt x="348109" y="136533"/>
                        <a:pt x="350105" y="40710"/>
                        <a:pt x="364079" y="32724"/>
                      </a:cubicBezTo>
                      <a:cubicBezTo>
                        <a:pt x="368072" y="30728"/>
                        <a:pt x="370068" y="30728"/>
                        <a:pt x="370068" y="30728"/>
                      </a:cubicBezTo>
                      <a:cubicBezTo>
                        <a:pt x="378053" y="34721"/>
                        <a:pt x="384042" y="60673"/>
                        <a:pt x="384042" y="80636"/>
                      </a:cubicBezTo>
                      <a:cubicBezTo>
                        <a:pt x="384042" y="86625"/>
                        <a:pt x="390031" y="92614"/>
                        <a:pt x="396020" y="92614"/>
                      </a:cubicBezTo>
                      <a:cubicBezTo>
                        <a:pt x="396020" y="92614"/>
                        <a:pt x="396020" y="92614"/>
                        <a:pt x="396020" y="92614"/>
                      </a:cubicBezTo>
                      <a:cubicBezTo>
                        <a:pt x="402009" y="92614"/>
                        <a:pt x="407998" y="88621"/>
                        <a:pt x="407998" y="82632"/>
                      </a:cubicBezTo>
                      <a:cubicBezTo>
                        <a:pt x="409995" y="60673"/>
                        <a:pt x="417980" y="26735"/>
                        <a:pt x="429958" y="24739"/>
                      </a:cubicBezTo>
                      <a:cubicBezTo>
                        <a:pt x="429958" y="24739"/>
                        <a:pt x="431954" y="24739"/>
                        <a:pt x="433950" y="26735"/>
                      </a:cubicBezTo>
                      <a:cubicBezTo>
                        <a:pt x="443932" y="34721"/>
                        <a:pt x="451918" y="62669"/>
                        <a:pt x="453914" y="76643"/>
                      </a:cubicBezTo>
                      <a:cubicBezTo>
                        <a:pt x="453914" y="82632"/>
                        <a:pt x="459903" y="86625"/>
                        <a:pt x="465891" y="86625"/>
                      </a:cubicBezTo>
                      <a:cubicBezTo>
                        <a:pt x="471881" y="86625"/>
                        <a:pt x="477869" y="82632"/>
                        <a:pt x="477869" y="76643"/>
                      </a:cubicBezTo>
                      <a:cubicBezTo>
                        <a:pt x="477869" y="74647"/>
                        <a:pt x="477869" y="70654"/>
                        <a:pt x="479866" y="66662"/>
                      </a:cubicBezTo>
                      <a:cubicBezTo>
                        <a:pt x="483859" y="26735"/>
                        <a:pt x="489848" y="20746"/>
                        <a:pt x="493840" y="20746"/>
                      </a:cubicBezTo>
                      <a:cubicBezTo>
                        <a:pt x="521789" y="26735"/>
                        <a:pt x="519792" y="118566"/>
                        <a:pt x="517796" y="162485"/>
                      </a:cubicBezTo>
                      <a:cubicBezTo>
                        <a:pt x="517796" y="170470"/>
                        <a:pt x="517796" y="176459"/>
                        <a:pt x="517796" y="184445"/>
                      </a:cubicBezTo>
                      <a:cubicBezTo>
                        <a:pt x="517796" y="230360"/>
                        <a:pt x="477869" y="739422"/>
                        <a:pt x="374061" y="1048852"/>
                      </a:cubicBezTo>
                      <a:cubicBezTo>
                        <a:pt x="316168" y="1220535"/>
                        <a:pt x="240307" y="1402200"/>
                        <a:pt x="138495" y="1617803"/>
                      </a:cubicBezTo>
                      <a:cubicBezTo>
                        <a:pt x="136499" y="1623792"/>
                        <a:pt x="138495" y="1629781"/>
                        <a:pt x="144484" y="1633774"/>
                      </a:cubicBezTo>
                      <a:cubicBezTo>
                        <a:pt x="146480" y="1633774"/>
                        <a:pt x="148476" y="1635770"/>
                        <a:pt x="150473" y="1635770"/>
                      </a:cubicBezTo>
                      <a:cubicBezTo>
                        <a:pt x="154465" y="1635770"/>
                        <a:pt x="158458" y="1633774"/>
                        <a:pt x="160454" y="1629781"/>
                      </a:cubicBezTo>
                      <a:cubicBezTo>
                        <a:pt x="264263" y="1414178"/>
                        <a:pt x="340123" y="1232513"/>
                        <a:pt x="398017" y="1058833"/>
                      </a:cubicBezTo>
                      <a:cubicBezTo>
                        <a:pt x="503822" y="747407"/>
                        <a:pt x="541752" y="232356"/>
                        <a:pt x="543748" y="186441"/>
                      </a:cubicBezTo>
                      <a:cubicBezTo>
                        <a:pt x="543748" y="180452"/>
                        <a:pt x="543748" y="172467"/>
                        <a:pt x="543748" y="166478"/>
                      </a:cubicBezTo>
                      <a:cubicBezTo>
                        <a:pt x="543748" y="100599"/>
                        <a:pt x="545744" y="10765"/>
                        <a:pt x="497833" y="783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82" name="Graphic 1">
                <a:extLst>
                  <a:ext uri="{FF2B5EF4-FFF2-40B4-BE49-F238E27FC236}">
                    <a16:creationId xmlns:a16="http://schemas.microsoft.com/office/drawing/2014/main" id="{2220830F-A575-43DF-9067-BED4139CD46B}"/>
                  </a:ext>
                </a:extLst>
              </p:cNvPr>
              <p:cNvGrpSpPr/>
              <p:nvPr/>
            </p:nvGrpSpPr>
            <p:grpSpPr>
              <a:xfrm>
                <a:off x="7938092" y="1751921"/>
                <a:ext cx="474559" cy="614866"/>
                <a:chOff x="7938092" y="1751921"/>
                <a:chExt cx="474559" cy="614866"/>
              </a:xfrm>
            </p:grpSpPr>
            <p:grpSp>
              <p:nvGrpSpPr>
                <p:cNvPr id="83" name="Graphic 1">
                  <a:extLst>
                    <a:ext uri="{FF2B5EF4-FFF2-40B4-BE49-F238E27FC236}">
                      <a16:creationId xmlns:a16="http://schemas.microsoft.com/office/drawing/2014/main" id="{2220830F-A575-43DF-9067-BED4139CD46B}"/>
                    </a:ext>
                  </a:extLst>
                </p:cNvPr>
                <p:cNvGrpSpPr/>
                <p:nvPr/>
              </p:nvGrpSpPr>
              <p:grpSpPr>
                <a:xfrm>
                  <a:off x="7938092" y="1751921"/>
                  <a:ext cx="474559" cy="614866"/>
                  <a:chOff x="7938092" y="1751921"/>
                  <a:chExt cx="474559" cy="614866"/>
                </a:xfrm>
              </p:grpSpPr>
              <p:sp>
                <p:nvSpPr>
                  <p:cNvPr id="84" name="Freeform: Shape 83">
                    <a:extLst>
                      <a:ext uri="{FF2B5EF4-FFF2-40B4-BE49-F238E27FC236}">
                        <a16:creationId xmlns:a16="http://schemas.microsoft.com/office/drawing/2014/main" id="{74E8CB40-8B68-47D8-A554-DBDFDFAC04FD}"/>
                      </a:ext>
                    </a:extLst>
                  </p:cNvPr>
                  <p:cNvSpPr/>
                  <p:nvPr/>
                </p:nvSpPr>
                <p:spPr>
                  <a:xfrm>
                    <a:off x="7958898" y="1767410"/>
                    <a:ext cx="441775" cy="581623"/>
                  </a:xfrm>
                  <a:custGeom>
                    <a:avLst/>
                    <a:gdLst>
                      <a:gd name="connsiteX0" fmla="*/ 301114 w 441775"/>
                      <a:gd name="connsiteY0" fmla="*/ 4474 h 581623"/>
                      <a:gd name="connsiteX1" fmla="*/ 161372 w 441775"/>
                      <a:gd name="connsiteY1" fmla="*/ 86323 h 581623"/>
                      <a:gd name="connsiteX2" fmla="*/ 107471 w 441775"/>
                      <a:gd name="connsiteY2" fmla="*/ 224069 h 581623"/>
                      <a:gd name="connsiteX3" fmla="*/ 7655 w 441775"/>
                      <a:gd name="connsiteY3" fmla="*/ 162183 h 581623"/>
                      <a:gd name="connsiteX4" fmla="*/ 83515 w 441775"/>
                      <a:gd name="connsiteY4" fmla="*/ 341852 h 581623"/>
                      <a:gd name="connsiteX5" fmla="*/ 71537 w 441775"/>
                      <a:gd name="connsiteY5" fmla="*/ 439672 h 581623"/>
                      <a:gd name="connsiteX6" fmla="*/ 65549 w 441775"/>
                      <a:gd name="connsiteY6" fmla="*/ 519525 h 581623"/>
                      <a:gd name="connsiteX7" fmla="*/ 333056 w 441775"/>
                      <a:gd name="connsiteY7" fmla="*/ 579414 h 581623"/>
                      <a:gd name="connsiteX8" fmla="*/ 434868 w 441775"/>
                      <a:gd name="connsiteY8" fmla="*/ 553462 h 581623"/>
                      <a:gd name="connsiteX9" fmla="*/ 426883 w 441775"/>
                      <a:gd name="connsiteY9" fmla="*/ 218080 h 581623"/>
                      <a:gd name="connsiteX10" fmla="*/ 301114 w 441775"/>
                      <a:gd name="connsiteY10" fmla="*/ 4474 h 581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41775" h="581623">
                        <a:moveTo>
                          <a:pt x="301114" y="4474"/>
                        </a:moveTo>
                        <a:cubicBezTo>
                          <a:pt x="237232" y="-13493"/>
                          <a:pt x="195310" y="24437"/>
                          <a:pt x="161372" y="86323"/>
                        </a:cubicBezTo>
                        <a:cubicBezTo>
                          <a:pt x="141409" y="122257"/>
                          <a:pt x="119449" y="178154"/>
                          <a:pt x="107471" y="224069"/>
                        </a:cubicBezTo>
                        <a:cubicBezTo>
                          <a:pt x="69541" y="180150"/>
                          <a:pt x="33607" y="134235"/>
                          <a:pt x="7655" y="162183"/>
                        </a:cubicBezTo>
                        <a:cubicBezTo>
                          <a:pt x="-20293" y="192128"/>
                          <a:pt x="33607" y="283959"/>
                          <a:pt x="83515" y="341852"/>
                        </a:cubicBezTo>
                        <a:cubicBezTo>
                          <a:pt x="77526" y="377786"/>
                          <a:pt x="73534" y="411723"/>
                          <a:pt x="71537" y="439672"/>
                        </a:cubicBezTo>
                        <a:cubicBezTo>
                          <a:pt x="67545" y="487584"/>
                          <a:pt x="65549" y="519525"/>
                          <a:pt x="65549" y="519525"/>
                        </a:cubicBezTo>
                        <a:cubicBezTo>
                          <a:pt x="65549" y="519525"/>
                          <a:pt x="151390" y="595385"/>
                          <a:pt x="333056" y="579414"/>
                        </a:cubicBezTo>
                        <a:cubicBezTo>
                          <a:pt x="372982" y="575422"/>
                          <a:pt x="434868" y="553462"/>
                          <a:pt x="434868" y="553462"/>
                        </a:cubicBezTo>
                        <a:cubicBezTo>
                          <a:pt x="434868" y="553462"/>
                          <a:pt x="454831" y="355826"/>
                          <a:pt x="426883" y="218080"/>
                        </a:cubicBezTo>
                        <a:cubicBezTo>
                          <a:pt x="400930" y="110279"/>
                          <a:pt x="366993" y="22441"/>
                          <a:pt x="301114" y="4474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5" name="Freeform: Shape 84">
                    <a:extLst>
                      <a:ext uri="{FF2B5EF4-FFF2-40B4-BE49-F238E27FC236}">
                        <a16:creationId xmlns:a16="http://schemas.microsoft.com/office/drawing/2014/main" id="{518B959B-AF61-4747-9912-5917A58A9C44}"/>
                      </a:ext>
                    </a:extLst>
                  </p:cNvPr>
                  <p:cNvSpPr/>
                  <p:nvPr/>
                </p:nvSpPr>
                <p:spPr>
                  <a:xfrm>
                    <a:off x="7938092" y="1751921"/>
                    <a:ext cx="474559" cy="614866"/>
                  </a:xfrm>
                  <a:custGeom>
                    <a:avLst/>
                    <a:gdLst>
                      <a:gd name="connsiteX0" fmla="*/ 325913 w 474559"/>
                      <a:gd name="connsiteY0" fmla="*/ 3993 h 614866"/>
                      <a:gd name="connsiteX1" fmla="*/ 291976 w 474559"/>
                      <a:gd name="connsiteY1" fmla="*/ 0 h 614866"/>
                      <a:gd name="connsiteX2" fmla="*/ 166208 w 474559"/>
                      <a:gd name="connsiteY2" fmla="*/ 93827 h 614866"/>
                      <a:gd name="connsiteX3" fmla="*/ 118296 w 474559"/>
                      <a:gd name="connsiteY3" fmla="*/ 207617 h 614866"/>
                      <a:gd name="connsiteX4" fmla="*/ 42435 w 474559"/>
                      <a:gd name="connsiteY4" fmla="*/ 153717 h 614866"/>
                      <a:gd name="connsiteX5" fmla="*/ 12491 w 474559"/>
                      <a:gd name="connsiteY5" fmla="*/ 167691 h 614866"/>
                      <a:gd name="connsiteX6" fmla="*/ 82362 w 474559"/>
                      <a:gd name="connsiteY6" fmla="*/ 363330 h 614866"/>
                      <a:gd name="connsiteX7" fmla="*/ 70384 w 474559"/>
                      <a:gd name="connsiteY7" fmla="*/ 455161 h 614866"/>
                      <a:gd name="connsiteX8" fmla="*/ 64395 w 474559"/>
                      <a:gd name="connsiteY8" fmla="*/ 537010 h 614866"/>
                      <a:gd name="connsiteX9" fmla="*/ 64395 w 474559"/>
                      <a:gd name="connsiteY9" fmla="*/ 544996 h 614866"/>
                      <a:gd name="connsiteX10" fmla="*/ 70384 w 474559"/>
                      <a:gd name="connsiteY10" fmla="*/ 548988 h 614866"/>
                      <a:gd name="connsiteX11" fmla="*/ 299961 w 474559"/>
                      <a:gd name="connsiteY11" fmla="*/ 614867 h 614866"/>
                      <a:gd name="connsiteX12" fmla="*/ 349869 w 474559"/>
                      <a:gd name="connsiteY12" fmla="*/ 612870 h 614866"/>
                      <a:gd name="connsiteX13" fmla="*/ 455674 w 474559"/>
                      <a:gd name="connsiteY13" fmla="*/ 586918 h 614866"/>
                      <a:gd name="connsiteX14" fmla="*/ 465656 w 474559"/>
                      <a:gd name="connsiteY14" fmla="*/ 582926 h 614866"/>
                      <a:gd name="connsiteX15" fmla="*/ 467652 w 474559"/>
                      <a:gd name="connsiteY15" fmla="*/ 572944 h 614866"/>
                      <a:gd name="connsiteX16" fmla="*/ 459666 w 474559"/>
                      <a:gd name="connsiteY16" fmla="*/ 233570 h 614866"/>
                      <a:gd name="connsiteX17" fmla="*/ 325913 w 474559"/>
                      <a:gd name="connsiteY17" fmla="*/ 3993 h 614866"/>
                      <a:gd name="connsiteX18" fmla="*/ 453678 w 474559"/>
                      <a:gd name="connsiteY18" fmla="*/ 568951 h 614866"/>
                      <a:gd name="connsiteX19" fmla="*/ 351865 w 474559"/>
                      <a:gd name="connsiteY19" fmla="*/ 594904 h 614866"/>
                      <a:gd name="connsiteX20" fmla="*/ 303954 w 474559"/>
                      <a:gd name="connsiteY20" fmla="*/ 596900 h 614866"/>
                      <a:gd name="connsiteX21" fmla="*/ 84358 w 474559"/>
                      <a:gd name="connsiteY21" fmla="*/ 535014 h 614866"/>
                      <a:gd name="connsiteX22" fmla="*/ 90347 w 474559"/>
                      <a:gd name="connsiteY22" fmla="*/ 455161 h 614866"/>
                      <a:gd name="connsiteX23" fmla="*/ 102325 w 474559"/>
                      <a:gd name="connsiteY23" fmla="*/ 357341 h 614866"/>
                      <a:gd name="connsiteX24" fmla="*/ 26465 w 474559"/>
                      <a:gd name="connsiteY24" fmla="*/ 177672 h 614866"/>
                      <a:gd name="connsiteX25" fmla="*/ 44432 w 474559"/>
                      <a:gd name="connsiteY25" fmla="*/ 169687 h 614866"/>
                      <a:gd name="connsiteX26" fmla="*/ 126281 w 474559"/>
                      <a:gd name="connsiteY26" fmla="*/ 241555 h 614866"/>
                      <a:gd name="connsiteX27" fmla="*/ 180182 w 474559"/>
                      <a:gd name="connsiteY27" fmla="*/ 103809 h 614866"/>
                      <a:gd name="connsiteX28" fmla="*/ 291976 w 474559"/>
                      <a:gd name="connsiteY28" fmla="*/ 17967 h 614866"/>
                      <a:gd name="connsiteX29" fmla="*/ 321920 w 474559"/>
                      <a:gd name="connsiteY29" fmla="*/ 21959 h 614866"/>
                      <a:gd name="connsiteX30" fmla="*/ 445693 w 474559"/>
                      <a:gd name="connsiteY30" fmla="*/ 235566 h 614866"/>
                      <a:gd name="connsiteX31" fmla="*/ 453678 w 474559"/>
                      <a:gd name="connsiteY31" fmla="*/ 568951 h 614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74559" h="614866">
                        <a:moveTo>
                          <a:pt x="325913" y="3993"/>
                        </a:moveTo>
                        <a:cubicBezTo>
                          <a:pt x="313935" y="0"/>
                          <a:pt x="301957" y="0"/>
                          <a:pt x="291976" y="0"/>
                        </a:cubicBezTo>
                        <a:cubicBezTo>
                          <a:pt x="244064" y="0"/>
                          <a:pt x="202141" y="29945"/>
                          <a:pt x="166208" y="93827"/>
                        </a:cubicBezTo>
                        <a:cubicBezTo>
                          <a:pt x="150237" y="123772"/>
                          <a:pt x="132270" y="165695"/>
                          <a:pt x="118296" y="207617"/>
                        </a:cubicBezTo>
                        <a:cubicBezTo>
                          <a:pt x="92343" y="177672"/>
                          <a:pt x="68388" y="153717"/>
                          <a:pt x="42435" y="153717"/>
                        </a:cubicBezTo>
                        <a:cubicBezTo>
                          <a:pt x="34450" y="153717"/>
                          <a:pt x="24469" y="155713"/>
                          <a:pt x="12491" y="167691"/>
                        </a:cubicBezTo>
                        <a:cubicBezTo>
                          <a:pt x="-33425" y="215603"/>
                          <a:pt x="60402" y="335382"/>
                          <a:pt x="82362" y="363330"/>
                        </a:cubicBezTo>
                        <a:cubicBezTo>
                          <a:pt x="78369" y="393275"/>
                          <a:pt x="74377" y="423220"/>
                          <a:pt x="70384" y="455161"/>
                        </a:cubicBezTo>
                        <a:cubicBezTo>
                          <a:pt x="66391" y="503073"/>
                          <a:pt x="64395" y="535014"/>
                          <a:pt x="64395" y="537010"/>
                        </a:cubicBezTo>
                        <a:lnTo>
                          <a:pt x="64395" y="544996"/>
                        </a:lnTo>
                        <a:lnTo>
                          <a:pt x="70384" y="548988"/>
                        </a:lnTo>
                        <a:cubicBezTo>
                          <a:pt x="74377" y="550985"/>
                          <a:pt x="146244" y="614867"/>
                          <a:pt x="299961" y="614867"/>
                        </a:cubicBezTo>
                        <a:cubicBezTo>
                          <a:pt x="315932" y="614867"/>
                          <a:pt x="333898" y="614867"/>
                          <a:pt x="349869" y="612870"/>
                        </a:cubicBezTo>
                        <a:cubicBezTo>
                          <a:pt x="391792" y="608878"/>
                          <a:pt x="451681" y="588915"/>
                          <a:pt x="455674" y="586918"/>
                        </a:cubicBezTo>
                        <a:lnTo>
                          <a:pt x="465656" y="582926"/>
                        </a:lnTo>
                        <a:lnTo>
                          <a:pt x="467652" y="572944"/>
                        </a:lnTo>
                        <a:cubicBezTo>
                          <a:pt x="467652" y="564959"/>
                          <a:pt x="487615" y="371316"/>
                          <a:pt x="459666" y="233570"/>
                        </a:cubicBezTo>
                        <a:cubicBezTo>
                          <a:pt x="441700" y="137746"/>
                          <a:pt x="407763" y="27948"/>
                          <a:pt x="325913" y="3993"/>
                        </a:cubicBezTo>
                        <a:close/>
                        <a:moveTo>
                          <a:pt x="453678" y="568951"/>
                        </a:moveTo>
                        <a:cubicBezTo>
                          <a:pt x="453678" y="568951"/>
                          <a:pt x="391792" y="590911"/>
                          <a:pt x="351865" y="594904"/>
                        </a:cubicBezTo>
                        <a:cubicBezTo>
                          <a:pt x="333898" y="596900"/>
                          <a:pt x="317928" y="596900"/>
                          <a:pt x="303954" y="596900"/>
                        </a:cubicBezTo>
                        <a:cubicBezTo>
                          <a:pt x="154230" y="596900"/>
                          <a:pt x="84358" y="535014"/>
                          <a:pt x="84358" y="535014"/>
                        </a:cubicBezTo>
                        <a:cubicBezTo>
                          <a:pt x="84358" y="535014"/>
                          <a:pt x="84358" y="503073"/>
                          <a:pt x="90347" y="455161"/>
                        </a:cubicBezTo>
                        <a:cubicBezTo>
                          <a:pt x="92343" y="427213"/>
                          <a:pt x="96336" y="393275"/>
                          <a:pt x="102325" y="357341"/>
                        </a:cubicBezTo>
                        <a:cubicBezTo>
                          <a:pt x="52417" y="299448"/>
                          <a:pt x="-1484" y="207617"/>
                          <a:pt x="26465" y="177672"/>
                        </a:cubicBezTo>
                        <a:cubicBezTo>
                          <a:pt x="32454" y="171684"/>
                          <a:pt x="38443" y="169687"/>
                          <a:pt x="44432" y="169687"/>
                        </a:cubicBezTo>
                        <a:cubicBezTo>
                          <a:pt x="68388" y="169687"/>
                          <a:pt x="96336" y="205621"/>
                          <a:pt x="126281" y="241555"/>
                        </a:cubicBezTo>
                        <a:cubicBezTo>
                          <a:pt x="138259" y="195639"/>
                          <a:pt x="160219" y="139742"/>
                          <a:pt x="180182" y="103809"/>
                        </a:cubicBezTo>
                        <a:cubicBezTo>
                          <a:pt x="208130" y="53901"/>
                          <a:pt x="244064" y="17967"/>
                          <a:pt x="291976" y="17967"/>
                        </a:cubicBezTo>
                        <a:cubicBezTo>
                          <a:pt x="301957" y="17967"/>
                          <a:pt x="311939" y="19963"/>
                          <a:pt x="321920" y="21959"/>
                        </a:cubicBezTo>
                        <a:cubicBezTo>
                          <a:pt x="387799" y="39926"/>
                          <a:pt x="421737" y="127764"/>
                          <a:pt x="445693" y="235566"/>
                        </a:cubicBezTo>
                        <a:cubicBezTo>
                          <a:pt x="473641" y="373312"/>
                          <a:pt x="453678" y="568951"/>
                          <a:pt x="453678" y="568951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902DE6DD-0EE4-4671-822D-5703F0BB9B97}"/>
                    </a:ext>
                  </a:extLst>
                </p:cNvPr>
                <p:cNvSpPr/>
                <p:nvPr/>
              </p:nvSpPr>
              <p:spPr>
                <a:xfrm>
                  <a:off x="8230566" y="1831981"/>
                  <a:ext cx="123539" cy="189692"/>
                </a:xfrm>
                <a:custGeom>
                  <a:avLst/>
                  <a:gdLst>
                    <a:gd name="connsiteX0" fmla="*/ 51405 w 123539"/>
                    <a:gd name="connsiteY0" fmla="*/ 5782 h 189692"/>
                    <a:gd name="connsiteX1" fmla="*/ 5490 w 123539"/>
                    <a:gd name="connsiteY1" fmla="*/ 9774 h 189692"/>
                    <a:gd name="connsiteX2" fmla="*/ 3494 w 123539"/>
                    <a:gd name="connsiteY2" fmla="*/ 53694 h 189692"/>
                    <a:gd name="connsiteX3" fmla="*/ 23457 w 123539"/>
                    <a:gd name="connsiteY3" fmla="*/ 107594 h 189692"/>
                    <a:gd name="connsiteX4" fmla="*/ 49409 w 123539"/>
                    <a:gd name="connsiteY4" fmla="*/ 159498 h 189692"/>
                    <a:gd name="connsiteX5" fmla="*/ 81350 w 123539"/>
                    <a:gd name="connsiteY5" fmla="*/ 189443 h 189692"/>
                    <a:gd name="connsiteX6" fmla="*/ 117284 w 123539"/>
                    <a:gd name="connsiteY6" fmla="*/ 159498 h 189692"/>
                    <a:gd name="connsiteX7" fmla="*/ 113291 w 123539"/>
                    <a:gd name="connsiteY7" fmla="*/ 69664 h 189692"/>
                    <a:gd name="connsiteX8" fmla="*/ 51405 w 123539"/>
                    <a:gd name="connsiteY8" fmla="*/ 5782 h 189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3539" h="189692">
                      <a:moveTo>
                        <a:pt x="51405" y="5782"/>
                      </a:moveTo>
                      <a:cubicBezTo>
                        <a:pt x="29446" y="-4200"/>
                        <a:pt x="11479" y="-207"/>
                        <a:pt x="5490" y="9774"/>
                      </a:cubicBezTo>
                      <a:cubicBezTo>
                        <a:pt x="-2496" y="21752"/>
                        <a:pt x="-499" y="35727"/>
                        <a:pt x="3494" y="53694"/>
                      </a:cubicBezTo>
                      <a:cubicBezTo>
                        <a:pt x="7486" y="69664"/>
                        <a:pt x="15472" y="89627"/>
                        <a:pt x="23457" y="107594"/>
                      </a:cubicBezTo>
                      <a:cubicBezTo>
                        <a:pt x="31442" y="127557"/>
                        <a:pt x="39427" y="145524"/>
                        <a:pt x="49409" y="159498"/>
                      </a:cubicBezTo>
                      <a:cubicBezTo>
                        <a:pt x="57394" y="173473"/>
                        <a:pt x="67376" y="187447"/>
                        <a:pt x="81350" y="189443"/>
                      </a:cubicBezTo>
                      <a:cubicBezTo>
                        <a:pt x="93328" y="191440"/>
                        <a:pt x="109299" y="181458"/>
                        <a:pt x="117284" y="159498"/>
                      </a:cubicBezTo>
                      <a:cubicBezTo>
                        <a:pt x="125270" y="137539"/>
                        <a:pt x="127265" y="103602"/>
                        <a:pt x="113291" y="69664"/>
                      </a:cubicBezTo>
                      <a:cubicBezTo>
                        <a:pt x="99317" y="37723"/>
                        <a:pt x="73365" y="15763"/>
                        <a:pt x="51405" y="5782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92BED8D-0CE1-4686-B247-E7BD822890AF}"/>
                </a:ext>
              </a:extLst>
            </p:cNvPr>
            <p:cNvSpPr/>
            <p:nvPr/>
          </p:nvSpPr>
          <p:spPr>
            <a:xfrm>
              <a:off x="3022361" y="1558673"/>
              <a:ext cx="4077262" cy="407726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52" name="BUTTON">
            <a:extLst>
              <a:ext uri="{FF2B5EF4-FFF2-40B4-BE49-F238E27FC236}">
                <a16:creationId xmlns:a16="http://schemas.microsoft.com/office/drawing/2014/main" id="{167C1877-583A-4E80-BF5C-964E9B528FE4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6134BE1C-7BF7-418D-A58E-8A32484B4B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457515">
            <a:off x="3620696" y="4987102"/>
            <a:ext cx="2523963" cy="2341067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E067CE1-5D06-44B6-926B-59412874956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436886">
            <a:off x="2633198" y="4178050"/>
            <a:ext cx="3473525" cy="2885987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57AF1DD5-993C-4946-A0C7-6C001D2BF0AA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457515">
            <a:off x="4791032" y="5987371"/>
            <a:ext cx="1600042" cy="126479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2778B92A-A169-4970-8E19-818A6D822C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DFDBEB7-BF29-4C26-9131-CFCB6D4EC8C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560635" y="205142"/>
            <a:ext cx="5102569" cy="153668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A9C7C1B3-4BA7-4FC4-AF06-1A4CD7E835AB}"/>
              </a:ext>
            </a:extLst>
          </p:cNvPr>
          <p:cNvGrpSpPr/>
          <p:nvPr/>
        </p:nvGrpSpPr>
        <p:grpSpPr>
          <a:xfrm>
            <a:off x="3810000" y="867783"/>
            <a:ext cx="4572000" cy="5181600"/>
            <a:chOff x="3810000" y="558800"/>
            <a:chExt cx="4572000" cy="5181600"/>
          </a:xfrm>
        </p:grpSpPr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1C15FA38-1FE0-4990-9E55-2ED6A07B0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3810000" y="558800"/>
              <a:ext cx="4572000" cy="5181600"/>
            </a:xfrm>
            <a:prstGeom prst="rect">
              <a:avLst/>
            </a:prstGeom>
          </p:spPr>
        </p:pic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3DC32864-AB98-4963-ADBD-94A8F61A8797}"/>
                </a:ext>
              </a:extLst>
            </p:cNvPr>
            <p:cNvSpPr/>
            <p:nvPr/>
          </p:nvSpPr>
          <p:spPr>
            <a:xfrm>
              <a:off x="4624082" y="1389585"/>
              <a:ext cx="2934314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b="1" dirty="0" err="1">
                  <a:solidFill>
                    <a:schemeClr val="tx2"/>
                  </a:solidFill>
                  <a:latin typeface="Plantagenet Cherokee" panose="020B0604020202020204" pitchFamily="18" charset="0"/>
                </a:rPr>
                <a:t>Bravocado</a:t>
              </a:r>
              <a:r>
                <a:rPr lang="en-GB" sz="4400" b="1" dirty="0">
                  <a:solidFill>
                    <a:schemeClr val="tx2"/>
                  </a:solidFill>
                  <a:latin typeface="Plantagenet Cherokee" panose="020B0604020202020204" pitchFamily="18" charset="0"/>
                </a:rPr>
                <a:t>!</a:t>
              </a:r>
            </a:p>
          </p:txBody>
        </p:sp>
        <p:sp>
          <p:nvSpPr>
            <p:cNvPr id="58" name="Rectangle 57">
              <a:hlinkClick r:id="rId19" action="ppaction://hlinksldjump"/>
              <a:extLst>
                <a:ext uri="{FF2B5EF4-FFF2-40B4-BE49-F238E27FC236}">
                  <a16:creationId xmlns:a16="http://schemas.microsoft.com/office/drawing/2014/main" id="{BEEB962C-8750-42EC-A8DC-E3263E232B0E}"/>
                </a:ext>
              </a:extLst>
            </p:cNvPr>
            <p:cNvSpPr/>
            <p:nvPr/>
          </p:nvSpPr>
          <p:spPr>
            <a:xfrm>
              <a:off x="5302816" y="3265714"/>
              <a:ext cx="1586368" cy="12779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Well</a:t>
              </a:r>
              <a:b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</a:br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done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DB8948F-0A5B-414E-966E-0A2671F1B6D3}"/>
              </a:ext>
            </a:extLst>
          </p:cNvPr>
          <p:cNvGrpSpPr/>
          <p:nvPr/>
        </p:nvGrpSpPr>
        <p:grpSpPr>
          <a:xfrm>
            <a:off x="446088" y="4681991"/>
            <a:ext cx="3557316" cy="1408534"/>
            <a:chOff x="446088" y="4681991"/>
            <a:chExt cx="3557316" cy="1408534"/>
          </a:xfrm>
        </p:grpSpPr>
        <p:pic>
          <p:nvPicPr>
            <p:cNvPr id="60" name="Graphic 59">
              <a:hlinkClick r:id="rId20" action="ppaction://hlinksldjump"/>
              <a:extLst>
                <a:ext uri="{FF2B5EF4-FFF2-40B4-BE49-F238E27FC236}">
                  <a16:creationId xmlns:a16="http://schemas.microsoft.com/office/drawing/2014/main" id="{15A8601A-6FBD-4367-B3AA-DFE767BFD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 flipH="1">
              <a:off x="446088" y="4681991"/>
              <a:ext cx="3557316" cy="1408534"/>
            </a:xfrm>
            <a:prstGeom prst="rect">
              <a:avLst/>
            </a:prstGeom>
          </p:spPr>
        </p:pic>
        <p:sp>
          <p:nvSpPr>
            <p:cNvPr id="61" name="Rectangle 60">
              <a:hlinkClick r:id="rId20" action="ppaction://hlinksldjump"/>
              <a:extLst>
                <a:ext uri="{FF2B5EF4-FFF2-40B4-BE49-F238E27FC236}">
                  <a16:creationId xmlns:a16="http://schemas.microsoft.com/office/drawing/2014/main" id="{5B6EB61F-E56A-43CE-8948-02658F83561C}"/>
                </a:ext>
              </a:extLst>
            </p:cNvPr>
            <p:cNvSpPr/>
            <p:nvPr/>
          </p:nvSpPr>
          <p:spPr>
            <a:xfrm>
              <a:off x="597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Another game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73867F5-5C10-422B-BEA1-DDB162CC0F09}"/>
              </a:ext>
            </a:extLst>
          </p:cNvPr>
          <p:cNvGrpSpPr/>
          <p:nvPr/>
        </p:nvGrpSpPr>
        <p:grpSpPr>
          <a:xfrm>
            <a:off x="8179072" y="4681991"/>
            <a:ext cx="3557316" cy="1408534"/>
            <a:chOff x="8179072" y="4681991"/>
            <a:chExt cx="3557316" cy="1408534"/>
          </a:xfrm>
        </p:grpSpPr>
        <p:pic>
          <p:nvPicPr>
            <p:cNvPr id="63" name="Graphic 62">
              <a:hlinkClick r:id="rId23" action="ppaction://hlinksldjump"/>
              <a:extLst>
                <a:ext uri="{FF2B5EF4-FFF2-40B4-BE49-F238E27FC236}">
                  <a16:creationId xmlns:a16="http://schemas.microsoft.com/office/drawing/2014/main" id="{1529049E-EA40-44C3-B3C9-417FE748E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8179072" y="4681991"/>
              <a:ext cx="3557316" cy="1408534"/>
            </a:xfrm>
            <a:prstGeom prst="rect">
              <a:avLst/>
            </a:prstGeom>
          </p:spPr>
        </p:pic>
        <p:sp>
          <p:nvSpPr>
            <p:cNvPr id="64" name="Rectangle 63">
              <a:hlinkClick r:id="rId23" action="ppaction://hlinksldjump"/>
              <a:extLst>
                <a:ext uri="{FF2B5EF4-FFF2-40B4-BE49-F238E27FC236}">
                  <a16:creationId xmlns:a16="http://schemas.microsoft.com/office/drawing/2014/main" id="{CF94390D-354A-4677-8F6D-8416BFF2F362}"/>
                </a:ext>
              </a:extLst>
            </p:cNvPr>
            <p:cNvSpPr/>
            <p:nvPr/>
          </p:nvSpPr>
          <p:spPr>
            <a:xfrm>
              <a:off x="8598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I’m done!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885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22222E-6 C -0.0457 -0.13195 -0.047 -0.23843 -0.06562 -0.29074 C -0.09323 -0.3757 -0.15078 -0.46482 -0.18164 -0.5007 " pathEditMode="relative" rAng="0" ptsTypes="AAA">
                                      <p:cBhvr>
                                        <p:cTn id="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89" y="-250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-1500000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8" presetClass="emph" presetSubtype="0" decel="4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5400000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decel="4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3000000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3472 L 0 1.85185E-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666 -0.00046 L 3.75E-6 1.85185E-6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0.03889 L -2.08333E-6 1.85185E-6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"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21555BA7-6497-4E93-B9C6-BDEE8A3A9BCB}"/>
              </a:ext>
            </a:extLst>
          </p:cNvPr>
          <p:cNvSpPr/>
          <p:nvPr/>
        </p:nvSpPr>
        <p:spPr>
          <a:xfrm>
            <a:off x="0" y="4074913"/>
            <a:ext cx="12192000" cy="2783087"/>
          </a:xfrm>
          <a:custGeom>
            <a:avLst/>
            <a:gdLst>
              <a:gd name="connsiteX0" fmla="*/ 11931904 w 12192000"/>
              <a:gd name="connsiteY0" fmla="*/ 1073 h 2783087"/>
              <a:gd name="connsiteX1" fmla="*/ 12182110 w 12192000"/>
              <a:gd name="connsiteY1" fmla="*/ 54407 h 2783087"/>
              <a:gd name="connsiteX2" fmla="*/ 12192000 w 12192000"/>
              <a:gd name="connsiteY2" fmla="*/ 60520 h 2783087"/>
              <a:gd name="connsiteX3" fmla="*/ 12192000 w 12192000"/>
              <a:gd name="connsiteY3" fmla="*/ 2783087 h 2783087"/>
              <a:gd name="connsiteX4" fmla="*/ 0 w 12192000"/>
              <a:gd name="connsiteY4" fmla="*/ 2783087 h 2783087"/>
              <a:gd name="connsiteX5" fmla="*/ 0 w 12192000"/>
              <a:gd name="connsiteY5" fmla="*/ 463523 h 2783087"/>
              <a:gd name="connsiteX6" fmla="*/ 90692 w 12192000"/>
              <a:gd name="connsiteY6" fmla="*/ 451100 h 2783087"/>
              <a:gd name="connsiteX7" fmla="*/ 2857500 w 12192000"/>
              <a:gd name="connsiteY7" fmla="*/ 84262 h 2783087"/>
              <a:gd name="connsiteX8" fmla="*/ 5321300 w 12192000"/>
              <a:gd name="connsiteY8" fmla="*/ 147762 h 2783087"/>
              <a:gd name="connsiteX9" fmla="*/ 8356600 w 12192000"/>
              <a:gd name="connsiteY9" fmla="*/ 122362 h 2783087"/>
              <a:gd name="connsiteX10" fmla="*/ 10515600 w 12192000"/>
              <a:gd name="connsiteY10" fmla="*/ 185862 h 2783087"/>
              <a:gd name="connsiteX11" fmla="*/ 11931904 w 12192000"/>
              <a:gd name="connsiteY11" fmla="*/ 1073 h 278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783087">
                <a:moveTo>
                  <a:pt x="11931904" y="1073"/>
                </a:moveTo>
                <a:cubicBezTo>
                  <a:pt x="12023852" y="5151"/>
                  <a:pt x="12108190" y="21152"/>
                  <a:pt x="12182110" y="54407"/>
                </a:cubicBezTo>
                <a:lnTo>
                  <a:pt x="12192000" y="60520"/>
                </a:lnTo>
                <a:lnTo>
                  <a:pt x="12192000" y="2783087"/>
                </a:lnTo>
                <a:lnTo>
                  <a:pt x="0" y="2783087"/>
                </a:lnTo>
                <a:lnTo>
                  <a:pt x="0" y="463523"/>
                </a:lnTo>
                <a:lnTo>
                  <a:pt x="90692" y="451100"/>
                </a:lnTo>
                <a:cubicBezTo>
                  <a:pt x="662285" y="369516"/>
                  <a:pt x="2024063" y="133872"/>
                  <a:pt x="2857500" y="84262"/>
                </a:cubicBezTo>
                <a:cubicBezTo>
                  <a:pt x="3746500" y="31345"/>
                  <a:pt x="5321300" y="147762"/>
                  <a:pt x="5321300" y="147762"/>
                </a:cubicBezTo>
                <a:lnTo>
                  <a:pt x="8356600" y="122362"/>
                </a:lnTo>
                <a:cubicBezTo>
                  <a:pt x="9222317" y="128712"/>
                  <a:pt x="10515600" y="185862"/>
                  <a:pt x="10515600" y="185862"/>
                </a:cubicBezTo>
                <a:cubicBezTo>
                  <a:pt x="10975446" y="196049"/>
                  <a:pt x="11527334" y="-16867"/>
                  <a:pt x="11931904" y="1073"/>
                </a:cubicBezTo>
                <a:close/>
              </a:path>
            </a:pathLst>
          </a:custGeom>
          <a:solidFill>
            <a:srgbClr val="E7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196" name="Picture 195">
            <a:extLst>
              <a:ext uri="{FF2B5EF4-FFF2-40B4-BE49-F238E27FC236}">
                <a16:creationId xmlns:a16="http://schemas.microsoft.com/office/drawing/2014/main" id="{23D79305-5DA4-4335-9A3E-C1C65A4EE1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707" y="-1"/>
            <a:ext cx="8692910" cy="52531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55C646-22B7-4AA8-95C7-4E3F4ADE1E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503" y="799023"/>
            <a:ext cx="5967701" cy="6058977"/>
          </a:xfrm>
          <a:prstGeom prst="rect">
            <a:avLst/>
          </a:prstGeom>
        </p:spPr>
      </p:pic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05FE4442-F1C4-4BA4-AEDC-F0CD1B6D3F29}"/>
              </a:ext>
            </a:extLst>
          </p:cNvPr>
          <p:cNvSpPr/>
          <p:nvPr/>
        </p:nvSpPr>
        <p:spPr>
          <a:xfrm>
            <a:off x="7839599" y="2641600"/>
            <a:ext cx="4352403" cy="3775506"/>
          </a:xfrm>
          <a:custGeom>
            <a:avLst/>
            <a:gdLst>
              <a:gd name="connsiteX0" fmla="*/ 196525 w 2803377"/>
              <a:gd name="connsiteY0" fmla="*/ 0 h 4196420"/>
              <a:gd name="connsiteX1" fmla="*/ 2803377 w 2803377"/>
              <a:gd name="connsiteY1" fmla="*/ 0 h 4196420"/>
              <a:gd name="connsiteX2" fmla="*/ 2803377 w 2803377"/>
              <a:gd name="connsiteY2" fmla="*/ 4196420 h 4196420"/>
              <a:gd name="connsiteX3" fmla="*/ 196525 w 2803377"/>
              <a:gd name="connsiteY3" fmla="*/ 4196420 h 4196420"/>
              <a:gd name="connsiteX4" fmla="*/ 0 w 2803377"/>
              <a:gd name="connsiteY4" fmla="*/ 3999895 h 4196420"/>
              <a:gd name="connsiteX5" fmla="*/ 0 w 2803377"/>
              <a:gd name="connsiteY5" fmla="*/ 196525 h 4196420"/>
              <a:gd name="connsiteX6" fmla="*/ 196525 w 2803377"/>
              <a:gd name="connsiteY6" fmla="*/ 0 h 419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377" h="4196420">
                <a:moveTo>
                  <a:pt x="196525" y="0"/>
                </a:moveTo>
                <a:lnTo>
                  <a:pt x="2803377" y="0"/>
                </a:lnTo>
                <a:lnTo>
                  <a:pt x="2803377" y="4196420"/>
                </a:lnTo>
                <a:lnTo>
                  <a:pt x="196525" y="4196420"/>
                </a:lnTo>
                <a:cubicBezTo>
                  <a:pt x="87987" y="4196420"/>
                  <a:pt x="0" y="4108433"/>
                  <a:pt x="0" y="3999895"/>
                </a:cubicBezTo>
                <a:lnTo>
                  <a:pt x="0" y="196525"/>
                </a:lnTo>
                <a:cubicBezTo>
                  <a:pt x="0" y="87987"/>
                  <a:pt x="87987" y="0"/>
                  <a:pt x="196525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326" name="Picture 325">
            <a:extLst>
              <a:ext uri="{FF2B5EF4-FFF2-40B4-BE49-F238E27FC236}">
                <a16:creationId xmlns:a16="http://schemas.microsoft.com/office/drawing/2014/main" id="{F5C473E2-8B09-47FB-9231-91BE497A9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7663" y="726858"/>
            <a:ext cx="2706859" cy="4182218"/>
          </a:xfrm>
          <a:prstGeom prst="rect">
            <a:avLst/>
          </a:prstGeom>
        </p:spPr>
      </p:pic>
      <p:sp>
        <p:nvSpPr>
          <p:cNvPr id="207" name="BUTTON">
            <a:extLst>
              <a:ext uri="{FF2B5EF4-FFF2-40B4-BE49-F238E27FC236}">
                <a16:creationId xmlns:a16="http://schemas.microsoft.com/office/drawing/2014/main" id="{1FC3D89B-5B80-41DF-BA26-31C68F8932DB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cxnSp>
        <p:nvCxnSpPr>
          <p:cNvPr id="328" name="Straight Connector 327">
            <a:extLst>
              <a:ext uri="{FF2B5EF4-FFF2-40B4-BE49-F238E27FC236}">
                <a16:creationId xmlns:a16="http://schemas.microsoft.com/office/drawing/2014/main" id="{FBB922B0-ADE7-45CA-ACC7-5A78DBEE7D71}"/>
              </a:ext>
            </a:extLst>
          </p:cNvPr>
          <p:cNvCxnSpPr>
            <a:cxnSpLocks/>
          </p:cNvCxnSpPr>
          <p:nvPr/>
        </p:nvCxnSpPr>
        <p:spPr>
          <a:xfrm>
            <a:off x="11419142" y="3577293"/>
            <a:ext cx="0" cy="175299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Oval 329">
            <a:hlinkClick r:id="rId5" action="ppaction://hlinksldjump"/>
            <a:extLst>
              <a:ext uri="{FF2B5EF4-FFF2-40B4-BE49-F238E27FC236}">
                <a16:creationId xmlns:a16="http://schemas.microsoft.com/office/drawing/2014/main" id="{611EDEF9-07A5-410F-AD4E-7D31BF747FBA}"/>
              </a:ext>
            </a:extLst>
          </p:cNvPr>
          <p:cNvSpPr/>
          <p:nvPr/>
        </p:nvSpPr>
        <p:spPr>
          <a:xfrm rot="5400000">
            <a:off x="11301972" y="3577298"/>
            <a:ext cx="234340" cy="23433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1" name="Oval 330">
            <a:hlinkClick r:id="rId6" action="ppaction://hlinksldjump"/>
            <a:extLst>
              <a:ext uri="{FF2B5EF4-FFF2-40B4-BE49-F238E27FC236}">
                <a16:creationId xmlns:a16="http://schemas.microsoft.com/office/drawing/2014/main" id="{50DC29F8-BFF7-44E8-B294-F2DC04D4CF97}"/>
              </a:ext>
            </a:extLst>
          </p:cNvPr>
          <p:cNvSpPr/>
          <p:nvPr/>
        </p:nvSpPr>
        <p:spPr>
          <a:xfrm rot="5400000">
            <a:off x="11301499" y="4336616"/>
            <a:ext cx="235286" cy="23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2" name="Oval 331">
            <a:hlinkClick r:id="rId7" action="ppaction://hlinksldjump"/>
            <a:extLst>
              <a:ext uri="{FF2B5EF4-FFF2-40B4-BE49-F238E27FC236}">
                <a16:creationId xmlns:a16="http://schemas.microsoft.com/office/drawing/2014/main" id="{8518A251-678F-4502-AE42-DDBF56AD7AF5}"/>
              </a:ext>
            </a:extLst>
          </p:cNvPr>
          <p:cNvSpPr/>
          <p:nvPr/>
        </p:nvSpPr>
        <p:spPr>
          <a:xfrm rot="5400000">
            <a:off x="11264961" y="5058933"/>
            <a:ext cx="308362" cy="3083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FB7E0B4-1D6C-48DF-B89D-AA2E6F7F643C}"/>
              </a:ext>
            </a:extLst>
          </p:cNvPr>
          <p:cNvCxnSpPr>
            <a:cxnSpLocks/>
          </p:cNvCxnSpPr>
          <p:nvPr/>
        </p:nvCxnSpPr>
        <p:spPr>
          <a:xfrm>
            <a:off x="9275795" y="5621045"/>
            <a:ext cx="1752994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hlinkClick r:id="rId8" action="ppaction://hlinksldjump"/>
            <a:extLst>
              <a:ext uri="{FF2B5EF4-FFF2-40B4-BE49-F238E27FC236}">
                <a16:creationId xmlns:a16="http://schemas.microsoft.com/office/drawing/2014/main" id="{5FB76FB2-4511-4069-8EC0-7CD7AE7A43A3}"/>
              </a:ext>
            </a:extLst>
          </p:cNvPr>
          <p:cNvSpPr/>
          <p:nvPr/>
        </p:nvSpPr>
        <p:spPr>
          <a:xfrm>
            <a:off x="9270463" y="5498541"/>
            <a:ext cx="245012" cy="24500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hlinkClick r:id="rId9" action="ppaction://hlinksldjump"/>
            <a:extLst>
              <a:ext uri="{FF2B5EF4-FFF2-40B4-BE49-F238E27FC236}">
                <a16:creationId xmlns:a16="http://schemas.microsoft.com/office/drawing/2014/main" id="{45D1028C-F400-4604-AC75-527337B832C5}"/>
              </a:ext>
            </a:extLst>
          </p:cNvPr>
          <p:cNvSpPr/>
          <p:nvPr/>
        </p:nvSpPr>
        <p:spPr>
          <a:xfrm flipV="1">
            <a:off x="10035292" y="5496363"/>
            <a:ext cx="234000" cy="23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Oval 6">
            <a:hlinkClick r:id="rId7" action="ppaction://hlinksldjump"/>
            <a:extLst>
              <a:ext uri="{FF2B5EF4-FFF2-40B4-BE49-F238E27FC236}">
                <a16:creationId xmlns:a16="http://schemas.microsoft.com/office/drawing/2014/main" id="{770A19F1-1D2B-4F17-A73C-7A751795BDF2}"/>
              </a:ext>
            </a:extLst>
          </p:cNvPr>
          <p:cNvSpPr/>
          <p:nvPr/>
        </p:nvSpPr>
        <p:spPr>
          <a:xfrm>
            <a:off x="10756198" y="5465630"/>
            <a:ext cx="310836" cy="31083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BUTTON">
            <a:extLst>
              <a:ext uri="{FF2B5EF4-FFF2-40B4-BE49-F238E27FC236}">
                <a16:creationId xmlns:a16="http://schemas.microsoft.com/office/drawing/2014/main" id="{0020BC9F-6FD3-4299-B01D-52766363179F}"/>
              </a:ext>
            </a:extLst>
          </p:cNvPr>
          <p:cNvSpPr/>
          <p:nvPr/>
        </p:nvSpPr>
        <p:spPr>
          <a:xfrm>
            <a:off x="9031143" y="3566329"/>
            <a:ext cx="1319456" cy="131945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Plantagenet Cherokee" panose="020B0604020202020204" pitchFamily="18" charset="0"/>
              </a:rPr>
              <a:t>Fire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88AD141-B584-4315-A441-A1D8715E619A}"/>
              </a:ext>
            </a:extLst>
          </p:cNvPr>
          <p:cNvGrpSpPr/>
          <p:nvPr/>
        </p:nvGrpSpPr>
        <p:grpSpPr>
          <a:xfrm>
            <a:off x="-282858" y="1364740"/>
            <a:ext cx="4100890" cy="4100890"/>
            <a:chOff x="-316117" y="1378555"/>
            <a:chExt cx="4100890" cy="4100890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D919D263-1128-4438-AECF-F8A784B84F20}"/>
                </a:ext>
              </a:extLst>
            </p:cNvPr>
            <p:cNvGrpSpPr/>
            <p:nvPr/>
          </p:nvGrpSpPr>
          <p:grpSpPr>
            <a:xfrm rot="979766" flipV="1">
              <a:off x="802077" y="3313350"/>
              <a:ext cx="681063" cy="1948408"/>
              <a:chOff x="3806662" y="1678057"/>
              <a:chExt cx="681063" cy="1948408"/>
            </a:xfrm>
          </p:grpSpPr>
          <p:grpSp>
            <p:nvGrpSpPr>
              <p:cNvPr id="52" name="Graphic 1">
                <a:extLst>
                  <a:ext uri="{FF2B5EF4-FFF2-40B4-BE49-F238E27FC236}">
                    <a16:creationId xmlns:a16="http://schemas.microsoft.com/office/drawing/2014/main" id="{7A6ECB56-642E-40FC-838C-AE8A79A7F957}"/>
                  </a:ext>
                </a:extLst>
              </p:cNvPr>
              <p:cNvGrpSpPr/>
              <p:nvPr/>
            </p:nvGrpSpPr>
            <p:grpSpPr>
              <a:xfrm>
                <a:off x="3933355" y="2002673"/>
                <a:ext cx="554370" cy="1623792"/>
                <a:chOff x="3933355" y="2002673"/>
                <a:chExt cx="554370" cy="1623792"/>
              </a:xfrm>
            </p:grpSpPr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FA09D48F-B8ED-408E-B733-279BBF9492DD}"/>
                    </a:ext>
                  </a:extLst>
                </p:cNvPr>
                <p:cNvSpPr/>
                <p:nvPr/>
              </p:nvSpPr>
              <p:spPr>
                <a:xfrm>
                  <a:off x="3950844" y="2015002"/>
                  <a:ext cx="529860" cy="1603479"/>
                </a:xfrm>
                <a:custGeom>
                  <a:avLst/>
                  <a:gdLst>
                    <a:gd name="connsiteX0" fmla="*/ 164803 w 556082"/>
                    <a:gd name="connsiteY0" fmla="*/ 8418 h 1603478"/>
                    <a:gd name="connsiteX1" fmla="*/ 128869 w 556082"/>
                    <a:gd name="connsiteY1" fmla="*/ 68308 h 1603478"/>
                    <a:gd name="connsiteX2" fmla="*/ 96928 w 556082"/>
                    <a:gd name="connsiteY2" fmla="*/ 433 h 1603478"/>
                    <a:gd name="connsiteX3" fmla="*/ 60994 w 556082"/>
                    <a:gd name="connsiteY3" fmla="*/ 64315 h 1603478"/>
                    <a:gd name="connsiteX4" fmla="*/ 31050 w 556082"/>
                    <a:gd name="connsiteY4" fmla="*/ 433 h 1603478"/>
                    <a:gd name="connsiteX5" fmla="*/ 3101 w 556082"/>
                    <a:gd name="connsiteY5" fmla="*/ 176109 h 1603478"/>
                    <a:gd name="connsiteX6" fmla="*/ 172788 w 556082"/>
                    <a:gd name="connsiteY6" fmla="*/ 1040516 h 1603478"/>
                    <a:gd name="connsiteX7" fmla="*/ 426321 w 556082"/>
                    <a:gd name="connsiteY7" fmla="*/ 1603479 h 1603478"/>
                    <a:gd name="connsiteX8" fmla="*/ 556082 w 556082"/>
                    <a:gd name="connsiteY8" fmla="*/ 1429799 h 1603478"/>
                    <a:gd name="connsiteX9" fmla="*/ 192752 w 556082"/>
                    <a:gd name="connsiteY9" fmla="*/ 182098 h 1603478"/>
                    <a:gd name="connsiteX10" fmla="*/ 164803 w 556082"/>
                    <a:gd name="connsiteY10" fmla="*/ 8418 h 1603478"/>
                    <a:gd name="connsiteX0" fmla="*/ 164803 w 529860"/>
                    <a:gd name="connsiteY0" fmla="*/ 8418 h 1603479"/>
                    <a:gd name="connsiteX1" fmla="*/ 128869 w 529860"/>
                    <a:gd name="connsiteY1" fmla="*/ 68308 h 1603479"/>
                    <a:gd name="connsiteX2" fmla="*/ 96928 w 529860"/>
                    <a:gd name="connsiteY2" fmla="*/ 433 h 1603479"/>
                    <a:gd name="connsiteX3" fmla="*/ 60994 w 529860"/>
                    <a:gd name="connsiteY3" fmla="*/ 64315 h 1603479"/>
                    <a:gd name="connsiteX4" fmla="*/ 31050 w 529860"/>
                    <a:gd name="connsiteY4" fmla="*/ 433 h 1603479"/>
                    <a:gd name="connsiteX5" fmla="*/ 3101 w 529860"/>
                    <a:gd name="connsiteY5" fmla="*/ 176109 h 1603479"/>
                    <a:gd name="connsiteX6" fmla="*/ 172788 w 529860"/>
                    <a:gd name="connsiteY6" fmla="*/ 1040516 h 1603479"/>
                    <a:gd name="connsiteX7" fmla="*/ 426321 w 529860"/>
                    <a:gd name="connsiteY7" fmla="*/ 1603479 h 1603479"/>
                    <a:gd name="connsiteX8" fmla="*/ 529860 w 529860"/>
                    <a:gd name="connsiteY8" fmla="*/ 1437997 h 1603479"/>
                    <a:gd name="connsiteX9" fmla="*/ 192752 w 529860"/>
                    <a:gd name="connsiteY9" fmla="*/ 182098 h 1603479"/>
                    <a:gd name="connsiteX10" fmla="*/ 164803 w 529860"/>
                    <a:gd name="connsiteY10" fmla="*/ 8418 h 1603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9860" h="1603479">
                      <a:moveTo>
                        <a:pt x="164803" y="8418"/>
                      </a:moveTo>
                      <a:cubicBezTo>
                        <a:pt x="128869" y="-9548"/>
                        <a:pt x="128869" y="68308"/>
                        <a:pt x="128869" y="68308"/>
                      </a:cubicBezTo>
                      <a:cubicBezTo>
                        <a:pt x="128869" y="68308"/>
                        <a:pt x="122880" y="6422"/>
                        <a:pt x="96928" y="433"/>
                      </a:cubicBezTo>
                      <a:cubicBezTo>
                        <a:pt x="72972" y="-3559"/>
                        <a:pt x="62991" y="46348"/>
                        <a:pt x="60994" y="64315"/>
                      </a:cubicBezTo>
                      <a:cubicBezTo>
                        <a:pt x="58998" y="52337"/>
                        <a:pt x="55005" y="-5556"/>
                        <a:pt x="31050" y="433"/>
                      </a:cubicBezTo>
                      <a:cubicBezTo>
                        <a:pt x="-10873" y="10415"/>
                        <a:pt x="1105" y="120212"/>
                        <a:pt x="3101" y="176109"/>
                      </a:cubicBezTo>
                      <a:cubicBezTo>
                        <a:pt x="5097" y="232006"/>
                        <a:pt x="60994" y="739072"/>
                        <a:pt x="172788" y="1040516"/>
                      </a:cubicBezTo>
                      <a:cubicBezTo>
                        <a:pt x="246652" y="1238152"/>
                        <a:pt x="336487" y="1427802"/>
                        <a:pt x="426321" y="1603479"/>
                      </a:cubicBezTo>
                      <a:cubicBezTo>
                        <a:pt x="469575" y="1545586"/>
                        <a:pt x="486606" y="1495890"/>
                        <a:pt x="529860" y="1437997"/>
                      </a:cubicBezTo>
                      <a:cubicBezTo>
                        <a:pt x="352188" y="1074666"/>
                        <a:pt x="230682" y="661215"/>
                        <a:pt x="192752" y="182098"/>
                      </a:cubicBezTo>
                      <a:cubicBezTo>
                        <a:pt x="190755" y="144168"/>
                        <a:pt x="188759" y="20396"/>
                        <a:pt x="164803" y="8418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20757545-3AFB-4DF0-BEAA-F5730D6048BA}"/>
                    </a:ext>
                  </a:extLst>
                </p:cNvPr>
                <p:cNvSpPr/>
                <p:nvPr/>
              </p:nvSpPr>
              <p:spPr>
                <a:xfrm>
                  <a:off x="3933355" y="2002673"/>
                  <a:ext cx="554370" cy="1623792"/>
                </a:xfrm>
                <a:custGeom>
                  <a:avLst/>
                  <a:gdLst>
                    <a:gd name="connsiteX0" fmla="*/ 222220 w 578313"/>
                    <a:gd name="connsiteY0" fmla="*/ 192430 h 1623791"/>
                    <a:gd name="connsiteX1" fmla="*/ 220224 w 578313"/>
                    <a:gd name="connsiteY1" fmla="*/ 166478 h 1623791"/>
                    <a:gd name="connsiteX2" fmla="*/ 186286 w 578313"/>
                    <a:gd name="connsiteY2" fmla="*/ 10765 h 1623791"/>
                    <a:gd name="connsiteX3" fmla="*/ 156341 w 578313"/>
                    <a:gd name="connsiteY3" fmla="*/ 10765 h 1623791"/>
                    <a:gd name="connsiteX4" fmla="*/ 142367 w 578313"/>
                    <a:gd name="connsiteY4" fmla="*/ 28732 h 1623791"/>
                    <a:gd name="connsiteX5" fmla="*/ 112422 w 578313"/>
                    <a:gd name="connsiteY5" fmla="*/ 2780 h 1623791"/>
                    <a:gd name="connsiteX6" fmla="*/ 90463 w 578313"/>
                    <a:gd name="connsiteY6" fmla="*/ 8768 h 1623791"/>
                    <a:gd name="connsiteX7" fmla="*/ 76488 w 578313"/>
                    <a:gd name="connsiteY7" fmla="*/ 26735 h 1623791"/>
                    <a:gd name="connsiteX8" fmla="*/ 60518 w 578313"/>
                    <a:gd name="connsiteY8" fmla="*/ 4776 h 1623791"/>
                    <a:gd name="connsiteX9" fmla="*/ 40555 w 578313"/>
                    <a:gd name="connsiteY9" fmla="*/ 783 h 1623791"/>
                    <a:gd name="connsiteX10" fmla="*/ 2624 w 578313"/>
                    <a:gd name="connsiteY10" fmla="*/ 168474 h 1623791"/>
                    <a:gd name="connsiteX11" fmla="*/ 4621 w 578313"/>
                    <a:gd name="connsiteY11" fmla="*/ 188437 h 1623791"/>
                    <a:gd name="connsiteX12" fmla="*/ 176304 w 578313"/>
                    <a:gd name="connsiteY12" fmla="*/ 1054840 h 1623791"/>
                    <a:gd name="connsiteX13" fmla="*/ 429837 w 578313"/>
                    <a:gd name="connsiteY13" fmla="*/ 1617803 h 1623791"/>
                    <a:gd name="connsiteX14" fmla="*/ 439819 w 578313"/>
                    <a:gd name="connsiteY14" fmla="*/ 1623792 h 1623791"/>
                    <a:gd name="connsiteX15" fmla="*/ 445808 w 578313"/>
                    <a:gd name="connsiteY15" fmla="*/ 1621796 h 1623791"/>
                    <a:gd name="connsiteX16" fmla="*/ 451797 w 578313"/>
                    <a:gd name="connsiteY16" fmla="*/ 1605825 h 1623791"/>
                    <a:gd name="connsiteX17" fmla="*/ 198264 w 578313"/>
                    <a:gd name="connsiteY17" fmla="*/ 1044859 h 1623791"/>
                    <a:gd name="connsiteX18" fmla="*/ 28577 w 578313"/>
                    <a:gd name="connsiteY18" fmla="*/ 184445 h 1623791"/>
                    <a:gd name="connsiteX19" fmla="*/ 26580 w 578313"/>
                    <a:gd name="connsiteY19" fmla="*/ 162485 h 1623791"/>
                    <a:gd name="connsiteX20" fmla="*/ 46544 w 578313"/>
                    <a:gd name="connsiteY20" fmla="*/ 18750 h 1623791"/>
                    <a:gd name="connsiteX21" fmla="*/ 60518 w 578313"/>
                    <a:gd name="connsiteY21" fmla="*/ 64665 h 1623791"/>
                    <a:gd name="connsiteX22" fmla="*/ 62514 w 578313"/>
                    <a:gd name="connsiteY22" fmla="*/ 74647 h 1623791"/>
                    <a:gd name="connsiteX23" fmla="*/ 74492 w 578313"/>
                    <a:gd name="connsiteY23" fmla="*/ 82632 h 1623791"/>
                    <a:gd name="connsiteX24" fmla="*/ 84474 w 578313"/>
                    <a:gd name="connsiteY24" fmla="*/ 70654 h 1623791"/>
                    <a:gd name="connsiteX25" fmla="*/ 102441 w 578313"/>
                    <a:gd name="connsiteY25" fmla="*/ 20746 h 1623791"/>
                    <a:gd name="connsiteX26" fmla="*/ 106433 w 578313"/>
                    <a:gd name="connsiteY26" fmla="*/ 18750 h 1623791"/>
                    <a:gd name="connsiteX27" fmla="*/ 128393 w 578313"/>
                    <a:gd name="connsiteY27" fmla="*/ 74647 h 1623791"/>
                    <a:gd name="connsiteX28" fmla="*/ 140371 w 578313"/>
                    <a:gd name="connsiteY28" fmla="*/ 84629 h 1623791"/>
                    <a:gd name="connsiteX29" fmla="*/ 152349 w 578313"/>
                    <a:gd name="connsiteY29" fmla="*/ 72651 h 1623791"/>
                    <a:gd name="connsiteX30" fmla="*/ 166323 w 578313"/>
                    <a:gd name="connsiteY30" fmla="*/ 22743 h 1623791"/>
                    <a:gd name="connsiteX31" fmla="*/ 172312 w 578313"/>
                    <a:gd name="connsiteY31" fmla="*/ 22743 h 1623791"/>
                    <a:gd name="connsiteX32" fmla="*/ 192275 w 578313"/>
                    <a:gd name="connsiteY32" fmla="*/ 158492 h 1623791"/>
                    <a:gd name="connsiteX33" fmla="*/ 194271 w 578313"/>
                    <a:gd name="connsiteY33" fmla="*/ 186441 h 1623791"/>
                    <a:gd name="connsiteX34" fmla="*/ 555606 w 578313"/>
                    <a:gd name="connsiteY34" fmla="*/ 1436138 h 1623791"/>
                    <a:gd name="connsiteX35" fmla="*/ 571576 w 578313"/>
                    <a:gd name="connsiteY35" fmla="*/ 1442127 h 1623791"/>
                    <a:gd name="connsiteX36" fmla="*/ 577565 w 578313"/>
                    <a:gd name="connsiteY36" fmla="*/ 1426156 h 1623791"/>
                    <a:gd name="connsiteX37" fmla="*/ 222220 w 578313"/>
                    <a:gd name="connsiteY37" fmla="*/ 192430 h 1623791"/>
                    <a:gd name="connsiteX0" fmla="*/ 222220 w 578313"/>
                    <a:gd name="connsiteY0" fmla="*/ 192430 h 1623792"/>
                    <a:gd name="connsiteX1" fmla="*/ 220224 w 578313"/>
                    <a:gd name="connsiteY1" fmla="*/ 166478 h 1623792"/>
                    <a:gd name="connsiteX2" fmla="*/ 186286 w 578313"/>
                    <a:gd name="connsiteY2" fmla="*/ 10765 h 1623792"/>
                    <a:gd name="connsiteX3" fmla="*/ 156341 w 578313"/>
                    <a:gd name="connsiteY3" fmla="*/ 10765 h 1623792"/>
                    <a:gd name="connsiteX4" fmla="*/ 142367 w 578313"/>
                    <a:gd name="connsiteY4" fmla="*/ 28732 h 1623792"/>
                    <a:gd name="connsiteX5" fmla="*/ 112422 w 578313"/>
                    <a:gd name="connsiteY5" fmla="*/ 2780 h 1623792"/>
                    <a:gd name="connsiteX6" fmla="*/ 90463 w 578313"/>
                    <a:gd name="connsiteY6" fmla="*/ 8768 h 1623792"/>
                    <a:gd name="connsiteX7" fmla="*/ 76488 w 578313"/>
                    <a:gd name="connsiteY7" fmla="*/ 26735 h 1623792"/>
                    <a:gd name="connsiteX8" fmla="*/ 60518 w 578313"/>
                    <a:gd name="connsiteY8" fmla="*/ 4776 h 1623792"/>
                    <a:gd name="connsiteX9" fmla="*/ 40555 w 578313"/>
                    <a:gd name="connsiteY9" fmla="*/ 783 h 1623792"/>
                    <a:gd name="connsiteX10" fmla="*/ 2624 w 578313"/>
                    <a:gd name="connsiteY10" fmla="*/ 168474 h 1623792"/>
                    <a:gd name="connsiteX11" fmla="*/ 4621 w 578313"/>
                    <a:gd name="connsiteY11" fmla="*/ 188437 h 1623792"/>
                    <a:gd name="connsiteX12" fmla="*/ 176304 w 578313"/>
                    <a:gd name="connsiteY12" fmla="*/ 1054840 h 1623792"/>
                    <a:gd name="connsiteX13" fmla="*/ 429837 w 578313"/>
                    <a:gd name="connsiteY13" fmla="*/ 1617803 h 1623792"/>
                    <a:gd name="connsiteX14" fmla="*/ 439819 w 578313"/>
                    <a:gd name="connsiteY14" fmla="*/ 1623792 h 1623792"/>
                    <a:gd name="connsiteX15" fmla="*/ 445808 w 578313"/>
                    <a:gd name="connsiteY15" fmla="*/ 1621796 h 1623792"/>
                    <a:gd name="connsiteX16" fmla="*/ 451797 w 578313"/>
                    <a:gd name="connsiteY16" fmla="*/ 1605825 h 1623792"/>
                    <a:gd name="connsiteX17" fmla="*/ 198264 w 578313"/>
                    <a:gd name="connsiteY17" fmla="*/ 1044859 h 1623792"/>
                    <a:gd name="connsiteX18" fmla="*/ 28577 w 578313"/>
                    <a:gd name="connsiteY18" fmla="*/ 184445 h 1623792"/>
                    <a:gd name="connsiteX19" fmla="*/ 26580 w 578313"/>
                    <a:gd name="connsiteY19" fmla="*/ 162485 h 1623792"/>
                    <a:gd name="connsiteX20" fmla="*/ 46544 w 578313"/>
                    <a:gd name="connsiteY20" fmla="*/ 18750 h 1623792"/>
                    <a:gd name="connsiteX21" fmla="*/ 60518 w 578313"/>
                    <a:gd name="connsiteY21" fmla="*/ 64665 h 1623792"/>
                    <a:gd name="connsiteX22" fmla="*/ 62514 w 578313"/>
                    <a:gd name="connsiteY22" fmla="*/ 74647 h 1623792"/>
                    <a:gd name="connsiteX23" fmla="*/ 74492 w 578313"/>
                    <a:gd name="connsiteY23" fmla="*/ 82632 h 1623792"/>
                    <a:gd name="connsiteX24" fmla="*/ 84474 w 578313"/>
                    <a:gd name="connsiteY24" fmla="*/ 70654 h 1623792"/>
                    <a:gd name="connsiteX25" fmla="*/ 102441 w 578313"/>
                    <a:gd name="connsiteY25" fmla="*/ 20746 h 1623792"/>
                    <a:gd name="connsiteX26" fmla="*/ 106433 w 578313"/>
                    <a:gd name="connsiteY26" fmla="*/ 18750 h 1623792"/>
                    <a:gd name="connsiteX27" fmla="*/ 128393 w 578313"/>
                    <a:gd name="connsiteY27" fmla="*/ 74647 h 1623792"/>
                    <a:gd name="connsiteX28" fmla="*/ 140371 w 578313"/>
                    <a:gd name="connsiteY28" fmla="*/ 84629 h 1623792"/>
                    <a:gd name="connsiteX29" fmla="*/ 152349 w 578313"/>
                    <a:gd name="connsiteY29" fmla="*/ 72651 h 1623792"/>
                    <a:gd name="connsiteX30" fmla="*/ 166323 w 578313"/>
                    <a:gd name="connsiteY30" fmla="*/ 22743 h 1623792"/>
                    <a:gd name="connsiteX31" fmla="*/ 172312 w 578313"/>
                    <a:gd name="connsiteY31" fmla="*/ 22743 h 1623792"/>
                    <a:gd name="connsiteX32" fmla="*/ 192275 w 578313"/>
                    <a:gd name="connsiteY32" fmla="*/ 158492 h 1623792"/>
                    <a:gd name="connsiteX33" fmla="*/ 194271 w 578313"/>
                    <a:gd name="connsiteY33" fmla="*/ 186441 h 1623792"/>
                    <a:gd name="connsiteX34" fmla="*/ 538063 w 578313"/>
                    <a:gd name="connsiteY34" fmla="*/ 1450849 h 1623792"/>
                    <a:gd name="connsiteX35" fmla="*/ 571576 w 578313"/>
                    <a:gd name="connsiteY35" fmla="*/ 1442127 h 1623792"/>
                    <a:gd name="connsiteX36" fmla="*/ 577565 w 578313"/>
                    <a:gd name="connsiteY36" fmla="*/ 1426156 h 1623792"/>
                    <a:gd name="connsiteX37" fmla="*/ 222220 w 578313"/>
                    <a:gd name="connsiteY37" fmla="*/ 192430 h 1623792"/>
                    <a:gd name="connsiteX0" fmla="*/ 222220 w 572620"/>
                    <a:gd name="connsiteY0" fmla="*/ 192430 h 1623792"/>
                    <a:gd name="connsiteX1" fmla="*/ 220224 w 572620"/>
                    <a:gd name="connsiteY1" fmla="*/ 166478 h 1623792"/>
                    <a:gd name="connsiteX2" fmla="*/ 186286 w 572620"/>
                    <a:gd name="connsiteY2" fmla="*/ 10765 h 1623792"/>
                    <a:gd name="connsiteX3" fmla="*/ 156341 w 572620"/>
                    <a:gd name="connsiteY3" fmla="*/ 10765 h 1623792"/>
                    <a:gd name="connsiteX4" fmla="*/ 142367 w 572620"/>
                    <a:gd name="connsiteY4" fmla="*/ 28732 h 1623792"/>
                    <a:gd name="connsiteX5" fmla="*/ 112422 w 572620"/>
                    <a:gd name="connsiteY5" fmla="*/ 2780 h 1623792"/>
                    <a:gd name="connsiteX6" fmla="*/ 90463 w 572620"/>
                    <a:gd name="connsiteY6" fmla="*/ 8768 h 1623792"/>
                    <a:gd name="connsiteX7" fmla="*/ 76488 w 572620"/>
                    <a:gd name="connsiteY7" fmla="*/ 26735 h 1623792"/>
                    <a:gd name="connsiteX8" fmla="*/ 60518 w 572620"/>
                    <a:gd name="connsiteY8" fmla="*/ 4776 h 1623792"/>
                    <a:gd name="connsiteX9" fmla="*/ 40555 w 572620"/>
                    <a:gd name="connsiteY9" fmla="*/ 783 h 1623792"/>
                    <a:gd name="connsiteX10" fmla="*/ 2624 w 572620"/>
                    <a:gd name="connsiteY10" fmla="*/ 168474 h 1623792"/>
                    <a:gd name="connsiteX11" fmla="*/ 4621 w 572620"/>
                    <a:gd name="connsiteY11" fmla="*/ 188437 h 1623792"/>
                    <a:gd name="connsiteX12" fmla="*/ 176304 w 572620"/>
                    <a:gd name="connsiteY12" fmla="*/ 1054840 h 1623792"/>
                    <a:gd name="connsiteX13" fmla="*/ 429837 w 572620"/>
                    <a:gd name="connsiteY13" fmla="*/ 1617803 h 1623792"/>
                    <a:gd name="connsiteX14" fmla="*/ 439819 w 572620"/>
                    <a:gd name="connsiteY14" fmla="*/ 1623792 h 1623792"/>
                    <a:gd name="connsiteX15" fmla="*/ 445808 w 572620"/>
                    <a:gd name="connsiteY15" fmla="*/ 1621796 h 1623792"/>
                    <a:gd name="connsiteX16" fmla="*/ 451797 w 572620"/>
                    <a:gd name="connsiteY16" fmla="*/ 1605825 h 1623792"/>
                    <a:gd name="connsiteX17" fmla="*/ 198264 w 572620"/>
                    <a:gd name="connsiteY17" fmla="*/ 1044859 h 1623792"/>
                    <a:gd name="connsiteX18" fmla="*/ 28577 w 572620"/>
                    <a:gd name="connsiteY18" fmla="*/ 184445 h 1623792"/>
                    <a:gd name="connsiteX19" fmla="*/ 26580 w 572620"/>
                    <a:gd name="connsiteY19" fmla="*/ 162485 h 1623792"/>
                    <a:gd name="connsiteX20" fmla="*/ 46544 w 572620"/>
                    <a:gd name="connsiteY20" fmla="*/ 18750 h 1623792"/>
                    <a:gd name="connsiteX21" fmla="*/ 60518 w 572620"/>
                    <a:gd name="connsiteY21" fmla="*/ 64665 h 1623792"/>
                    <a:gd name="connsiteX22" fmla="*/ 62514 w 572620"/>
                    <a:gd name="connsiteY22" fmla="*/ 74647 h 1623792"/>
                    <a:gd name="connsiteX23" fmla="*/ 74492 w 572620"/>
                    <a:gd name="connsiteY23" fmla="*/ 82632 h 1623792"/>
                    <a:gd name="connsiteX24" fmla="*/ 84474 w 572620"/>
                    <a:gd name="connsiteY24" fmla="*/ 70654 h 1623792"/>
                    <a:gd name="connsiteX25" fmla="*/ 102441 w 572620"/>
                    <a:gd name="connsiteY25" fmla="*/ 20746 h 1623792"/>
                    <a:gd name="connsiteX26" fmla="*/ 106433 w 572620"/>
                    <a:gd name="connsiteY26" fmla="*/ 18750 h 1623792"/>
                    <a:gd name="connsiteX27" fmla="*/ 128393 w 572620"/>
                    <a:gd name="connsiteY27" fmla="*/ 74647 h 1623792"/>
                    <a:gd name="connsiteX28" fmla="*/ 140371 w 572620"/>
                    <a:gd name="connsiteY28" fmla="*/ 84629 h 1623792"/>
                    <a:gd name="connsiteX29" fmla="*/ 152349 w 572620"/>
                    <a:gd name="connsiteY29" fmla="*/ 72651 h 1623792"/>
                    <a:gd name="connsiteX30" fmla="*/ 166323 w 572620"/>
                    <a:gd name="connsiteY30" fmla="*/ 22743 h 1623792"/>
                    <a:gd name="connsiteX31" fmla="*/ 172312 w 572620"/>
                    <a:gd name="connsiteY31" fmla="*/ 22743 h 1623792"/>
                    <a:gd name="connsiteX32" fmla="*/ 192275 w 572620"/>
                    <a:gd name="connsiteY32" fmla="*/ 158492 h 1623792"/>
                    <a:gd name="connsiteX33" fmla="*/ 194271 w 572620"/>
                    <a:gd name="connsiteY33" fmla="*/ 186441 h 1623792"/>
                    <a:gd name="connsiteX34" fmla="*/ 538063 w 572620"/>
                    <a:gd name="connsiteY34" fmla="*/ 1450849 h 1623792"/>
                    <a:gd name="connsiteX35" fmla="*/ 571576 w 572620"/>
                    <a:gd name="connsiteY35" fmla="*/ 1442127 h 1623792"/>
                    <a:gd name="connsiteX36" fmla="*/ 553927 w 572620"/>
                    <a:gd name="connsiteY36" fmla="*/ 1439081 h 1623792"/>
                    <a:gd name="connsiteX37" fmla="*/ 222220 w 572620"/>
                    <a:gd name="connsiteY37" fmla="*/ 192430 h 1623792"/>
                    <a:gd name="connsiteX0" fmla="*/ 222220 w 554370"/>
                    <a:gd name="connsiteY0" fmla="*/ 192430 h 1623792"/>
                    <a:gd name="connsiteX1" fmla="*/ 220224 w 554370"/>
                    <a:gd name="connsiteY1" fmla="*/ 166478 h 1623792"/>
                    <a:gd name="connsiteX2" fmla="*/ 186286 w 554370"/>
                    <a:gd name="connsiteY2" fmla="*/ 10765 h 1623792"/>
                    <a:gd name="connsiteX3" fmla="*/ 156341 w 554370"/>
                    <a:gd name="connsiteY3" fmla="*/ 10765 h 1623792"/>
                    <a:gd name="connsiteX4" fmla="*/ 142367 w 554370"/>
                    <a:gd name="connsiteY4" fmla="*/ 28732 h 1623792"/>
                    <a:gd name="connsiteX5" fmla="*/ 112422 w 554370"/>
                    <a:gd name="connsiteY5" fmla="*/ 2780 h 1623792"/>
                    <a:gd name="connsiteX6" fmla="*/ 90463 w 554370"/>
                    <a:gd name="connsiteY6" fmla="*/ 8768 h 1623792"/>
                    <a:gd name="connsiteX7" fmla="*/ 76488 w 554370"/>
                    <a:gd name="connsiteY7" fmla="*/ 26735 h 1623792"/>
                    <a:gd name="connsiteX8" fmla="*/ 60518 w 554370"/>
                    <a:gd name="connsiteY8" fmla="*/ 4776 h 1623792"/>
                    <a:gd name="connsiteX9" fmla="*/ 40555 w 554370"/>
                    <a:gd name="connsiteY9" fmla="*/ 783 h 1623792"/>
                    <a:gd name="connsiteX10" fmla="*/ 2624 w 554370"/>
                    <a:gd name="connsiteY10" fmla="*/ 168474 h 1623792"/>
                    <a:gd name="connsiteX11" fmla="*/ 4621 w 554370"/>
                    <a:gd name="connsiteY11" fmla="*/ 188437 h 1623792"/>
                    <a:gd name="connsiteX12" fmla="*/ 176304 w 554370"/>
                    <a:gd name="connsiteY12" fmla="*/ 1054840 h 1623792"/>
                    <a:gd name="connsiteX13" fmla="*/ 429837 w 554370"/>
                    <a:gd name="connsiteY13" fmla="*/ 1617803 h 1623792"/>
                    <a:gd name="connsiteX14" fmla="*/ 439819 w 554370"/>
                    <a:gd name="connsiteY14" fmla="*/ 1623792 h 1623792"/>
                    <a:gd name="connsiteX15" fmla="*/ 445808 w 554370"/>
                    <a:gd name="connsiteY15" fmla="*/ 1621796 h 1623792"/>
                    <a:gd name="connsiteX16" fmla="*/ 451797 w 554370"/>
                    <a:gd name="connsiteY16" fmla="*/ 1605825 h 1623792"/>
                    <a:gd name="connsiteX17" fmla="*/ 198264 w 554370"/>
                    <a:gd name="connsiteY17" fmla="*/ 1044859 h 1623792"/>
                    <a:gd name="connsiteX18" fmla="*/ 28577 w 554370"/>
                    <a:gd name="connsiteY18" fmla="*/ 184445 h 1623792"/>
                    <a:gd name="connsiteX19" fmla="*/ 26580 w 554370"/>
                    <a:gd name="connsiteY19" fmla="*/ 162485 h 1623792"/>
                    <a:gd name="connsiteX20" fmla="*/ 46544 w 554370"/>
                    <a:gd name="connsiteY20" fmla="*/ 18750 h 1623792"/>
                    <a:gd name="connsiteX21" fmla="*/ 60518 w 554370"/>
                    <a:gd name="connsiteY21" fmla="*/ 64665 h 1623792"/>
                    <a:gd name="connsiteX22" fmla="*/ 62514 w 554370"/>
                    <a:gd name="connsiteY22" fmla="*/ 74647 h 1623792"/>
                    <a:gd name="connsiteX23" fmla="*/ 74492 w 554370"/>
                    <a:gd name="connsiteY23" fmla="*/ 82632 h 1623792"/>
                    <a:gd name="connsiteX24" fmla="*/ 84474 w 554370"/>
                    <a:gd name="connsiteY24" fmla="*/ 70654 h 1623792"/>
                    <a:gd name="connsiteX25" fmla="*/ 102441 w 554370"/>
                    <a:gd name="connsiteY25" fmla="*/ 20746 h 1623792"/>
                    <a:gd name="connsiteX26" fmla="*/ 106433 w 554370"/>
                    <a:gd name="connsiteY26" fmla="*/ 18750 h 1623792"/>
                    <a:gd name="connsiteX27" fmla="*/ 128393 w 554370"/>
                    <a:gd name="connsiteY27" fmla="*/ 74647 h 1623792"/>
                    <a:gd name="connsiteX28" fmla="*/ 140371 w 554370"/>
                    <a:gd name="connsiteY28" fmla="*/ 84629 h 1623792"/>
                    <a:gd name="connsiteX29" fmla="*/ 152349 w 554370"/>
                    <a:gd name="connsiteY29" fmla="*/ 72651 h 1623792"/>
                    <a:gd name="connsiteX30" fmla="*/ 166323 w 554370"/>
                    <a:gd name="connsiteY30" fmla="*/ 22743 h 1623792"/>
                    <a:gd name="connsiteX31" fmla="*/ 172312 w 554370"/>
                    <a:gd name="connsiteY31" fmla="*/ 22743 h 1623792"/>
                    <a:gd name="connsiteX32" fmla="*/ 192275 w 554370"/>
                    <a:gd name="connsiteY32" fmla="*/ 158492 h 1623792"/>
                    <a:gd name="connsiteX33" fmla="*/ 194271 w 554370"/>
                    <a:gd name="connsiteY33" fmla="*/ 186441 h 1623792"/>
                    <a:gd name="connsiteX34" fmla="*/ 538063 w 554370"/>
                    <a:gd name="connsiteY34" fmla="*/ 1450849 h 1623792"/>
                    <a:gd name="connsiteX35" fmla="*/ 544891 w 554370"/>
                    <a:gd name="connsiteY35" fmla="*/ 1454159 h 1623792"/>
                    <a:gd name="connsiteX36" fmla="*/ 553927 w 554370"/>
                    <a:gd name="connsiteY36" fmla="*/ 1439081 h 1623792"/>
                    <a:gd name="connsiteX37" fmla="*/ 222220 w 554370"/>
                    <a:gd name="connsiteY37" fmla="*/ 192430 h 16237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554370" h="1623792">
                      <a:moveTo>
                        <a:pt x="222220" y="192430"/>
                      </a:moveTo>
                      <a:cubicBezTo>
                        <a:pt x="222220" y="186441"/>
                        <a:pt x="222220" y="176459"/>
                        <a:pt x="220224" y="166478"/>
                      </a:cubicBezTo>
                      <a:cubicBezTo>
                        <a:pt x="216231" y="74647"/>
                        <a:pt x="208246" y="22743"/>
                        <a:pt x="186286" y="10765"/>
                      </a:cubicBezTo>
                      <a:cubicBezTo>
                        <a:pt x="172312" y="4776"/>
                        <a:pt x="162330" y="6772"/>
                        <a:pt x="156341" y="10765"/>
                      </a:cubicBezTo>
                      <a:cubicBezTo>
                        <a:pt x="150352" y="14757"/>
                        <a:pt x="144363" y="20746"/>
                        <a:pt x="142367" y="28732"/>
                      </a:cubicBezTo>
                      <a:cubicBezTo>
                        <a:pt x="136378" y="14757"/>
                        <a:pt x="126396" y="4776"/>
                        <a:pt x="112422" y="2780"/>
                      </a:cubicBezTo>
                      <a:cubicBezTo>
                        <a:pt x="104437" y="783"/>
                        <a:pt x="96452" y="2780"/>
                        <a:pt x="90463" y="8768"/>
                      </a:cubicBezTo>
                      <a:cubicBezTo>
                        <a:pt x="84474" y="12761"/>
                        <a:pt x="80481" y="18750"/>
                        <a:pt x="76488" y="26735"/>
                      </a:cubicBezTo>
                      <a:cubicBezTo>
                        <a:pt x="72496" y="16754"/>
                        <a:pt x="68503" y="8768"/>
                        <a:pt x="60518" y="4776"/>
                      </a:cubicBezTo>
                      <a:cubicBezTo>
                        <a:pt x="54529" y="783"/>
                        <a:pt x="48540" y="-1213"/>
                        <a:pt x="40555" y="783"/>
                      </a:cubicBezTo>
                      <a:cubicBezTo>
                        <a:pt x="-7357" y="12761"/>
                        <a:pt x="-1368" y="102596"/>
                        <a:pt x="2624" y="168474"/>
                      </a:cubicBezTo>
                      <a:cubicBezTo>
                        <a:pt x="2624" y="176459"/>
                        <a:pt x="2624" y="182448"/>
                        <a:pt x="4621" y="188437"/>
                      </a:cubicBezTo>
                      <a:cubicBezTo>
                        <a:pt x="6617" y="234353"/>
                        <a:pt x="60518" y="747407"/>
                        <a:pt x="176304" y="1054840"/>
                      </a:cubicBezTo>
                      <a:cubicBezTo>
                        <a:pt x="240187" y="1226524"/>
                        <a:pt x="320040" y="1406193"/>
                        <a:pt x="429837" y="1617803"/>
                      </a:cubicBezTo>
                      <a:cubicBezTo>
                        <a:pt x="431834" y="1621796"/>
                        <a:pt x="435826" y="1623792"/>
                        <a:pt x="439819" y="1623792"/>
                      </a:cubicBezTo>
                      <a:cubicBezTo>
                        <a:pt x="441815" y="1623792"/>
                        <a:pt x="443812" y="1623792"/>
                        <a:pt x="445808" y="1621796"/>
                      </a:cubicBezTo>
                      <a:cubicBezTo>
                        <a:pt x="451797" y="1619799"/>
                        <a:pt x="453793" y="1611814"/>
                        <a:pt x="451797" y="1605825"/>
                      </a:cubicBezTo>
                      <a:cubicBezTo>
                        <a:pt x="341999" y="1394215"/>
                        <a:pt x="262146" y="1214546"/>
                        <a:pt x="198264" y="1044859"/>
                      </a:cubicBezTo>
                      <a:cubicBezTo>
                        <a:pt x="84474" y="739422"/>
                        <a:pt x="30573" y="230360"/>
                        <a:pt x="28577" y="184445"/>
                      </a:cubicBezTo>
                      <a:cubicBezTo>
                        <a:pt x="28577" y="178456"/>
                        <a:pt x="28577" y="170470"/>
                        <a:pt x="26580" y="162485"/>
                      </a:cubicBezTo>
                      <a:cubicBezTo>
                        <a:pt x="24584" y="118566"/>
                        <a:pt x="18595" y="26735"/>
                        <a:pt x="46544" y="18750"/>
                      </a:cubicBezTo>
                      <a:cubicBezTo>
                        <a:pt x="48540" y="18750"/>
                        <a:pt x="54529" y="24739"/>
                        <a:pt x="60518" y="64665"/>
                      </a:cubicBezTo>
                      <a:cubicBezTo>
                        <a:pt x="60518" y="68658"/>
                        <a:pt x="62514" y="72651"/>
                        <a:pt x="62514" y="74647"/>
                      </a:cubicBezTo>
                      <a:cubicBezTo>
                        <a:pt x="64510" y="80636"/>
                        <a:pt x="68503" y="84629"/>
                        <a:pt x="74492" y="82632"/>
                      </a:cubicBezTo>
                      <a:cubicBezTo>
                        <a:pt x="80481" y="82632"/>
                        <a:pt x="84474" y="76643"/>
                        <a:pt x="84474" y="70654"/>
                      </a:cubicBezTo>
                      <a:cubicBezTo>
                        <a:pt x="84474" y="56680"/>
                        <a:pt x="92459" y="28732"/>
                        <a:pt x="102441" y="20746"/>
                      </a:cubicBezTo>
                      <a:cubicBezTo>
                        <a:pt x="104437" y="18750"/>
                        <a:pt x="104437" y="18750"/>
                        <a:pt x="106433" y="18750"/>
                      </a:cubicBezTo>
                      <a:cubicBezTo>
                        <a:pt x="116415" y="20746"/>
                        <a:pt x="126396" y="50691"/>
                        <a:pt x="128393" y="74647"/>
                      </a:cubicBezTo>
                      <a:cubicBezTo>
                        <a:pt x="128393" y="80636"/>
                        <a:pt x="134382" y="84629"/>
                        <a:pt x="140371" y="84629"/>
                      </a:cubicBezTo>
                      <a:cubicBezTo>
                        <a:pt x="146360" y="84629"/>
                        <a:pt x="152349" y="78640"/>
                        <a:pt x="152349" y="72651"/>
                      </a:cubicBezTo>
                      <a:cubicBezTo>
                        <a:pt x="152349" y="52688"/>
                        <a:pt x="158338" y="26735"/>
                        <a:pt x="166323" y="22743"/>
                      </a:cubicBezTo>
                      <a:cubicBezTo>
                        <a:pt x="166323" y="22743"/>
                        <a:pt x="168319" y="20746"/>
                        <a:pt x="172312" y="22743"/>
                      </a:cubicBezTo>
                      <a:cubicBezTo>
                        <a:pt x="186286" y="30728"/>
                        <a:pt x="192275" y="126551"/>
                        <a:pt x="192275" y="158492"/>
                      </a:cubicBezTo>
                      <a:cubicBezTo>
                        <a:pt x="192275" y="170470"/>
                        <a:pt x="194271" y="178456"/>
                        <a:pt x="194271" y="186441"/>
                      </a:cubicBezTo>
                      <a:cubicBezTo>
                        <a:pt x="228209" y="599679"/>
                        <a:pt x="324456" y="1011658"/>
                        <a:pt x="538063" y="1450849"/>
                      </a:cubicBezTo>
                      <a:cubicBezTo>
                        <a:pt x="540059" y="1456838"/>
                        <a:pt x="538902" y="1456155"/>
                        <a:pt x="544891" y="1454159"/>
                      </a:cubicBezTo>
                      <a:cubicBezTo>
                        <a:pt x="550880" y="1452162"/>
                        <a:pt x="555923" y="1445070"/>
                        <a:pt x="553927" y="1439081"/>
                      </a:cubicBezTo>
                      <a:cubicBezTo>
                        <a:pt x="346310" y="1009872"/>
                        <a:pt x="254161" y="603672"/>
                        <a:pt x="222220" y="192430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  <p:grpSp>
            <p:nvGrpSpPr>
              <p:cNvPr id="53" name="Graphic 1">
                <a:extLst>
                  <a:ext uri="{FF2B5EF4-FFF2-40B4-BE49-F238E27FC236}">
                    <a16:creationId xmlns:a16="http://schemas.microsoft.com/office/drawing/2014/main" id="{9E975F24-9D08-4E8A-913A-DA35FBDCF66E}"/>
                  </a:ext>
                </a:extLst>
              </p:cNvPr>
              <p:cNvGrpSpPr/>
              <p:nvPr/>
            </p:nvGrpSpPr>
            <p:grpSpPr>
              <a:xfrm>
                <a:off x="3806662" y="1678057"/>
                <a:ext cx="467622" cy="610874"/>
                <a:chOff x="3806662" y="1678057"/>
                <a:chExt cx="467622" cy="610874"/>
              </a:xfrm>
            </p:grpSpPr>
            <p:grpSp>
              <p:nvGrpSpPr>
                <p:cNvPr id="54" name="Graphic 1">
                  <a:extLst>
                    <a:ext uri="{FF2B5EF4-FFF2-40B4-BE49-F238E27FC236}">
                      <a16:creationId xmlns:a16="http://schemas.microsoft.com/office/drawing/2014/main" id="{2922AA17-7AFD-4686-8325-6A5785C0FF72}"/>
                    </a:ext>
                  </a:extLst>
                </p:cNvPr>
                <p:cNvGrpSpPr/>
                <p:nvPr/>
              </p:nvGrpSpPr>
              <p:grpSpPr>
                <a:xfrm>
                  <a:off x="3806662" y="1678057"/>
                  <a:ext cx="467622" cy="610874"/>
                  <a:chOff x="3806662" y="1678057"/>
                  <a:chExt cx="467622" cy="610874"/>
                </a:xfrm>
              </p:grpSpPr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id="{6F644B5F-6866-4361-AAC0-CC9AEE59F932}"/>
                      </a:ext>
                    </a:extLst>
                  </p:cNvPr>
                  <p:cNvSpPr/>
                  <p:nvPr/>
                </p:nvSpPr>
                <p:spPr>
                  <a:xfrm>
                    <a:off x="3820636" y="1694653"/>
                    <a:ext cx="437389" cy="581187"/>
                  </a:xfrm>
                  <a:custGeom>
                    <a:avLst/>
                    <a:gdLst>
                      <a:gd name="connsiteX0" fmla="*/ 428766 w 437389"/>
                      <a:gd name="connsiteY0" fmla="*/ 153091 h 581187"/>
                      <a:gd name="connsiteX1" fmla="*/ 330946 w 437389"/>
                      <a:gd name="connsiteY1" fmla="*/ 218970 h 581187"/>
                      <a:gd name="connsiteX2" fmla="*/ 273053 w 437389"/>
                      <a:gd name="connsiteY2" fmla="*/ 83220 h 581187"/>
                      <a:gd name="connsiteX3" fmla="*/ 129317 w 437389"/>
                      <a:gd name="connsiteY3" fmla="*/ 5364 h 581187"/>
                      <a:gd name="connsiteX4" fmla="*/ 11534 w 437389"/>
                      <a:gd name="connsiteY4" fmla="*/ 222963 h 581187"/>
                      <a:gd name="connsiteX5" fmla="*/ 11534 w 437389"/>
                      <a:gd name="connsiteY5" fmla="*/ 558345 h 581187"/>
                      <a:gd name="connsiteX6" fmla="*/ 113347 w 437389"/>
                      <a:gd name="connsiteY6" fmla="*/ 580304 h 581187"/>
                      <a:gd name="connsiteX7" fmla="*/ 378858 w 437389"/>
                      <a:gd name="connsiteY7" fmla="*/ 512429 h 581187"/>
                      <a:gd name="connsiteX8" fmla="*/ 370872 w 437389"/>
                      <a:gd name="connsiteY8" fmla="*/ 432576 h 581187"/>
                      <a:gd name="connsiteX9" fmla="*/ 356898 w 437389"/>
                      <a:gd name="connsiteY9" fmla="*/ 334757 h 581187"/>
                      <a:gd name="connsiteX10" fmla="*/ 428766 w 437389"/>
                      <a:gd name="connsiteY10" fmla="*/ 153091 h 581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37389" h="581187">
                        <a:moveTo>
                          <a:pt x="428766" y="153091"/>
                        </a:moveTo>
                        <a:cubicBezTo>
                          <a:pt x="400817" y="125143"/>
                          <a:pt x="366880" y="173055"/>
                          <a:pt x="330946" y="218970"/>
                        </a:cubicBezTo>
                        <a:cubicBezTo>
                          <a:pt x="316972" y="173055"/>
                          <a:pt x="295012" y="119154"/>
                          <a:pt x="273053" y="83220"/>
                        </a:cubicBezTo>
                        <a:cubicBezTo>
                          <a:pt x="237119" y="23331"/>
                          <a:pt x="193200" y="-14600"/>
                          <a:pt x="129317" y="5364"/>
                        </a:cubicBezTo>
                        <a:cubicBezTo>
                          <a:pt x="63439" y="25327"/>
                          <a:pt x="31498" y="113165"/>
                          <a:pt x="11534" y="222963"/>
                        </a:cubicBezTo>
                        <a:cubicBezTo>
                          <a:pt x="-14418" y="362705"/>
                          <a:pt x="11534" y="558345"/>
                          <a:pt x="11534" y="558345"/>
                        </a:cubicBezTo>
                        <a:cubicBezTo>
                          <a:pt x="11534" y="558345"/>
                          <a:pt x="73420" y="578308"/>
                          <a:pt x="113347" y="580304"/>
                        </a:cubicBezTo>
                        <a:cubicBezTo>
                          <a:pt x="297008" y="590286"/>
                          <a:pt x="378858" y="512429"/>
                          <a:pt x="378858" y="512429"/>
                        </a:cubicBezTo>
                        <a:cubicBezTo>
                          <a:pt x="378858" y="512429"/>
                          <a:pt x="376861" y="480488"/>
                          <a:pt x="370872" y="432576"/>
                        </a:cubicBezTo>
                        <a:cubicBezTo>
                          <a:pt x="366880" y="404628"/>
                          <a:pt x="362887" y="370690"/>
                          <a:pt x="356898" y="334757"/>
                        </a:cubicBezTo>
                        <a:cubicBezTo>
                          <a:pt x="404810" y="276863"/>
                          <a:pt x="458710" y="183036"/>
                          <a:pt x="428766" y="153091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7" name="Freeform: Shape 56">
                    <a:extLst>
                      <a:ext uri="{FF2B5EF4-FFF2-40B4-BE49-F238E27FC236}">
                        <a16:creationId xmlns:a16="http://schemas.microsoft.com/office/drawing/2014/main" id="{BD767195-3707-40DE-8E7E-87E469C1340A}"/>
                      </a:ext>
                    </a:extLst>
                  </p:cNvPr>
                  <p:cNvSpPr/>
                  <p:nvPr/>
                </p:nvSpPr>
                <p:spPr>
                  <a:xfrm>
                    <a:off x="3806662" y="1678057"/>
                    <a:ext cx="467622" cy="610874"/>
                  </a:xfrm>
                  <a:custGeom>
                    <a:avLst/>
                    <a:gdLst>
                      <a:gd name="connsiteX0" fmla="*/ 454718 w 467622"/>
                      <a:gd name="connsiteY0" fmla="*/ 159706 h 610874"/>
                      <a:gd name="connsiteX1" fmla="*/ 426769 w 467622"/>
                      <a:gd name="connsiteY1" fmla="*/ 147728 h 610874"/>
                      <a:gd name="connsiteX2" fmla="*/ 350909 w 467622"/>
                      <a:gd name="connsiteY2" fmla="*/ 203625 h 610874"/>
                      <a:gd name="connsiteX3" fmla="*/ 301001 w 467622"/>
                      <a:gd name="connsiteY3" fmla="*/ 91831 h 610874"/>
                      <a:gd name="connsiteX4" fmla="*/ 175233 w 467622"/>
                      <a:gd name="connsiteY4" fmla="*/ 0 h 610874"/>
                      <a:gd name="connsiteX5" fmla="*/ 139299 w 467622"/>
                      <a:gd name="connsiteY5" fmla="*/ 5989 h 610874"/>
                      <a:gd name="connsiteX6" fmla="*/ 11534 w 467622"/>
                      <a:gd name="connsiteY6" fmla="*/ 235566 h 610874"/>
                      <a:gd name="connsiteX7" fmla="*/ 11534 w 467622"/>
                      <a:gd name="connsiteY7" fmla="*/ 574940 h 610874"/>
                      <a:gd name="connsiteX8" fmla="*/ 13531 w 467622"/>
                      <a:gd name="connsiteY8" fmla="*/ 584922 h 610874"/>
                      <a:gd name="connsiteX9" fmla="*/ 23512 w 467622"/>
                      <a:gd name="connsiteY9" fmla="*/ 588915 h 610874"/>
                      <a:gd name="connsiteX10" fmla="*/ 129317 w 467622"/>
                      <a:gd name="connsiteY10" fmla="*/ 610874 h 610874"/>
                      <a:gd name="connsiteX11" fmla="*/ 163255 w 467622"/>
                      <a:gd name="connsiteY11" fmla="*/ 610874 h 610874"/>
                      <a:gd name="connsiteX12" fmla="*/ 406806 w 467622"/>
                      <a:gd name="connsiteY12" fmla="*/ 539007 h 610874"/>
                      <a:gd name="connsiteX13" fmla="*/ 412795 w 467622"/>
                      <a:gd name="connsiteY13" fmla="*/ 533018 h 610874"/>
                      <a:gd name="connsiteX14" fmla="*/ 412795 w 467622"/>
                      <a:gd name="connsiteY14" fmla="*/ 525032 h 610874"/>
                      <a:gd name="connsiteX15" fmla="*/ 404810 w 467622"/>
                      <a:gd name="connsiteY15" fmla="*/ 443183 h 610874"/>
                      <a:gd name="connsiteX16" fmla="*/ 390835 w 467622"/>
                      <a:gd name="connsiteY16" fmla="*/ 351352 h 610874"/>
                      <a:gd name="connsiteX17" fmla="*/ 454718 w 467622"/>
                      <a:gd name="connsiteY17" fmla="*/ 159706 h 610874"/>
                      <a:gd name="connsiteX18" fmla="*/ 370872 w 467622"/>
                      <a:gd name="connsiteY18" fmla="*/ 351352 h 610874"/>
                      <a:gd name="connsiteX19" fmla="*/ 384846 w 467622"/>
                      <a:gd name="connsiteY19" fmla="*/ 449172 h 610874"/>
                      <a:gd name="connsiteX20" fmla="*/ 392832 w 467622"/>
                      <a:gd name="connsiteY20" fmla="*/ 529025 h 610874"/>
                      <a:gd name="connsiteX21" fmla="*/ 161258 w 467622"/>
                      <a:gd name="connsiteY21" fmla="*/ 596900 h 610874"/>
                      <a:gd name="connsiteX22" fmla="*/ 127321 w 467622"/>
                      <a:gd name="connsiteY22" fmla="*/ 596900 h 610874"/>
                      <a:gd name="connsiteX23" fmla="*/ 25509 w 467622"/>
                      <a:gd name="connsiteY23" fmla="*/ 574940 h 610874"/>
                      <a:gd name="connsiteX24" fmla="*/ 25509 w 467622"/>
                      <a:gd name="connsiteY24" fmla="*/ 239558 h 610874"/>
                      <a:gd name="connsiteX25" fmla="*/ 143292 w 467622"/>
                      <a:gd name="connsiteY25" fmla="*/ 21959 h 610874"/>
                      <a:gd name="connsiteX26" fmla="*/ 175233 w 467622"/>
                      <a:gd name="connsiteY26" fmla="*/ 15971 h 610874"/>
                      <a:gd name="connsiteX27" fmla="*/ 285030 w 467622"/>
                      <a:gd name="connsiteY27" fmla="*/ 97820 h 610874"/>
                      <a:gd name="connsiteX28" fmla="*/ 342924 w 467622"/>
                      <a:gd name="connsiteY28" fmla="*/ 233570 h 610874"/>
                      <a:gd name="connsiteX29" fmla="*/ 424773 w 467622"/>
                      <a:gd name="connsiteY29" fmla="*/ 159706 h 610874"/>
                      <a:gd name="connsiteX30" fmla="*/ 442740 w 467622"/>
                      <a:gd name="connsiteY30" fmla="*/ 167691 h 610874"/>
                      <a:gd name="connsiteX31" fmla="*/ 370872 w 467622"/>
                      <a:gd name="connsiteY31" fmla="*/ 351352 h 610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67622" h="610874">
                        <a:moveTo>
                          <a:pt x="454718" y="159706"/>
                        </a:moveTo>
                        <a:cubicBezTo>
                          <a:pt x="444736" y="149724"/>
                          <a:pt x="432758" y="147728"/>
                          <a:pt x="426769" y="147728"/>
                        </a:cubicBezTo>
                        <a:cubicBezTo>
                          <a:pt x="400817" y="147728"/>
                          <a:pt x="376861" y="173680"/>
                          <a:pt x="350909" y="203625"/>
                        </a:cubicBezTo>
                        <a:cubicBezTo>
                          <a:pt x="336935" y="161702"/>
                          <a:pt x="316972" y="119779"/>
                          <a:pt x="301001" y="91831"/>
                        </a:cubicBezTo>
                        <a:cubicBezTo>
                          <a:pt x="263071" y="29945"/>
                          <a:pt x="223144" y="0"/>
                          <a:pt x="175233" y="0"/>
                        </a:cubicBezTo>
                        <a:cubicBezTo>
                          <a:pt x="163255" y="0"/>
                          <a:pt x="151277" y="1996"/>
                          <a:pt x="139299" y="5989"/>
                        </a:cubicBezTo>
                        <a:cubicBezTo>
                          <a:pt x="57450" y="31941"/>
                          <a:pt x="27505" y="141739"/>
                          <a:pt x="11534" y="235566"/>
                        </a:cubicBezTo>
                        <a:cubicBezTo>
                          <a:pt x="-14418" y="375308"/>
                          <a:pt x="11534" y="566955"/>
                          <a:pt x="11534" y="574940"/>
                        </a:cubicBezTo>
                        <a:lnTo>
                          <a:pt x="13531" y="584922"/>
                        </a:lnTo>
                        <a:lnTo>
                          <a:pt x="23512" y="588915"/>
                        </a:lnTo>
                        <a:cubicBezTo>
                          <a:pt x="25509" y="588915"/>
                          <a:pt x="87395" y="608878"/>
                          <a:pt x="129317" y="610874"/>
                        </a:cubicBezTo>
                        <a:cubicBezTo>
                          <a:pt x="141295" y="610874"/>
                          <a:pt x="153273" y="610874"/>
                          <a:pt x="163255" y="610874"/>
                        </a:cubicBezTo>
                        <a:cubicBezTo>
                          <a:pt x="326953" y="610874"/>
                          <a:pt x="402813" y="541003"/>
                          <a:pt x="406806" y="539007"/>
                        </a:cubicBezTo>
                        <a:lnTo>
                          <a:pt x="412795" y="533018"/>
                        </a:lnTo>
                        <a:lnTo>
                          <a:pt x="412795" y="525032"/>
                        </a:lnTo>
                        <a:cubicBezTo>
                          <a:pt x="412795" y="523036"/>
                          <a:pt x="410799" y="491095"/>
                          <a:pt x="404810" y="443183"/>
                        </a:cubicBezTo>
                        <a:cubicBezTo>
                          <a:pt x="400817" y="411242"/>
                          <a:pt x="396824" y="381297"/>
                          <a:pt x="390835" y="351352"/>
                        </a:cubicBezTo>
                        <a:cubicBezTo>
                          <a:pt x="410799" y="327397"/>
                          <a:pt x="500633" y="205621"/>
                          <a:pt x="454718" y="159706"/>
                        </a:cubicBezTo>
                        <a:close/>
                        <a:moveTo>
                          <a:pt x="370872" y="351352"/>
                        </a:moveTo>
                        <a:cubicBezTo>
                          <a:pt x="376861" y="387286"/>
                          <a:pt x="382850" y="421224"/>
                          <a:pt x="384846" y="449172"/>
                        </a:cubicBezTo>
                        <a:cubicBezTo>
                          <a:pt x="390835" y="497084"/>
                          <a:pt x="392832" y="529025"/>
                          <a:pt x="392832" y="529025"/>
                        </a:cubicBezTo>
                        <a:cubicBezTo>
                          <a:pt x="392832" y="529025"/>
                          <a:pt x="320964" y="596900"/>
                          <a:pt x="161258" y="596900"/>
                        </a:cubicBezTo>
                        <a:cubicBezTo>
                          <a:pt x="151277" y="596900"/>
                          <a:pt x="139299" y="596900"/>
                          <a:pt x="127321" y="596900"/>
                        </a:cubicBezTo>
                        <a:cubicBezTo>
                          <a:pt x="87395" y="594904"/>
                          <a:pt x="25509" y="574940"/>
                          <a:pt x="25509" y="574940"/>
                        </a:cubicBezTo>
                        <a:cubicBezTo>
                          <a:pt x="25509" y="574940"/>
                          <a:pt x="-444" y="379301"/>
                          <a:pt x="25509" y="239558"/>
                        </a:cubicBezTo>
                        <a:cubicBezTo>
                          <a:pt x="45472" y="129761"/>
                          <a:pt x="77413" y="41923"/>
                          <a:pt x="143292" y="21959"/>
                        </a:cubicBezTo>
                        <a:cubicBezTo>
                          <a:pt x="155269" y="17967"/>
                          <a:pt x="165251" y="15971"/>
                          <a:pt x="175233" y="15971"/>
                        </a:cubicBezTo>
                        <a:cubicBezTo>
                          <a:pt x="221148" y="15971"/>
                          <a:pt x="257082" y="49908"/>
                          <a:pt x="285030" y="97820"/>
                        </a:cubicBezTo>
                        <a:cubicBezTo>
                          <a:pt x="306990" y="133754"/>
                          <a:pt x="328949" y="189650"/>
                          <a:pt x="342924" y="233570"/>
                        </a:cubicBezTo>
                        <a:cubicBezTo>
                          <a:pt x="372869" y="197636"/>
                          <a:pt x="400817" y="159706"/>
                          <a:pt x="424773" y="159706"/>
                        </a:cubicBezTo>
                        <a:cubicBezTo>
                          <a:pt x="430762" y="159706"/>
                          <a:pt x="436751" y="161702"/>
                          <a:pt x="442740" y="167691"/>
                        </a:cubicBezTo>
                        <a:cubicBezTo>
                          <a:pt x="472685" y="199632"/>
                          <a:pt x="418784" y="293459"/>
                          <a:pt x="370872" y="351352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C1EA5363-01F1-4F83-9B7A-C79F2E3FBCBE}"/>
                    </a:ext>
                  </a:extLst>
                </p:cNvPr>
                <p:cNvSpPr/>
                <p:nvPr/>
              </p:nvSpPr>
              <p:spPr>
                <a:xfrm>
                  <a:off x="3860851" y="1759504"/>
                  <a:ext cx="120544" cy="194294"/>
                </a:xfrm>
                <a:custGeom>
                  <a:avLst/>
                  <a:gdLst>
                    <a:gd name="connsiteX0" fmla="*/ 67143 w 120544"/>
                    <a:gd name="connsiteY0" fmla="*/ 6391 h 194294"/>
                    <a:gd name="connsiteX1" fmla="*/ 9250 w 120544"/>
                    <a:gd name="connsiteY1" fmla="*/ 74266 h 194294"/>
                    <a:gd name="connsiteX2" fmla="*/ 7254 w 120544"/>
                    <a:gd name="connsiteY2" fmla="*/ 164100 h 194294"/>
                    <a:gd name="connsiteX3" fmla="*/ 43187 w 120544"/>
                    <a:gd name="connsiteY3" fmla="*/ 194045 h 194294"/>
                    <a:gd name="connsiteX4" fmla="*/ 75129 w 120544"/>
                    <a:gd name="connsiteY4" fmla="*/ 164100 h 194294"/>
                    <a:gd name="connsiteX5" fmla="*/ 99084 w 120544"/>
                    <a:gd name="connsiteY5" fmla="*/ 110200 h 194294"/>
                    <a:gd name="connsiteX6" fmla="*/ 117051 w 120544"/>
                    <a:gd name="connsiteY6" fmla="*/ 54303 h 194294"/>
                    <a:gd name="connsiteX7" fmla="*/ 115055 w 120544"/>
                    <a:gd name="connsiteY7" fmla="*/ 10384 h 194294"/>
                    <a:gd name="connsiteX8" fmla="*/ 67143 w 120544"/>
                    <a:gd name="connsiteY8" fmla="*/ 6391 h 194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544" h="194294">
                      <a:moveTo>
                        <a:pt x="67143" y="6391"/>
                      </a:moveTo>
                      <a:cubicBezTo>
                        <a:pt x="45184" y="16373"/>
                        <a:pt x="21228" y="40328"/>
                        <a:pt x="9250" y="74266"/>
                      </a:cubicBezTo>
                      <a:cubicBezTo>
                        <a:pt x="-2728" y="108203"/>
                        <a:pt x="-2728" y="142141"/>
                        <a:pt x="7254" y="164100"/>
                      </a:cubicBezTo>
                      <a:cubicBezTo>
                        <a:pt x="17235" y="186060"/>
                        <a:pt x="31210" y="196041"/>
                        <a:pt x="43187" y="194045"/>
                      </a:cubicBezTo>
                      <a:cubicBezTo>
                        <a:pt x="57162" y="192049"/>
                        <a:pt x="65147" y="178075"/>
                        <a:pt x="75129" y="164100"/>
                      </a:cubicBezTo>
                      <a:cubicBezTo>
                        <a:pt x="83114" y="148130"/>
                        <a:pt x="91099" y="130163"/>
                        <a:pt x="99084" y="110200"/>
                      </a:cubicBezTo>
                      <a:cubicBezTo>
                        <a:pt x="107070" y="90236"/>
                        <a:pt x="113059" y="72270"/>
                        <a:pt x="117051" y="54303"/>
                      </a:cubicBezTo>
                      <a:cubicBezTo>
                        <a:pt x="121044" y="38332"/>
                        <a:pt x="123040" y="22362"/>
                        <a:pt x="115055" y="10384"/>
                      </a:cubicBezTo>
                      <a:cubicBezTo>
                        <a:pt x="107070" y="-1594"/>
                        <a:pt x="89103" y="-3591"/>
                        <a:pt x="67143" y="6391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B5D352F-2889-42FE-A65A-B0F59843066A}"/>
                </a:ext>
              </a:extLst>
            </p:cNvPr>
            <p:cNvSpPr/>
            <p:nvPr/>
          </p:nvSpPr>
          <p:spPr>
            <a:xfrm>
              <a:off x="-316117" y="1378555"/>
              <a:ext cx="4100890" cy="41008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CAACF17-B7D3-452D-ACD0-401F02BCAD01}"/>
              </a:ext>
            </a:extLst>
          </p:cNvPr>
          <p:cNvGrpSpPr/>
          <p:nvPr/>
        </p:nvGrpSpPr>
        <p:grpSpPr>
          <a:xfrm>
            <a:off x="2996512" y="1558673"/>
            <a:ext cx="4077262" cy="4077262"/>
            <a:chOff x="3022361" y="1558673"/>
            <a:chExt cx="4077262" cy="4077262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D5D07D91-AA10-40D6-823E-544A79AD267A}"/>
                </a:ext>
              </a:extLst>
            </p:cNvPr>
            <p:cNvGrpSpPr/>
            <p:nvPr/>
          </p:nvGrpSpPr>
          <p:grpSpPr>
            <a:xfrm rot="20549791" flipV="1">
              <a:off x="5257764" y="3460180"/>
              <a:ext cx="640490" cy="1904489"/>
              <a:chOff x="7772161" y="1751921"/>
              <a:chExt cx="640490" cy="1904489"/>
            </a:xfrm>
          </p:grpSpPr>
          <p:grpSp>
            <p:nvGrpSpPr>
              <p:cNvPr id="63" name="Graphic 1">
                <a:extLst>
                  <a:ext uri="{FF2B5EF4-FFF2-40B4-BE49-F238E27FC236}">
                    <a16:creationId xmlns:a16="http://schemas.microsoft.com/office/drawing/2014/main" id="{FBED86CF-838B-4480-B2B0-A0248386DC06}"/>
                  </a:ext>
                </a:extLst>
              </p:cNvPr>
              <p:cNvGrpSpPr/>
              <p:nvPr/>
            </p:nvGrpSpPr>
            <p:grpSpPr>
              <a:xfrm>
                <a:off x="7772161" y="2020641"/>
                <a:ext cx="543760" cy="1635769"/>
                <a:chOff x="7772161" y="2020641"/>
                <a:chExt cx="543760" cy="1635769"/>
              </a:xfrm>
            </p:grpSpPr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10F3B1C6-E906-4695-9AF5-239909F2AF56}"/>
                    </a:ext>
                  </a:extLst>
                </p:cNvPr>
                <p:cNvSpPr/>
                <p:nvPr/>
              </p:nvSpPr>
              <p:spPr>
                <a:xfrm>
                  <a:off x="7784888" y="2033205"/>
                  <a:ext cx="516976" cy="1613224"/>
                </a:xfrm>
                <a:custGeom>
                  <a:avLst/>
                  <a:gdLst>
                    <a:gd name="connsiteX0" fmla="*/ 483110 w 516976"/>
                    <a:gd name="connsiteY0" fmla="*/ 197 h 1613224"/>
                    <a:gd name="connsiteX1" fmla="*/ 455161 w 516976"/>
                    <a:gd name="connsiteY1" fmla="*/ 66076 h 1613224"/>
                    <a:gd name="connsiteX2" fmla="*/ 417231 w 516976"/>
                    <a:gd name="connsiteY2" fmla="*/ 4190 h 1613224"/>
                    <a:gd name="connsiteX3" fmla="*/ 387286 w 516976"/>
                    <a:gd name="connsiteY3" fmla="*/ 72065 h 1613224"/>
                    <a:gd name="connsiteX4" fmla="*/ 349356 w 516976"/>
                    <a:gd name="connsiteY4" fmla="*/ 14171 h 1613224"/>
                    <a:gd name="connsiteX5" fmla="*/ 325400 w 516976"/>
                    <a:gd name="connsiteY5" fmla="*/ 187851 h 1613224"/>
                    <a:gd name="connsiteX6" fmla="*/ 0 w 516976"/>
                    <a:gd name="connsiteY6" fmla="*/ 1443537 h 1613224"/>
                    <a:gd name="connsiteX7" fmla="*/ 133754 w 516976"/>
                    <a:gd name="connsiteY7" fmla="*/ 1613224 h 1613224"/>
                    <a:gd name="connsiteX8" fmla="*/ 371316 w 516976"/>
                    <a:gd name="connsiteY8" fmla="*/ 1044273 h 1613224"/>
                    <a:gd name="connsiteX9" fmla="*/ 515051 w 516976"/>
                    <a:gd name="connsiteY9" fmla="*/ 175873 h 1613224"/>
                    <a:gd name="connsiteX10" fmla="*/ 483110 w 516976"/>
                    <a:gd name="connsiteY10" fmla="*/ 197 h 1613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6976" h="1613224">
                      <a:moveTo>
                        <a:pt x="483110" y="197"/>
                      </a:moveTo>
                      <a:cubicBezTo>
                        <a:pt x="459154" y="-3796"/>
                        <a:pt x="457158" y="54098"/>
                        <a:pt x="455161" y="66076"/>
                      </a:cubicBezTo>
                      <a:cubicBezTo>
                        <a:pt x="453165" y="50105"/>
                        <a:pt x="441187" y="197"/>
                        <a:pt x="417231" y="4190"/>
                      </a:cubicBezTo>
                      <a:cubicBezTo>
                        <a:pt x="391279" y="10179"/>
                        <a:pt x="387286" y="72065"/>
                        <a:pt x="387286" y="72065"/>
                      </a:cubicBezTo>
                      <a:cubicBezTo>
                        <a:pt x="387286" y="72065"/>
                        <a:pt x="383294" y="-5792"/>
                        <a:pt x="349356" y="14171"/>
                      </a:cubicBezTo>
                      <a:cubicBezTo>
                        <a:pt x="325400" y="28145"/>
                        <a:pt x="327397" y="149921"/>
                        <a:pt x="325400" y="187851"/>
                      </a:cubicBezTo>
                      <a:cubicBezTo>
                        <a:pt x="301444" y="668964"/>
                        <a:pt x="165694" y="1078210"/>
                        <a:pt x="0" y="1443537"/>
                      </a:cubicBezTo>
                      <a:lnTo>
                        <a:pt x="133754" y="1613224"/>
                      </a:lnTo>
                      <a:cubicBezTo>
                        <a:pt x="219595" y="1435552"/>
                        <a:pt x="303441" y="1241908"/>
                        <a:pt x="371316" y="1044273"/>
                      </a:cubicBezTo>
                      <a:cubicBezTo>
                        <a:pt x="473128" y="740832"/>
                        <a:pt x="515051" y="231770"/>
                        <a:pt x="515051" y="175873"/>
                      </a:cubicBezTo>
                      <a:cubicBezTo>
                        <a:pt x="517047" y="117980"/>
                        <a:pt x="525032" y="8182"/>
                        <a:pt x="483110" y="197"/>
                      </a:cubicBezTo>
                      <a:close/>
                    </a:path>
                  </a:pathLst>
                </a:custGeom>
                <a:solidFill>
                  <a:srgbClr val="408C1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14345022-008C-4138-AD97-22F7C636CCAF}"/>
                    </a:ext>
                  </a:extLst>
                </p:cNvPr>
                <p:cNvSpPr/>
                <p:nvPr/>
              </p:nvSpPr>
              <p:spPr>
                <a:xfrm>
                  <a:off x="7772161" y="2020641"/>
                  <a:ext cx="543760" cy="1635769"/>
                </a:xfrm>
                <a:custGeom>
                  <a:avLst/>
                  <a:gdLst>
                    <a:gd name="connsiteX0" fmla="*/ 497833 w 543760"/>
                    <a:gd name="connsiteY0" fmla="*/ 783 h 1635769"/>
                    <a:gd name="connsiteX1" fmla="*/ 477869 w 543760"/>
                    <a:gd name="connsiteY1" fmla="*/ 4776 h 1635769"/>
                    <a:gd name="connsiteX2" fmla="*/ 463896 w 543760"/>
                    <a:gd name="connsiteY2" fmla="*/ 26735 h 1635769"/>
                    <a:gd name="connsiteX3" fmla="*/ 449921 w 543760"/>
                    <a:gd name="connsiteY3" fmla="*/ 8768 h 1635769"/>
                    <a:gd name="connsiteX4" fmla="*/ 427961 w 543760"/>
                    <a:gd name="connsiteY4" fmla="*/ 2779 h 1635769"/>
                    <a:gd name="connsiteX5" fmla="*/ 400013 w 543760"/>
                    <a:gd name="connsiteY5" fmla="*/ 30728 h 1635769"/>
                    <a:gd name="connsiteX6" fmla="*/ 384042 w 543760"/>
                    <a:gd name="connsiteY6" fmla="*/ 12761 h 1635769"/>
                    <a:gd name="connsiteX7" fmla="*/ 354098 w 543760"/>
                    <a:gd name="connsiteY7" fmla="*/ 12761 h 1635769"/>
                    <a:gd name="connsiteX8" fmla="*/ 324153 w 543760"/>
                    <a:gd name="connsiteY8" fmla="*/ 168474 h 1635769"/>
                    <a:gd name="connsiteX9" fmla="*/ 324153 w 543760"/>
                    <a:gd name="connsiteY9" fmla="*/ 194426 h 1635769"/>
                    <a:gd name="connsiteX10" fmla="*/ 749 w 543760"/>
                    <a:gd name="connsiteY10" fmla="*/ 1446119 h 1635769"/>
                    <a:gd name="connsiteX11" fmla="*/ 6738 w 543760"/>
                    <a:gd name="connsiteY11" fmla="*/ 1462090 h 1635769"/>
                    <a:gd name="connsiteX12" fmla="*/ 22708 w 543760"/>
                    <a:gd name="connsiteY12" fmla="*/ 1456101 h 1635769"/>
                    <a:gd name="connsiteX13" fmla="*/ 348109 w 543760"/>
                    <a:gd name="connsiteY13" fmla="*/ 196423 h 1635769"/>
                    <a:gd name="connsiteX14" fmla="*/ 348109 w 543760"/>
                    <a:gd name="connsiteY14" fmla="*/ 168474 h 1635769"/>
                    <a:gd name="connsiteX15" fmla="*/ 364079 w 543760"/>
                    <a:gd name="connsiteY15" fmla="*/ 32724 h 1635769"/>
                    <a:gd name="connsiteX16" fmla="*/ 370068 w 543760"/>
                    <a:gd name="connsiteY16" fmla="*/ 30728 h 1635769"/>
                    <a:gd name="connsiteX17" fmla="*/ 384042 w 543760"/>
                    <a:gd name="connsiteY17" fmla="*/ 80636 h 1635769"/>
                    <a:gd name="connsiteX18" fmla="*/ 396020 w 543760"/>
                    <a:gd name="connsiteY18" fmla="*/ 92614 h 1635769"/>
                    <a:gd name="connsiteX19" fmla="*/ 396020 w 543760"/>
                    <a:gd name="connsiteY19" fmla="*/ 92614 h 1635769"/>
                    <a:gd name="connsiteX20" fmla="*/ 407998 w 543760"/>
                    <a:gd name="connsiteY20" fmla="*/ 82632 h 1635769"/>
                    <a:gd name="connsiteX21" fmla="*/ 429958 w 543760"/>
                    <a:gd name="connsiteY21" fmla="*/ 24739 h 1635769"/>
                    <a:gd name="connsiteX22" fmla="*/ 433950 w 543760"/>
                    <a:gd name="connsiteY22" fmla="*/ 26735 h 1635769"/>
                    <a:gd name="connsiteX23" fmla="*/ 453914 w 543760"/>
                    <a:gd name="connsiteY23" fmla="*/ 76643 h 1635769"/>
                    <a:gd name="connsiteX24" fmla="*/ 465891 w 543760"/>
                    <a:gd name="connsiteY24" fmla="*/ 86625 h 1635769"/>
                    <a:gd name="connsiteX25" fmla="*/ 477869 w 543760"/>
                    <a:gd name="connsiteY25" fmla="*/ 76643 h 1635769"/>
                    <a:gd name="connsiteX26" fmla="*/ 479866 w 543760"/>
                    <a:gd name="connsiteY26" fmla="*/ 66662 h 1635769"/>
                    <a:gd name="connsiteX27" fmla="*/ 493840 w 543760"/>
                    <a:gd name="connsiteY27" fmla="*/ 20746 h 1635769"/>
                    <a:gd name="connsiteX28" fmla="*/ 517796 w 543760"/>
                    <a:gd name="connsiteY28" fmla="*/ 162485 h 1635769"/>
                    <a:gd name="connsiteX29" fmla="*/ 517796 w 543760"/>
                    <a:gd name="connsiteY29" fmla="*/ 184445 h 1635769"/>
                    <a:gd name="connsiteX30" fmla="*/ 374061 w 543760"/>
                    <a:gd name="connsiteY30" fmla="*/ 1048852 h 1635769"/>
                    <a:gd name="connsiteX31" fmla="*/ 138495 w 543760"/>
                    <a:gd name="connsiteY31" fmla="*/ 1617803 h 1635769"/>
                    <a:gd name="connsiteX32" fmla="*/ 144484 w 543760"/>
                    <a:gd name="connsiteY32" fmla="*/ 1633774 h 1635769"/>
                    <a:gd name="connsiteX33" fmla="*/ 150473 w 543760"/>
                    <a:gd name="connsiteY33" fmla="*/ 1635770 h 1635769"/>
                    <a:gd name="connsiteX34" fmla="*/ 160454 w 543760"/>
                    <a:gd name="connsiteY34" fmla="*/ 1629781 h 1635769"/>
                    <a:gd name="connsiteX35" fmla="*/ 398017 w 543760"/>
                    <a:gd name="connsiteY35" fmla="*/ 1058833 h 1635769"/>
                    <a:gd name="connsiteX36" fmla="*/ 543748 w 543760"/>
                    <a:gd name="connsiteY36" fmla="*/ 186441 h 1635769"/>
                    <a:gd name="connsiteX37" fmla="*/ 543748 w 543760"/>
                    <a:gd name="connsiteY37" fmla="*/ 166478 h 1635769"/>
                    <a:gd name="connsiteX38" fmla="*/ 497833 w 543760"/>
                    <a:gd name="connsiteY38" fmla="*/ 783 h 1635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43760" h="1635769">
                      <a:moveTo>
                        <a:pt x="497833" y="783"/>
                      </a:moveTo>
                      <a:cubicBezTo>
                        <a:pt x="491844" y="-1213"/>
                        <a:pt x="483859" y="783"/>
                        <a:pt x="477869" y="4776"/>
                      </a:cubicBezTo>
                      <a:cubicBezTo>
                        <a:pt x="471881" y="8768"/>
                        <a:pt x="465891" y="18750"/>
                        <a:pt x="463896" y="26735"/>
                      </a:cubicBezTo>
                      <a:cubicBezTo>
                        <a:pt x="459903" y="18750"/>
                        <a:pt x="455910" y="12761"/>
                        <a:pt x="449921" y="8768"/>
                      </a:cubicBezTo>
                      <a:cubicBezTo>
                        <a:pt x="443932" y="2779"/>
                        <a:pt x="435947" y="783"/>
                        <a:pt x="427961" y="2779"/>
                      </a:cubicBezTo>
                      <a:cubicBezTo>
                        <a:pt x="413987" y="4776"/>
                        <a:pt x="406002" y="16754"/>
                        <a:pt x="400013" y="30728"/>
                      </a:cubicBezTo>
                      <a:cubicBezTo>
                        <a:pt x="396020" y="22743"/>
                        <a:pt x="392028" y="16754"/>
                        <a:pt x="384042" y="12761"/>
                      </a:cubicBezTo>
                      <a:cubicBezTo>
                        <a:pt x="378053" y="8768"/>
                        <a:pt x="368072" y="6772"/>
                        <a:pt x="354098" y="12761"/>
                      </a:cubicBezTo>
                      <a:cubicBezTo>
                        <a:pt x="332138" y="24739"/>
                        <a:pt x="326149" y="76643"/>
                        <a:pt x="324153" y="168474"/>
                      </a:cubicBezTo>
                      <a:cubicBezTo>
                        <a:pt x="324153" y="178456"/>
                        <a:pt x="324153" y="188437"/>
                        <a:pt x="324153" y="194426"/>
                      </a:cubicBezTo>
                      <a:cubicBezTo>
                        <a:pt x="304190" y="605668"/>
                        <a:pt x="200381" y="1002936"/>
                        <a:pt x="749" y="1446119"/>
                      </a:cubicBezTo>
                      <a:cubicBezTo>
                        <a:pt x="-1248" y="1452108"/>
                        <a:pt x="749" y="1458097"/>
                        <a:pt x="6738" y="1462090"/>
                      </a:cubicBezTo>
                      <a:cubicBezTo>
                        <a:pt x="12727" y="1464086"/>
                        <a:pt x="18715" y="1462090"/>
                        <a:pt x="22708" y="1456101"/>
                      </a:cubicBezTo>
                      <a:cubicBezTo>
                        <a:pt x="224337" y="1010922"/>
                        <a:pt x="328145" y="611657"/>
                        <a:pt x="348109" y="196423"/>
                      </a:cubicBezTo>
                      <a:cubicBezTo>
                        <a:pt x="348109" y="190434"/>
                        <a:pt x="348109" y="180452"/>
                        <a:pt x="348109" y="168474"/>
                      </a:cubicBezTo>
                      <a:cubicBezTo>
                        <a:pt x="348109" y="136533"/>
                        <a:pt x="350105" y="40710"/>
                        <a:pt x="364079" y="32724"/>
                      </a:cubicBezTo>
                      <a:cubicBezTo>
                        <a:pt x="368072" y="30728"/>
                        <a:pt x="370068" y="30728"/>
                        <a:pt x="370068" y="30728"/>
                      </a:cubicBezTo>
                      <a:cubicBezTo>
                        <a:pt x="378053" y="34721"/>
                        <a:pt x="384042" y="60673"/>
                        <a:pt x="384042" y="80636"/>
                      </a:cubicBezTo>
                      <a:cubicBezTo>
                        <a:pt x="384042" y="86625"/>
                        <a:pt x="390031" y="92614"/>
                        <a:pt x="396020" y="92614"/>
                      </a:cubicBezTo>
                      <a:cubicBezTo>
                        <a:pt x="396020" y="92614"/>
                        <a:pt x="396020" y="92614"/>
                        <a:pt x="396020" y="92614"/>
                      </a:cubicBezTo>
                      <a:cubicBezTo>
                        <a:pt x="402009" y="92614"/>
                        <a:pt x="407998" y="88621"/>
                        <a:pt x="407998" y="82632"/>
                      </a:cubicBezTo>
                      <a:cubicBezTo>
                        <a:pt x="409995" y="60673"/>
                        <a:pt x="417980" y="26735"/>
                        <a:pt x="429958" y="24739"/>
                      </a:cubicBezTo>
                      <a:cubicBezTo>
                        <a:pt x="429958" y="24739"/>
                        <a:pt x="431954" y="24739"/>
                        <a:pt x="433950" y="26735"/>
                      </a:cubicBezTo>
                      <a:cubicBezTo>
                        <a:pt x="443932" y="34721"/>
                        <a:pt x="451918" y="62669"/>
                        <a:pt x="453914" y="76643"/>
                      </a:cubicBezTo>
                      <a:cubicBezTo>
                        <a:pt x="453914" y="82632"/>
                        <a:pt x="459903" y="86625"/>
                        <a:pt x="465891" y="86625"/>
                      </a:cubicBezTo>
                      <a:cubicBezTo>
                        <a:pt x="471881" y="86625"/>
                        <a:pt x="477869" y="82632"/>
                        <a:pt x="477869" y="76643"/>
                      </a:cubicBezTo>
                      <a:cubicBezTo>
                        <a:pt x="477869" y="74647"/>
                        <a:pt x="477869" y="70654"/>
                        <a:pt x="479866" y="66662"/>
                      </a:cubicBezTo>
                      <a:cubicBezTo>
                        <a:pt x="483859" y="26735"/>
                        <a:pt x="489848" y="20746"/>
                        <a:pt x="493840" y="20746"/>
                      </a:cubicBezTo>
                      <a:cubicBezTo>
                        <a:pt x="521789" y="26735"/>
                        <a:pt x="519792" y="118566"/>
                        <a:pt x="517796" y="162485"/>
                      </a:cubicBezTo>
                      <a:cubicBezTo>
                        <a:pt x="517796" y="170470"/>
                        <a:pt x="517796" y="176459"/>
                        <a:pt x="517796" y="184445"/>
                      </a:cubicBezTo>
                      <a:cubicBezTo>
                        <a:pt x="517796" y="230360"/>
                        <a:pt x="477869" y="739422"/>
                        <a:pt x="374061" y="1048852"/>
                      </a:cubicBezTo>
                      <a:cubicBezTo>
                        <a:pt x="316168" y="1220535"/>
                        <a:pt x="240307" y="1402200"/>
                        <a:pt x="138495" y="1617803"/>
                      </a:cubicBezTo>
                      <a:cubicBezTo>
                        <a:pt x="136499" y="1623792"/>
                        <a:pt x="138495" y="1629781"/>
                        <a:pt x="144484" y="1633774"/>
                      </a:cubicBezTo>
                      <a:cubicBezTo>
                        <a:pt x="146480" y="1633774"/>
                        <a:pt x="148476" y="1635770"/>
                        <a:pt x="150473" y="1635770"/>
                      </a:cubicBezTo>
                      <a:cubicBezTo>
                        <a:pt x="154465" y="1635770"/>
                        <a:pt x="158458" y="1633774"/>
                        <a:pt x="160454" y="1629781"/>
                      </a:cubicBezTo>
                      <a:cubicBezTo>
                        <a:pt x="264263" y="1414178"/>
                        <a:pt x="340123" y="1232513"/>
                        <a:pt x="398017" y="1058833"/>
                      </a:cubicBezTo>
                      <a:cubicBezTo>
                        <a:pt x="503822" y="747407"/>
                        <a:pt x="541752" y="232356"/>
                        <a:pt x="543748" y="186441"/>
                      </a:cubicBezTo>
                      <a:cubicBezTo>
                        <a:pt x="543748" y="180452"/>
                        <a:pt x="543748" y="172467"/>
                        <a:pt x="543748" y="166478"/>
                      </a:cubicBezTo>
                      <a:cubicBezTo>
                        <a:pt x="543748" y="100599"/>
                        <a:pt x="545744" y="10765"/>
                        <a:pt x="497833" y="783"/>
                      </a:cubicBezTo>
                      <a:close/>
                    </a:path>
                  </a:pathLst>
                </a:custGeom>
                <a:solidFill>
                  <a:srgbClr val="1E7708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4" name="Graphic 1">
                <a:extLst>
                  <a:ext uri="{FF2B5EF4-FFF2-40B4-BE49-F238E27FC236}">
                    <a16:creationId xmlns:a16="http://schemas.microsoft.com/office/drawing/2014/main" id="{7859F42F-A0D3-474C-827A-7511D1638F16}"/>
                  </a:ext>
                </a:extLst>
              </p:cNvPr>
              <p:cNvGrpSpPr/>
              <p:nvPr/>
            </p:nvGrpSpPr>
            <p:grpSpPr>
              <a:xfrm>
                <a:off x="7938092" y="1751921"/>
                <a:ext cx="474559" cy="614866"/>
                <a:chOff x="7938092" y="1751921"/>
                <a:chExt cx="474559" cy="614866"/>
              </a:xfrm>
            </p:grpSpPr>
            <p:grpSp>
              <p:nvGrpSpPr>
                <p:cNvPr id="65" name="Graphic 1">
                  <a:extLst>
                    <a:ext uri="{FF2B5EF4-FFF2-40B4-BE49-F238E27FC236}">
                      <a16:creationId xmlns:a16="http://schemas.microsoft.com/office/drawing/2014/main" id="{6B60A8FE-28DD-4E10-9CF0-F4FE934DD2A5}"/>
                    </a:ext>
                  </a:extLst>
                </p:cNvPr>
                <p:cNvGrpSpPr/>
                <p:nvPr/>
              </p:nvGrpSpPr>
              <p:grpSpPr>
                <a:xfrm>
                  <a:off x="7938092" y="1751921"/>
                  <a:ext cx="474559" cy="614866"/>
                  <a:chOff x="7938092" y="1751921"/>
                  <a:chExt cx="474559" cy="614866"/>
                </a:xfrm>
              </p:grpSpPr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E6169041-56CE-4D16-AAA5-A801D8007C00}"/>
                      </a:ext>
                    </a:extLst>
                  </p:cNvPr>
                  <p:cNvSpPr/>
                  <p:nvPr/>
                </p:nvSpPr>
                <p:spPr>
                  <a:xfrm>
                    <a:off x="7958898" y="1767410"/>
                    <a:ext cx="441775" cy="581623"/>
                  </a:xfrm>
                  <a:custGeom>
                    <a:avLst/>
                    <a:gdLst>
                      <a:gd name="connsiteX0" fmla="*/ 301114 w 441775"/>
                      <a:gd name="connsiteY0" fmla="*/ 4474 h 581623"/>
                      <a:gd name="connsiteX1" fmla="*/ 161372 w 441775"/>
                      <a:gd name="connsiteY1" fmla="*/ 86323 h 581623"/>
                      <a:gd name="connsiteX2" fmla="*/ 107471 w 441775"/>
                      <a:gd name="connsiteY2" fmla="*/ 224069 h 581623"/>
                      <a:gd name="connsiteX3" fmla="*/ 7655 w 441775"/>
                      <a:gd name="connsiteY3" fmla="*/ 162183 h 581623"/>
                      <a:gd name="connsiteX4" fmla="*/ 83515 w 441775"/>
                      <a:gd name="connsiteY4" fmla="*/ 341852 h 581623"/>
                      <a:gd name="connsiteX5" fmla="*/ 71537 w 441775"/>
                      <a:gd name="connsiteY5" fmla="*/ 439672 h 581623"/>
                      <a:gd name="connsiteX6" fmla="*/ 65549 w 441775"/>
                      <a:gd name="connsiteY6" fmla="*/ 519525 h 581623"/>
                      <a:gd name="connsiteX7" fmla="*/ 333056 w 441775"/>
                      <a:gd name="connsiteY7" fmla="*/ 579414 h 581623"/>
                      <a:gd name="connsiteX8" fmla="*/ 434868 w 441775"/>
                      <a:gd name="connsiteY8" fmla="*/ 553462 h 581623"/>
                      <a:gd name="connsiteX9" fmla="*/ 426883 w 441775"/>
                      <a:gd name="connsiteY9" fmla="*/ 218080 h 581623"/>
                      <a:gd name="connsiteX10" fmla="*/ 301114 w 441775"/>
                      <a:gd name="connsiteY10" fmla="*/ 4474 h 581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41775" h="581623">
                        <a:moveTo>
                          <a:pt x="301114" y="4474"/>
                        </a:moveTo>
                        <a:cubicBezTo>
                          <a:pt x="237232" y="-13493"/>
                          <a:pt x="195310" y="24437"/>
                          <a:pt x="161372" y="86323"/>
                        </a:cubicBezTo>
                        <a:cubicBezTo>
                          <a:pt x="141409" y="122257"/>
                          <a:pt x="119449" y="178154"/>
                          <a:pt x="107471" y="224069"/>
                        </a:cubicBezTo>
                        <a:cubicBezTo>
                          <a:pt x="69541" y="180150"/>
                          <a:pt x="33607" y="134235"/>
                          <a:pt x="7655" y="162183"/>
                        </a:cubicBezTo>
                        <a:cubicBezTo>
                          <a:pt x="-20293" y="192128"/>
                          <a:pt x="33607" y="283959"/>
                          <a:pt x="83515" y="341852"/>
                        </a:cubicBezTo>
                        <a:cubicBezTo>
                          <a:pt x="77526" y="377786"/>
                          <a:pt x="73534" y="411723"/>
                          <a:pt x="71537" y="439672"/>
                        </a:cubicBezTo>
                        <a:cubicBezTo>
                          <a:pt x="67545" y="487584"/>
                          <a:pt x="65549" y="519525"/>
                          <a:pt x="65549" y="519525"/>
                        </a:cubicBezTo>
                        <a:cubicBezTo>
                          <a:pt x="65549" y="519525"/>
                          <a:pt x="151390" y="595385"/>
                          <a:pt x="333056" y="579414"/>
                        </a:cubicBezTo>
                        <a:cubicBezTo>
                          <a:pt x="372982" y="575422"/>
                          <a:pt x="434868" y="553462"/>
                          <a:pt x="434868" y="553462"/>
                        </a:cubicBezTo>
                        <a:cubicBezTo>
                          <a:pt x="434868" y="553462"/>
                          <a:pt x="454831" y="355826"/>
                          <a:pt x="426883" y="218080"/>
                        </a:cubicBezTo>
                        <a:cubicBezTo>
                          <a:pt x="400930" y="110279"/>
                          <a:pt x="366993" y="22441"/>
                          <a:pt x="301114" y="4474"/>
                        </a:cubicBezTo>
                        <a:close/>
                      </a:path>
                    </a:pathLst>
                  </a:custGeom>
                  <a:solidFill>
                    <a:srgbClr val="E3352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id="{A3E737CD-4A0F-4B4C-ABA6-B9DF2E678664}"/>
                      </a:ext>
                    </a:extLst>
                  </p:cNvPr>
                  <p:cNvSpPr/>
                  <p:nvPr/>
                </p:nvSpPr>
                <p:spPr>
                  <a:xfrm>
                    <a:off x="7938092" y="1751921"/>
                    <a:ext cx="474559" cy="614866"/>
                  </a:xfrm>
                  <a:custGeom>
                    <a:avLst/>
                    <a:gdLst>
                      <a:gd name="connsiteX0" fmla="*/ 325913 w 474559"/>
                      <a:gd name="connsiteY0" fmla="*/ 3993 h 614866"/>
                      <a:gd name="connsiteX1" fmla="*/ 291976 w 474559"/>
                      <a:gd name="connsiteY1" fmla="*/ 0 h 614866"/>
                      <a:gd name="connsiteX2" fmla="*/ 166208 w 474559"/>
                      <a:gd name="connsiteY2" fmla="*/ 93827 h 614866"/>
                      <a:gd name="connsiteX3" fmla="*/ 118296 w 474559"/>
                      <a:gd name="connsiteY3" fmla="*/ 207617 h 614866"/>
                      <a:gd name="connsiteX4" fmla="*/ 42435 w 474559"/>
                      <a:gd name="connsiteY4" fmla="*/ 153717 h 614866"/>
                      <a:gd name="connsiteX5" fmla="*/ 12491 w 474559"/>
                      <a:gd name="connsiteY5" fmla="*/ 167691 h 614866"/>
                      <a:gd name="connsiteX6" fmla="*/ 82362 w 474559"/>
                      <a:gd name="connsiteY6" fmla="*/ 363330 h 614866"/>
                      <a:gd name="connsiteX7" fmla="*/ 70384 w 474559"/>
                      <a:gd name="connsiteY7" fmla="*/ 455161 h 614866"/>
                      <a:gd name="connsiteX8" fmla="*/ 64395 w 474559"/>
                      <a:gd name="connsiteY8" fmla="*/ 537010 h 614866"/>
                      <a:gd name="connsiteX9" fmla="*/ 64395 w 474559"/>
                      <a:gd name="connsiteY9" fmla="*/ 544996 h 614866"/>
                      <a:gd name="connsiteX10" fmla="*/ 70384 w 474559"/>
                      <a:gd name="connsiteY10" fmla="*/ 548988 h 614866"/>
                      <a:gd name="connsiteX11" fmla="*/ 299961 w 474559"/>
                      <a:gd name="connsiteY11" fmla="*/ 614867 h 614866"/>
                      <a:gd name="connsiteX12" fmla="*/ 349869 w 474559"/>
                      <a:gd name="connsiteY12" fmla="*/ 612870 h 614866"/>
                      <a:gd name="connsiteX13" fmla="*/ 455674 w 474559"/>
                      <a:gd name="connsiteY13" fmla="*/ 586918 h 614866"/>
                      <a:gd name="connsiteX14" fmla="*/ 465656 w 474559"/>
                      <a:gd name="connsiteY14" fmla="*/ 582926 h 614866"/>
                      <a:gd name="connsiteX15" fmla="*/ 467652 w 474559"/>
                      <a:gd name="connsiteY15" fmla="*/ 572944 h 614866"/>
                      <a:gd name="connsiteX16" fmla="*/ 459666 w 474559"/>
                      <a:gd name="connsiteY16" fmla="*/ 233570 h 614866"/>
                      <a:gd name="connsiteX17" fmla="*/ 325913 w 474559"/>
                      <a:gd name="connsiteY17" fmla="*/ 3993 h 614866"/>
                      <a:gd name="connsiteX18" fmla="*/ 453678 w 474559"/>
                      <a:gd name="connsiteY18" fmla="*/ 568951 h 614866"/>
                      <a:gd name="connsiteX19" fmla="*/ 351865 w 474559"/>
                      <a:gd name="connsiteY19" fmla="*/ 594904 h 614866"/>
                      <a:gd name="connsiteX20" fmla="*/ 303954 w 474559"/>
                      <a:gd name="connsiteY20" fmla="*/ 596900 h 614866"/>
                      <a:gd name="connsiteX21" fmla="*/ 84358 w 474559"/>
                      <a:gd name="connsiteY21" fmla="*/ 535014 h 614866"/>
                      <a:gd name="connsiteX22" fmla="*/ 90347 w 474559"/>
                      <a:gd name="connsiteY22" fmla="*/ 455161 h 614866"/>
                      <a:gd name="connsiteX23" fmla="*/ 102325 w 474559"/>
                      <a:gd name="connsiteY23" fmla="*/ 357341 h 614866"/>
                      <a:gd name="connsiteX24" fmla="*/ 26465 w 474559"/>
                      <a:gd name="connsiteY24" fmla="*/ 177672 h 614866"/>
                      <a:gd name="connsiteX25" fmla="*/ 44432 w 474559"/>
                      <a:gd name="connsiteY25" fmla="*/ 169687 h 614866"/>
                      <a:gd name="connsiteX26" fmla="*/ 126281 w 474559"/>
                      <a:gd name="connsiteY26" fmla="*/ 241555 h 614866"/>
                      <a:gd name="connsiteX27" fmla="*/ 180182 w 474559"/>
                      <a:gd name="connsiteY27" fmla="*/ 103809 h 614866"/>
                      <a:gd name="connsiteX28" fmla="*/ 291976 w 474559"/>
                      <a:gd name="connsiteY28" fmla="*/ 17967 h 614866"/>
                      <a:gd name="connsiteX29" fmla="*/ 321920 w 474559"/>
                      <a:gd name="connsiteY29" fmla="*/ 21959 h 614866"/>
                      <a:gd name="connsiteX30" fmla="*/ 445693 w 474559"/>
                      <a:gd name="connsiteY30" fmla="*/ 235566 h 614866"/>
                      <a:gd name="connsiteX31" fmla="*/ 453678 w 474559"/>
                      <a:gd name="connsiteY31" fmla="*/ 568951 h 614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74559" h="614866">
                        <a:moveTo>
                          <a:pt x="325913" y="3993"/>
                        </a:moveTo>
                        <a:cubicBezTo>
                          <a:pt x="313935" y="0"/>
                          <a:pt x="301957" y="0"/>
                          <a:pt x="291976" y="0"/>
                        </a:cubicBezTo>
                        <a:cubicBezTo>
                          <a:pt x="244064" y="0"/>
                          <a:pt x="202141" y="29945"/>
                          <a:pt x="166208" y="93827"/>
                        </a:cubicBezTo>
                        <a:cubicBezTo>
                          <a:pt x="150237" y="123772"/>
                          <a:pt x="132270" y="165695"/>
                          <a:pt x="118296" y="207617"/>
                        </a:cubicBezTo>
                        <a:cubicBezTo>
                          <a:pt x="92343" y="177672"/>
                          <a:pt x="68388" y="153717"/>
                          <a:pt x="42435" y="153717"/>
                        </a:cubicBezTo>
                        <a:cubicBezTo>
                          <a:pt x="34450" y="153717"/>
                          <a:pt x="24469" y="155713"/>
                          <a:pt x="12491" y="167691"/>
                        </a:cubicBezTo>
                        <a:cubicBezTo>
                          <a:pt x="-33425" y="215603"/>
                          <a:pt x="60402" y="335382"/>
                          <a:pt x="82362" y="363330"/>
                        </a:cubicBezTo>
                        <a:cubicBezTo>
                          <a:pt x="78369" y="393275"/>
                          <a:pt x="74377" y="423220"/>
                          <a:pt x="70384" y="455161"/>
                        </a:cubicBezTo>
                        <a:cubicBezTo>
                          <a:pt x="66391" y="503073"/>
                          <a:pt x="64395" y="535014"/>
                          <a:pt x="64395" y="537010"/>
                        </a:cubicBezTo>
                        <a:lnTo>
                          <a:pt x="64395" y="544996"/>
                        </a:lnTo>
                        <a:lnTo>
                          <a:pt x="70384" y="548988"/>
                        </a:lnTo>
                        <a:cubicBezTo>
                          <a:pt x="74377" y="550985"/>
                          <a:pt x="146244" y="614867"/>
                          <a:pt x="299961" y="614867"/>
                        </a:cubicBezTo>
                        <a:cubicBezTo>
                          <a:pt x="315932" y="614867"/>
                          <a:pt x="333898" y="614867"/>
                          <a:pt x="349869" y="612870"/>
                        </a:cubicBezTo>
                        <a:cubicBezTo>
                          <a:pt x="391792" y="608878"/>
                          <a:pt x="451681" y="588915"/>
                          <a:pt x="455674" y="586918"/>
                        </a:cubicBezTo>
                        <a:lnTo>
                          <a:pt x="465656" y="582926"/>
                        </a:lnTo>
                        <a:lnTo>
                          <a:pt x="467652" y="572944"/>
                        </a:lnTo>
                        <a:cubicBezTo>
                          <a:pt x="467652" y="564959"/>
                          <a:pt x="487615" y="371316"/>
                          <a:pt x="459666" y="233570"/>
                        </a:cubicBezTo>
                        <a:cubicBezTo>
                          <a:pt x="441700" y="137746"/>
                          <a:pt x="407763" y="27948"/>
                          <a:pt x="325913" y="3993"/>
                        </a:cubicBezTo>
                        <a:close/>
                        <a:moveTo>
                          <a:pt x="453678" y="568951"/>
                        </a:moveTo>
                        <a:cubicBezTo>
                          <a:pt x="453678" y="568951"/>
                          <a:pt x="391792" y="590911"/>
                          <a:pt x="351865" y="594904"/>
                        </a:cubicBezTo>
                        <a:cubicBezTo>
                          <a:pt x="333898" y="596900"/>
                          <a:pt x="317928" y="596900"/>
                          <a:pt x="303954" y="596900"/>
                        </a:cubicBezTo>
                        <a:cubicBezTo>
                          <a:pt x="154230" y="596900"/>
                          <a:pt x="84358" y="535014"/>
                          <a:pt x="84358" y="535014"/>
                        </a:cubicBezTo>
                        <a:cubicBezTo>
                          <a:pt x="84358" y="535014"/>
                          <a:pt x="84358" y="503073"/>
                          <a:pt x="90347" y="455161"/>
                        </a:cubicBezTo>
                        <a:cubicBezTo>
                          <a:pt x="92343" y="427213"/>
                          <a:pt x="96336" y="393275"/>
                          <a:pt x="102325" y="357341"/>
                        </a:cubicBezTo>
                        <a:cubicBezTo>
                          <a:pt x="52417" y="299448"/>
                          <a:pt x="-1484" y="207617"/>
                          <a:pt x="26465" y="177672"/>
                        </a:cubicBezTo>
                        <a:cubicBezTo>
                          <a:pt x="32454" y="171684"/>
                          <a:pt x="38443" y="169687"/>
                          <a:pt x="44432" y="169687"/>
                        </a:cubicBezTo>
                        <a:cubicBezTo>
                          <a:pt x="68388" y="169687"/>
                          <a:pt x="96336" y="205621"/>
                          <a:pt x="126281" y="241555"/>
                        </a:cubicBezTo>
                        <a:cubicBezTo>
                          <a:pt x="138259" y="195639"/>
                          <a:pt x="160219" y="139742"/>
                          <a:pt x="180182" y="103809"/>
                        </a:cubicBezTo>
                        <a:cubicBezTo>
                          <a:pt x="208130" y="53901"/>
                          <a:pt x="244064" y="17967"/>
                          <a:pt x="291976" y="17967"/>
                        </a:cubicBezTo>
                        <a:cubicBezTo>
                          <a:pt x="301957" y="17967"/>
                          <a:pt x="311939" y="19963"/>
                          <a:pt x="321920" y="21959"/>
                        </a:cubicBezTo>
                        <a:cubicBezTo>
                          <a:pt x="387799" y="39926"/>
                          <a:pt x="421737" y="127764"/>
                          <a:pt x="445693" y="235566"/>
                        </a:cubicBezTo>
                        <a:cubicBezTo>
                          <a:pt x="473641" y="373312"/>
                          <a:pt x="453678" y="568951"/>
                          <a:pt x="453678" y="568951"/>
                        </a:cubicBezTo>
                        <a:close/>
                      </a:path>
                    </a:pathLst>
                  </a:custGeom>
                  <a:solidFill>
                    <a:srgbClr val="A51616"/>
                  </a:solidFill>
                  <a:ln w="199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9B6AD4D6-46DE-4DB8-88C3-77DDDE36BB29}"/>
                    </a:ext>
                  </a:extLst>
                </p:cNvPr>
                <p:cNvSpPr/>
                <p:nvPr/>
              </p:nvSpPr>
              <p:spPr>
                <a:xfrm>
                  <a:off x="8230566" y="1831981"/>
                  <a:ext cx="123539" cy="189692"/>
                </a:xfrm>
                <a:custGeom>
                  <a:avLst/>
                  <a:gdLst>
                    <a:gd name="connsiteX0" fmla="*/ 51405 w 123539"/>
                    <a:gd name="connsiteY0" fmla="*/ 5782 h 189692"/>
                    <a:gd name="connsiteX1" fmla="*/ 5490 w 123539"/>
                    <a:gd name="connsiteY1" fmla="*/ 9774 h 189692"/>
                    <a:gd name="connsiteX2" fmla="*/ 3494 w 123539"/>
                    <a:gd name="connsiteY2" fmla="*/ 53694 h 189692"/>
                    <a:gd name="connsiteX3" fmla="*/ 23457 w 123539"/>
                    <a:gd name="connsiteY3" fmla="*/ 107594 h 189692"/>
                    <a:gd name="connsiteX4" fmla="*/ 49409 w 123539"/>
                    <a:gd name="connsiteY4" fmla="*/ 159498 h 189692"/>
                    <a:gd name="connsiteX5" fmla="*/ 81350 w 123539"/>
                    <a:gd name="connsiteY5" fmla="*/ 189443 h 189692"/>
                    <a:gd name="connsiteX6" fmla="*/ 117284 w 123539"/>
                    <a:gd name="connsiteY6" fmla="*/ 159498 h 189692"/>
                    <a:gd name="connsiteX7" fmla="*/ 113291 w 123539"/>
                    <a:gd name="connsiteY7" fmla="*/ 69664 h 189692"/>
                    <a:gd name="connsiteX8" fmla="*/ 51405 w 123539"/>
                    <a:gd name="connsiteY8" fmla="*/ 5782 h 189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3539" h="189692">
                      <a:moveTo>
                        <a:pt x="51405" y="5782"/>
                      </a:moveTo>
                      <a:cubicBezTo>
                        <a:pt x="29446" y="-4200"/>
                        <a:pt x="11479" y="-207"/>
                        <a:pt x="5490" y="9774"/>
                      </a:cubicBezTo>
                      <a:cubicBezTo>
                        <a:pt x="-2496" y="21752"/>
                        <a:pt x="-499" y="35727"/>
                        <a:pt x="3494" y="53694"/>
                      </a:cubicBezTo>
                      <a:cubicBezTo>
                        <a:pt x="7486" y="69664"/>
                        <a:pt x="15472" y="89627"/>
                        <a:pt x="23457" y="107594"/>
                      </a:cubicBezTo>
                      <a:cubicBezTo>
                        <a:pt x="31442" y="127557"/>
                        <a:pt x="39427" y="145524"/>
                        <a:pt x="49409" y="159498"/>
                      </a:cubicBezTo>
                      <a:cubicBezTo>
                        <a:pt x="57394" y="173473"/>
                        <a:pt x="67376" y="187447"/>
                        <a:pt x="81350" y="189443"/>
                      </a:cubicBezTo>
                      <a:cubicBezTo>
                        <a:pt x="93328" y="191440"/>
                        <a:pt x="109299" y="181458"/>
                        <a:pt x="117284" y="159498"/>
                      </a:cubicBezTo>
                      <a:cubicBezTo>
                        <a:pt x="125270" y="137539"/>
                        <a:pt x="127265" y="103602"/>
                        <a:pt x="113291" y="69664"/>
                      </a:cubicBezTo>
                      <a:cubicBezTo>
                        <a:pt x="99317" y="37723"/>
                        <a:pt x="73365" y="15763"/>
                        <a:pt x="51405" y="5782"/>
                      </a:cubicBezTo>
                      <a:close/>
                    </a:path>
                  </a:pathLst>
                </a:custGeom>
                <a:solidFill>
                  <a:srgbClr val="F1644D"/>
                </a:solidFill>
                <a:ln w="199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65FAB56F-19A5-4154-92AF-DE8D96D8C745}"/>
                </a:ext>
              </a:extLst>
            </p:cNvPr>
            <p:cNvSpPr/>
            <p:nvPr/>
          </p:nvSpPr>
          <p:spPr>
            <a:xfrm>
              <a:off x="3022361" y="1558673"/>
              <a:ext cx="4077262" cy="407726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51A588F5-6C09-4F50-A3BE-117A3F5E22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361396">
            <a:off x="3663835" y="4991456"/>
            <a:ext cx="2523963" cy="2341067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51EE42D1-8888-4C4C-9DB8-3B3FB1976C4C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21366500">
            <a:off x="2482683" y="4492393"/>
            <a:ext cx="3473525" cy="2885987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9C11451B-9B19-47D2-B6BB-95D98673B7BC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21361396">
            <a:off x="4968555" y="5601119"/>
            <a:ext cx="1600042" cy="126479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A0122023-1657-4BB4-9595-0DA743FEA3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5DE6B6C-C21E-4662-9FD3-25DEB6DA2483}"/>
              </a:ext>
            </a:extLst>
          </p:cNvPr>
          <p:cNvGrpSpPr/>
          <p:nvPr/>
        </p:nvGrpSpPr>
        <p:grpSpPr>
          <a:xfrm>
            <a:off x="3810000" y="558800"/>
            <a:ext cx="4572000" cy="5181600"/>
            <a:chOff x="3810000" y="558800"/>
            <a:chExt cx="4572000" cy="5181600"/>
          </a:xfrm>
        </p:grpSpPr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C669D5BF-98DB-4BF2-A997-04698807BC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810000" y="558800"/>
              <a:ext cx="4572000" cy="5181600"/>
            </a:xfrm>
            <a:prstGeom prst="rect">
              <a:avLst/>
            </a:prstGeom>
          </p:spPr>
        </p:pic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7ADE0F68-92C8-4C8A-9695-6F734FEE8A5C}"/>
                </a:ext>
              </a:extLst>
            </p:cNvPr>
            <p:cNvSpPr/>
            <p:nvPr/>
          </p:nvSpPr>
          <p:spPr>
            <a:xfrm>
              <a:off x="4825846" y="1389585"/>
              <a:ext cx="2530786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b="1" dirty="0">
                  <a:solidFill>
                    <a:schemeClr val="tx2"/>
                  </a:solidFill>
                  <a:latin typeface="Plantagenet Cherokee" panose="020B0604020202020204" pitchFamily="18" charset="0"/>
                </a:rPr>
                <a:t>Bad luck!</a:t>
              </a:r>
            </a:p>
          </p:txBody>
        </p:sp>
        <p:sp>
          <p:nvSpPr>
            <p:cNvPr id="75" name="Rectangle 74">
              <a:hlinkClick r:id="rId17" action="ppaction://hlinksldjump"/>
              <a:extLst>
                <a:ext uri="{FF2B5EF4-FFF2-40B4-BE49-F238E27FC236}">
                  <a16:creationId xmlns:a16="http://schemas.microsoft.com/office/drawing/2014/main" id="{F49D2B7C-25EC-4E61-A4E5-AEBC7F090601}"/>
                </a:ext>
              </a:extLst>
            </p:cNvPr>
            <p:cNvSpPr/>
            <p:nvPr/>
          </p:nvSpPr>
          <p:spPr>
            <a:xfrm>
              <a:off x="5302816" y="3265714"/>
              <a:ext cx="1586368" cy="12779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Try</a:t>
              </a:r>
              <a:b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</a:br>
              <a:r>
                <a:rPr lang="en-GB" sz="2800" b="1" dirty="0">
                  <a:solidFill>
                    <a:schemeClr val="accent1"/>
                  </a:solidFill>
                  <a:latin typeface="Plantagenet Cherokee" panose="020B0604020202020204" pitchFamily="18" charset="0"/>
                </a:rPr>
                <a:t>again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F287F48-E21E-495E-B7CB-D6D837957A7D}"/>
              </a:ext>
            </a:extLst>
          </p:cNvPr>
          <p:cNvGrpSpPr/>
          <p:nvPr/>
        </p:nvGrpSpPr>
        <p:grpSpPr>
          <a:xfrm>
            <a:off x="446088" y="4681991"/>
            <a:ext cx="3557316" cy="1408534"/>
            <a:chOff x="446088" y="4681991"/>
            <a:chExt cx="3557316" cy="1408534"/>
          </a:xfrm>
        </p:grpSpPr>
        <p:pic>
          <p:nvPicPr>
            <p:cNvPr id="77" name="Graphic 76">
              <a:hlinkClick r:id="rId18" action="ppaction://hlinksldjump"/>
              <a:extLst>
                <a:ext uri="{FF2B5EF4-FFF2-40B4-BE49-F238E27FC236}">
                  <a16:creationId xmlns:a16="http://schemas.microsoft.com/office/drawing/2014/main" id="{DC99C7AD-103F-4CCC-90E2-F3C10EF6D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flipH="1">
              <a:off x="446088" y="4681991"/>
              <a:ext cx="3557316" cy="1408534"/>
            </a:xfrm>
            <a:prstGeom prst="rect">
              <a:avLst/>
            </a:prstGeom>
          </p:spPr>
        </p:pic>
        <p:sp>
          <p:nvSpPr>
            <p:cNvPr id="78" name="Rectangle 77">
              <a:hlinkClick r:id="rId18" action="ppaction://hlinksldjump"/>
              <a:extLst>
                <a:ext uri="{FF2B5EF4-FFF2-40B4-BE49-F238E27FC236}">
                  <a16:creationId xmlns:a16="http://schemas.microsoft.com/office/drawing/2014/main" id="{3BC087A8-8889-44B2-8DFD-38FC22673D33}"/>
                </a:ext>
              </a:extLst>
            </p:cNvPr>
            <p:cNvSpPr/>
            <p:nvPr/>
          </p:nvSpPr>
          <p:spPr>
            <a:xfrm>
              <a:off x="597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Another game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4233833-9490-4A10-8FB0-20DF7028691F}"/>
              </a:ext>
            </a:extLst>
          </p:cNvPr>
          <p:cNvGrpSpPr/>
          <p:nvPr/>
        </p:nvGrpSpPr>
        <p:grpSpPr>
          <a:xfrm>
            <a:off x="8179072" y="4681991"/>
            <a:ext cx="3557316" cy="1408534"/>
            <a:chOff x="8179072" y="4681991"/>
            <a:chExt cx="3557316" cy="1408534"/>
          </a:xfrm>
        </p:grpSpPr>
        <p:pic>
          <p:nvPicPr>
            <p:cNvPr id="80" name="Graphic 79">
              <a:hlinkClick r:id="rId21" action="ppaction://hlinksldjump"/>
              <a:extLst>
                <a:ext uri="{FF2B5EF4-FFF2-40B4-BE49-F238E27FC236}">
                  <a16:creationId xmlns:a16="http://schemas.microsoft.com/office/drawing/2014/main" id="{CAFBB301-9DF9-4C94-9680-ECFF978DE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8179072" y="4681991"/>
              <a:ext cx="3557316" cy="1408534"/>
            </a:xfrm>
            <a:prstGeom prst="rect">
              <a:avLst/>
            </a:prstGeom>
          </p:spPr>
        </p:pic>
        <p:sp>
          <p:nvSpPr>
            <p:cNvPr id="81" name="Rectangle 80">
              <a:hlinkClick r:id="rId21" action="ppaction://hlinksldjump"/>
              <a:extLst>
                <a:ext uri="{FF2B5EF4-FFF2-40B4-BE49-F238E27FC236}">
                  <a16:creationId xmlns:a16="http://schemas.microsoft.com/office/drawing/2014/main" id="{CC4E9BFE-BA78-4D6D-ACB2-00EAF86A1F8D}"/>
                </a:ext>
              </a:extLst>
            </p:cNvPr>
            <p:cNvSpPr/>
            <p:nvPr/>
          </p:nvSpPr>
          <p:spPr>
            <a:xfrm>
              <a:off x="8598752" y="4741121"/>
              <a:ext cx="2984500" cy="1186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5"/>
                  </a:solidFill>
                  <a:latin typeface="Plantagenet Cherokee" panose="020B0604020202020204" pitchFamily="18" charset="0"/>
                </a:rPr>
                <a:t>I give up!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637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7037E-6 C -0.03555 -0.13218 -0.03972 -0.14769 -0.06498 -0.2 C -0.09232 -0.25764 -0.15065 -0.28403 -0.18711 -0.28264 " pathEditMode="relative" rAng="0" ptsTypes="AAA">
                                      <p:cBhvr>
                                        <p:cTn id="1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62" y="-1414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xit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666 -0.00046 L 3.75E-6 1.85185E-6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"/>
                  </p:tgtEl>
                </p:cond>
              </p:nextCondLst>
            </p:seq>
          </p:childTnLst>
        </p:cTn>
      </p:par>
    </p:tnLst>
    <p:bldLst>
      <p:bldP spid="47" grpId="0" animBg="1"/>
      <p:bldP spid="7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Picture 556">
            <a:extLst>
              <a:ext uri="{FF2B5EF4-FFF2-40B4-BE49-F238E27FC236}">
                <a16:creationId xmlns:a16="http://schemas.microsoft.com/office/drawing/2014/main" id="{BD0023B8-7EA0-48BB-8192-5E53DA1A9A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l="5649" r="5649"/>
          <a:stretch/>
        </p:blipFill>
        <p:spPr>
          <a:xfrm>
            <a:off x="0" y="557983"/>
            <a:ext cx="12192000" cy="4833062"/>
          </a:xfrm>
          <a:prstGeom prst="rect">
            <a:avLst/>
          </a:prstGeom>
        </p:spPr>
      </p:pic>
      <p:sp>
        <p:nvSpPr>
          <p:cNvPr id="558" name="Freeform: Shape 557">
            <a:extLst>
              <a:ext uri="{FF2B5EF4-FFF2-40B4-BE49-F238E27FC236}">
                <a16:creationId xmlns:a16="http://schemas.microsoft.com/office/drawing/2014/main" id="{270F1E23-047E-4F87-8A16-00F92F9B1D75}"/>
              </a:ext>
            </a:extLst>
          </p:cNvPr>
          <p:cNvSpPr/>
          <p:nvPr/>
        </p:nvSpPr>
        <p:spPr>
          <a:xfrm flipH="1">
            <a:off x="0" y="4074913"/>
            <a:ext cx="12192000" cy="2783087"/>
          </a:xfrm>
          <a:custGeom>
            <a:avLst/>
            <a:gdLst>
              <a:gd name="connsiteX0" fmla="*/ 11931904 w 12192000"/>
              <a:gd name="connsiteY0" fmla="*/ 1073 h 2783087"/>
              <a:gd name="connsiteX1" fmla="*/ 12182110 w 12192000"/>
              <a:gd name="connsiteY1" fmla="*/ 54407 h 2783087"/>
              <a:gd name="connsiteX2" fmla="*/ 12192000 w 12192000"/>
              <a:gd name="connsiteY2" fmla="*/ 60520 h 2783087"/>
              <a:gd name="connsiteX3" fmla="*/ 12192000 w 12192000"/>
              <a:gd name="connsiteY3" fmla="*/ 2783087 h 2783087"/>
              <a:gd name="connsiteX4" fmla="*/ 0 w 12192000"/>
              <a:gd name="connsiteY4" fmla="*/ 2783087 h 2783087"/>
              <a:gd name="connsiteX5" fmla="*/ 0 w 12192000"/>
              <a:gd name="connsiteY5" fmla="*/ 463523 h 2783087"/>
              <a:gd name="connsiteX6" fmla="*/ 90692 w 12192000"/>
              <a:gd name="connsiteY6" fmla="*/ 451100 h 2783087"/>
              <a:gd name="connsiteX7" fmla="*/ 2857500 w 12192000"/>
              <a:gd name="connsiteY7" fmla="*/ 84262 h 2783087"/>
              <a:gd name="connsiteX8" fmla="*/ 5321300 w 12192000"/>
              <a:gd name="connsiteY8" fmla="*/ 147762 h 2783087"/>
              <a:gd name="connsiteX9" fmla="*/ 8356600 w 12192000"/>
              <a:gd name="connsiteY9" fmla="*/ 122362 h 2783087"/>
              <a:gd name="connsiteX10" fmla="*/ 10515600 w 12192000"/>
              <a:gd name="connsiteY10" fmla="*/ 185862 h 2783087"/>
              <a:gd name="connsiteX11" fmla="*/ 11931904 w 12192000"/>
              <a:gd name="connsiteY11" fmla="*/ 1073 h 278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783087">
                <a:moveTo>
                  <a:pt x="11931904" y="1073"/>
                </a:moveTo>
                <a:cubicBezTo>
                  <a:pt x="12023852" y="5151"/>
                  <a:pt x="12108190" y="21152"/>
                  <a:pt x="12182110" y="54407"/>
                </a:cubicBezTo>
                <a:lnTo>
                  <a:pt x="12192000" y="60520"/>
                </a:lnTo>
                <a:lnTo>
                  <a:pt x="12192000" y="2783087"/>
                </a:lnTo>
                <a:lnTo>
                  <a:pt x="0" y="2783087"/>
                </a:lnTo>
                <a:lnTo>
                  <a:pt x="0" y="463523"/>
                </a:lnTo>
                <a:lnTo>
                  <a:pt x="90692" y="451100"/>
                </a:lnTo>
                <a:cubicBezTo>
                  <a:pt x="662285" y="369516"/>
                  <a:pt x="2024063" y="133872"/>
                  <a:pt x="2857500" y="84262"/>
                </a:cubicBezTo>
                <a:cubicBezTo>
                  <a:pt x="3746500" y="31345"/>
                  <a:pt x="5321300" y="147762"/>
                  <a:pt x="5321300" y="147762"/>
                </a:cubicBezTo>
                <a:lnTo>
                  <a:pt x="8356600" y="122362"/>
                </a:lnTo>
                <a:cubicBezTo>
                  <a:pt x="9222317" y="128712"/>
                  <a:pt x="10515600" y="185862"/>
                  <a:pt x="10515600" y="185862"/>
                </a:cubicBezTo>
                <a:cubicBezTo>
                  <a:pt x="10975446" y="196049"/>
                  <a:pt x="11527334" y="-16867"/>
                  <a:pt x="11931904" y="1073"/>
                </a:cubicBezTo>
                <a:close/>
              </a:path>
            </a:pathLst>
          </a:custGeom>
          <a:solidFill>
            <a:srgbClr val="E7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FFE6CAF-DB32-4158-BB81-B279FF1FEF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6751" y="100723"/>
            <a:ext cx="5102569" cy="1536680"/>
          </a:xfrm>
          <a:prstGeom prst="rect">
            <a:avLst/>
          </a:prstGeom>
        </p:spPr>
      </p:pic>
      <p:grpSp>
        <p:nvGrpSpPr>
          <p:cNvPr id="352" name="Group 351">
            <a:extLst>
              <a:ext uri="{FF2B5EF4-FFF2-40B4-BE49-F238E27FC236}">
                <a16:creationId xmlns:a16="http://schemas.microsoft.com/office/drawing/2014/main" id="{680B2DDA-95C0-4531-8359-7216A730B531}"/>
              </a:ext>
            </a:extLst>
          </p:cNvPr>
          <p:cNvGrpSpPr/>
          <p:nvPr/>
        </p:nvGrpSpPr>
        <p:grpSpPr>
          <a:xfrm>
            <a:off x="1204428" y="856872"/>
            <a:ext cx="9787372" cy="4931217"/>
            <a:chOff x="1204428" y="856872"/>
            <a:chExt cx="9787372" cy="4931217"/>
          </a:xfrm>
        </p:grpSpPr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855F94F3-E4C1-47D2-8924-2C05C1498842}"/>
                </a:ext>
              </a:extLst>
            </p:cNvPr>
            <p:cNvSpPr/>
            <p:nvPr/>
          </p:nvSpPr>
          <p:spPr>
            <a:xfrm>
              <a:off x="1335314" y="986971"/>
              <a:ext cx="9521372" cy="4630058"/>
            </a:xfrm>
            <a:custGeom>
              <a:avLst/>
              <a:gdLst>
                <a:gd name="connsiteX0" fmla="*/ 0 w 9521372"/>
                <a:gd name="connsiteY0" fmla="*/ 638629 h 4630058"/>
                <a:gd name="connsiteX1" fmla="*/ 0 w 9521372"/>
                <a:gd name="connsiteY1" fmla="*/ 4064000 h 4630058"/>
                <a:gd name="connsiteX2" fmla="*/ 2728686 w 9521372"/>
                <a:gd name="connsiteY2" fmla="*/ 4630058 h 4630058"/>
                <a:gd name="connsiteX3" fmla="*/ 7053943 w 9521372"/>
                <a:gd name="connsiteY3" fmla="*/ 4586515 h 4630058"/>
                <a:gd name="connsiteX4" fmla="*/ 9521372 w 9521372"/>
                <a:gd name="connsiteY4" fmla="*/ 4049486 h 4630058"/>
                <a:gd name="connsiteX5" fmla="*/ 9521372 w 9521372"/>
                <a:gd name="connsiteY5" fmla="*/ 609600 h 4630058"/>
                <a:gd name="connsiteX6" fmla="*/ 6299200 w 9521372"/>
                <a:gd name="connsiteY6" fmla="*/ 0 h 4630058"/>
                <a:gd name="connsiteX7" fmla="*/ 2583543 w 9521372"/>
                <a:gd name="connsiteY7" fmla="*/ 72572 h 4630058"/>
                <a:gd name="connsiteX8" fmla="*/ 0 w 9521372"/>
                <a:gd name="connsiteY8" fmla="*/ 638629 h 4630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1372" h="4630058">
                  <a:moveTo>
                    <a:pt x="0" y="638629"/>
                  </a:moveTo>
                  <a:lnTo>
                    <a:pt x="0" y="4064000"/>
                  </a:lnTo>
                  <a:lnTo>
                    <a:pt x="2728686" y="4630058"/>
                  </a:lnTo>
                  <a:lnTo>
                    <a:pt x="7053943" y="4586515"/>
                  </a:lnTo>
                  <a:lnTo>
                    <a:pt x="9521372" y="4049486"/>
                  </a:lnTo>
                  <a:lnTo>
                    <a:pt x="9521372" y="609600"/>
                  </a:lnTo>
                  <a:lnTo>
                    <a:pt x="6299200" y="0"/>
                  </a:lnTo>
                  <a:lnTo>
                    <a:pt x="2583543" y="72572"/>
                  </a:lnTo>
                  <a:lnTo>
                    <a:pt x="0" y="63862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3" name="Graphic 1">
              <a:extLst>
                <a:ext uri="{FF2B5EF4-FFF2-40B4-BE49-F238E27FC236}">
                  <a16:creationId xmlns:a16="http://schemas.microsoft.com/office/drawing/2014/main" id="{254C09EE-C6C1-481A-820E-5840053E969A}"/>
                </a:ext>
              </a:extLst>
            </p:cNvPr>
            <p:cNvGrpSpPr/>
            <p:nvPr/>
          </p:nvGrpSpPr>
          <p:grpSpPr>
            <a:xfrm>
              <a:off x="1204428" y="856872"/>
              <a:ext cx="9787372" cy="4931217"/>
              <a:chOff x="1204428" y="856872"/>
              <a:chExt cx="9787372" cy="4931217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E67ECA16-1E34-4991-8638-EDF836D1DEC4}"/>
                  </a:ext>
                </a:extLst>
              </p:cNvPr>
              <p:cNvSpPr/>
              <p:nvPr/>
            </p:nvSpPr>
            <p:spPr>
              <a:xfrm>
                <a:off x="1204428" y="856872"/>
                <a:ext cx="9787372" cy="4931217"/>
              </a:xfrm>
              <a:custGeom>
                <a:avLst/>
                <a:gdLst>
                  <a:gd name="connsiteX0" fmla="*/ 0 w 9787372"/>
                  <a:gd name="connsiteY0" fmla="*/ 652151 h 4931217"/>
                  <a:gd name="connsiteX1" fmla="*/ 0 w 9787372"/>
                  <a:gd name="connsiteY1" fmla="*/ 4277834 h 4931217"/>
                  <a:gd name="connsiteX2" fmla="*/ 9787373 w 9787372"/>
                  <a:gd name="connsiteY2" fmla="*/ 4277834 h 4931217"/>
                  <a:gd name="connsiteX3" fmla="*/ 9787373 w 9787372"/>
                  <a:gd name="connsiteY3" fmla="*/ 653561 h 4931217"/>
                  <a:gd name="connsiteX4" fmla="*/ 0 w 9787372"/>
                  <a:gd name="connsiteY4" fmla="*/ 652151 h 4931217"/>
                  <a:gd name="connsiteX5" fmla="*/ 9549138 w 9787372"/>
                  <a:gd name="connsiteY5" fmla="*/ 4093166 h 4931217"/>
                  <a:gd name="connsiteX6" fmla="*/ 4894392 w 9787372"/>
                  <a:gd name="connsiteY6" fmla="*/ 4692278 h 4931217"/>
                  <a:gd name="connsiteX7" fmla="*/ 239645 w 9787372"/>
                  <a:gd name="connsiteY7" fmla="*/ 4093166 h 4931217"/>
                  <a:gd name="connsiteX8" fmla="*/ 239645 w 9787372"/>
                  <a:gd name="connsiteY8" fmla="*/ 836818 h 4931217"/>
                  <a:gd name="connsiteX9" fmla="*/ 4894392 w 9787372"/>
                  <a:gd name="connsiteY9" fmla="*/ 237706 h 4931217"/>
                  <a:gd name="connsiteX10" fmla="*/ 9549138 w 9787372"/>
                  <a:gd name="connsiteY10" fmla="*/ 836818 h 4931217"/>
                  <a:gd name="connsiteX11" fmla="*/ 9549138 w 9787372"/>
                  <a:gd name="connsiteY11" fmla="*/ 4093166 h 4931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787372" h="4931217">
                    <a:moveTo>
                      <a:pt x="0" y="652151"/>
                    </a:moveTo>
                    <a:cubicBezTo>
                      <a:pt x="0" y="1860242"/>
                      <a:pt x="0" y="3069743"/>
                      <a:pt x="0" y="4277834"/>
                    </a:cubicBezTo>
                    <a:cubicBezTo>
                      <a:pt x="3285952" y="5149013"/>
                      <a:pt x="6501421" y="5149013"/>
                      <a:pt x="9787373" y="4277834"/>
                    </a:cubicBezTo>
                    <a:cubicBezTo>
                      <a:pt x="9787373" y="3069743"/>
                      <a:pt x="9787373" y="1861652"/>
                      <a:pt x="9787373" y="653561"/>
                    </a:cubicBezTo>
                    <a:cubicBezTo>
                      <a:pt x="6501421" y="-217618"/>
                      <a:pt x="3285952" y="-217618"/>
                      <a:pt x="0" y="652151"/>
                    </a:cubicBezTo>
                    <a:close/>
                    <a:moveTo>
                      <a:pt x="9549138" y="4093166"/>
                    </a:moveTo>
                    <a:cubicBezTo>
                      <a:pt x="7992857" y="4490695"/>
                      <a:pt x="6426708" y="4692278"/>
                      <a:pt x="4894392" y="4692278"/>
                    </a:cubicBezTo>
                    <a:cubicBezTo>
                      <a:pt x="3360665" y="4692278"/>
                      <a:pt x="1795926" y="4490695"/>
                      <a:pt x="239645" y="4093166"/>
                    </a:cubicBezTo>
                    <a:lnTo>
                      <a:pt x="239645" y="836818"/>
                    </a:lnTo>
                    <a:cubicBezTo>
                      <a:pt x="1795926" y="439290"/>
                      <a:pt x="3362075" y="237706"/>
                      <a:pt x="4894392" y="237706"/>
                    </a:cubicBezTo>
                    <a:cubicBezTo>
                      <a:pt x="6428118" y="237706"/>
                      <a:pt x="7992857" y="439290"/>
                      <a:pt x="9549138" y="836818"/>
                    </a:cubicBezTo>
                    <a:lnTo>
                      <a:pt x="9549138" y="4093166"/>
                    </a:lnTo>
                    <a:close/>
                  </a:path>
                </a:pathLst>
              </a:custGeom>
              <a:solidFill>
                <a:srgbClr val="D9A444"/>
              </a:solidFill>
              <a:ln w="140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7" name="Graphic 1">
                <a:extLst>
                  <a:ext uri="{FF2B5EF4-FFF2-40B4-BE49-F238E27FC236}">
                    <a16:creationId xmlns:a16="http://schemas.microsoft.com/office/drawing/2014/main" id="{254C09EE-C6C1-481A-820E-5840053E969A}"/>
                  </a:ext>
                </a:extLst>
              </p:cNvPr>
              <p:cNvGrpSpPr/>
              <p:nvPr/>
            </p:nvGrpSpPr>
            <p:grpSpPr>
              <a:xfrm>
                <a:off x="1269273" y="924008"/>
                <a:ext cx="9657682" cy="4795712"/>
                <a:chOff x="1269273" y="924008"/>
                <a:chExt cx="9657682" cy="4795712"/>
              </a:xfrm>
              <a:solidFill>
                <a:srgbClr val="F2CDA0"/>
              </a:solidFill>
            </p:grpSpPr>
            <p:sp>
              <p:nvSpPr>
                <p:cNvPr id="8" name="Freeform: Shape 7">
                  <a:extLst>
                    <a:ext uri="{FF2B5EF4-FFF2-40B4-BE49-F238E27FC236}">
                      <a16:creationId xmlns:a16="http://schemas.microsoft.com/office/drawing/2014/main" id="{C1564DFF-3FAA-4592-B025-32CF668C9376}"/>
                    </a:ext>
                  </a:extLst>
                </p:cNvPr>
                <p:cNvSpPr/>
                <p:nvPr/>
              </p:nvSpPr>
              <p:spPr>
                <a:xfrm>
                  <a:off x="1411349" y="5040507"/>
                  <a:ext cx="90348" cy="91129"/>
                </a:xfrm>
                <a:custGeom>
                  <a:avLst/>
                  <a:gdLst>
                    <a:gd name="connsiteX0" fmla="*/ 89110 w 90348"/>
                    <a:gd name="connsiteY0" fmla="*/ 56137 h 91129"/>
                    <a:gd name="connsiteX1" fmla="*/ 34133 w 90348"/>
                    <a:gd name="connsiteY1" fmla="*/ 89969 h 91129"/>
                    <a:gd name="connsiteX2" fmla="*/ 1710 w 90348"/>
                    <a:gd name="connsiteY2" fmla="*/ 34992 h 91129"/>
                    <a:gd name="connsiteX3" fmla="*/ 56687 w 90348"/>
                    <a:gd name="connsiteY3" fmla="*/ 1160 h 91129"/>
                    <a:gd name="connsiteX4" fmla="*/ 89110 w 90348"/>
                    <a:gd name="connsiteY4" fmla="*/ 56137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48" h="91129">
                      <a:moveTo>
                        <a:pt x="89110" y="56137"/>
                      </a:moveTo>
                      <a:cubicBezTo>
                        <a:pt x="83471" y="80102"/>
                        <a:pt x="58097" y="95608"/>
                        <a:pt x="34133" y="89969"/>
                      </a:cubicBezTo>
                      <a:cubicBezTo>
                        <a:pt x="10168" y="84330"/>
                        <a:pt x="-5338" y="58956"/>
                        <a:pt x="1710" y="34992"/>
                      </a:cubicBezTo>
                      <a:cubicBezTo>
                        <a:pt x="7349" y="11028"/>
                        <a:pt x="32723" y="-4479"/>
                        <a:pt x="56687" y="1160"/>
                      </a:cubicBezTo>
                      <a:cubicBezTo>
                        <a:pt x="80652" y="6798"/>
                        <a:pt x="94749" y="30763"/>
                        <a:pt x="89110" y="5613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31D71406-0950-4C7C-94EE-A05848F4B0CD}"/>
                    </a:ext>
                  </a:extLst>
                </p:cNvPr>
                <p:cNvSpPr/>
                <p:nvPr/>
              </p:nvSpPr>
              <p:spPr>
                <a:xfrm>
                  <a:off x="1559915" y="5075749"/>
                  <a:ext cx="91129" cy="91129"/>
                </a:xfrm>
                <a:custGeom>
                  <a:avLst/>
                  <a:gdLst>
                    <a:gd name="connsiteX0" fmla="*/ 89969 w 91129"/>
                    <a:gd name="connsiteY0" fmla="*/ 56137 h 91129"/>
                    <a:gd name="connsiteX1" fmla="*/ 34992 w 91129"/>
                    <a:gd name="connsiteY1" fmla="*/ 89969 h 91129"/>
                    <a:gd name="connsiteX2" fmla="*/ 1160 w 91129"/>
                    <a:gd name="connsiteY2" fmla="*/ 34992 h 91129"/>
                    <a:gd name="connsiteX3" fmla="*/ 56137 w 91129"/>
                    <a:gd name="connsiteY3" fmla="*/ 1160 h 91129"/>
                    <a:gd name="connsiteX4" fmla="*/ 89969 w 91129"/>
                    <a:gd name="connsiteY4" fmla="*/ 56137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29">
                      <a:moveTo>
                        <a:pt x="89969" y="56137"/>
                      </a:moveTo>
                      <a:cubicBezTo>
                        <a:pt x="84331" y="80102"/>
                        <a:pt x="58956" y="95608"/>
                        <a:pt x="34992" y="89969"/>
                      </a:cubicBezTo>
                      <a:cubicBezTo>
                        <a:pt x="11028" y="84330"/>
                        <a:pt x="-4479" y="58956"/>
                        <a:pt x="1160" y="34992"/>
                      </a:cubicBezTo>
                      <a:cubicBezTo>
                        <a:pt x="6798" y="11028"/>
                        <a:pt x="32173" y="-4479"/>
                        <a:pt x="56137" y="1160"/>
                      </a:cubicBezTo>
                      <a:cubicBezTo>
                        <a:pt x="80102" y="6798"/>
                        <a:pt x="95608" y="32173"/>
                        <a:pt x="89969" y="5613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8527BF18-19B3-4B4E-B3BC-BDEA50B36173}"/>
                    </a:ext>
                  </a:extLst>
                </p:cNvPr>
                <p:cNvSpPr/>
                <p:nvPr/>
              </p:nvSpPr>
              <p:spPr>
                <a:xfrm>
                  <a:off x="1709341" y="5112401"/>
                  <a:ext cx="91129" cy="91128"/>
                </a:xfrm>
                <a:custGeom>
                  <a:avLst/>
                  <a:gdLst>
                    <a:gd name="connsiteX0" fmla="*/ 89969 w 91129"/>
                    <a:gd name="connsiteY0" fmla="*/ 56137 h 91128"/>
                    <a:gd name="connsiteX1" fmla="*/ 34992 w 91129"/>
                    <a:gd name="connsiteY1" fmla="*/ 89969 h 91128"/>
                    <a:gd name="connsiteX2" fmla="*/ 1160 w 91129"/>
                    <a:gd name="connsiteY2" fmla="*/ 34992 h 91128"/>
                    <a:gd name="connsiteX3" fmla="*/ 56137 w 91129"/>
                    <a:gd name="connsiteY3" fmla="*/ 1160 h 91128"/>
                    <a:gd name="connsiteX4" fmla="*/ 89969 w 91129"/>
                    <a:gd name="connsiteY4" fmla="*/ 56137 h 91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28">
                      <a:moveTo>
                        <a:pt x="89969" y="56137"/>
                      </a:moveTo>
                      <a:cubicBezTo>
                        <a:pt x="84331" y="80102"/>
                        <a:pt x="60366" y="95608"/>
                        <a:pt x="34992" y="89969"/>
                      </a:cubicBezTo>
                      <a:cubicBezTo>
                        <a:pt x="11027" y="84330"/>
                        <a:pt x="-4479" y="58956"/>
                        <a:pt x="1160" y="34992"/>
                      </a:cubicBezTo>
                      <a:cubicBezTo>
                        <a:pt x="6798" y="11028"/>
                        <a:pt x="30763" y="-4479"/>
                        <a:pt x="56137" y="1160"/>
                      </a:cubicBezTo>
                      <a:cubicBezTo>
                        <a:pt x="80102" y="6798"/>
                        <a:pt x="95608" y="32173"/>
                        <a:pt x="89969" y="5613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E72BF509-F269-438C-92AD-C7EE56927E2D}"/>
                    </a:ext>
                  </a:extLst>
                </p:cNvPr>
                <p:cNvSpPr/>
                <p:nvPr/>
              </p:nvSpPr>
              <p:spPr>
                <a:xfrm>
                  <a:off x="1858767" y="5149052"/>
                  <a:ext cx="91125" cy="91058"/>
                </a:xfrm>
                <a:custGeom>
                  <a:avLst/>
                  <a:gdLst>
                    <a:gd name="connsiteX0" fmla="*/ 89969 w 91125"/>
                    <a:gd name="connsiteY0" fmla="*/ 54727 h 91058"/>
                    <a:gd name="connsiteX1" fmla="*/ 34992 w 91125"/>
                    <a:gd name="connsiteY1" fmla="*/ 89969 h 91058"/>
                    <a:gd name="connsiteX2" fmla="*/ 1160 w 91125"/>
                    <a:gd name="connsiteY2" fmla="*/ 34992 h 91058"/>
                    <a:gd name="connsiteX3" fmla="*/ 54727 w 91125"/>
                    <a:gd name="connsiteY3" fmla="*/ 1160 h 91058"/>
                    <a:gd name="connsiteX4" fmla="*/ 89969 w 91125"/>
                    <a:gd name="connsiteY4" fmla="*/ 54727 h 910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5" h="91058">
                      <a:moveTo>
                        <a:pt x="89969" y="54727"/>
                      </a:moveTo>
                      <a:cubicBezTo>
                        <a:pt x="84331" y="78692"/>
                        <a:pt x="60366" y="95608"/>
                        <a:pt x="34992" y="89969"/>
                      </a:cubicBezTo>
                      <a:cubicBezTo>
                        <a:pt x="11028" y="84330"/>
                        <a:pt x="-4479" y="58957"/>
                        <a:pt x="1160" y="34992"/>
                      </a:cubicBezTo>
                      <a:cubicBezTo>
                        <a:pt x="6799" y="11027"/>
                        <a:pt x="30763" y="-4479"/>
                        <a:pt x="54727" y="1160"/>
                      </a:cubicBezTo>
                      <a:cubicBezTo>
                        <a:pt x="80102" y="6798"/>
                        <a:pt x="95608" y="30763"/>
                        <a:pt x="89969" y="5472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B14653A4-1330-4932-8864-51512B38E0AC}"/>
                    </a:ext>
                  </a:extLst>
                </p:cNvPr>
                <p:cNvSpPr/>
                <p:nvPr/>
              </p:nvSpPr>
              <p:spPr>
                <a:xfrm>
                  <a:off x="2011011" y="5181545"/>
                  <a:ext cx="89305" cy="90989"/>
                </a:xfrm>
                <a:custGeom>
                  <a:avLst/>
                  <a:gdLst>
                    <a:gd name="connsiteX0" fmla="*/ 88560 w 89305"/>
                    <a:gd name="connsiteY0" fmla="*/ 54658 h 90989"/>
                    <a:gd name="connsiteX1" fmla="*/ 34992 w 89305"/>
                    <a:gd name="connsiteY1" fmla="*/ 89899 h 90989"/>
                    <a:gd name="connsiteX2" fmla="*/ 1160 w 89305"/>
                    <a:gd name="connsiteY2" fmla="*/ 36332 h 90989"/>
                    <a:gd name="connsiteX3" fmla="*/ 54727 w 89305"/>
                    <a:gd name="connsiteY3" fmla="*/ 1090 h 90989"/>
                    <a:gd name="connsiteX4" fmla="*/ 88560 w 89305"/>
                    <a:gd name="connsiteY4" fmla="*/ 54658 h 909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305" h="90989">
                      <a:moveTo>
                        <a:pt x="88560" y="54658"/>
                      </a:moveTo>
                      <a:cubicBezTo>
                        <a:pt x="82921" y="78622"/>
                        <a:pt x="58956" y="95538"/>
                        <a:pt x="34992" y="89899"/>
                      </a:cubicBezTo>
                      <a:cubicBezTo>
                        <a:pt x="11028" y="84260"/>
                        <a:pt x="-4479" y="60296"/>
                        <a:pt x="1160" y="36332"/>
                      </a:cubicBezTo>
                      <a:cubicBezTo>
                        <a:pt x="6798" y="12367"/>
                        <a:pt x="30763" y="-4549"/>
                        <a:pt x="54727" y="1090"/>
                      </a:cubicBezTo>
                      <a:cubicBezTo>
                        <a:pt x="78692" y="5319"/>
                        <a:pt x="92789" y="29283"/>
                        <a:pt x="88560" y="5465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A85A15FD-7A88-4218-897A-757285A56802}"/>
                    </a:ext>
                  </a:extLst>
                </p:cNvPr>
                <p:cNvSpPr/>
                <p:nvPr/>
              </p:nvSpPr>
              <p:spPr>
                <a:xfrm>
                  <a:off x="2159493" y="5212558"/>
                  <a:ext cx="90659" cy="90988"/>
                </a:xfrm>
                <a:custGeom>
                  <a:avLst/>
                  <a:gdLst>
                    <a:gd name="connsiteX0" fmla="*/ 89504 w 90659"/>
                    <a:gd name="connsiteY0" fmla="*/ 54657 h 90988"/>
                    <a:gd name="connsiteX1" fmla="*/ 35936 w 90659"/>
                    <a:gd name="connsiteY1" fmla="*/ 89899 h 90988"/>
                    <a:gd name="connsiteX2" fmla="*/ 694 w 90659"/>
                    <a:gd name="connsiteY2" fmla="*/ 36332 h 90988"/>
                    <a:gd name="connsiteX3" fmla="*/ 54262 w 90659"/>
                    <a:gd name="connsiteY3" fmla="*/ 1090 h 90988"/>
                    <a:gd name="connsiteX4" fmla="*/ 89504 w 90659"/>
                    <a:gd name="connsiteY4" fmla="*/ 54657 h 9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659" h="90988">
                      <a:moveTo>
                        <a:pt x="89504" y="54657"/>
                      </a:moveTo>
                      <a:cubicBezTo>
                        <a:pt x="83865" y="78622"/>
                        <a:pt x="59901" y="95538"/>
                        <a:pt x="35936" y="89899"/>
                      </a:cubicBezTo>
                      <a:cubicBezTo>
                        <a:pt x="11972" y="84260"/>
                        <a:pt x="-3535" y="60296"/>
                        <a:pt x="694" y="36332"/>
                      </a:cubicBezTo>
                      <a:cubicBezTo>
                        <a:pt x="6333" y="12367"/>
                        <a:pt x="30297" y="-4549"/>
                        <a:pt x="54262" y="1090"/>
                      </a:cubicBezTo>
                      <a:cubicBezTo>
                        <a:pt x="79636" y="6728"/>
                        <a:pt x="95142" y="30693"/>
                        <a:pt x="89504" y="5465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51A5726F-0904-485F-B187-CAE22068DC72}"/>
                    </a:ext>
                  </a:extLst>
                </p:cNvPr>
                <p:cNvSpPr/>
                <p:nvPr/>
              </p:nvSpPr>
              <p:spPr>
                <a:xfrm>
                  <a:off x="2309933" y="5244980"/>
                  <a:ext cx="91055" cy="91055"/>
                </a:xfrm>
                <a:custGeom>
                  <a:avLst/>
                  <a:gdLst>
                    <a:gd name="connsiteX0" fmla="*/ 89899 w 91055"/>
                    <a:gd name="connsiteY0" fmla="*/ 54658 h 91055"/>
                    <a:gd name="connsiteX1" fmla="*/ 36332 w 91055"/>
                    <a:gd name="connsiteY1" fmla="*/ 89899 h 91055"/>
                    <a:gd name="connsiteX2" fmla="*/ 1090 w 91055"/>
                    <a:gd name="connsiteY2" fmla="*/ 36332 h 91055"/>
                    <a:gd name="connsiteX3" fmla="*/ 54657 w 91055"/>
                    <a:gd name="connsiteY3" fmla="*/ 1090 h 91055"/>
                    <a:gd name="connsiteX4" fmla="*/ 89899 w 91055"/>
                    <a:gd name="connsiteY4" fmla="*/ 54658 h 91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055" h="91055">
                      <a:moveTo>
                        <a:pt x="89899" y="54658"/>
                      </a:moveTo>
                      <a:cubicBezTo>
                        <a:pt x="84261" y="80032"/>
                        <a:pt x="61706" y="95538"/>
                        <a:pt x="36332" y="89899"/>
                      </a:cubicBezTo>
                      <a:cubicBezTo>
                        <a:pt x="12367" y="84260"/>
                        <a:pt x="-4549" y="60296"/>
                        <a:pt x="1090" y="36332"/>
                      </a:cubicBezTo>
                      <a:cubicBezTo>
                        <a:pt x="6728" y="12367"/>
                        <a:pt x="30693" y="-4549"/>
                        <a:pt x="54657" y="1090"/>
                      </a:cubicBezTo>
                      <a:cubicBezTo>
                        <a:pt x="80031" y="5319"/>
                        <a:pt x="95538" y="29283"/>
                        <a:pt x="89899" y="5465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F951D793-6BA6-408A-A5E2-AA5D56E54C8B}"/>
                    </a:ext>
                  </a:extLst>
                </p:cNvPr>
                <p:cNvSpPr/>
                <p:nvPr/>
              </p:nvSpPr>
              <p:spPr>
                <a:xfrm>
                  <a:off x="2460768" y="5277337"/>
                  <a:ext cx="90988" cy="90614"/>
                </a:xfrm>
                <a:custGeom>
                  <a:avLst/>
                  <a:gdLst>
                    <a:gd name="connsiteX0" fmla="*/ 89899 w 90988"/>
                    <a:gd name="connsiteY0" fmla="*/ 53314 h 90614"/>
                    <a:gd name="connsiteX1" fmla="*/ 36332 w 90988"/>
                    <a:gd name="connsiteY1" fmla="*/ 89965 h 90614"/>
                    <a:gd name="connsiteX2" fmla="*/ 1090 w 90988"/>
                    <a:gd name="connsiteY2" fmla="*/ 36398 h 90614"/>
                    <a:gd name="connsiteX3" fmla="*/ 54657 w 90988"/>
                    <a:gd name="connsiteY3" fmla="*/ 1156 h 90614"/>
                    <a:gd name="connsiteX4" fmla="*/ 89899 w 90988"/>
                    <a:gd name="connsiteY4" fmla="*/ 53314 h 90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988" h="90614">
                      <a:moveTo>
                        <a:pt x="89899" y="53314"/>
                      </a:moveTo>
                      <a:cubicBezTo>
                        <a:pt x="85670" y="77278"/>
                        <a:pt x="61706" y="94194"/>
                        <a:pt x="36332" y="89965"/>
                      </a:cubicBezTo>
                      <a:cubicBezTo>
                        <a:pt x="12367" y="84327"/>
                        <a:pt x="-4549" y="60362"/>
                        <a:pt x="1090" y="36398"/>
                      </a:cubicBezTo>
                      <a:cubicBezTo>
                        <a:pt x="5319" y="11024"/>
                        <a:pt x="29283" y="-4483"/>
                        <a:pt x="54657" y="1156"/>
                      </a:cubicBezTo>
                      <a:cubicBezTo>
                        <a:pt x="78622" y="3975"/>
                        <a:pt x="95538" y="27940"/>
                        <a:pt x="89899" y="5331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0330EBB9-D64C-42B3-B8EA-3892D9763E89}"/>
                    </a:ext>
                  </a:extLst>
                </p:cNvPr>
                <p:cNvSpPr/>
                <p:nvPr/>
              </p:nvSpPr>
              <p:spPr>
                <a:xfrm>
                  <a:off x="2612044" y="5304584"/>
                  <a:ext cx="91517" cy="90194"/>
                </a:xfrm>
                <a:custGeom>
                  <a:avLst/>
                  <a:gdLst>
                    <a:gd name="connsiteX0" fmla="*/ 90868 w 91517"/>
                    <a:gd name="connsiteY0" fmla="*/ 52850 h 90194"/>
                    <a:gd name="connsiteX1" fmla="*/ 37301 w 91517"/>
                    <a:gd name="connsiteY1" fmla="*/ 89502 h 90194"/>
                    <a:gd name="connsiteX2" fmla="*/ 649 w 91517"/>
                    <a:gd name="connsiteY2" fmla="*/ 37344 h 90194"/>
                    <a:gd name="connsiteX3" fmla="*/ 54217 w 91517"/>
                    <a:gd name="connsiteY3" fmla="*/ 692 h 90194"/>
                    <a:gd name="connsiteX4" fmla="*/ 90868 w 91517"/>
                    <a:gd name="connsiteY4" fmla="*/ 52850 h 90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17" h="90194">
                      <a:moveTo>
                        <a:pt x="90868" y="52850"/>
                      </a:moveTo>
                      <a:cubicBezTo>
                        <a:pt x="86639" y="78224"/>
                        <a:pt x="62675" y="93731"/>
                        <a:pt x="37301" y="89502"/>
                      </a:cubicBezTo>
                      <a:cubicBezTo>
                        <a:pt x="13336" y="85273"/>
                        <a:pt x="-3580" y="61308"/>
                        <a:pt x="649" y="37344"/>
                      </a:cubicBezTo>
                      <a:cubicBezTo>
                        <a:pt x="4878" y="11970"/>
                        <a:pt x="28843" y="-3537"/>
                        <a:pt x="54217" y="692"/>
                      </a:cubicBezTo>
                      <a:cubicBezTo>
                        <a:pt x="78181" y="3511"/>
                        <a:pt x="95097" y="27476"/>
                        <a:pt x="90868" y="5285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CC044AFA-84E5-4E12-A9D7-77FA8F8CFA42}"/>
                    </a:ext>
                  </a:extLst>
                </p:cNvPr>
                <p:cNvSpPr/>
                <p:nvPr/>
              </p:nvSpPr>
              <p:spPr>
                <a:xfrm>
                  <a:off x="2764288" y="5331368"/>
                  <a:ext cx="90107" cy="90193"/>
                </a:xfrm>
                <a:custGeom>
                  <a:avLst/>
                  <a:gdLst>
                    <a:gd name="connsiteX0" fmla="*/ 89459 w 90107"/>
                    <a:gd name="connsiteY0" fmla="*/ 52850 h 90193"/>
                    <a:gd name="connsiteX1" fmla="*/ 37301 w 90107"/>
                    <a:gd name="connsiteY1" fmla="*/ 89502 h 90193"/>
                    <a:gd name="connsiteX2" fmla="*/ 649 w 90107"/>
                    <a:gd name="connsiteY2" fmla="*/ 37344 h 90193"/>
                    <a:gd name="connsiteX3" fmla="*/ 52807 w 90107"/>
                    <a:gd name="connsiteY3" fmla="*/ 692 h 90193"/>
                    <a:gd name="connsiteX4" fmla="*/ 89459 w 90107"/>
                    <a:gd name="connsiteY4" fmla="*/ 52850 h 90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0193">
                      <a:moveTo>
                        <a:pt x="89459" y="52850"/>
                      </a:moveTo>
                      <a:cubicBezTo>
                        <a:pt x="85230" y="78224"/>
                        <a:pt x="61265" y="93731"/>
                        <a:pt x="37301" y="89502"/>
                      </a:cubicBezTo>
                      <a:cubicBezTo>
                        <a:pt x="13336" y="85273"/>
                        <a:pt x="-3580" y="61308"/>
                        <a:pt x="649" y="37344"/>
                      </a:cubicBezTo>
                      <a:cubicBezTo>
                        <a:pt x="4878" y="11970"/>
                        <a:pt x="28843" y="-3537"/>
                        <a:pt x="52807" y="692"/>
                      </a:cubicBezTo>
                      <a:cubicBezTo>
                        <a:pt x="76772" y="4921"/>
                        <a:pt x="93688" y="27476"/>
                        <a:pt x="89459" y="5285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4E95356F-1B07-4C29-96B1-F7E73A8D8F20}"/>
                    </a:ext>
                  </a:extLst>
                </p:cNvPr>
                <p:cNvSpPr/>
                <p:nvPr/>
              </p:nvSpPr>
              <p:spPr>
                <a:xfrm>
                  <a:off x="2915124" y="5356742"/>
                  <a:ext cx="90151" cy="91604"/>
                </a:xfrm>
                <a:custGeom>
                  <a:avLst/>
                  <a:gdLst>
                    <a:gd name="connsiteX0" fmla="*/ 89459 w 90151"/>
                    <a:gd name="connsiteY0" fmla="*/ 54260 h 91604"/>
                    <a:gd name="connsiteX1" fmla="*/ 37301 w 90151"/>
                    <a:gd name="connsiteY1" fmla="*/ 90912 h 91604"/>
                    <a:gd name="connsiteX2" fmla="*/ 649 w 90151"/>
                    <a:gd name="connsiteY2" fmla="*/ 37344 h 91604"/>
                    <a:gd name="connsiteX3" fmla="*/ 52807 w 90151"/>
                    <a:gd name="connsiteY3" fmla="*/ 692 h 91604"/>
                    <a:gd name="connsiteX4" fmla="*/ 89459 w 90151"/>
                    <a:gd name="connsiteY4" fmla="*/ 54260 h 91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51" h="91604">
                      <a:moveTo>
                        <a:pt x="89459" y="54260"/>
                      </a:moveTo>
                      <a:cubicBezTo>
                        <a:pt x="85230" y="79634"/>
                        <a:pt x="61265" y="95141"/>
                        <a:pt x="37301" y="90912"/>
                      </a:cubicBezTo>
                      <a:cubicBezTo>
                        <a:pt x="13336" y="86682"/>
                        <a:pt x="-3580" y="62718"/>
                        <a:pt x="649" y="37344"/>
                      </a:cubicBezTo>
                      <a:cubicBezTo>
                        <a:pt x="4878" y="11970"/>
                        <a:pt x="28843" y="-3537"/>
                        <a:pt x="52807" y="692"/>
                      </a:cubicBezTo>
                      <a:cubicBezTo>
                        <a:pt x="78181" y="6331"/>
                        <a:pt x="93688" y="30296"/>
                        <a:pt x="89459" y="5426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21C17174-CFBD-4296-8D97-B57CAFB5D80E}"/>
                    </a:ext>
                  </a:extLst>
                </p:cNvPr>
                <p:cNvSpPr/>
                <p:nvPr/>
              </p:nvSpPr>
              <p:spPr>
                <a:xfrm>
                  <a:off x="3067368" y="5383526"/>
                  <a:ext cx="90107" cy="91559"/>
                </a:xfrm>
                <a:custGeom>
                  <a:avLst/>
                  <a:gdLst>
                    <a:gd name="connsiteX0" fmla="*/ 89459 w 90107"/>
                    <a:gd name="connsiteY0" fmla="*/ 52850 h 91559"/>
                    <a:gd name="connsiteX1" fmla="*/ 37301 w 90107"/>
                    <a:gd name="connsiteY1" fmla="*/ 90911 h 91559"/>
                    <a:gd name="connsiteX2" fmla="*/ 649 w 90107"/>
                    <a:gd name="connsiteY2" fmla="*/ 37344 h 91559"/>
                    <a:gd name="connsiteX3" fmla="*/ 52807 w 90107"/>
                    <a:gd name="connsiteY3" fmla="*/ 692 h 91559"/>
                    <a:gd name="connsiteX4" fmla="*/ 89459 w 90107"/>
                    <a:gd name="connsiteY4" fmla="*/ 52850 h 91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1559">
                      <a:moveTo>
                        <a:pt x="89459" y="52850"/>
                      </a:moveTo>
                      <a:cubicBezTo>
                        <a:pt x="85230" y="78224"/>
                        <a:pt x="62675" y="95140"/>
                        <a:pt x="37301" y="90911"/>
                      </a:cubicBezTo>
                      <a:cubicBezTo>
                        <a:pt x="13336" y="86682"/>
                        <a:pt x="-3580" y="62718"/>
                        <a:pt x="649" y="37344"/>
                      </a:cubicBezTo>
                      <a:cubicBezTo>
                        <a:pt x="4878" y="11970"/>
                        <a:pt x="27433" y="-3537"/>
                        <a:pt x="52807" y="692"/>
                      </a:cubicBezTo>
                      <a:cubicBezTo>
                        <a:pt x="76772" y="6331"/>
                        <a:pt x="93688" y="28886"/>
                        <a:pt x="89459" y="5285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50DC7219-6151-4A6E-AD62-2B5BA55B2DFD}"/>
                    </a:ext>
                  </a:extLst>
                </p:cNvPr>
                <p:cNvSpPr/>
                <p:nvPr/>
              </p:nvSpPr>
              <p:spPr>
                <a:xfrm>
                  <a:off x="3218205" y="5406125"/>
                  <a:ext cx="91514" cy="91514"/>
                </a:xfrm>
                <a:custGeom>
                  <a:avLst/>
                  <a:gdLst>
                    <a:gd name="connsiteX0" fmla="*/ 90867 w 91514"/>
                    <a:gd name="connsiteY0" fmla="*/ 52806 h 91514"/>
                    <a:gd name="connsiteX1" fmla="*/ 38709 w 91514"/>
                    <a:gd name="connsiteY1" fmla="*/ 90867 h 91514"/>
                    <a:gd name="connsiteX2" fmla="*/ 648 w 91514"/>
                    <a:gd name="connsiteY2" fmla="*/ 38709 h 91514"/>
                    <a:gd name="connsiteX3" fmla="*/ 52806 w 91514"/>
                    <a:gd name="connsiteY3" fmla="*/ 648 h 91514"/>
                    <a:gd name="connsiteX4" fmla="*/ 90867 w 91514"/>
                    <a:gd name="connsiteY4" fmla="*/ 52806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14" h="91514">
                      <a:moveTo>
                        <a:pt x="90867" y="52806"/>
                      </a:moveTo>
                      <a:cubicBezTo>
                        <a:pt x="86638" y="78180"/>
                        <a:pt x="64083" y="95096"/>
                        <a:pt x="38709" y="90867"/>
                      </a:cubicBezTo>
                      <a:cubicBezTo>
                        <a:pt x="13335" y="86638"/>
                        <a:pt x="-3581" y="64083"/>
                        <a:pt x="648" y="38709"/>
                      </a:cubicBezTo>
                      <a:cubicBezTo>
                        <a:pt x="4877" y="13335"/>
                        <a:pt x="27432" y="-3581"/>
                        <a:pt x="52806" y="648"/>
                      </a:cubicBezTo>
                      <a:cubicBezTo>
                        <a:pt x="78180" y="4877"/>
                        <a:pt x="95096" y="28841"/>
                        <a:pt x="90867" y="5280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7D18800E-3F37-4FC4-9E7F-E7F69AABEF84}"/>
                    </a:ext>
                  </a:extLst>
                </p:cNvPr>
                <p:cNvSpPr/>
                <p:nvPr/>
              </p:nvSpPr>
              <p:spPr>
                <a:xfrm>
                  <a:off x="3371860" y="5428680"/>
                  <a:ext cx="89764" cy="91514"/>
                </a:xfrm>
                <a:custGeom>
                  <a:avLst/>
                  <a:gdLst>
                    <a:gd name="connsiteX0" fmla="*/ 89457 w 89764"/>
                    <a:gd name="connsiteY0" fmla="*/ 52806 h 91514"/>
                    <a:gd name="connsiteX1" fmla="*/ 38709 w 89764"/>
                    <a:gd name="connsiteY1" fmla="*/ 90867 h 91514"/>
                    <a:gd name="connsiteX2" fmla="*/ 648 w 89764"/>
                    <a:gd name="connsiteY2" fmla="*/ 38709 h 91514"/>
                    <a:gd name="connsiteX3" fmla="*/ 51396 w 89764"/>
                    <a:gd name="connsiteY3" fmla="*/ 648 h 91514"/>
                    <a:gd name="connsiteX4" fmla="*/ 89457 w 89764"/>
                    <a:gd name="connsiteY4" fmla="*/ 52806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4" h="91514">
                      <a:moveTo>
                        <a:pt x="89457" y="52806"/>
                      </a:moveTo>
                      <a:cubicBezTo>
                        <a:pt x="85228" y="78180"/>
                        <a:pt x="62673" y="95096"/>
                        <a:pt x="38709" y="90867"/>
                      </a:cubicBezTo>
                      <a:cubicBezTo>
                        <a:pt x="13335" y="86638"/>
                        <a:pt x="-3581" y="64083"/>
                        <a:pt x="648" y="38709"/>
                      </a:cubicBezTo>
                      <a:cubicBezTo>
                        <a:pt x="4877" y="13335"/>
                        <a:pt x="27431" y="-3581"/>
                        <a:pt x="51396" y="648"/>
                      </a:cubicBezTo>
                      <a:cubicBezTo>
                        <a:pt x="75360" y="4877"/>
                        <a:pt x="92277" y="27431"/>
                        <a:pt x="89457" y="5280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B5A55595-8BD1-4C33-AF4E-2F36611F2A58}"/>
                    </a:ext>
                  </a:extLst>
                </p:cNvPr>
                <p:cNvSpPr/>
                <p:nvPr/>
              </p:nvSpPr>
              <p:spPr>
                <a:xfrm>
                  <a:off x="3524105" y="5451235"/>
                  <a:ext cx="89763" cy="91514"/>
                </a:xfrm>
                <a:custGeom>
                  <a:avLst/>
                  <a:gdLst>
                    <a:gd name="connsiteX0" fmla="*/ 89457 w 89763"/>
                    <a:gd name="connsiteY0" fmla="*/ 52806 h 91514"/>
                    <a:gd name="connsiteX1" fmla="*/ 38709 w 89763"/>
                    <a:gd name="connsiteY1" fmla="*/ 90867 h 91514"/>
                    <a:gd name="connsiteX2" fmla="*/ 648 w 89763"/>
                    <a:gd name="connsiteY2" fmla="*/ 38709 h 91514"/>
                    <a:gd name="connsiteX3" fmla="*/ 51396 w 89763"/>
                    <a:gd name="connsiteY3" fmla="*/ 648 h 91514"/>
                    <a:gd name="connsiteX4" fmla="*/ 89457 w 89763"/>
                    <a:gd name="connsiteY4" fmla="*/ 52806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3" h="91514">
                      <a:moveTo>
                        <a:pt x="89457" y="52806"/>
                      </a:moveTo>
                      <a:cubicBezTo>
                        <a:pt x="86638" y="78180"/>
                        <a:pt x="62673" y="95096"/>
                        <a:pt x="38709" y="90867"/>
                      </a:cubicBezTo>
                      <a:cubicBezTo>
                        <a:pt x="13335" y="86638"/>
                        <a:pt x="-3581" y="64083"/>
                        <a:pt x="648" y="38709"/>
                      </a:cubicBezTo>
                      <a:cubicBezTo>
                        <a:pt x="3467" y="13335"/>
                        <a:pt x="27431" y="-3581"/>
                        <a:pt x="51396" y="648"/>
                      </a:cubicBezTo>
                      <a:cubicBezTo>
                        <a:pt x="75360" y="4876"/>
                        <a:pt x="92277" y="27431"/>
                        <a:pt x="89457" y="5280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29E8E29A-6FC7-4B4E-9F4B-1A6A786573E9}"/>
                    </a:ext>
                  </a:extLst>
                </p:cNvPr>
                <p:cNvSpPr/>
                <p:nvPr/>
              </p:nvSpPr>
              <p:spPr>
                <a:xfrm>
                  <a:off x="3675281" y="5472721"/>
                  <a:ext cx="90831" cy="92241"/>
                </a:xfrm>
                <a:custGeom>
                  <a:avLst/>
                  <a:gdLst>
                    <a:gd name="connsiteX0" fmla="*/ 90525 w 90831"/>
                    <a:gd name="connsiteY0" fmla="*/ 52464 h 92241"/>
                    <a:gd name="connsiteX1" fmla="*/ 39777 w 90831"/>
                    <a:gd name="connsiteY1" fmla="*/ 91935 h 92241"/>
                    <a:gd name="connsiteX2" fmla="*/ 306 w 90831"/>
                    <a:gd name="connsiteY2" fmla="*/ 39777 h 92241"/>
                    <a:gd name="connsiteX3" fmla="*/ 51054 w 90831"/>
                    <a:gd name="connsiteY3" fmla="*/ 306 h 92241"/>
                    <a:gd name="connsiteX4" fmla="*/ 90525 w 90831"/>
                    <a:gd name="connsiteY4" fmla="*/ 52464 h 92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2241">
                      <a:moveTo>
                        <a:pt x="90525" y="52464"/>
                      </a:moveTo>
                      <a:cubicBezTo>
                        <a:pt x="87706" y="77838"/>
                        <a:pt x="65151" y="94755"/>
                        <a:pt x="39777" y="91935"/>
                      </a:cubicBezTo>
                      <a:cubicBezTo>
                        <a:pt x="14403" y="89116"/>
                        <a:pt x="-2513" y="65151"/>
                        <a:pt x="306" y="39777"/>
                      </a:cubicBezTo>
                      <a:cubicBezTo>
                        <a:pt x="3126" y="14403"/>
                        <a:pt x="25680" y="-2513"/>
                        <a:pt x="51054" y="306"/>
                      </a:cubicBezTo>
                      <a:cubicBezTo>
                        <a:pt x="76429" y="4535"/>
                        <a:pt x="93345" y="27090"/>
                        <a:pt x="90525" y="5246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585B83F1-28CF-475F-AD43-83E39D01CE10}"/>
                    </a:ext>
                  </a:extLst>
                </p:cNvPr>
                <p:cNvSpPr/>
                <p:nvPr/>
              </p:nvSpPr>
              <p:spPr>
                <a:xfrm>
                  <a:off x="3827526" y="5491047"/>
                  <a:ext cx="90831" cy="90832"/>
                </a:xfrm>
                <a:custGeom>
                  <a:avLst/>
                  <a:gdLst>
                    <a:gd name="connsiteX0" fmla="*/ 90525 w 90831"/>
                    <a:gd name="connsiteY0" fmla="*/ 51055 h 90832"/>
                    <a:gd name="connsiteX1" fmla="*/ 39777 w 90831"/>
                    <a:gd name="connsiteY1" fmla="*/ 90526 h 90832"/>
                    <a:gd name="connsiteX2" fmla="*/ 306 w 90831"/>
                    <a:gd name="connsiteY2" fmla="*/ 39777 h 90832"/>
                    <a:gd name="connsiteX3" fmla="*/ 51055 w 90831"/>
                    <a:gd name="connsiteY3" fmla="*/ 306 h 90832"/>
                    <a:gd name="connsiteX4" fmla="*/ 90525 w 90831"/>
                    <a:gd name="connsiteY4" fmla="*/ 51055 h 90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0832">
                      <a:moveTo>
                        <a:pt x="90525" y="51055"/>
                      </a:moveTo>
                      <a:cubicBezTo>
                        <a:pt x="87706" y="76429"/>
                        <a:pt x="65151" y="93345"/>
                        <a:pt x="39777" y="90526"/>
                      </a:cubicBezTo>
                      <a:cubicBezTo>
                        <a:pt x="14403" y="87706"/>
                        <a:pt x="-2513" y="65151"/>
                        <a:pt x="306" y="39777"/>
                      </a:cubicBezTo>
                      <a:cubicBezTo>
                        <a:pt x="3126" y="14403"/>
                        <a:pt x="25680" y="-2513"/>
                        <a:pt x="51055" y="306"/>
                      </a:cubicBezTo>
                      <a:cubicBezTo>
                        <a:pt x="76429" y="3126"/>
                        <a:pt x="93345" y="25681"/>
                        <a:pt x="90525" y="5105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540B711B-6240-4C1D-9B04-1D3013C50105}"/>
                    </a:ext>
                  </a:extLst>
                </p:cNvPr>
                <p:cNvSpPr/>
                <p:nvPr/>
              </p:nvSpPr>
              <p:spPr>
                <a:xfrm>
                  <a:off x="3981181" y="5507963"/>
                  <a:ext cx="90831" cy="90831"/>
                </a:xfrm>
                <a:custGeom>
                  <a:avLst/>
                  <a:gdLst>
                    <a:gd name="connsiteX0" fmla="*/ 90525 w 90831"/>
                    <a:gd name="connsiteY0" fmla="*/ 51055 h 90831"/>
                    <a:gd name="connsiteX1" fmla="*/ 39777 w 90831"/>
                    <a:gd name="connsiteY1" fmla="*/ 90525 h 90831"/>
                    <a:gd name="connsiteX2" fmla="*/ 306 w 90831"/>
                    <a:gd name="connsiteY2" fmla="*/ 39777 h 90831"/>
                    <a:gd name="connsiteX3" fmla="*/ 51055 w 90831"/>
                    <a:gd name="connsiteY3" fmla="*/ 306 h 90831"/>
                    <a:gd name="connsiteX4" fmla="*/ 90525 w 90831"/>
                    <a:gd name="connsiteY4" fmla="*/ 51055 h 90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0831">
                      <a:moveTo>
                        <a:pt x="90525" y="51055"/>
                      </a:moveTo>
                      <a:cubicBezTo>
                        <a:pt x="87706" y="76429"/>
                        <a:pt x="65151" y="93345"/>
                        <a:pt x="39777" y="90525"/>
                      </a:cubicBezTo>
                      <a:cubicBezTo>
                        <a:pt x="14403" y="87706"/>
                        <a:pt x="-2513" y="65151"/>
                        <a:pt x="306" y="39777"/>
                      </a:cubicBezTo>
                      <a:cubicBezTo>
                        <a:pt x="3126" y="14403"/>
                        <a:pt x="25680" y="-2513"/>
                        <a:pt x="51055" y="306"/>
                      </a:cubicBezTo>
                      <a:cubicBezTo>
                        <a:pt x="76429" y="3126"/>
                        <a:pt x="93345" y="27090"/>
                        <a:pt x="90525" y="5105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B33F17C1-01D9-4DBD-9D72-B8E6C31507A0}"/>
                    </a:ext>
                  </a:extLst>
                </p:cNvPr>
                <p:cNvSpPr/>
                <p:nvPr/>
              </p:nvSpPr>
              <p:spPr>
                <a:xfrm>
                  <a:off x="4133650" y="5526309"/>
                  <a:ext cx="90587" cy="92201"/>
                </a:xfrm>
                <a:custGeom>
                  <a:avLst/>
                  <a:gdLst>
                    <a:gd name="connsiteX0" fmla="*/ 90301 w 90587"/>
                    <a:gd name="connsiteY0" fmla="*/ 51035 h 92201"/>
                    <a:gd name="connsiteX1" fmla="*/ 40962 w 90587"/>
                    <a:gd name="connsiteY1" fmla="*/ 91915 h 92201"/>
                    <a:gd name="connsiteX2" fmla="*/ 82 w 90587"/>
                    <a:gd name="connsiteY2" fmla="*/ 41167 h 92201"/>
                    <a:gd name="connsiteX3" fmla="*/ 49421 w 90587"/>
                    <a:gd name="connsiteY3" fmla="*/ 286 h 92201"/>
                    <a:gd name="connsiteX4" fmla="*/ 90301 w 90587"/>
                    <a:gd name="connsiteY4" fmla="*/ 51035 h 92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7" h="92201">
                      <a:moveTo>
                        <a:pt x="90301" y="51035"/>
                      </a:moveTo>
                      <a:cubicBezTo>
                        <a:pt x="87482" y="76409"/>
                        <a:pt x="64927" y="94735"/>
                        <a:pt x="40962" y="91915"/>
                      </a:cubicBezTo>
                      <a:cubicBezTo>
                        <a:pt x="15588" y="89096"/>
                        <a:pt x="-1328" y="66541"/>
                        <a:pt x="82" y="41167"/>
                      </a:cubicBezTo>
                      <a:cubicBezTo>
                        <a:pt x="2901" y="15793"/>
                        <a:pt x="25456" y="-2533"/>
                        <a:pt x="49421" y="286"/>
                      </a:cubicBezTo>
                      <a:cubicBezTo>
                        <a:pt x="74795" y="3106"/>
                        <a:pt x="93120" y="25661"/>
                        <a:pt x="90301" y="5103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5F6658C0-FF0E-426A-912F-8CAB0045ED90}"/>
                    </a:ext>
                  </a:extLst>
                </p:cNvPr>
                <p:cNvSpPr/>
                <p:nvPr/>
              </p:nvSpPr>
              <p:spPr>
                <a:xfrm>
                  <a:off x="4287100" y="5544839"/>
                  <a:ext cx="90581" cy="90377"/>
                </a:xfrm>
                <a:custGeom>
                  <a:avLst/>
                  <a:gdLst>
                    <a:gd name="connsiteX0" fmla="*/ 90506 w 90581"/>
                    <a:gd name="connsiteY0" fmla="*/ 48011 h 90377"/>
                    <a:gd name="connsiteX1" fmla="*/ 41167 w 90581"/>
                    <a:gd name="connsiteY1" fmla="*/ 90301 h 90377"/>
                    <a:gd name="connsiteX2" fmla="*/ 286 w 90581"/>
                    <a:gd name="connsiteY2" fmla="*/ 40962 h 90377"/>
                    <a:gd name="connsiteX3" fmla="*/ 49625 w 90581"/>
                    <a:gd name="connsiteY3" fmla="*/ 82 h 90377"/>
                    <a:gd name="connsiteX4" fmla="*/ 90506 w 90581"/>
                    <a:gd name="connsiteY4" fmla="*/ 48011 h 90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1" h="90377">
                      <a:moveTo>
                        <a:pt x="90506" y="48011"/>
                      </a:moveTo>
                      <a:cubicBezTo>
                        <a:pt x="87686" y="73385"/>
                        <a:pt x="66541" y="91711"/>
                        <a:pt x="41167" y="90301"/>
                      </a:cubicBezTo>
                      <a:cubicBezTo>
                        <a:pt x="15793" y="88891"/>
                        <a:pt x="-2533" y="64927"/>
                        <a:pt x="286" y="40962"/>
                      </a:cubicBezTo>
                      <a:cubicBezTo>
                        <a:pt x="3106" y="15588"/>
                        <a:pt x="24251" y="-1328"/>
                        <a:pt x="49625" y="82"/>
                      </a:cubicBezTo>
                      <a:cubicBezTo>
                        <a:pt x="73589" y="82"/>
                        <a:pt x="91915" y="22637"/>
                        <a:pt x="90506" y="4801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2C80F88D-39D8-40E3-991F-60A2A1FA0E1F}"/>
                    </a:ext>
                  </a:extLst>
                </p:cNvPr>
                <p:cNvSpPr/>
                <p:nvPr/>
              </p:nvSpPr>
              <p:spPr>
                <a:xfrm>
                  <a:off x="4439345" y="5556122"/>
                  <a:ext cx="90791" cy="91781"/>
                </a:xfrm>
                <a:custGeom>
                  <a:avLst/>
                  <a:gdLst>
                    <a:gd name="connsiteX0" fmla="*/ 90505 w 90791"/>
                    <a:gd name="connsiteY0" fmla="*/ 49415 h 91781"/>
                    <a:gd name="connsiteX1" fmla="*/ 41167 w 90791"/>
                    <a:gd name="connsiteY1" fmla="*/ 91705 h 91781"/>
                    <a:gd name="connsiteX2" fmla="*/ 286 w 90791"/>
                    <a:gd name="connsiteY2" fmla="*/ 42366 h 91781"/>
                    <a:gd name="connsiteX3" fmla="*/ 49625 w 90791"/>
                    <a:gd name="connsiteY3" fmla="*/ 76 h 91781"/>
                    <a:gd name="connsiteX4" fmla="*/ 90505 w 90791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781">
                      <a:moveTo>
                        <a:pt x="90505" y="49415"/>
                      </a:moveTo>
                      <a:cubicBezTo>
                        <a:pt x="87686" y="74789"/>
                        <a:pt x="66541" y="93115"/>
                        <a:pt x="41167" y="91705"/>
                      </a:cubicBezTo>
                      <a:cubicBezTo>
                        <a:pt x="15793" y="90295"/>
                        <a:pt x="-2533" y="67741"/>
                        <a:pt x="286" y="42366"/>
                      </a:cubicBezTo>
                      <a:cubicBezTo>
                        <a:pt x="3106" y="16992"/>
                        <a:pt x="24251" y="-1334"/>
                        <a:pt x="49625" y="76"/>
                      </a:cubicBezTo>
                      <a:cubicBezTo>
                        <a:pt x="74999" y="1486"/>
                        <a:pt x="93325" y="24041"/>
                        <a:pt x="90505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D9EAD9DE-B74B-4208-B71E-AEB7A9F31C5F}"/>
                    </a:ext>
                  </a:extLst>
                </p:cNvPr>
                <p:cNvSpPr/>
                <p:nvPr/>
              </p:nvSpPr>
              <p:spPr>
                <a:xfrm>
                  <a:off x="4593000" y="5567400"/>
                  <a:ext cx="90774" cy="91781"/>
                </a:xfrm>
                <a:custGeom>
                  <a:avLst/>
                  <a:gdLst>
                    <a:gd name="connsiteX0" fmla="*/ 90506 w 90774"/>
                    <a:gd name="connsiteY0" fmla="*/ 49415 h 91781"/>
                    <a:gd name="connsiteX1" fmla="*/ 41167 w 90774"/>
                    <a:gd name="connsiteY1" fmla="*/ 91705 h 91781"/>
                    <a:gd name="connsiteX2" fmla="*/ 286 w 90774"/>
                    <a:gd name="connsiteY2" fmla="*/ 42366 h 91781"/>
                    <a:gd name="connsiteX3" fmla="*/ 49625 w 90774"/>
                    <a:gd name="connsiteY3" fmla="*/ 76 h 91781"/>
                    <a:gd name="connsiteX4" fmla="*/ 90506 w 90774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74" h="91781">
                      <a:moveTo>
                        <a:pt x="90506" y="49415"/>
                      </a:moveTo>
                      <a:cubicBezTo>
                        <a:pt x="89096" y="74789"/>
                        <a:pt x="66541" y="93114"/>
                        <a:pt x="41167" y="91705"/>
                      </a:cubicBezTo>
                      <a:cubicBezTo>
                        <a:pt x="15793" y="90295"/>
                        <a:pt x="-2533" y="67740"/>
                        <a:pt x="286" y="42366"/>
                      </a:cubicBezTo>
                      <a:cubicBezTo>
                        <a:pt x="1696" y="16992"/>
                        <a:pt x="24251" y="-1334"/>
                        <a:pt x="49625" y="76"/>
                      </a:cubicBezTo>
                      <a:cubicBezTo>
                        <a:pt x="73590" y="2895"/>
                        <a:pt x="93325" y="25450"/>
                        <a:pt x="9050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680D0EEB-6118-46C2-86EE-A70778267C1C}"/>
                    </a:ext>
                  </a:extLst>
                </p:cNvPr>
                <p:cNvSpPr/>
                <p:nvPr/>
              </p:nvSpPr>
              <p:spPr>
                <a:xfrm>
                  <a:off x="4746865" y="5580087"/>
                  <a:ext cx="90371" cy="91781"/>
                </a:xfrm>
                <a:custGeom>
                  <a:avLst/>
                  <a:gdLst>
                    <a:gd name="connsiteX0" fmla="*/ 90295 w 90371"/>
                    <a:gd name="connsiteY0" fmla="*/ 49415 h 91781"/>
                    <a:gd name="connsiteX1" fmla="*/ 42366 w 90371"/>
                    <a:gd name="connsiteY1" fmla="*/ 91705 h 91781"/>
                    <a:gd name="connsiteX2" fmla="*/ 76 w 90371"/>
                    <a:gd name="connsiteY2" fmla="*/ 42366 h 91781"/>
                    <a:gd name="connsiteX3" fmla="*/ 48005 w 90371"/>
                    <a:gd name="connsiteY3" fmla="*/ 76 h 91781"/>
                    <a:gd name="connsiteX4" fmla="*/ 90295 w 90371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90295" y="49415"/>
                      </a:moveTo>
                      <a:cubicBezTo>
                        <a:pt x="88886" y="74789"/>
                        <a:pt x="66331" y="93115"/>
                        <a:pt x="42366" y="91705"/>
                      </a:cubicBezTo>
                      <a:cubicBezTo>
                        <a:pt x="16992" y="90295"/>
                        <a:pt x="-1334" y="67740"/>
                        <a:pt x="76" y="42366"/>
                      </a:cubicBezTo>
                      <a:cubicBezTo>
                        <a:pt x="1486" y="16992"/>
                        <a:pt x="24041" y="-1334"/>
                        <a:pt x="48005" y="76"/>
                      </a:cubicBezTo>
                      <a:cubicBezTo>
                        <a:pt x="73379" y="2895"/>
                        <a:pt x="91705" y="24040"/>
                        <a:pt x="90295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A64F3D62-C662-4B2C-BEF0-642211FB4EE1}"/>
                    </a:ext>
                  </a:extLst>
                </p:cNvPr>
                <p:cNvSpPr/>
                <p:nvPr/>
              </p:nvSpPr>
              <p:spPr>
                <a:xfrm>
                  <a:off x="4900519" y="5591440"/>
                  <a:ext cx="90366" cy="91699"/>
                </a:xfrm>
                <a:custGeom>
                  <a:avLst/>
                  <a:gdLst>
                    <a:gd name="connsiteX0" fmla="*/ 90295 w 90366"/>
                    <a:gd name="connsiteY0" fmla="*/ 47929 h 91699"/>
                    <a:gd name="connsiteX1" fmla="*/ 42366 w 90366"/>
                    <a:gd name="connsiteY1" fmla="*/ 91629 h 91699"/>
                    <a:gd name="connsiteX2" fmla="*/ 76 w 90366"/>
                    <a:gd name="connsiteY2" fmla="*/ 43700 h 91699"/>
                    <a:gd name="connsiteX3" fmla="*/ 48005 w 90366"/>
                    <a:gd name="connsiteY3" fmla="*/ 0 h 91699"/>
                    <a:gd name="connsiteX4" fmla="*/ 90295 w 90366"/>
                    <a:gd name="connsiteY4" fmla="*/ 47929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6" h="91699">
                      <a:moveTo>
                        <a:pt x="90295" y="47929"/>
                      </a:moveTo>
                      <a:cubicBezTo>
                        <a:pt x="88885" y="73303"/>
                        <a:pt x="67740" y="93039"/>
                        <a:pt x="42366" y="91629"/>
                      </a:cubicBezTo>
                      <a:cubicBezTo>
                        <a:pt x="16992" y="90219"/>
                        <a:pt x="-1334" y="69074"/>
                        <a:pt x="76" y="43700"/>
                      </a:cubicBezTo>
                      <a:cubicBezTo>
                        <a:pt x="1485" y="18326"/>
                        <a:pt x="22631" y="0"/>
                        <a:pt x="48005" y="0"/>
                      </a:cubicBezTo>
                      <a:cubicBezTo>
                        <a:pt x="71969" y="1410"/>
                        <a:pt x="91705" y="22555"/>
                        <a:pt x="90295" y="4792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49D68F0B-D149-4904-936B-0A664D1A00F1}"/>
                    </a:ext>
                  </a:extLst>
                </p:cNvPr>
                <p:cNvSpPr/>
                <p:nvPr/>
              </p:nvSpPr>
              <p:spPr>
                <a:xfrm>
                  <a:off x="5054174" y="5599827"/>
                  <a:ext cx="90366" cy="91770"/>
                </a:xfrm>
                <a:custGeom>
                  <a:avLst/>
                  <a:gdLst>
                    <a:gd name="connsiteX0" fmla="*/ 90295 w 90366"/>
                    <a:gd name="connsiteY0" fmla="*/ 48000 h 91770"/>
                    <a:gd name="connsiteX1" fmla="*/ 42366 w 90366"/>
                    <a:gd name="connsiteY1" fmla="*/ 91700 h 91770"/>
                    <a:gd name="connsiteX2" fmla="*/ 76 w 90366"/>
                    <a:gd name="connsiteY2" fmla="*/ 43771 h 91770"/>
                    <a:gd name="connsiteX3" fmla="*/ 48005 w 90366"/>
                    <a:gd name="connsiteY3" fmla="*/ 71 h 91770"/>
                    <a:gd name="connsiteX4" fmla="*/ 90295 w 90366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6" h="91770">
                      <a:moveTo>
                        <a:pt x="90295" y="48000"/>
                      </a:moveTo>
                      <a:cubicBezTo>
                        <a:pt x="88885" y="73374"/>
                        <a:pt x="67740" y="93110"/>
                        <a:pt x="42366" y="91700"/>
                      </a:cubicBezTo>
                      <a:cubicBezTo>
                        <a:pt x="16992" y="90290"/>
                        <a:pt x="-1334" y="69145"/>
                        <a:pt x="76" y="43771"/>
                      </a:cubicBezTo>
                      <a:cubicBezTo>
                        <a:pt x="1486" y="18397"/>
                        <a:pt x="22631" y="-1339"/>
                        <a:pt x="48005" y="71"/>
                      </a:cubicBezTo>
                      <a:cubicBezTo>
                        <a:pt x="71970" y="1481"/>
                        <a:pt x="91705" y="22626"/>
                        <a:pt x="90295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D509E0B7-75B5-43EF-9712-A5F86C01279E}"/>
                    </a:ext>
                  </a:extLst>
                </p:cNvPr>
                <p:cNvSpPr/>
                <p:nvPr/>
              </p:nvSpPr>
              <p:spPr>
                <a:xfrm>
                  <a:off x="5206495" y="5606876"/>
                  <a:ext cx="91699" cy="91770"/>
                </a:xfrm>
                <a:custGeom>
                  <a:avLst/>
                  <a:gdLst>
                    <a:gd name="connsiteX0" fmla="*/ 91629 w 91699"/>
                    <a:gd name="connsiteY0" fmla="*/ 48000 h 91770"/>
                    <a:gd name="connsiteX1" fmla="*/ 43700 w 91699"/>
                    <a:gd name="connsiteY1" fmla="*/ 91700 h 91770"/>
                    <a:gd name="connsiteX2" fmla="*/ 0 w 91699"/>
                    <a:gd name="connsiteY2" fmla="*/ 43771 h 91770"/>
                    <a:gd name="connsiteX3" fmla="*/ 47929 w 91699"/>
                    <a:gd name="connsiteY3" fmla="*/ 71 h 91770"/>
                    <a:gd name="connsiteX4" fmla="*/ 91629 w 91699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770">
                      <a:moveTo>
                        <a:pt x="91629" y="48000"/>
                      </a:moveTo>
                      <a:cubicBezTo>
                        <a:pt x="90219" y="73374"/>
                        <a:pt x="69074" y="93110"/>
                        <a:pt x="43700" y="91700"/>
                      </a:cubicBezTo>
                      <a:cubicBezTo>
                        <a:pt x="18326" y="90290"/>
                        <a:pt x="0" y="69145"/>
                        <a:pt x="0" y="43771"/>
                      </a:cubicBezTo>
                      <a:cubicBezTo>
                        <a:pt x="1410" y="18397"/>
                        <a:pt x="22555" y="-1339"/>
                        <a:pt x="47929" y="71"/>
                      </a:cubicBezTo>
                      <a:cubicBezTo>
                        <a:pt x="73303" y="1481"/>
                        <a:pt x="93039" y="22626"/>
                        <a:pt x="91629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9680CFB0-F49C-4BB0-8990-85DB91F07EC7}"/>
                    </a:ext>
                  </a:extLst>
                </p:cNvPr>
                <p:cNvSpPr/>
                <p:nvPr/>
              </p:nvSpPr>
              <p:spPr>
                <a:xfrm>
                  <a:off x="5361488" y="5613924"/>
                  <a:ext cx="90290" cy="91770"/>
                </a:xfrm>
                <a:custGeom>
                  <a:avLst/>
                  <a:gdLst>
                    <a:gd name="connsiteX0" fmla="*/ 90290 w 90290"/>
                    <a:gd name="connsiteY0" fmla="*/ 48000 h 91770"/>
                    <a:gd name="connsiteX1" fmla="*/ 43771 w 90290"/>
                    <a:gd name="connsiteY1" fmla="*/ 91700 h 91770"/>
                    <a:gd name="connsiteX2" fmla="*/ 71 w 90290"/>
                    <a:gd name="connsiteY2" fmla="*/ 43771 h 91770"/>
                    <a:gd name="connsiteX3" fmla="*/ 46591 w 90290"/>
                    <a:gd name="connsiteY3" fmla="*/ 71 h 91770"/>
                    <a:gd name="connsiteX4" fmla="*/ 90290 w 90290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770">
                      <a:moveTo>
                        <a:pt x="90290" y="48000"/>
                      </a:moveTo>
                      <a:cubicBezTo>
                        <a:pt x="88881" y="73374"/>
                        <a:pt x="67736" y="93110"/>
                        <a:pt x="43771" y="91700"/>
                      </a:cubicBezTo>
                      <a:cubicBezTo>
                        <a:pt x="18397" y="90290"/>
                        <a:pt x="-1339" y="69145"/>
                        <a:pt x="71" y="43771"/>
                      </a:cubicBezTo>
                      <a:cubicBezTo>
                        <a:pt x="1481" y="18397"/>
                        <a:pt x="22626" y="-1339"/>
                        <a:pt x="46591" y="71"/>
                      </a:cubicBezTo>
                      <a:cubicBezTo>
                        <a:pt x="71965" y="1481"/>
                        <a:pt x="90290" y="22626"/>
                        <a:pt x="90290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0AA47A0C-610C-43E2-8F46-B03E65CAA298}"/>
                    </a:ext>
                  </a:extLst>
                </p:cNvPr>
                <p:cNvSpPr/>
                <p:nvPr/>
              </p:nvSpPr>
              <p:spPr>
                <a:xfrm>
                  <a:off x="5515142" y="5619634"/>
                  <a:ext cx="90290" cy="91628"/>
                </a:xfrm>
                <a:custGeom>
                  <a:avLst/>
                  <a:gdLst>
                    <a:gd name="connsiteX0" fmla="*/ 90291 w 90290"/>
                    <a:gd name="connsiteY0" fmla="*/ 46520 h 91628"/>
                    <a:gd name="connsiteX1" fmla="*/ 43771 w 90290"/>
                    <a:gd name="connsiteY1" fmla="*/ 91629 h 91628"/>
                    <a:gd name="connsiteX2" fmla="*/ 71 w 90290"/>
                    <a:gd name="connsiteY2" fmla="*/ 45110 h 91628"/>
                    <a:gd name="connsiteX3" fmla="*/ 46591 w 90290"/>
                    <a:gd name="connsiteY3" fmla="*/ 0 h 91628"/>
                    <a:gd name="connsiteX4" fmla="*/ 90291 w 90290"/>
                    <a:gd name="connsiteY4" fmla="*/ 4652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90291" y="46520"/>
                      </a:moveTo>
                      <a:cubicBezTo>
                        <a:pt x="90291" y="71893"/>
                        <a:pt x="69145" y="91629"/>
                        <a:pt x="43771" y="91629"/>
                      </a:cubicBezTo>
                      <a:cubicBezTo>
                        <a:pt x="18397" y="91629"/>
                        <a:pt x="-1338" y="70484"/>
                        <a:pt x="71" y="45110"/>
                      </a:cubicBezTo>
                      <a:cubicBezTo>
                        <a:pt x="1481" y="19735"/>
                        <a:pt x="21216" y="0"/>
                        <a:pt x="46591" y="0"/>
                      </a:cubicBezTo>
                      <a:cubicBezTo>
                        <a:pt x="70555" y="1410"/>
                        <a:pt x="90291" y="21145"/>
                        <a:pt x="90291" y="4652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BDB42064-9BEB-4692-88AF-E2A5164D224D}"/>
                    </a:ext>
                  </a:extLst>
                </p:cNvPr>
                <p:cNvSpPr/>
                <p:nvPr/>
              </p:nvSpPr>
              <p:spPr>
                <a:xfrm>
                  <a:off x="5668797" y="5622453"/>
                  <a:ext cx="90290" cy="91628"/>
                </a:xfrm>
                <a:custGeom>
                  <a:avLst/>
                  <a:gdLst>
                    <a:gd name="connsiteX0" fmla="*/ 90290 w 90290"/>
                    <a:gd name="connsiteY0" fmla="*/ 46519 h 91628"/>
                    <a:gd name="connsiteX1" fmla="*/ 43771 w 90290"/>
                    <a:gd name="connsiteY1" fmla="*/ 91629 h 91628"/>
                    <a:gd name="connsiteX2" fmla="*/ 71 w 90290"/>
                    <a:gd name="connsiteY2" fmla="*/ 45109 h 91628"/>
                    <a:gd name="connsiteX3" fmla="*/ 46590 w 90290"/>
                    <a:gd name="connsiteY3" fmla="*/ 0 h 91628"/>
                    <a:gd name="connsiteX4" fmla="*/ 90290 w 90290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90290" y="46519"/>
                      </a:moveTo>
                      <a:cubicBezTo>
                        <a:pt x="90290" y="71893"/>
                        <a:pt x="69145" y="91629"/>
                        <a:pt x="43771" y="91629"/>
                      </a:cubicBezTo>
                      <a:cubicBezTo>
                        <a:pt x="18397" y="91629"/>
                        <a:pt x="-1339" y="70484"/>
                        <a:pt x="71" y="45109"/>
                      </a:cubicBezTo>
                      <a:cubicBezTo>
                        <a:pt x="71" y="19735"/>
                        <a:pt x="21216" y="0"/>
                        <a:pt x="46590" y="0"/>
                      </a:cubicBezTo>
                      <a:cubicBezTo>
                        <a:pt x="70555" y="0"/>
                        <a:pt x="90290" y="21145"/>
                        <a:pt x="90290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DD12C9F3-B24B-4C8F-8D53-FBBDB4ADAE38}"/>
                    </a:ext>
                  </a:extLst>
                </p:cNvPr>
                <p:cNvSpPr/>
                <p:nvPr/>
              </p:nvSpPr>
              <p:spPr>
                <a:xfrm>
                  <a:off x="5822523" y="5625272"/>
                  <a:ext cx="90219" cy="91628"/>
                </a:xfrm>
                <a:custGeom>
                  <a:avLst/>
                  <a:gdLst>
                    <a:gd name="connsiteX0" fmla="*/ 90219 w 90219"/>
                    <a:gd name="connsiteY0" fmla="*/ 46520 h 91628"/>
                    <a:gd name="connsiteX1" fmla="*/ 45109 w 90219"/>
                    <a:gd name="connsiteY1" fmla="*/ 91629 h 91628"/>
                    <a:gd name="connsiteX2" fmla="*/ 0 w 90219"/>
                    <a:gd name="connsiteY2" fmla="*/ 45110 h 91628"/>
                    <a:gd name="connsiteX3" fmla="*/ 45109 w 90219"/>
                    <a:gd name="connsiteY3" fmla="*/ 0 h 91628"/>
                    <a:gd name="connsiteX4" fmla="*/ 90219 w 90219"/>
                    <a:gd name="connsiteY4" fmla="*/ 4652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90219" y="46520"/>
                      </a:moveTo>
                      <a:cubicBezTo>
                        <a:pt x="90219" y="71893"/>
                        <a:pt x="69074" y="91629"/>
                        <a:pt x="45109" y="91629"/>
                      </a:cubicBezTo>
                      <a:cubicBezTo>
                        <a:pt x="19735" y="91629"/>
                        <a:pt x="0" y="70484"/>
                        <a:pt x="0" y="45110"/>
                      </a:cubicBezTo>
                      <a:cubicBezTo>
                        <a:pt x="0" y="19736"/>
                        <a:pt x="21145" y="0"/>
                        <a:pt x="45109" y="0"/>
                      </a:cubicBezTo>
                      <a:cubicBezTo>
                        <a:pt x="70484" y="0"/>
                        <a:pt x="90219" y="21145"/>
                        <a:pt x="90219" y="4652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9E4722EC-BE03-4185-9BE0-06F475BC95E3}"/>
                    </a:ext>
                  </a:extLst>
                </p:cNvPr>
                <p:cNvSpPr/>
                <p:nvPr/>
              </p:nvSpPr>
              <p:spPr>
                <a:xfrm>
                  <a:off x="5976177" y="5628092"/>
                  <a:ext cx="90219" cy="91628"/>
                </a:xfrm>
                <a:custGeom>
                  <a:avLst/>
                  <a:gdLst>
                    <a:gd name="connsiteX0" fmla="*/ 90219 w 90219"/>
                    <a:gd name="connsiteY0" fmla="*/ 46519 h 91628"/>
                    <a:gd name="connsiteX1" fmla="*/ 45110 w 90219"/>
                    <a:gd name="connsiteY1" fmla="*/ 91629 h 91628"/>
                    <a:gd name="connsiteX2" fmla="*/ 0 w 90219"/>
                    <a:gd name="connsiteY2" fmla="*/ 45110 h 91628"/>
                    <a:gd name="connsiteX3" fmla="*/ 45110 w 90219"/>
                    <a:gd name="connsiteY3" fmla="*/ 0 h 91628"/>
                    <a:gd name="connsiteX4" fmla="*/ 90219 w 90219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90219" y="46519"/>
                      </a:moveTo>
                      <a:cubicBezTo>
                        <a:pt x="90219" y="71893"/>
                        <a:pt x="70484" y="91629"/>
                        <a:pt x="45110" y="91629"/>
                      </a:cubicBezTo>
                      <a:cubicBezTo>
                        <a:pt x="19735" y="91629"/>
                        <a:pt x="0" y="70484"/>
                        <a:pt x="0" y="45110"/>
                      </a:cubicBezTo>
                      <a:cubicBezTo>
                        <a:pt x="0" y="19735"/>
                        <a:pt x="2114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C69114BF-E83B-4477-834C-782393AC0440}"/>
                    </a:ext>
                  </a:extLst>
                </p:cNvPr>
                <p:cNvSpPr/>
                <p:nvPr/>
              </p:nvSpPr>
              <p:spPr>
                <a:xfrm>
                  <a:off x="6129832" y="5628025"/>
                  <a:ext cx="90219" cy="91695"/>
                </a:xfrm>
                <a:custGeom>
                  <a:avLst/>
                  <a:gdLst>
                    <a:gd name="connsiteX0" fmla="*/ 90219 w 90219"/>
                    <a:gd name="connsiteY0" fmla="*/ 45176 h 91695"/>
                    <a:gd name="connsiteX1" fmla="*/ 45110 w 90219"/>
                    <a:gd name="connsiteY1" fmla="*/ 91696 h 91695"/>
                    <a:gd name="connsiteX2" fmla="*/ 0 w 90219"/>
                    <a:gd name="connsiteY2" fmla="*/ 46586 h 91695"/>
                    <a:gd name="connsiteX3" fmla="*/ 45110 w 90219"/>
                    <a:gd name="connsiteY3" fmla="*/ 67 h 91695"/>
                    <a:gd name="connsiteX4" fmla="*/ 90219 w 90219"/>
                    <a:gd name="connsiteY4" fmla="*/ 45176 h 916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95">
                      <a:moveTo>
                        <a:pt x="90219" y="45176"/>
                      </a:moveTo>
                      <a:cubicBezTo>
                        <a:pt x="90219" y="70550"/>
                        <a:pt x="70484" y="91696"/>
                        <a:pt x="45110" y="91696"/>
                      </a:cubicBezTo>
                      <a:cubicBezTo>
                        <a:pt x="19735" y="91696"/>
                        <a:pt x="0" y="71960"/>
                        <a:pt x="0" y="46586"/>
                      </a:cubicBezTo>
                      <a:cubicBezTo>
                        <a:pt x="0" y="21212"/>
                        <a:pt x="19735" y="67"/>
                        <a:pt x="45110" y="67"/>
                      </a:cubicBezTo>
                      <a:cubicBezTo>
                        <a:pt x="70484" y="-1343"/>
                        <a:pt x="90219" y="19802"/>
                        <a:pt x="90219" y="4517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39737B56-FC3A-453A-9BE8-A3E0850CCC4A}"/>
                    </a:ext>
                  </a:extLst>
                </p:cNvPr>
                <p:cNvSpPr/>
                <p:nvPr/>
              </p:nvSpPr>
              <p:spPr>
                <a:xfrm>
                  <a:off x="6283486" y="5625272"/>
                  <a:ext cx="90219" cy="91628"/>
                </a:xfrm>
                <a:custGeom>
                  <a:avLst/>
                  <a:gdLst>
                    <a:gd name="connsiteX0" fmla="*/ 90220 w 90219"/>
                    <a:gd name="connsiteY0" fmla="*/ 45110 h 91628"/>
                    <a:gd name="connsiteX1" fmla="*/ 45110 w 90219"/>
                    <a:gd name="connsiteY1" fmla="*/ 91629 h 91628"/>
                    <a:gd name="connsiteX2" fmla="*/ 0 w 90219"/>
                    <a:gd name="connsiteY2" fmla="*/ 46520 h 91628"/>
                    <a:gd name="connsiteX3" fmla="*/ 45110 w 90219"/>
                    <a:gd name="connsiteY3" fmla="*/ 0 h 91628"/>
                    <a:gd name="connsiteX4" fmla="*/ 90220 w 90219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90220" y="45110"/>
                      </a:moveTo>
                      <a:cubicBezTo>
                        <a:pt x="90220" y="70484"/>
                        <a:pt x="70484" y="91629"/>
                        <a:pt x="45110" y="91629"/>
                      </a:cubicBezTo>
                      <a:cubicBezTo>
                        <a:pt x="19736" y="91629"/>
                        <a:pt x="0" y="71893"/>
                        <a:pt x="0" y="46520"/>
                      </a:cubicBezTo>
                      <a:cubicBezTo>
                        <a:pt x="0" y="21145"/>
                        <a:pt x="19736" y="0"/>
                        <a:pt x="45110" y="0"/>
                      </a:cubicBezTo>
                      <a:cubicBezTo>
                        <a:pt x="69074" y="0"/>
                        <a:pt x="90220" y="19736"/>
                        <a:pt x="9022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A3B59E2D-ED73-4B82-98E0-1EB010E18C50}"/>
                    </a:ext>
                  </a:extLst>
                </p:cNvPr>
                <p:cNvSpPr/>
                <p:nvPr/>
              </p:nvSpPr>
              <p:spPr>
                <a:xfrm>
                  <a:off x="6437141" y="5622453"/>
                  <a:ext cx="90219" cy="91628"/>
                </a:xfrm>
                <a:custGeom>
                  <a:avLst/>
                  <a:gdLst>
                    <a:gd name="connsiteX0" fmla="*/ 90219 w 90219"/>
                    <a:gd name="connsiteY0" fmla="*/ 45109 h 91628"/>
                    <a:gd name="connsiteX1" fmla="*/ 46519 w 90219"/>
                    <a:gd name="connsiteY1" fmla="*/ 91629 h 91628"/>
                    <a:gd name="connsiteX2" fmla="*/ 0 w 90219"/>
                    <a:gd name="connsiteY2" fmla="*/ 46519 h 91628"/>
                    <a:gd name="connsiteX3" fmla="*/ 43700 w 90219"/>
                    <a:gd name="connsiteY3" fmla="*/ 0 h 91628"/>
                    <a:gd name="connsiteX4" fmla="*/ 90219 w 90219"/>
                    <a:gd name="connsiteY4" fmla="*/ 4510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90219" y="45109"/>
                      </a:moveTo>
                      <a:cubicBezTo>
                        <a:pt x="90219" y="70484"/>
                        <a:pt x="70484" y="91629"/>
                        <a:pt x="46519" y="91629"/>
                      </a:cubicBezTo>
                      <a:cubicBezTo>
                        <a:pt x="21145" y="91629"/>
                        <a:pt x="1409" y="71893"/>
                        <a:pt x="0" y="46519"/>
                      </a:cubicBezTo>
                      <a:cubicBezTo>
                        <a:pt x="0" y="21145"/>
                        <a:pt x="19735" y="0"/>
                        <a:pt x="43700" y="0"/>
                      </a:cubicBezTo>
                      <a:cubicBezTo>
                        <a:pt x="69074" y="0"/>
                        <a:pt x="90219" y="19735"/>
                        <a:pt x="90219" y="451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E9F757A9-F398-4D66-B328-A61E5969E092}"/>
                    </a:ext>
                  </a:extLst>
                </p:cNvPr>
                <p:cNvSpPr/>
                <p:nvPr/>
              </p:nvSpPr>
              <p:spPr>
                <a:xfrm>
                  <a:off x="6590795" y="5619634"/>
                  <a:ext cx="90290" cy="91628"/>
                </a:xfrm>
                <a:custGeom>
                  <a:avLst/>
                  <a:gdLst>
                    <a:gd name="connsiteX0" fmla="*/ 90219 w 90290"/>
                    <a:gd name="connsiteY0" fmla="*/ 45110 h 91628"/>
                    <a:gd name="connsiteX1" fmla="*/ 46519 w 90290"/>
                    <a:gd name="connsiteY1" fmla="*/ 91629 h 91628"/>
                    <a:gd name="connsiteX2" fmla="*/ 0 w 90290"/>
                    <a:gd name="connsiteY2" fmla="*/ 46520 h 91628"/>
                    <a:gd name="connsiteX3" fmla="*/ 43700 w 90290"/>
                    <a:gd name="connsiteY3" fmla="*/ 0 h 91628"/>
                    <a:gd name="connsiteX4" fmla="*/ 90219 w 90290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90219" y="45110"/>
                      </a:moveTo>
                      <a:cubicBezTo>
                        <a:pt x="91629" y="70484"/>
                        <a:pt x="71894" y="91629"/>
                        <a:pt x="46519" y="91629"/>
                      </a:cubicBezTo>
                      <a:cubicBezTo>
                        <a:pt x="21145" y="91629"/>
                        <a:pt x="0" y="71893"/>
                        <a:pt x="0" y="46520"/>
                      </a:cubicBezTo>
                      <a:cubicBezTo>
                        <a:pt x="0" y="21145"/>
                        <a:pt x="18326" y="0"/>
                        <a:pt x="43700" y="0"/>
                      </a:cubicBezTo>
                      <a:cubicBezTo>
                        <a:pt x="69074" y="0"/>
                        <a:pt x="90219" y="19735"/>
                        <a:pt x="90219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869550DF-E43C-4F8A-8DF2-16B0C251D7F0}"/>
                    </a:ext>
                  </a:extLst>
                </p:cNvPr>
                <p:cNvSpPr/>
                <p:nvPr/>
              </p:nvSpPr>
              <p:spPr>
                <a:xfrm>
                  <a:off x="6744379" y="5613995"/>
                  <a:ext cx="90361" cy="91699"/>
                </a:xfrm>
                <a:custGeom>
                  <a:avLst/>
                  <a:gdLst>
                    <a:gd name="connsiteX0" fmla="*/ 90290 w 90361"/>
                    <a:gd name="connsiteY0" fmla="*/ 43700 h 91699"/>
                    <a:gd name="connsiteX1" fmla="*/ 46590 w 90361"/>
                    <a:gd name="connsiteY1" fmla="*/ 91629 h 91699"/>
                    <a:gd name="connsiteX2" fmla="*/ 71 w 90361"/>
                    <a:gd name="connsiteY2" fmla="*/ 47929 h 91699"/>
                    <a:gd name="connsiteX3" fmla="*/ 43771 w 90361"/>
                    <a:gd name="connsiteY3" fmla="*/ 0 h 91699"/>
                    <a:gd name="connsiteX4" fmla="*/ 90290 w 90361"/>
                    <a:gd name="connsiteY4" fmla="*/ 437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1" h="91699">
                      <a:moveTo>
                        <a:pt x="90290" y="43700"/>
                      </a:moveTo>
                      <a:cubicBezTo>
                        <a:pt x="91700" y="69074"/>
                        <a:pt x="71965" y="90219"/>
                        <a:pt x="46590" y="91629"/>
                      </a:cubicBezTo>
                      <a:cubicBezTo>
                        <a:pt x="21216" y="93039"/>
                        <a:pt x="71" y="73303"/>
                        <a:pt x="71" y="47929"/>
                      </a:cubicBezTo>
                      <a:cubicBezTo>
                        <a:pt x="-1339" y="22555"/>
                        <a:pt x="18397" y="1410"/>
                        <a:pt x="43771" y="0"/>
                      </a:cubicBezTo>
                      <a:cubicBezTo>
                        <a:pt x="69145" y="0"/>
                        <a:pt x="90290" y="18326"/>
                        <a:pt x="90290" y="437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81DFBE13-7E9E-4B7F-936B-267063E8F57D}"/>
                    </a:ext>
                  </a:extLst>
                </p:cNvPr>
                <p:cNvSpPr/>
                <p:nvPr/>
              </p:nvSpPr>
              <p:spPr>
                <a:xfrm>
                  <a:off x="6896624" y="5606876"/>
                  <a:ext cx="91770" cy="91770"/>
                </a:xfrm>
                <a:custGeom>
                  <a:avLst/>
                  <a:gdLst>
                    <a:gd name="connsiteX0" fmla="*/ 91700 w 91770"/>
                    <a:gd name="connsiteY0" fmla="*/ 43771 h 91770"/>
                    <a:gd name="connsiteX1" fmla="*/ 48000 w 91770"/>
                    <a:gd name="connsiteY1" fmla="*/ 91700 h 91770"/>
                    <a:gd name="connsiteX2" fmla="*/ 71 w 91770"/>
                    <a:gd name="connsiteY2" fmla="*/ 48000 h 91770"/>
                    <a:gd name="connsiteX3" fmla="*/ 43771 w 91770"/>
                    <a:gd name="connsiteY3" fmla="*/ 71 h 91770"/>
                    <a:gd name="connsiteX4" fmla="*/ 91700 w 91770"/>
                    <a:gd name="connsiteY4" fmla="*/ 43771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70" h="91770">
                      <a:moveTo>
                        <a:pt x="91700" y="43771"/>
                      </a:moveTo>
                      <a:cubicBezTo>
                        <a:pt x="93110" y="69145"/>
                        <a:pt x="73374" y="90290"/>
                        <a:pt x="48000" y="91700"/>
                      </a:cubicBezTo>
                      <a:cubicBezTo>
                        <a:pt x="22626" y="93110"/>
                        <a:pt x="1481" y="73374"/>
                        <a:pt x="71" y="48000"/>
                      </a:cubicBezTo>
                      <a:cubicBezTo>
                        <a:pt x="-1338" y="22626"/>
                        <a:pt x="18397" y="1481"/>
                        <a:pt x="43771" y="71"/>
                      </a:cubicBezTo>
                      <a:cubicBezTo>
                        <a:pt x="70555" y="-1339"/>
                        <a:pt x="91700" y="18397"/>
                        <a:pt x="91700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9BE57384-15DC-42C7-A5C4-6FE662922C64}"/>
                    </a:ext>
                  </a:extLst>
                </p:cNvPr>
                <p:cNvSpPr/>
                <p:nvPr/>
              </p:nvSpPr>
              <p:spPr>
                <a:xfrm>
                  <a:off x="7051688" y="5598489"/>
                  <a:ext cx="90361" cy="91699"/>
                </a:xfrm>
                <a:custGeom>
                  <a:avLst/>
                  <a:gdLst>
                    <a:gd name="connsiteX0" fmla="*/ 90291 w 90361"/>
                    <a:gd name="connsiteY0" fmla="*/ 43700 h 91699"/>
                    <a:gd name="connsiteX1" fmla="*/ 48000 w 90361"/>
                    <a:gd name="connsiteY1" fmla="*/ 91629 h 91699"/>
                    <a:gd name="connsiteX2" fmla="*/ 71 w 90361"/>
                    <a:gd name="connsiteY2" fmla="*/ 47929 h 91699"/>
                    <a:gd name="connsiteX3" fmla="*/ 42361 w 90361"/>
                    <a:gd name="connsiteY3" fmla="*/ 0 h 91699"/>
                    <a:gd name="connsiteX4" fmla="*/ 90291 w 90361"/>
                    <a:gd name="connsiteY4" fmla="*/ 437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1" h="91699">
                      <a:moveTo>
                        <a:pt x="90291" y="43700"/>
                      </a:moveTo>
                      <a:cubicBezTo>
                        <a:pt x="91700" y="69074"/>
                        <a:pt x="71965" y="90219"/>
                        <a:pt x="48000" y="91629"/>
                      </a:cubicBezTo>
                      <a:cubicBezTo>
                        <a:pt x="22626" y="93039"/>
                        <a:pt x="1481" y="73303"/>
                        <a:pt x="71" y="47929"/>
                      </a:cubicBezTo>
                      <a:cubicBezTo>
                        <a:pt x="-1338" y="22555"/>
                        <a:pt x="18397" y="1410"/>
                        <a:pt x="42361" y="0"/>
                      </a:cubicBezTo>
                      <a:cubicBezTo>
                        <a:pt x="67736" y="0"/>
                        <a:pt x="88881" y="19735"/>
                        <a:pt x="90291" y="437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D02F226D-827E-4AF7-BFA8-5DFE115EB673}"/>
                    </a:ext>
                  </a:extLst>
                </p:cNvPr>
                <p:cNvSpPr/>
                <p:nvPr/>
              </p:nvSpPr>
              <p:spPr>
                <a:xfrm>
                  <a:off x="7205338" y="5591440"/>
                  <a:ext cx="90371" cy="91699"/>
                </a:xfrm>
                <a:custGeom>
                  <a:avLst/>
                  <a:gdLst>
                    <a:gd name="connsiteX0" fmla="*/ 90295 w 90371"/>
                    <a:gd name="connsiteY0" fmla="*/ 43700 h 91699"/>
                    <a:gd name="connsiteX1" fmla="*/ 48005 w 90371"/>
                    <a:gd name="connsiteY1" fmla="*/ 91629 h 91699"/>
                    <a:gd name="connsiteX2" fmla="*/ 76 w 90371"/>
                    <a:gd name="connsiteY2" fmla="*/ 47929 h 91699"/>
                    <a:gd name="connsiteX3" fmla="*/ 42366 w 90371"/>
                    <a:gd name="connsiteY3" fmla="*/ 0 h 91699"/>
                    <a:gd name="connsiteX4" fmla="*/ 90295 w 90371"/>
                    <a:gd name="connsiteY4" fmla="*/ 437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699">
                      <a:moveTo>
                        <a:pt x="90295" y="43700"/>
                      </a:moveTo>
                      <a:cubicBezTo>
                        <a:pt x="91705" y="69074"/>
                        <a:pt x="73379" y="90219"/>
                        <a:pt x="48005" y="91629"/>
                      </a:cubicBezTo>
                      <a:cubicBezTo>
                        <a:pt x="22631" y="93039"/>
                        <a:pt x="1485" y="73303"/>
                        <a:pt x="76" y="47929"/>
                      </a:cubicBezTo>
                      <a:cubicBezTo>
                        <a:pt x="-1334" y="22555"/>
                        <a:pt x="16992" y="1410"/>
                        <a:pt x="42366" y="0"/>
                      </a:cubicBezTo>
                      <a:cubicBezTo>
                        <a:pt x="67740" y="0"/>
                        <a:pt x="88885" y="18326"/>
                        <a:pt x="90295" y="437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6F86219D-4538-4D3E-A062-16C534145307}"/>
                    </a:ext>
                  </a:extLst>
                </p:cNvPr>
                <p:cNvSpPr/>
                <p:nvPr/>
              </p:nvSpPr>
              <p:spPr>
                <a:xfrm>
                  <a:off x="7358992" y="5580087"/>
                  <a:ext cx="90371" cy="91781"/>
                </a:xfrm>
                <a:custGeom>
                  <a:avLst/>
                  <a:gdLst>
                    <a:gd name="connsiteX0" fmla="*/ 90295 w 90371"/>
                    <a:gd name="connsiteY0" fmla="*/ 42366 h 91781"/>
                    <a:gd name="connsiteX1" fmla="*/ 48005 w 90371"/>
                    <a:gd name="connsiteY1" fmla="*/ 91705 h 91781"/>
                    <a:gd name="connsiteX2" fmla="*/ 76 w 90371"/>
                    <a:gd name="connsiteY2" fmla="*/ 49415 h 91781"/>
                    <a:gd name="connsiteX3" fmla="*/ 42366 w 90371"/>
                    <a:gd name="connsiteY3" fmla="*/ 76 h 91781"/>
                    <a:gd name="connsiteX4" fmla="*/ 90295 w 9037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90295" y="42366"/>
                      </a:moveTo>
                      <a:cubicBezTo>
                        <a:pt x="91705" y="67740"/>
                        <a:pt x="73379" y="88885"/>
                        <a:pt x="48005" y="91705"/>
                      </a:cubicBezTo>
                      <a:cubicBezTo>
                        <a:pt x="22631" y="93115"/>
                        <a:pt x="1486" y="74789"/>
                        <a:pt x="76" y="49415"/>
                      </a:cubicBezTo>
                      <a:cubicBezTo>
                        <a:pt x="-1334" y="24040"/>
                        <a:pt x="16992" y="2895"/>
                        <a:pt x="42366" y="76"/>
                      </a:cubicBezTo>
                      <a:cubicBezTo>
                        <a:pt x="66331" y="-1334"/>
                        <a:pt x="88885" y="16992"/>
                        <a:pt x="90295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491A2F54-3BED-49B6-B1B8-39A31C2D1768}"/>
                    </a:ext>
                  </a:extLst>
                </p:cNvPr>
                <p:cNvSpPr/>
                <p:nvPr/>
              </p:nvSpPr>
              <p:spPr>
                <a:xfrm>
                  <a:off x="7512647" y="5567400"/>
                  <a:ext cx="90371" cy="91781"/>
                </a:xfrm>
                <a:custGeom>
                  <a:avLst/>
                  <a:gdLst>
                    <a:gd name="connsiteX0" fmla="*/ 90295 w 90371"/>
                    <a:gd name="connsiteY0" fmla="*/ 42366 h 91781"/>
                    <a:gd name="connsiteX1" fmla="*/ 49415 w 90371"/>
                    <a:gd name="connsiteY1" fmla="*/ 91705 h 91781"/>
                    <a:gd name="connsiteX2" fmla="*/ 76 w 90371"/>
                    <a:gd name="connsiteY2" fmla="*/ 49415 h 91781"/>
                    <a:gd name="connsiteX3" fmla="*/ 40957 w 90371"/>
                    <a:gd name="connsiteY3" fmla="*/ 76 h 91781"/>
                    <a:gd name="connsiteX4" fmla="*/ 90295 w 9037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90295" y="42366"/>
                      </a:moveTo>
                      <a:cubicBezTo>
                        <a:pt x="91705" y="67740"/>
                        <a:pt x="73379" y="88885"/>
                        <a:pt x="49415" y="91705"/>
                      </a:cubicBezTo>
                      <a:cubicBezTo>
                        <a:pt x="24041" y="93114"/>
                        <a:pt x="2896" y="74789"/>
                        <a:pt x="76" y="49415"/>
                      </a:cubicBezTo>
                      <a:cubicBezTo>
                        <a:pt x="-1334" y="24040"/>
                        <a:pt x="16992" y="2895"/>
                        <a:pt x="40957" y="76"/>
                      </a:cubicBezTo>
                      <a:cubicBezTo>
                        <a:pt x="66331" y="-1334"/>
                        <a:pt x="87476" y="16992"/>
                        <a:pt x="90295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39C6E520-9AB5-4A38-8A47-9A72F05F4CBE}"/>
                    </a:ext>
                  </a:extLst>
                </p:cNvPr>
                <p:cNvSpPr/>
                <p:nvPr/>
              </p:nvSpPr>
              <p:spPr>
                <a:xfrm>
                  <a:off x="7666108" y="5554717"/>
                  <a:ext cx="90774" cy="91776"/>
                </a:xfrm>
                <a:custGeom>
                  <a:avLst/>
                  <a:gdLst>
                    <a:gd name="connsiteX0" fmla="*/ 90488 w 90774"/>
                    <a:gd name="connsiteY0" fmla="*/ 42361 h 91776"/>
                    <a:gd name="connsiteX1" fmla="*/ 49608 w 90774"/>
                    <a:gd name="connsiteY1" fmla="*/ 91700 h 91776"/>
                    <a:gd name="connsiteX2" fmla="*/ 269 w 90774"/>
                    <a:gd name="connsiteY2" fmla="*/ 49410 h 91776"/>
                    <a:gd name="connsiteX3" fmla="*/ 41149 w 90774"/>
                    <a:gd name="connsiteY3" fmla="*/ 71 h 91776"/>
                    <a:gd name="connsiteX4" fmla="*/ 90488 w 90774"/>
                    <a:gd name="connsiteY4" fmla="*/ 42361 h 91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74" h="91776">
                      <a:moveTo>
                        <a:pt x="90488" y="42361"/>
                      </a:moveTo>
                      <a:cubicBezTo>
                        <a:pt x="93308" y="67736"/>
                        <a:pt x="74982" y="88881"/>
                        <a:pt x="49608" y="91700"/>
                      </a:cubicBezTo>
                      <a:cubicBezTo>
                        <a:pt x="24234" y="93110"/>
                        <a:pt x="3088" y="74784"/>
                        <a:pt x="269" y="49410"/>
                      </a:cubicBezTo>
                      <a:cubicBezTo>
                        <a:pt x="-2550" y="24036"/>
                        <a:pt x="17185" y="2891"/>
                        <a:pt x="41149" y="71"/>
                      </a:cubicBezTo>
                      <a:cubicBezTo>
                        <a:pt x="65114" y="-1338"/>
                        <a:pt x="87669" y="18397"/>
                        <a:pt x="90488" y="4236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33B6667A-12E5-490C-B735-8E8686DA9CC1}"/>
                    </a:ext>
                  </a:extLst>
                </p:cNvPr>
                <p:cNvSpPr/>
                <p:nvPr/>
              </p:nvSpPr>
              <p:spPr>
                <a:xfrm>
                  <a:off x="7818336" y="5542102"/>
                  <a:ext cx="90791" cy="91704"/>
                </a:xfrm>
                <a:custGeom>
                  <a:avLst/>
                  <a:gdLst>
                    <a:gd name="connsiteX0" fmla="*/ 90505 w 90791"/>
                    <a:gd name="connsiteY0" fmla="*/ 42290 h 91704"/>
                    <a:gd name="connsiteX1" fmla="*/ 49625 w 90791"/>
                    <a:gd name="connsiteY1" fmla="*/ 91629 h 91704"/>
                    <a:gd name="connsiteX2" fmla="*/ 286 w 90791"/>
                    <a:gd name="connsiteY2" fmla="*/ 49339 h 91704"/>
                    <a:gd name="connsiteX3" fmla="*/ 41167 w 90791"/>
                    <a:gd name="connsiteY3" fmla="*/ 0 h 91704"/>
                    <a:gd name="connsiteX4" fmla="*/ 90505 w 90791"/>
                    <a:gd name="connsiteY4" fmla="*/ 42290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704">
                      <a:moveTo>
                        <a:pt x="90505" y="42290"/>
                      </a:moveTo>
                      <a:cubicBezTo>
                        <a:pt x="93324" y="67665"/>
                        <a:pt x="74999" y="90219"/>
                        <a:pt x="49625" y="91629"/>
                      </a:cubicBezTo>
                      <a:cubicBezTo>
                        <a:pt x="24251" y="93039"/>
                        <a:pt x="3105" y="74713"/>
                        <a:pt x="286" y="49339"/>
                      </a:cubicBezTo>
                      <a:cubicBezTo>
                        <a:pt x="-2533" y="23965"/>
                        <a:pt x="15792" y="2820"/>
                        <a:pt x="41167" y="0"/>
                      </a:cubicBezTo>
                      <a:cubicBezTo>
                        <a:pt x="66541" y="0"/>
                        <a:pt x="89096" y="16916"/>
                        <a:pt x="90505" y="4229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230DE5C4-8694-4FBB-9A0A-B4C6476C4D45}"/>
                    </a:ext>
                  </a:extLst>
                </p:cNvPr>
                <p:cNvSpPr/>
                <p:nvPr/>
              </p:nvSpPr>
              <p:spPr>
                <a:xfrm>
                  <a:off x="7971991" y="5525110"/>
                  <a:ext cx="90791" cy="91991"/>
                </a:xfrm>
                <a:custGeom>
                  <a:avLst/>
                  <a:gdLst>
                    <a:gd name="connsiteX0" fmla="*/ 90505 w 90791"/>
                    <a:gd name="connsiteY0" fmla="*/ 40957 h 91991"/>
                    <a:gd name="connsiteX1" fmla="*/ 49625 w 90791"/>
                    <a:gd name="connsiteY1" fmla="*/ 91705 h 91991"/>
                    <a:gd name="connsiteX2" fmla="*/ 286 w 90791"/>
                    <a:gd name="connsiteY2" fmla="*/ 50824 h 91991"/>
                    <a:gd name="connsiteX3" fmla="*/ 41167 w 90791"/>
                    <a:gd name="connsiteY3" fmla="*/ 76 h 91991"/>
                    <a:gd name="connsiteX4" fmla="*/ 90505 w 90791"/>
                    <a:gd name="connsiteY4" fmla="*/ 40957 h 91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991">
                      <a:moveTo>
                        <a:pt x="90505" y="40957"/>
                      </a:moveTo>
                      <a:cubicBezTo>
                        <a:pt x="93325" y="66331"/>
                        <a:pt x="74999" y="88886"/>
                        <a:pt x="49625" y="91705"/>
                      </a:cubicBezTo>
                      <a:cubicBezTo>
                        <a:pt x="24251" y="94524"/>
                        <a:pt x="3105" y="76199"/>
                        <a:pt x="286" y="50824"/>
                      </a:cubicBezTo>
                      <a:cubicBezTo>
                        <a:pt x="-2533" y="25450"/>
                        <a:pt x="15793" y="2895"/>
                        <a:pt x="41167" y="76"/>
                      </a:cubicBezTo>
                      <a:cubicBezTo>
                        <a:pt x="65131" y="-1334"/>
                        <a:pt x="87686" y="16992"/>
                        <a:pt x="90505" y="4095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5776C228-C2B2-4B72-BCA1-62A2E7CCDDF5}"/>
                    </a:ext>
                  </a:extLst>
                </p:cNvPr>
                <p:cNvSpPr/>
                <p:nvPr/>
              </p:nvSpPr>
              <p:spPr>
                <a:xfrm>
                  <a:off x="8124235" y="5509373"/>
                  <a:ext cx="90792" cy="90812"/>
                </a:xfrm>
                <a:custGeom>
                  <a:avLst/>
                  <a:gdLst>
                    <a:gd name="connsiteX0" fmla="*/ 90506 w 90792"/>
                    <a:gd name="connsiteY0" fmla="*/ 39777 h 90812"/>
                    <a:gd name="connsiteX1" fmla="*/ 51035 w 90792"/>
                    <a:gd name="connsiteY1" fmla="*/ 90525 h 90812"/>
                    <a:gd name="connsiteX2" fmla="*/ 287 w 90792"/>
                    <a:gd name="connsiteY2" fmla="*/ 51055 h 90812"/>
                    <a:gd name="connsiteX3" fmla="*/ 39758 w 90792"/>
                    <a:gd name="connsiteY3" fmla="*/ 306 h 90812"/>
                    <a:gd name="connsiteX4" fmla="*/ 90506 w 90792"/>
                    <a:gd name="connsiteY4" fmla="*/ 39777 h 90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2" h="90812">
                      <a:moveTo>
                        <a:pt x="90506" y="39777"/>
                      </a:moveTo>
                      <a:cubicBezTo>
                        <a:pt x="93325" y="65151"/>
                        <a:pt x="75000" y="87706"/>
                        <a:pt x="51035" y="90525"/>
                      </a:cubicBezTo>
                      <a:cubicBezTo>
                        <a:pt x="25661" y="93345"/>
                        <a:pt x="3106" y="75019"/>
                        <a:pt x="287" y="51055"/>
                      </a:cubicBezTo>
                      <a:cubicBezTo>
                        <a:pt x="-2532" y="25680"/>
                        <a:pt x="15793" y="3125"/>
                        <a:pt x="39758" y="306"/>
                      </a:cubicBezTo>
                      <a:cubicBezTo>
                        <a:pt x="65132" y="-2513"/>
                        <a:pt x="87687" y="14403"/>
                        <a:pt x="90506" y="397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BA7ADBA0-8C0C-476B-8A7B-8173A4103150}"/>
                    </a:ext>
                  </a:extLst>
                </p:cNvPr>
                <p:cNvSpPr/>
                <p:nvPr/>
              </p:nvSpPr>
              <p:spPr>
                <a:xfrm>
                  <a:off x="8277870" y="5492155"/>
                  <a:ext cx="90832" cy="91113"/>
                </a:xfrm>
                <a:custGeom>
                  <a:avLst/>
                  <a:gdLst>
                    <a:gd name="connsiteX0" fmla="*/ 90526 w 90832"/>
                    <a:gd name="connsiteY0" fmla="*/ 40079 h 91113"/>
                    <a:gd name="connsiteX1" fmla="*/ 51055 w 90832"/>
                    <a:gd name="connsiteY1" fmla="*/ 90827 h 91113"/>
                    <a:gd name="connsiteX2" fmla="*/ 306 w 90832"/>
                    <a:gd name="connsiteY2" fmla="*/ 51356 h 91113"/>
                    <a:gd name="connsiteX3" fmla="*/ 39777 w 90832"/>
                    <a:gd name="connsiteY3" fmla="*/ 608 h 91113"/>
                    <a:gd name="connsiteX4" fmla="*/ 90526 w 90832"/>
                    <a:gd name="connsiteY4" fmla="*/ 40079 h 91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2" h="91113">
                      <a:moveTo>
                        <a:pt x="90526" y="40079"/>
                      </a:moveTo>
                      <a:cubicBezTo>
                        <a:pt x="93345" y="65453"/>
                        <a:pt x="76429" y="88008"/>
                        <a:pt x="51055" y="90827"/>
                      </a:cubicBezTo>
                      <a:cubicBezTo>
                        <a:pt x="25681" y="93647"/>
                        <a:pt x="3126" y="75321"/>
                        <a:pt x="306" y="51356"/>
                      </a:cubicBezTo>
                      <a:cubicBezTo>
                        <a:pt x="-2513" y="27392"/>
                        <a:pt x="14403" y="3428"/>
                        <a:pt x="39777" y="608"/>
                      </a:cubicBezTo>
                      <a:cubicBezTo>
                        <a:pt x="63742" y="-3621"/>
                        <a:pt x="86297" y="14705"/>
                        <a:pt x="90526" y="4007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46C7640B-B4F0-42D9-871B-F85BC5139FDF}"/>
                    </a:ext>
                  </a:extLst>
                </p:cNvPr>
                <p:cNvSpPr/>
                <p:nvPr/>
              </p:nvSpPr>
              <p:spPr>
                <a:xfrm>
                  <a:off x="8430115" y="5474130"/>
                  <a:ext cx="90832" cy="90812"/>
                </a:xfrm>
                <a:custGeom>
                  <a:avLst/>
                  <a:gdLst>
                    <a:gd name="connsiteX0" fmla="*/ 90526 w 90832"/>
                    <a:gd name="connsiteY0" fmla="*/ 38368 h 90812"/>
                    <a:gd name="connsiteX1" fmla="*/ 51055 w 90832"/>
                    <a:gd name="connsiteY1" fmla="*/ 90526 h 90812"/>
                    <a:gd name="connsiteX2" fmla="*/ 306 w 90832"/>
                    <a:gd name="connsiteY2" fmla="*/ 51055 h 90812"/>
                    <a:gd name="connsiteX3" fmla="*/ 39778 w 90832"/>
                    <a:gd name="connsiteY3" fmla="*/ 307 h 90812"/>
                    <a:gd name="connsiteX4" fmla="*/ 90526 w 90832"/>
                    <a:gd name="connsiteY4" fmla="*/ 38368 h 90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2" h="90812">
                      <a:moveTo>
                        <a:pt x="90526" y="38368"/>
                      </a:moveTo>
                      <a:cubicBezTo>
                        <a:pt x="93345" y="63742"/>
                        <a:pt x="76429" y="86297"/>
                        <a:pt x="51055" y="90526"/>
                      </a:cubicBezTo>
                      <a:cubicBezTo>
                        <a:pt x="25681" y="93346"/>
                        <a:pt x="3126" y="75019"/>
                        <a:pt x="306" y="51055"/>
                      </a:cubicBezTo>
                      <a:cubicBezTo>
                        <a:pt x="-2512" y="27091"/>
                        <a:pt x="14403" y="3126"/>
                        <a:pt x="39778" y="307"/>
                      </a:cubicBezTo>
                      <a:cubicBezTo>
                        <a:pt x="63742" y="-2513"/>
                        <a:pt x="87706" y="14404"/>
                        <a:pt x="90526" y="3836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9699A873-19DF-4078-BE78-A4EF69DF6D8F}"/>
                    </a:ext>
                  </a:extLst>
                </p:cNvPr>
                <p:cNvSpPr/>
                <p:nvPr/>
              </p:nvSpPr>
              <p:spPr>
                <a:xfrm>
                  <a:off x="8583769" y="5452644"/>
                  <a:ext cx="89423" cy="91476"/>
                </a:xfrm>
                <a:custGeom>
                  <a:avLst/>
                  <a:gdLst>
                    <a:gd name="connsiteX0" fmla="*/ 89116 w 89423"/>
                    <a:gd name="connsiteY0" fmla="*/ 38709 h 91476"/>
                    <a:gd name="connsiteX1" fmla="*/ 51055 w 89423"/>
                    <a:gd name="connsiteY1" fmla="*/ 90867 h 91476"/>
                    <a:gd name="connsiteX2" fmla="*/ 307 w 89423"/>
                    <a:gd name="connsiteY2" fmla="*/ 52805 h 91476"/>
                    <a:gd name="connsiteX3" fmla="*/ 38368 w 89423"/>
                    <a:gd name="connsiteY3" fmla="*/ 648 h 91476"/>
                    <a:gd name="connsiteX4" fmla="*/ 89116 w 89423"/>
                    <a:gd name="connsiteY4" fmla="*/ 38709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423" h="91476">
                      <a:moveTo>
                        <a:pt x="89116" y="38709"/>
                      </a:moveTo>
                      <a:cubicBezTo>
                        <a:pt x="91936" y="64083"/>
                        <a:pt x="75019" y="86638"/>
                        <a:pt x="51055" y="90867"/>
                      </a:cubicBezTo>
                      <a:cubicBezTo>
                        <a:pt x="25681" y="95096"/>
                        <a:pt x="3126" y="76770"/>
                        <a:pt x="307" y="52805"/>
                      </a:cubicBezTo>
                      <a:cubicBezTo>
                        <a:pt x="-2513" y="27431"/>
                        <a:pt x="14404" y="4877"/>
                        <a:pt x="38368" y="648"/>
                      </a:cubicBezTo>
                      <a:cubicBezTo>
                        <a:pt x="62333" y="-3582"/>
                        <a:pt x="84887" y="13335"/>
                        <a:pt x="89116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578957AC-1CD7-4B4B-B650-DC3DCABB907D}"/>
                    </a:ext>
                  </a:extLst>
                </p:cNvPr>
                <p:cNvSpPr/>
                <p:nvPr/>
              </p:nvSpPr>
              <p:spPr>
                <a:xfrm>
                  <a:off x="8735711" y="5430090"/>
                  <a:ext cx="90066" cy="91476"/>
                </a:xfrm>
                <a:custGeom>
                  <a:avLst/>
                  <a:gdLst>
                    <a:gd name="connsiteX0" fmla="*/ 89419 w 90066"/>
                    <a:gd name="connsiteY0" fmla="*/ 38709 h 91476"/>
                    <a:gd name="connsiteX1" fmla="*/ 51358 w 90066"/>
                    <a:gd name="connsiteY1" fmla="*/ 90867 h 91476"/>
                    <a:gd name="connsiteX2" fmla="*/ 609 w 90066"/>
                    <a:gd name="connsiteY2" fmla="*/ 52806 h 91476"/>
                    <a:gd name="connsiteX3" fmla="*/ 38671 w 90066"/>
                    <a:gd name="connsiteY3" fmla="*/ 648 h 91476"/>
                    <a:gd name="connsiteX4" fmla="*/ 89419 w 90066"/>
                    <a:gd name="connsiteY4" fmla="*/ 38709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066" h="91476">
                      <a:moveTo>
                        <a:pt x="89419" y="38709"/>
                      </a:moveTo>
                      <a:cubicBezTo>
                        <a:pt x="93648" y="64083"/>
                        <a:pt x="76732" y="86638"/>
                        <a:pt x="51358" y="90867"/>
                      </a:cubicBezTo>
                      <a:cubicBezTo>
                        <a:pt x="25983" y="95096"/>
                        <a:pt x="3429" y="76770"/>
                        <a:pt x="609" y="52806"/>
                      </a:cubicBezTo>
                      <a:cubicBezTo>
                        <a:pt x="-3619" y="27431"/>
                        <a:pt x="14706" y="4876"/>
                        <a:pt x="38671" y="648"/>
                      </a:cubicBezTo>
                      <a:cubicBezTo>
                        <a:pt x="62635" y="-3581"/>
                        <a:pt x="85190" y="13335"/>
                        <a:pt x="89419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C4B70ED7-CDE9-4E13-90FC-C472E3A82003}"/>
                    </a:ext>
                  </a:extLst>
                </p:cNvPr>
                <p:cNvSpPr/>
                <p:nvPr/>
              </p:nvSpPr>
              <p:spPr>
                <a:xfrm>
                  <a:off x="8886508" y="5407535"/>
                  <a:ext cx="91514" cy="91476"/>
                </a:xfrm>
                <a:custGeom>
                  <a:avLst/>
                  <a:gdLst>
                    <a:gd name="connsiteX0" fmla="*/ 90867 w 91514"/>
                    <a:gd name="connsiteY0" fmla="*/ 38709 h 91476"/>
                    <a:gd name="connsiteX1" fmla="*/ 52806 w 91514"/>
                    <a:gd name="connsiteY1" fmla="*/ 90867 h 91476"/>
                    <a:gd name="connsiteX2" fmla="*/ 648 w 91514"/>
                    <a:gd name="connsiteY2" fmla="*/ 52806 h 91476"/>
                    <a:gd name="connsiteX3" fmla="*/ 38709 w 91514"/>
                    <a:gd name="connsiteY3" fmla="*/ 648 h 91476"/>
                    <a:gd name="connsiteX4" fmla="*/ 90867 w 91514"/>
                    <a:gd name="connsiteY4" fmla="*/ 38709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14" h="91476">
                      <a:moveTo>
                        <a:pt x="90867" y="38709"/>
                      </a:moveTo>
                      <a:cubicBezTo>
                        <a:pt x="95096" y="64083"/>
                        <a:pt x="78180" y="86638"/>
                        <a:pt x="52806" y="90867"/>
                      </a:cubicBezTo>
                      <a:cubicBezTo>
                        <a:pt x="27432" y="95096"/>
                        <a:pt x="4876" y="76770"/>
                        <a:pt x="648" y="52806"/>
                      </a:cubicBezTo>
                      <a:cubicBezTo>
                        <a:pt x="-3581" y="27431"/>
                        <a:pt x="13335" y="4877"/>
                        <a:pt x="38709" y="648"/>
                      </a:cubicBezTo>
                      <a:cubicBezTo>
                        <a:pt x="64083" y="-3581"/>
                        <a:pt x="86637" y="13335"/>
                        <a:pt x="90867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811C920A-19F7-47E9-94B8-DCA1BCC001C0}"/>
                    </a:ext>
                  </a:extLst>
                </p:cNvPr>
                <p:cNvSpPr/>
                <p:nvPr/>
              </p:nvSpPr>
              <p:spPr>
                <a:xfrm>
                  <a:off x="9040163" y="5384935"/>
                  <a:ext cx="90106" cy="91521"/>
                </a:xfrm>
                <a:custGeom>
                  <a:avLst/>
                  <a:gdLst>
                    <a:gd name="connsiteX0" fmla="*/ 89457 w 90106"/>
                    <a:gd name="connsiteY0" fmla="*/ 37344 h 91521"/>
                    <a:gd name="connsiteX1" fmla="*/ 52805 w 90106"/>
                    <a:gd name="connsiteY1" fmla="*/ 90912 h 91521"/>
                    <a:gd name="connsiteX2" fmla="*/ 648 w 90106"/>
                    <a:gd name="connsiteY2" fmla="*/ 52850 h 91521"/>
                    <a:gd name="connsiteX3" fmla="*/ 38708 w 90106"/>
                    <a:gd name="connsiteY3" fmla="*/ 692 h 91521"/>
                    <a:gd name="connsiteX4" fmla="*/ 89457 w 90106"/>
                    <a:gd name="connsiteY4" fmla="*/ 37344 h 915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6" h="91521">
                      <a:moveTo>
                        <a:pt x="89457" y="37344"/>
                      </a:moveTo>
                      <a:cubicBezTo>
                        <a:pt x="93686" y="62718"/>
                        <a:pt x="76770" y="85273"/>
                        <a:pt x="52805" y="90912"/>
                      </a:cubicBezTo>
                      <a:cubicBezTo>
                        <a:pt x="27431" y="95141"/>
                        <a:pt x="4877" y="76815"/>
                        <a:pt x="648" y="52850"/>
                      </a:cubicBezTo>
                      <a:cubicBezTo>
                        <a:pt x="-3582" y="27476"/>
                        <a:pt x="13334" y="4922"/>
                        <a:pt x="38708" y="692"/>
                      </a:cubicBezTo>
                      <a:cubicBezTo>
                        <a:pt x="61264" y="-3537"/>
                        <a:pt x="85228" y="11970"/>
                        <a:pt x="89457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77965E37-D1C8-47E8-890D-D5DE8A3CCDE9}"/>
                    </a:ext>
                  </a:extLst>
                </p:cNvPr>
                <p:cNvSpPr/>
                <p:nvPr/>
              </p:nvSpPr>
              <p:spPr>
                <a:xfrm>
                  <a:off x="9190996" y="5358152"/>
                  <a:ext cx="90108" cy="91560"/>
                </a:xfrm>
                <a:custGeom>
                  <a:avLst/>
                  <a:gdLst>
                    <a:gd name="connsiteX0" fmla="*/ 89459 w 90108"/>
                    <a:gd name="connsiteY0" fmla="*/ 37344 h 91560"/>
                    <a:gd name="connsiteX1" fmla="*/ 52807 w 90108"/>
                    <a:gd name="connsiteY1" fmla="*/ 90911 h 91560"/>
                    <a:gd name="connsiteX2" fmla="*/ 649 w 90108"/>
                    <a:gd name="connsiteY2" fmla="*/ 54260 h 91560"/>
                    <a:gd name="connsiteX3" fmla="*/ 37301 w 90108"/>
                    <a:gd name="connsiteY3" fmla="*/ 692 h 91560"/>
                    <a:gd name="connsiteX4" fmla="*/ 89459 w 90108"/>
                    <a:gd name="connsiteY4" fmla="*/ 37344 h 91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8" h="91560">
                      <a:moveTo>
                        <a:pt x="89459" y="37344"/>
                      </a:moveTo>
                      <a:cubicBezTo>
                        <a:pt x="93688" y="62718"/>
                        <a:pt x="76772" y="85273"/>
                        <a:pt x="52807" y="90911"/>
                      </a:cubicBezTo>
                      <a:cubicBezTo>
                        <a:pt x="28843" y="95141"/>
                        <a:pt x="4879" y="78224"/>
                        <a:pt x="649" y="54260"/>
                      </a:cubicBezTo>
                      <a:cubicBezTo>
                        <a:pt x="-3580" y="28886"/>
                        <a:pt x="13337" y="6331"/>
                        <a:pt x="37301" y="692"/>
                      </a:cubicBezTo>
                      <a:cubicBezTo>
                        <a:pt x="61266" y="-3537"/>
                        <a:pt x="85230" y="11970"/>
                        <a:pt x="89459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362C3DEA-C563-4A17-A43B-4812C19D1EC5}"/>
                    </a:ext>
                  </a:extLst>
                </p:cNvPr>
                <p:cNvSpPr/>
                <p:nvPr/>
              </p:nvSpPr>
              <p:spPr>
                <a:xfrm>
                  <a:off x="9341788" y="5330974"/>
                  <a:ext cx="90194" cy="90545"/>
                </a:xfrm>
                <a:custGeom>
                  <a:avLst/>
                  <a:gdLst>
                    <a:gd name="connsiteX0" fmla="*/ 89502 w 90194"/>
                    <a:gd name="connsiteY0" fmla="*/ 37738 h 90545"/>
                    <a:gd name="connsiteX1" fmla="*/ 52850 w 90194"/>
                    <a:gd name="connsiteY1" fmla="*/ 89896 h 90545"/>
                    <a:gd name="connsiteX2" fmla="*/ 692 w 90194"/>
                    <a:gd name="connsiteY2" fmla="*/ 53245 h 90545"/>
                    <a:gd name="connsiteX3" fmla="*/ 37344 w 90194"/>
                    <a:gd name="connsiteY3" fmla="*/ 1087 h 90545"/>
                    <a:gd name="connsiteX4" fmla="*/ 89502 w 90194"/>
                    <a:gd name="connsiteY4" fmla="*/ 37738 h 90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94" h="90545">
                      <a:moveTo>
                        <a:pt x="89502" y="37738"/>
                      </a:moveTo>
                      <a:cubicBezTo>
                        <a:pt x="93731" y="63112"/>
                        <a:pt x="78224" y="85667"/>
                        <a:pt x="52850" y="89896"/>
                      </a:cubicBezTo>
                      <a:cubicBezTo>
                        <a:pt x="28886" y="94125"/>
                        <a:pt x="4921" y="77209"/>
                        <a:pt x="692" y="53245"/>
                      </a:cubicBezTo>
                      <a:cubicBezTo>
                        <a:pt x="-3537" y="27870"/>
                        <a:pt x="11970" y="5315"/>
                        <a:pt x="37344" y="1087"/>
                      </a:cubicBezTo>
                      <a:cubicBezTo>
                        <a:pt x="61308" y="-4552"/>
                        <a:pt x="85273" y="12364"/>
                        <a:pt x="89502" y="377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46972BC4-FDC7-4981-897B-16A020F50907}"/>
                    </a:ext>
                  </a:extLst>
                </p:cNvPr>
                <p:cNvSpPr/>
                <p:nvPr/>
              </p:nvSpPr>
              <p:spPr>
                <a:xfrm>
                  <a:off x="9492624" y="5303217"/>
                  <a:ext cx="91604" cy="90107"/>
                </a:xfrm>
                <a:custGeom>
                  <a:avLst/>
                  <a:gdLst>
                    <a:gd name="connsiteX0" fmla="*/ 90912 w 91604"/>
                    <a:gd name="connsiteY0" fmla="*/ 37301 h 90107"/>
                    <a:gd name="connsiteX1" fmla="*/ 54260 w 91604"/>
                    <a:gd name="connsiteY1" fmla="*/ 89458 h 90107"/>
                    <a:gd name="connsiteX2" fmla="*/ 692 w 91604"/>
                    <a:gd name="connsiteY2" fmla="*/ 52807 h 90107"/>
                    <a:gd name="connsiteX3" fmla="*/ 37343 w 91604"/>
                    <a:gd name="connsiteY3" fmla="*/ 649 h 90107"/>
                    <a:gd name="connsiteX4" fmla="*/ 90912 w 91604"/>
                    <a:gd name="connsiteY4" fmla="*/ 37301 h 90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4" h="90107">
                      <a:moveTo>
                        <a:pt x="90912" y="37301"/>
                      </a:moveTo>
                      <a:cubicBezTo>
                        <a:pt x="95141" y="62675"/>
                        <a:pt x="79634" y="85230"/>
                        <a:pt x="54260" y="89458"/>
                      </a:cubicBezTo>
                      <a:cubicBezTo>
                        <a:pt x="30295" y="93688"/>
                        <a:pt x="6331" y="76772"/>
                        <a:pt x="692" y="52807"/>
                      </a:cubicBezTo>
                      <a:cubicBezTo>
                        <a:pt x="-3537" y="27433"/>
                        <a:pt x="11970" y="4878"/>
                        <a:pt x="37343" y="649"/>
                      </a:cubicBezTo>
                      <a:cubicBezTo>
                        <a:pt x="62718" y="-3580"/>
                        <a:pt x="85273" y="13336"/>
                        <a:pt x="90912" y="3730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42610161-E37B-410A-89D1-6220ED0FD7BA}"/>
                    </a:ext>
                  </a:extLst>
                </p:cNvPr>
                <p:cNvSpPr/>
                <p:nvPr/>
              </p:nvSpPr>
              <p:spPr>
                <a:xfrm>
                  <a:off x="9644867" y="5274981"/>
                  <a:ext cx="90197" cy="91997"/>
                </a:xfrm>
                <a:custGeom>
                  <a:avLst/>
                  <a:gdLst>
                    <a:gd name="connsiteX0" fmla="*/ 89504 w 90197"/>
                    <a:gd name="connsiteY0" fmla="*/ 37344 h 91997"/>
                    <a:gd name="connsiteX1" fmla="*/ 54262 w 90197"/>
                    <a:gd name="connsiteY1" fmla="*/ 90911 h 91997"/>
                    <a:gd name="connsiteX2" fmla="*/ 694 w 90197"/>
                    <a:gd name="connsiteY2" fmla="*/ 54260 h 91997"/>
                    <a:gd name="connsiteX3" fmla="*/ 35936 w 90197"/>
                    <a:gd name="connsiteY3" fmla="*/ 692 h 91997"/>
                    <a:gd name="connsiteX4" fmla="*/ 89504 w 90197"/>
                    <a:gd name="connsiteY4" fmla="*/ 37344 h 919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97" h="91997">
                      <a:moveTo>
                        <a:pt x="89504" y="37344"/>
                      </a:moveTo>
                      <a:cubicBezTo>
                        <a:pt x="93733" y="62718"/>
                        <a:pt x="78226" y="86683"/>
                        <a:pt x="54262" y="90911"/>
                      </a:cubicBezTo>
                      <a:cubicBezTo>
                        <a:pt x="30298" y="96550"/>
                        <a:pt x="6333" y="79634"/>
                        <a:pt x="694" y="54260"/>
                      </a:cubicBezTo>
                      <a:cubicBezTo>
                        <a:pt x="-3535" y="28886"/>
                        <a:pt x="11971" y="6331"/>
                        <a:pt x="35936" y="692"/>
                      </a:cubicBezTo>
                      <a:cubicBezTo>
                        <a:pt x="61310" y="-3537"/>
                        <a:pt x="83865" y="11970"/>
                        <a:pt x="89504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3AFD98A7-13AC-4336-A29A-D2C4E724F06E}"/>
                    </a:ext>
                  </a:extLst>
                </p:cNvPr>
                <p:cNvSpPr/>
                <p:nvPr/>
              </p:nvSpPr>
              <p:spPr>
                <a:xfrm>
                  <a:off x="9795306" y="5243966"/>
                  <a:ext cx="90988" cy="90593"/>
                </a:xfrm>
                <a:custGeom>
                  <a:avLst/>
                  <a:gdLst>
                    <a:gd name="connsiteX0" fmla="*/ 89899 w 90988"/>
                    <a:gd name="connsiteY0" fmla="*/ 35936 h 90593"/>
                    <a:gd name="connsiteX1" fmla="*/ 54657 w 90988"/>
                    <a:gd name="connsiteY1" fmla="*/ 89504 h 90593"/>
                    <a:gd name="connsiteX2" fmla="*/ 1090 w 90988"/>
                    <a:gd name="connsiteY2" fmla="*/ 54262 h 90593"/>
                    <a:gd name="connsiteX3" fmla="*/ 36332 w 90988"/>
                    <a:gd name="connsiteY3" fmla="*/ 694 h 90593"/>
                    <a:gd name="connsiteX4" fmla="*/ 89899 w 90988"/>
                    <a:gd name="connsiteY4" fmla="*/ 35936 h 90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988" h="90593">
                      <a:moveTo>
                        <a:pt x="89899" y="35936"/>
                      </a:moveTo>
                      <a:cubicBezTo>
                        <a:pt x="95538" y="59901"/>
                        <a:pt x="78622" y="85275"/>
                        <a:pt x="54657" y="89504"/>
                      </a:cubicBezTo>
                      <a:cubicBezTo>
                        <a:pt x="30693" y="95143"/>
                        <a:pt x="6729" y="78226"/>
                        <a:pt x="1090" y="54262"/>
                      </a:cubicBezTo>
                      <a:cubicBezTo>
                        <a:pt x="-4549" y="28888"/>
                        <a:pt x="12367" y="4923"/>
                        <a:pt x="36332" y="694"/>
                      </a:cubicBezTo>
                      <a:cubicBezTo>
                        <a:pt x="60296" y="-3535"/>
                        <a:pt x="84261" y="11972"/>
                        <a:pt x="89899" y="3593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3337F05C-159E-4FC6-B596-21403E3FF526}"/>
                    </a:ext>
                  </a:extLst>
                </p:cNvPr>
                <p:cNvSpPr/>
                <p:nvPr/>
              </p:nvSpPr>
              <p:spPr>
                <a:xfrm>
                  <a:off x="9944666" y="5212492"/>
                  <a:ext cx="91121" cy="91054"/>
                </a:xfrm>
                <a:custGeom>
                  <a:avLst/>
                  <a:gdLst>
                    <a:gd name="connsiteX0" fmla="*/ 89966 w 91121"/>
                    <a:gd name="connsiteY0" fmla="*/ 36398 h 91054"/>
                    <a:gd name="connsiteX1" fmla="*/ 54724 w 91121"/>
                    <a:gd name="connsiteY1" fmla="*/ 89965 h 91054"/>
                    <a:gd name="connsiteX2" fmla="*/ 1156 w 91121"/>
                    <a:gd name="connsiteY2" fmla="*/ 54723 h 91054"/>
                    <a:gd name="connsiteX3" fmla="*/ 36398 w 91121"/>
                    <a:gd name="connsiteY3" fmla="*/ 1156 h 91054"/>
                    <a:gd name="connsiteX4" fmla="*/ 89966 w 91121"/>
                    <a:gd name="connsiteY4" fmla="*/ 36398 h 91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1" h="91054">
                      <a:moveTo>
                        <a:pt x="89966" y="36398"/>
                      </a:moveTo>
                      <a:cubicBezTo>
                        <a:pt x="95604" y="60362"/>
                        <a:pt x="80098" y="85736"/>
                        <a:pt x="54724" y="89965"/>
                      </a:cubicBezTo>
                      <a:cubicBezTo>
                        <a:pt x="30760" y="95604"/>
                        <a:pt x="6795" y="78688"/>
                        <a:pt x="1156" y="54723"/>
                      </a:cubicBezTo>
                      <a:cubicBezTo>
                        <a:pt x="-4482" y="30759"/>
                        <a:pt x="11024" y="5385"/>
                        <a:pt x="36398" y="1156"/>
                      </a:cubicBezTo>
                      <a:cubicBezTo>
                        <a:pt x="61773" y="-4483"/>
                        <a:pt x="85736" y="11023"/>
                        <a:pt x="89966" y="3639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803C9B30-02FB-4A4B-AF3B-43E854FB541F}"/>
                    </a:ext>
                  </a:extLst>
                </p:cNvPr>
                <p:cNvSpPr/>
                <p:nvPr/>
              </p:nvSpPr>
              <p:spPr>
                <a:xfrm>
                  <a:off x="10096907" y="5180531"/>
                  <a:ext cx="89718" cy="90659"/>
                </a:xfrm>
                <a:custGeom>
                  <a:avLst/>
                  <a:gdLst>
                    <a:gd name="connsiteX0" fmla="*/ 88559 w 89718"/>
                    <a:gd name="connsiteY0" fmla="*/ 35936 h 90659"/>
                    <a:gd name="connsiteX1" fmla="*/ 54727 w 89718"/>
                    <a:gd name="connsiteY1" fmla="*/ 89504 h 90659"/>
                    <a:gd name="connsiteX2" fmla="*/ 1160 w 89718"/>
                    <a:gd name="connsiteY2" fmla="*/ 54262 h 90659"/>
                    <a:gd name="connsiteX3" fmla="*/ 34992 w 89718"/>
                    <a:gd name="connsiteY3" fmla="*/ 694 h 90659"/>
                    <a:gd name="connsiteX4" fmla="*/ 88559 w 89718"/>
                    <a:gd name="connsiteY4" fmla="*/ 35936 h 9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18" h="90659">
                      <a:moveTo>
                        <a:pt x="88559" y="35936"/>
                      </a:moveTo>
                      <a:cubicBezTo>
                        <a:pt x="94198" y="59901"/>
                        <a:pt x="78692" y="85275"/>
                        <a:pt x="54727" y="89504"/>
                      </a:cubicBezTo>
                      <a:cubicBezTo>
                        <a:pt x="30763" y="95143"/>
                        <a:pt x="5389" y="79636"/>
                        <a:pt x="1160" y="54262"/>
                      </a:cubicBezTo>
                      <a:cubicBezTo>
                        <a:pt x="-4479" y="30297"/>
                        <a:pt x="11027" y="4923"/>
                        <a:pt x="34992" y="694"/>
                      </a:cubicBezTo>
                      <a:cubicBezTo>
                        <a:pt x="58956" y="-3535"/>
                        <a:pt x="82921" y="11972"/>
                        <a:pt x="88559" y="3593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5C4D394F-2836-4E01-9678-906839628E43}"/>
                    </a:ext>
                  </a:extLst>
                </p:cNvPr>
                <p:cNvSpPr/>
                <p:nvPr/>
              </p:nvSpPr>
              <p:spPr>
                <a:xfrm>
                  <a:off x="10246332" y="5148978"/>
                  <a:ext cx="91129" cy="91199"/>
                </a:xfrm>
                <a:custGeom>
                  <a:avLst/>
                  <a:gdLst>
                    <a:gd name="connsiteX0" fmla="*/ 89969 w 91129"/>
                    <a:gd name="connsiteY0" fmla="*/ 35066 h 91199"/>
                    <a:gd name="connsiteX1" fmla="*/ 56138 w 91129"/>
                    <a:gd name="connsiteY1" fmla="*/ 90043 h 91199"/>
                    <a:gd name="connsiteX2" fmla="*/ 1160 w 91129"/>
                    <a:gd name="connsiteY2" fmla="*/ 54802 h 91199"/>
                    <a:gd name="connsiteX3" fmla="*/ 34992 w 91129"/>
                    <a:gd name="connsiteY3" fmla="*/ 1234 h 91199"/>
                    <a:gd name="connsiteX4" fmla="*/ 89969 w 91129"/>
                    <a:gd name="connsiteY4" fmla="*/ 35066 h 91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99">
                      <a:moveTo>
                        <a:pt x="89969" y="35066"/>
                      </a:moveTo>
                      <a:cubicBezTo>
                        <a:pt x="95608" y="59031"/>
                        <a:pt x="80101" y="84405"/>
                        <a:pt x="56138" y="90043"/>
                      </a:cubicBezTo>
                      <a:cubicBezTo>
                        <a:pt x="32173" y="95682"/>
                        <a:pt x="6799" y="80176"/>
                        <a:pt x="1160" y="54802"/>
                      </a:cubicBezTo>
                      <a:cubicBezTo>
                        <a:pt x="-4479" y="29428"/>
                        <a:pt x="11028" y="6873"/>
                        <a:pt x="34992" y="1234"/>
                      </a:cubicBezTo>
                      <a:cubicBezTo>
                        <a:pt x="60366" y="-4404"/>
                        <a:pt x="84331" y="9692"/>
                        <a:pt x="89969" y="350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2679F0A4-4B02-4BC6-9470-E19A8B4E015C}"/>
                    </a:ext>
                  </a:extLst>
                </p:cNvPr>
                <p:cNvSpPr/>
                <p:nvPr/>
              </p:nvSpPr>
              <p:spPr>
                <a:xfrm>
                  <a:off x="10395758" y="5112401"/>
                  <a:ext cx="91129" cy="91203"/>
                </a:xfrm>
                <a:custGeom>
                  <a:avLst/>
                  <a:gdLst>
                    <a:gd name="connsiteX0" fmla="*/ 89970 w 91129"/>
                    <a:gd name="connsiteY0" fmla="*/ 34992 h 91203"/>
                    <a:gd name="connsiteX1" fmla="*/ 56137 w 91129"/>
                    <a:gd name="connsiteY1" fmla="*/ 89969 h 91203"/>
                    <a:gd name="connsiteX2" fmla="*/ 1160 w 91129"/>
                    <a:gd name="connsiteY2" fmla="*/ 56137 h 91203"/>
                    <a:gd name="connsiteX3" fmla="*/ 34992 w 91129"/>
                    <a:gd name="connsiteY3" fmla="*/ 1160 h 91203"/>
                    <a:gd name="connsiteX4" fmla="*/ 89970 w 91129"/>
                    <a:gd name="connsiteY4" fmla="*/ 34992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203">
                      <a:moveTo>
                        <a:pt x="89970" y="34992"/>
                      </a:moveTo>
                      <a:cubicBezTo>
                        <a:pt x="95608" y="58956"/>
                        <a:pt x="80102" y="84330"/>
                        <a:pt x="56137" y="89969"/>
                      </a:cubicBezTo>
                      <a:cubicBezTo>
                        <a:pt x="32173" y="95608"/>
                        <a:pt x="6799" y="81511"/>
                        <a:pt x="1160" y="56137"/>
                      </a:cubicBezTo>
                      <a:cubicBezTo>
                        <a:pt x="-4479" y="32173"/>
                        <a:pt x="11028" y="6798"/>
                        <a:pt x="34992" y="1160"/>
                      </a:cubicBezTo>
                      <a:cubicBezTo>
                        <a:pt x="58957" y="-4479"/>
                        <a:pt x="84331" y="11028"/>
                        <a:pt x="89970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DA02437E-61D2-4234-BFF8-DC139A0BCF67}"/>
                    </a:ext>
                  </a:extLst>
                </p:cNvPr>
                <p:cNvSpPr/>
                <p:nvPr/>
              </p:nvSpPr>
              <p:spPr>
                <a:xfrm>
                  <a:off x="10545109" y="5075749"/>
                  <a:ext cx="91277" cy="91203"/>
                </a:xfrm>
                <a:custGeom>
                  <a:avLst/>
                  <a:gdLst>
                    <a:gd name="connsiteX0" fmla="*/ 90044 w 91277"/>
                    <a:gd name="connsiteY0" fmla="*/ 34992 h 91203"/>
                    <a:gd name="connsiteX1" fmla="*/ 56211 w 91277"/>
                    <a:gd name="connsiteY1" fmla="*/ 89969 h 91203"/>
                    <a:gd name="connsiteX2" fmla="*/ 1234 w 91277"/>
                    <a:gd name="connsiteY2" fmla="*/ 56137 h 91203"/>
                    <a:gd name="connsiteX3" fmla="*/ 35066 w 91277"/>
                    <a:gd name="connsiteY3" fmla="*/ 1160 h 91203"/>
                    <a:gd name="connsiteX4" fmla="*/ 90044 w 91277"/>
                    <a:gd name="connsiteY4" fmla="*/ 34992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277" h="91203">
                      <a:moveTo>
                        <a:pt x="90044" y="34992"/>
                      </a:moveTo>
                      <a:cubicBezTo>
                        <a:pt x="95683" y="58956"/>
                        <a:pt x="81586" y="84330"/>
                        <a:pt x="56211" y="89969"/>
                      </a:cubicBezTo>
                      <a:cubicBezTo>
                        <a:pt x="32247" y="95608"/>
                        <a:pt x="6872" y="81511"/>
                        <a:pt x="1234" y="56137"/>
                      </a:cubicBezTo>
                      <a:cubicBezTo>
                        <a:pt x="-4405" y="32173"/>
                        <a:pt x="9692" y="6798"/>
                        <a:pt x="35066" y="1160"/>
                      </a:cubicBezTo>
                      <a:cubicBezTo>
                        <a:pt x="59031" y="-4479"/>
                        <a:pt x="82995" y="11028"/>
                        <a:pt x="90044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D6406CDA-44E3-40A4-8E49-A7A0832C5AAD}"/>
                    </a:ext>
                  </a:extLst>
                </p:cNvPr>
                <p:cNvSpPr/>
                <p:nvPr/>
              </p:nvSpPr>
              <p:spPr>
                <a:xfrm>
                  <a:off x="10695940" y="5039098"/>
                  <a:ext cx="89876" cy="91203"/>
                </a:xfrm>
                <a:custGeom>
                  <a:avLst/>
                  <a:gdLst>
                    <a:gd name="connsiteX0" fmla="*/ 88638 w 89876"/>
                    <a:gd name="connsiteY0" fmla="*/ 34992 h 91203"/>
                    <a:gd name="connsiteX1" fmla="*/ 56216 w 89876"/>
                    <a:gd name="connsiteY1" fmla="*/ 89969 h 91203"/>
                    <a:gd name="connsiteX2" fmla="*/ 1239 w 89876"/>
                    <a:gd name="connsiteY2" fmla="*/ 56137 h 91203"/>
                    <a:gd name="connsiteX3" fmla="*/ 33661 w 89876"/>
                    <a:gd name="connsiteY3" fmla="*/ 1160 h 91203"/>
                    <a:gd name="connsiteX4" fmla="*/ 88638 w 89876"/>
                    <a:gd name="connsiteY4" fmla="*/ 34992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876" h="91203">
                      <a:moveTo>
                        <a:pt x="88638" y="34992"/>
                      </a:moveTo>
                      <a:cubicBezTo>
                        <a:pt x="94277" y="58956"/>
                        <a:pt x="80180" y="84331"/>
                        <a:pt x="56216" y="89969"/>
                      </a:cubicBezTo>
                      <a:cubicBezTo>
                        <a:pt x="32251" y="95608"/>
                        <a:pt x="6877" y="81511"/>
                        <a:pt x="1239" y="56137"/>
                      </a:cubicBezTo>
                      <a:cubicBezTo>
                        <a:pt x="-4400" y="32173"/>
                        <a:pt x="9697" y="6799"/>
                        <a:pt x="33661" y="1160"/>
                      </a:cubicBezTo>
                      <a:cubicBezTo>
                        <a:pt x="57626" y="-4479"/>
                        <a:pt x="81590" y="11028"/>
                        <a:pt x="88638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877C8DCF-8E7C-4D4F-A1FB-68D2ACEB64B4}"/>
                    </a:ext>
                  </a:extLst>
                </p:cNvPr>
                <p:cNvSpPr/>
                <p:nvPr/>
              </p:nvSpPr>
              <p:spPr>
                <a:xfrm>
                  <a:off x="10835260" y="4857000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20 h 93038"/>
                    <a:gd name="connsiteX2" fmla="*/ 45176 w 90285"/>
                    <a:gd name="connsiteY2" fmla="*/ 93039 h 93038"/>
                    <a:gd name="connsiteX3" fmla="*/ 67 w 90285"/>
                    <a:gd name="connsiteY3" fmla="*/ 46520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20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20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43F40D96-CE25-474E-8D39-B8D5ED3AD4FE}"/>
                    </a:ext>
                  </a:extLst>
                </p:cNvPr>
                <p:cNvSpPr/>
                <p:nvPr/>
              </p:nvSpPr>
              <p:spPr>
                <a:xfrm>
                  <a:off x="10835327" y="4699116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73138E69-4842-48B7-9392-4D9DD7C4E2C9}"/>
                    </a:ext>
                  </a:extLst>
                </p:cNvPr>
                <p:cNvSpPr/>
                <p:nvPr/>
              </p:nvSpPr>
              <p:spPr>
                <a:xfrm>
                  <a:off x="10835327" y="4541233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20 h 93038"/>
                    <a:gd name="connsiteX2" fmla="*/ 45110 w 90218"/>
                    <a:gd name="connsiteY2" fmla="*/ 93039 h 93038"/>
                    <a:gd name="connsiteX3" fmla="*/ 0 w 90218"/>
                    <a:gd name="connsiteY3" fmla="*/ 46520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20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20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F18DBDF2-FD84-4CAC-8D48-F8129FE5950C}"/>
                    </a:ext>
                  </a:extLst>
                </p:cNvPr>
                <p:cNvSpPr/>
                <p:nvPr/>
              </p:nvSpPr>
              <p:spPr>
                <a:xfrm>
                  <a:off x="10835260" y="4383349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8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8"/>
                        <a:pt x="45176" y="93038"/>
                      </a:cubicBezTo>
                      <a:cubicBezTo>
                        <a:pt x="19802" y="93038"/>
                        <a:pt x="67" y="71893"/>
                        <a:pt x="67" y="46519"/>
                      </a:cubicBezTo>
                      <a:cubicBezTo>
                        <a:pt x="-1343" y="19736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A6F1AD59-2D4C-4D9C-9CA2-E0339C355EA9}"/>
                    </a:ext>
                  </a:extLst>
                </p:cNvPr>
                <p:cNvSpPr/>
                <p:nvPr/>
              </p:nvSpPr>
              <p:spPr>
                <a:xfrm>
                  <a:off x="10835327" y="4224056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F42A9C28-D321-40CD-B30C-81C177C4DD1C}"/>
                    </a:ext>
                  </a:extLst>
                </p:cNvPr>
                <p:cNvSpPr/>
                <p:nvPr/>
              </p:nvSpPr>
              <p:spPr>
                <a:xfrm>
                  <a:off x="10835327" y="4066172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F0F61B4D-EDA8-4E0B-97EF-F8FD099C3D14}"/>
                    </a:ext>
                  </a:extLst>
                </p:cNvPr>
                <p:cNvSpPr/>
                <p:nvPr/>
              </p:nvSpPr>
              <p:spPr>
                <a:xfrm>
                  <a:off x="10835260" y="3908289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C80B4284-A87D-4083-A8D5-C4CCD59C3494}"/>
                    </a:ext>
                  </a:extLst>
                </p:cNvPr>
                <p:cNvSpPr/>
                <p:nvPr/>
              </p:nvSpPr>
              <p:spPr>
                <a:xfrm>
                  <a:off x="10835260" y="3750405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8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8"/>
                        <a:pt x="45176" y="93038"/>
                      </a:cubicBezTo>
                      <a:cubicBezTo>
                        <a:pt x="19802" y="93038"/>
                        <a:pt x="67" y="71893"/>
                        <a:pt x="67" y="46519"/>
                      </a:cubicBezTo>
                      <a:cubicBezTo>
                        <a:pt x="-1343" y="1973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C2AA9FE5-96B9-4E00-A662-F532F1F36CFD}"/>
                    </a:ext>
                  </a:extLst>
                </p:cNvPr>
                <p:cNvSpPr/>
                <p:nvPr/>
              </p:nvSpPr>
              <p:spPr>
                <a:xfrm>
                  <a:off x="10835260" y="3591112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696E581F-0764-4296-A4D3-64563822D55A}"/>
                    </a:ext>
                  </a:extLst>
                </p:cNvPr>
                <p:cNvSpPr/>
                <p:nvPr/>
              </p:nvSpPr>
              <p:spPr>
                <a:xfrm>
                  <a:off x="10835327" y="3433229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8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8"/>
                        <a:pt x="45110" y="93038"/>
                      </a:cubicBez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81518F45-1513-4654-9CC5-4FB45C808ADC}"/>
                    </a:ext>
                  </a:extLst>
                </p:cNvPr>
                <p:cNvSpPr/>
                <p:nvPr/>
              </p:nvSpPr>
              <p:spPr>
                <a:xfrm>
                  <a:off x="10835260" y="3275345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8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8"/>
                        <a:pt x="45176" y="93038"/>
                      </a:cubicBezTo>
                      <a:cubicBezTo>
                        <a:pt x="19802" y="93038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4349667D-5640-44BA-B119-477C791C7D2D}"/>
                    </a:ext>
                  </a:extLst>
                </p:cNvPr>
                <p:cNvSpPr/>
                <p:nvPr/>
              </p:nvSpPr>
              <p:spPr>
                <a:xfrm>
                  <a:off x="10835260" y="3117461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19736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E6281E51-CC01-4BAB-8791-A2838461F57A}"/>
                    </a:ext>
                  </a:extLst>
                </p:cNvPr>
                <p:cNvSpPr/>
                <p:nvPr/>
              </p:nvSpPr>
              <p:spPr>
                <a:xfrm>
                  <a:off x="10835260" y="2958168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8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8"/>
                        <a:pt x="45176" y="93038"/>
                      </a:cubicBezTo>
                      <a:cubicBezTo>
                        <a:pt x="19802" y="93038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012EAA4A-E9C7-4498-A50C-F5D835921B18}"/>
                    </a:ext>
                  </a:extLst>
                </p:cNvPr>
                <p:cNvSpPr/>
                <p:nvPr/>
              </p:nvSpPr>
              <p:spPr>
                <a:xfrm>
                  <a:off x="10835327" y="2800285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954FF017-FBB2-4F21-9465-995A62BAFD1A}"/>
                    </a:ext>
                  </a:extLst>
                </p:cNvPr>
                <p:cNvSpPr/>
                <p:nvPr/>
              </p:nvSpPr>
              <p:spPr>
                <a:xfrm>
                  <a:off x="10835327" y="2642401"/>
                  <a:ext cx="90218" cy="93038"/>
                </a:xfrm>
                <a:custGeom>
                  <a:avLst/>
                  <a:gdLst>
                    <a:gd name="connsiteX0" fmla="*/ 45110 w 90218"/>
                    <a:gd name="connsiteY0" fmla="*/ 0 h 93038"/>
                    <a:gd name="connsiteX1" fmla="*/ 90219 w 90218"/>
                    <a:gd name="connsiteY1" fmla="*/ 46519 h 93038"/>
                    <a:gd name="connsiteX2" fmla="*/ 45110 w 90218"/>
                    <a:gd name="connsiteY2" fmla="*/ 93039 h 93038"/>
                    <a:gd name="connsiteX3" fmla="*/ 0 w 90218"/>
                    <a:gd name="connsiteY3" fmla="*/ 46519 h 93038"/>
                    <a:gd name="connsiteX4" fmla="*/ 45110 w 90218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8" h="93038">
                      <a:moveTo>
                        <a:pt x="45110" y="0"/>
                      </a:move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24DFCA1F-6AF3-4FC6-8FE1-3D78E7460DB5}"/>
                    </a:ext>
                  </a:extLst>
                </p:cNvPr>
                <p:cNvSpPr/>
                <p:nvPr/>
              </p:nvSpPr>
              <p:spPr>
                <a:xfrm>
                  <a:off x="10835260" y="2484518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F8393C1C-6512-4587-9611-2746773E44D6}"/>
                    </a:ext>
                  </a:extLst>
                </p:cNvPr>
                <p:cNvSpPr/>
                <p:nvPr/>
              </p:nvSpPr>
              <p:spPr>
                <a:xfrm>
                  <a:off x="10835260" y="2326634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1973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F908CF99-D683-4338-B1E5-4C8FD6950E1C}"/>
                    </a:ext>
                  </a:extLst>
                </p:cNvPr>
                <p:cNvSpPr/>
                <p:nvPr/>
              </p:nvSpPr>
              <p:spPr>
                <a:xfrm>
                  <a:off x="10835260" y="2167341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7F145FC7-BD07-41D8-8444-C31B59888C90}"/>
                    </a:ext>
                  </a:extLst>
                </p:cNvPr>
                <p:cNvSpPr/>
                <p:nvPr/>
              </p:nvSpPr>
              <p:spPr>
                <a:xfrm>
                  <a:off x="10835260" y="2009457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DDAD333C-20C6-4069-9801-D79F14C94C73}"/>
                    </a:ext>
                  </a:extLst>
                </p:cNvPr>
                <p:cNvSpPr/>
                <p:nvPr/>
              </p:nvSpPr>
              <p:spPr>
                <a:xfrm>
                  <a:off x="10835260" y="1851574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2114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A062A713-A213-4928-942B-560ED6776615}"/>
                    </a:ext>
                  </a:extLst>
                </p:cNvPr>
                <p:cNvSpPr/>
                <p:nvPr/>
              </p:nvSpPr>
              <p:spPr>
                <a:xfrm>
                  <a:off x="10835260" y="1693690"/>
                  <a:ext cx="90285" cy="93038"/>
                </a:xfrm>
                <a:custGeom>
                  <a:avLst/>
                  <a:gdLst>
                    <a:gd name="connsiteX0" fmla="*/ 45176 w 90285"/>
                    <a:gd name="connsiteY0" fmla="*/ 0 h 93038"/>
                    <a:gd name="connsiteX1" fmla="*/ 90285 w 90285"/>
                    <a:gd name="connsiteY1" fmla="*/ 46519 h 93038"/>
                    <a:gd name="connsiteX2" fmla="*/ 45176 w 90285"/>
                    <a:gd name="connsiteY2" fmla="*/ 93039 h 93038"/>
                    <a:gd name="connsiteX3" fmla="*/ 67 w 90285"/>
                    <a:gd name="connsiteY3" fmla="*/ 46519 h 93038"/>
                    <a:gd name="connsiteX4" fmla="*/ 45176 w 90285"/>
                    <a:gd name="connsiteY4" fmla="*/ 0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76" y="0"/>
                      </a:moveTo>
                      <a:cubicBezTo>
                        <a:pt x="70550" y="0"/>
                        <a:pt x="90285" y="21145"/>
                        <a:pt x="90285" y="46519"/>
                      </a:cubicBezTo>
                      <a:cubicBezTo>
                        <a:pt x="90285" y="71893"/>
                        <a:pt x="70550" y="93039"/>
                        <a:pt x="45176" y="93039"/>
                      </a:cubicBezTo>
                      <a:cubicBezTo>
                        <a:pt x="19802" y="93039"/>
                        <a:pt x="67" y="71893"/>
                        <a:pt x="67" y="46519"/>
                      </a:cubicBezTo>
                      <a:cubicBezTo>
                        <a:pt x="-1343" y="19735"/>
                        <a:pt x="19802" y="0"/>
                        <a:pt x="45176" y="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F4F2E35A-F162-4D4A-854B-FE69B48E656F}"/>
                    </a:ext>
                  </a:extLst>
                </p:cNvPr>
                <p:cNvSpPr/>
                <p:nvPr/>
              </p:nvSpPr>
              <p:spPr>
                <a:xfrm>
                  <a:off x="10694605" y="1512092"/>
                  <a:ext cx="90273" cy="91129"/>
                </a:xfrm>
                <a:custGeom>
                  <a:avLst/>
                  <a:gdLst>
                    <a:gd name="connsiteX0" fmla="*/ 1163 w 90273"/>
                    <a:gd name="connsiteY0" fmla="*/ 34992 h 91129"/>
                    <a:gd name="connsiteX1" fmla="*/ 56141 w 90273"/>
                    <a:gd name="connsiteY1" fmla="*/ 1160 h 91129"/>
                    <a:gd name="connsiteX2" fmla="*/ 88563 w 90273"/>
                    <a:gd name="connsiteY2" fmla="*/ 56137 h 91129"/>
                    <a:gd name="connsiteX3" fmla="*/ 33586 w 90273"/>
                    <a:gd name="connsiteY3" fmla="*/ 89969 h 91129"/>
                    <a:gd name="connsiteX4" fmla="*/ 1163 w 90273"/>
                    <a:gd name="connsiteY4" fmla="*/ 34992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73" h="91129">
                      <a:moveTo>
                        <a:pt x="1163" y="34992"/>
                      </a:moveTo>
                      <a:cubicBezTo>
                        <a:pt x="6802" y="11027"/>
                        <a:pt x="32176" y="-4479"/>
                        <a:pt x="56141" y="1160"/>
                      </a:cubicBezTo>
                      <a:cubicBezTo>
                        <a:pt x="80106" y="6798"/>
                        <a:pt x="95612" y="32173"/>
                        <a:pt x="88563" y="56137"/>
                      </a:cubicBezTo>
                      <a:cubicBezTo>
                        <a:pt x="82924" y="80102"/>
                        <a:pt x="57550" y="95608"/>
                        <a:pt x="33586" y="89969"/>
                      </a:cubicBezTo>
                      <a:cubicBezTo>
                        <a:pt x="11031" y="84331"/>
                        <a:pt x="-4475" y="60366"/>
                        <a:pt x="1163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353EA140-EB08-42D9-A80F-709148092D3D}"/>
                    </a:ext>
                  </a:extLst>
                </p:cNvPr>
                <p:cNvSpPr/>
                <p:nvPr/>
              </p:nvSpPr>
              <p:spPr>
                <a:xfrm>
                  <a:off x="10545184" y="1476850"/>
                  <a:ext cx="91129" cy="91129"/>
                </a:xfrm>
                <a:custGeom>
                  <a:avLst/>
                  <a:gdLst>
                    <a:gd name="connsiteX0" fmla="*/ 1160 w 91129"/>
                    <a:gd name="connsiteY0" fmla="*/ 34992 h 91129"/>
                    <a:gd name="connsiteX1" fmla="*/ 56137 w 91129"/>
                    <a:gd name="connsiteY1" fmla="*/ 1160 h 91129"/>
                    <a:gd name="connsiteX2" fmla="*/ 89969 w 91129"/>
                    <a:gd name="connsiteY2" fmla="*/ 56137 h 91129"/>
                    <a:gd name="connsiteX3" fmla="*/ 34992 w 91129"/>
                    <a:gd name="connsiteY3" fmla="*/ 89969 h 91129"/>
                    <a:gd name="connsiteX4" fmla="*/ 1160 w 91129"/>
                    <a:gd name="connsiteY4" fmla="*/ 34992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29">
                      <a:moveTo>
                        <a:pt x="1160" y="34992"/>
                      </a:moveTo>
                      <a:cubicBezTo>
                        <a:pt x="6798" y="11027"/>
                        <a:pt x="32173" y="-4479"/>
                        <a:pt x="56137" y="1160"/>
                      </a:cubicBezTo>
                      <a:cubicBezTo>
                        <a:pt x="80101" y="6798"/>
                        <a:pt x="95608" y="32173"/>
                        <a:pt x="89969" y="56137"/>
                      </a:cubicBezTo>
                      <a:cubicBezTo>
                        <a:pt x="84330" y="80102"/>
                        <a:pt x="58956" y="95608"/>
                        <a:pt x="34992" y="89969"/>
                      </a:cubicBezTo>
                      <a:cubicBezTo>
                        <a:pt x="11028" y="82921"/>
                        <a:pt x="-4479" y="58956"/>
                        <a:pt x="1160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01E0285B-FFB5-45AB-8D1E-19055967956F}"/>
                    </a:ext>
                  </a:extLst>
                </p:cNvPr>
                <p:cNvSpPr/>
                <p:nvPr/>
              </p:nvSpPr>
              <p:spPr>
                <a:xfrm>
                  <a:off x="10395758" y="1440199"/>
                  <a:ext cx="91129" cy="91129"/>
                </a:xfrm>
                <a:custGeom>
                  <a:avLst/>
                  <a:gdLst>
                    <a:gd name="connsiteX0" fmla="*/ 1160 w 91129"/>
                    <a:gd name="connsiteY0" fmla="*/ 34992 h 91129"/>
                    <a:gd name="connsiteX1" fmla="*/ 56137 w 91129"/>
                    <a:gd name="connsiteY1" fmla="*/ 1160 h 91129"/>
                    <a:gd name="connsiteX2" fmla="*/ 89970 w 91129"/>
                    <a:gd name="connsiteY2" fmla="*/ 56137 h 91129"/>
                    <a:gd name="connsiteX3" fmla="*/ 34992 w 91129"/>
                    <a:gd name="connsiteY3" fmla="*/ 89969 h 91129"/>
                    <a:gd name="connsiteX4" fmla="*/ 1160 w 91129"/>
                    <a:gd name="connsiteY4" fmla="*/ 34992 h 91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29">
                      <a:moveTo>
                        <a:pt x="1160" y="34992"/>
                      </a:moveTo>
                      <a:cubicBezTo>
                        <a:pt x="6799" y="11028"/>
                        <a:pt x="30763" y="-4479"/>
                        <a:pt x="56137" y="1160"/>
                      </a:cubicBezTo>
                      <a:cubicBezTo>
                        <a:pt x="80102" y="6799"/>
                        <a:pt x="95608" y="32173"/>
                        <a:pt x="89970" y="56137"/>
                      </a:cubicBezTo>
                      <a:cubicBezTo>
                        <a:pt x="84331" y="80102"/>
                        <a:pt x="60366" y="95608"/>
                        <a:pt x="34992" y="89969"/>
                      </a:cubicBezTo>
                      <a:cubicBezTo>
                        <a:pt x="11028" y="84331"/>
                        <a:pt x="-4479" y="58956"/>
                        <a:pt x="1160" y="3499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AEA0A9B2-A8D8-42DE-8FCA-B86E181ABC44}"/>
                    </a:ext>
                  </a:extLst>
                </p:cNvPr>
                <p:cNvSpPr/>
                <p:nvPr/>
              </p:nvSpPr>
              <p:spPr>
                <a:xfrm>
                  <a:off x="10246336" y="1403617"/>
                  <a:ext cx="91125" cy="91058"/>
                </a:xfrm>
                <a:custGeom>
                  <a:avLst/>
                  <a:gdLst>
                    <a:gd name="connsiteX0" fmla="*/ 1156 w 91125"/>
                    <a:gd name="connsiteY0" fmla="*/ 36332 h 91058"/>
                    <a:gd name="connsiteX1" fmla="*/ 56134 w 91125"/>
                    <a:gd name="connsiteY1" fmla="*/ 1090 h 91058"/>
                    <a:gd name="connsiteX2" fmla="*/ 89965 w 91125"/>
                    <a:gd name="connsiteY2" fmla="*/ 56067 h 91058"/>
                    <a:gd name="connsiteX3" fmla="*/ 36398 w 91125"/>
                    <a:gd name="connsiteY3" fmla="*/ 89899 h 91058"/>
                    <a:gd name="connsiteX4" fmla="*/ 1156 w 91125"/>
                    <a:gd name="connsiteY4" fmla="*/ 36332 h 910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5" h="91058">
                      <a:moveTo>
                        <a:pt x="1156" y="36332"/>
                      </a:moveTo>
                      <a:cubicBezTo>
                        <a:pt x="6795" y="12367"/>
                        <a:pt x="30759" y="-4549"/>
                        <a:pt x="56134" y="1090"/>
                      </a:cubicBezTo>
                      <a:cubicBezTo>
                        <a:pt x="80098" y="6728"/>
                        <a:pt x="95605" y="32102"/>
                        <a:pt x="89965" y="56067"/>
                      </a:cubicBezTo>
                      <a:cubicBezTo>
                        <a:pt x="84327" y="80031"/>
                        <a:pt x="60363" y="95538"/>
                        <a:pt x="36398" y="89899"/>
                      </a:cubicBezTo>
                      <a:cubicBezTo>
                        <a:pt x="11024" y="84260"/>
                        <a:pt x="-4483" y="60296"/>
                        <a:pt x="1156" y="3633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4A874CA1-00B5-4D4F-AA6B-0EFE418AD71B}"/>
                    </a:ext>
                  </a:extLst>
                </p:cNvPr>
                <p:cNvSpPr/>
                <p:nvPr/>
              </p:nvSpPr>
              <p:spPr>
                <a:xfrm>
                  <a:off x="10095961" y="1371195"/>
                  <a:ext cx="89255" cy="90988"/>
                </a:xfrm>
                <a:custGeom>
                  <a:avLst/>
                  <a:gdLst>
                    <a:gd name="connsiteX0" fmla="*/ 696 w 89255"/>
                    <a:gd name="connsiteY0" fmla="*/ 36332 h 90988"/>
                    <a:gd name="connsiteX1" fmla="*/ 54264 w 89255"/>
                    <a:gd name="connsiteY1" fmla="*/ 1090 h 90988"/>
                    <a:gd name="connsiteX2" fmla="*/ 88096 w 89255"/>
                    <a:gd name="connsiteY2" fmla="*/ 54657 h 90988"/>
                    <a:gd name="connsiteX3" fmla="*/ 34529 w 89255"/>
                    <a:gd name="connsiteY3" fmla="*/ 89899 h 90988"/>
                    <a:gd name="connsiteX4" fmla="*/ 696 w 89255"/>
                    <a:gd name="connsiteY4" fmla="*/ 36332 h 9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255" h="90988">
                      <a:moveTo>
                        <a:pt x="696" y="36332"/>
                      </a:moveTo>
                      <a:cubicBezTo>
                        <a:pt x="6335" y="12367"/>
                        <a:pt x="30300" y="-4549"/>
                        <a:pt x="54264" y="1090"/>
                      </a:cubicBezTo>
                      <a:cubicBezTo>
                        <a:pt x="78228" y="6728"/>
                        <a:pt x="93735" y="30693"/>
                        <a:pt x="88096" y="54657"/>
                      </a:cubicBezTo>
                      <a:cubicBezTo>
                        <a:pt x="82457" y="78622"/>
                        <a:pt x="58493" y="95538"/>
                        <a:pt x="34529" y="89899"/>
                      </a:cubicBezTo>
                      <a:cubicBezTo>
                        <a:pt x="11973" y="85670"/>
                        <a:pt x="-3533" y="61706"/>
                        <a:pt x="696" y="3633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3AA89063-C5BE-4618-8D3C-1ABAD8273EC0}"/>
                    </a:ext>
                  </a:extLst>
                </p:cNvPr>
                <p:cNvSpPr/>
                <p:nvPr/>
              </p:nvSpPr>
              <p:spPr>
                <a:xfrm>
                  <a:off x="9946075" y="1340182"/>
                  <a:ext cx="90659" cy="90988"/>
                </a:xfrm>
                <a:custGeom>
                  <a:avLst/>
                  <a:gdLst>
                    <a:gd name="connsiteX0" fmla="*/ 1156 w 90659"/>
                    <a:gd name="connsiteY0" fmla="*/ 36332 h 90988"/>
                    <a:gd name="connsiteX1" fmla="*/ 54724 w 90659"/>
                    <a:gd name="connsiteY1" fmla="*/ 1090 h 90988"/>
                    <a:gd name="connsiteX2" fmla="*/ 89965 w 90659"/>
                    <a:gd name="connsiteY2" fmla="*/ 54657 h 90988"/>
                    <a:gd name="connsiteX3" fmla="*/ 36398 w 90659"/>
                    <a:gd name="connsiteY3" fmla="*/ 89899 h 90988"/>
                    <a:gd name="connsiteX4" fmla="*/ 1156 w 90659"/>
                    <a:gd name="connsiteY4" fmla="*/ 36332 h 9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659" h="90988">
                      <a:moveTo>
                        <a:pt x="1156" y="36332"/>
                      </a:moveTo>
                      <a:cubicBezTo>
                        <a:pt x="6794" y="12367"/>
                        <a:pt x="30759" y="-4549"/>
                        <a:pt x="54724" y="1090"/>
                      </a:cubicBezTo>
                      <a:cubicBezTo>
                        <a:pt x="78688" y="6728"/>
                        <a:pt x="94194" y="30693"/>
                        <a:pt x="89965" y="54657"/>
                      </a:cubicBezTo>
                      <a:cubicBezTo>
                        <a:pt x="84326" y="78622"/>
                        <a:pt x="60363" y="95538"/>
                        <a:pt x="36398" y="89899"/>
                      </a:cubicBezTo>
                      <a:cubicBezTo>
                        <a:pt x="11024" y="84260"/>
                        <a:pt x="-4483" y="60296"/>
                        <a:pt x="1156" y="36332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24112C59-B62F-403F-916B-755C5903B736}"/>
                    </a:ext>
                  </a:extLst>
                </p:cNvPr>
                <p:cNvSpPr/>
                <p:nvPr/>
              </p:nvSpPr>
              <p:spPr>
                <a:xfrm>
                  <a:off x="9795306" y="1307693"/>
                  <a:ext cx="90988" cy="91055"/>
                </a:xfrm>
                <a:custGeom>
                  <a:avLst/>
                  <a:gdLst>
                    <a:gd name="connsiteX0" fmla="*/ 1090 w 90988"/>
                    <a:gd name="connsiteY0" fmla="*/ 36398 h 91055"/>
                    <a:gd name="connsiteX1" fmla="*/ 54657 w 90988"/>
                    <a:gd name="connsiteY1" fmla="*/ 1156 h 91055"/>
                    <a:gd name="connsiteX2" fmla="*/ 89899 w 90988"/>
                    <a:gd name="connsiteY2" fmla="*/ 54724 h 91055"/>
                    <a:gd name="connsiteX3" fmla="*/ 36332 w 90988"/>
                    <a:gd name="connsiteY3" fmla="*/ 89966 h 91055"/>
                    <a:gd name="connsiteX4" fmla="*/ 1090 w 90988"/>
                    <a:gd name="connsiteY4" fmla="*/ 36398 h 91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988" h="91055">
                      <a:moveTo>
                        <a:pt x="1090" y="36398"/>
                      </a:moveTo>
                      <a:cubicBezTo>
                        <a:pt x="6729" y="11024"/>
                        <a:pt x="29283" y="-4483"/>
                        <a:pt x="54657" y="1156"/>
                      </a:cubicBezTo>
                      <a:cubicBezTo>
                        <a:pt x="78622" y="6795"/>
                        <a:pt x="95538" y="30759"/>
                        <a:pt x="89899" y="54724"/>
                      </a:cubicBezTo>
                      <a:cubicBezTo>
                        <a:pt x="84261" y="78688"/>
                        <a:pt x="60296" y="95604"/>
                        <a:pt x="36332" y="89966"/>
                      </a:cubicBezTo>
                      <a:cubicBezTo>
                        <a:pt x="12367" y="85736"/>
                        <a:pt x="-4549" y="61772"/>
                        <a:pt x="1090" y="3639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FAE5F1A0-51BD-40FD-A686-38444C5CD60F}"/>
                    </a:ext>
                  </a:extLst>
                </p:cNvPr>
                <p:cNvSpPr/>
                <p:nvPr/>
              </p:nvSpPr>
              <p:spPr>
                <a:xfrm>
                  <a:off x="9644867" y="1275777"/>
                  <a:ext cx="90593" cy="90614"/>
                </a:xfrm>
                <a:custGeom>
                  <a:avLst/>
                  <a:gdLst>
                    <a:gd name="connsiteX0" fmla="*/ 694 w 90593"/>
                    <a:gd name="connsiteY0" fmla="*/ 37301 h 90614"/>
                    <a:gd name="connsiteX1" fmla="*/ 54262 w 90593"/>
                    <a:gd name="connsiteY1" fmla="*/ 649 h 90614"/>
                    <a:gd name="connsiteX2" fmla="*/ 89504 w 90593"/>
                    <a:gd name="connsiteY2" fmla="*/ 54217 h 90614"/>
                    <a:gd name="connsiteX3" fmla="*/ 35936 w 90593"/>
                    <a:gd name="connsiteY3" fmla="*/ 89459 h 90614"/>
                    <a:gd name="connsiteX4" fmla="*/ 694 w 90593"/>
                    <a:gd name="connsiteY4" fmla="*/ 37301 h 90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93" h="90614">
                      <a:moveTo>
                        <a:pt x="694" y="37301"/>
                      </a:moveTo>
                      <a:cubicBezTo>
                        <a:pt x="4923" y="13336"/>
                        <a:pt x="28888" y="-3580"/>
                        <a:pt x="54262" y="649"/>
                      </a:cubicBezTo>
                      <a:cubicBezTo>
                        <a:pt x="78226" y="6288"/>
                        <a:pt x="95143" y="30252"/>
                        <a:pt x="89504" y="54217"/>
                      </a:cubicBezTo>
                      <a:cubicBezTo>
                        <a:pt x="85275" y="79591"/>
                        <a:pt x="61310" y="95097"/>
                        <a:pt x="35936" y="89459"/>
                      </a:cubicBezTo>
                      <a:cubicBezTo>
                        <a:pt x="11971" y="85230"/>
                        <a:pt x="-3535" y="62675"/>
                        <a:pt x="694" y="3730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BF831E0A-D477-4351-9136-691475F54AF2}"/>
                    </a:ext>
                  </a:extLst>
                </p:cNvPr>
                <p:cNvSpPr/>
                <p:nvPr/>
              </p:nvSpPr>
              <p:spPr>
                <a:xfrm>
                  <a:off x="9493639" y="1248950"/>
                  <a:ext cx="91955" cy="90194"/>
                </a:xfrm>
                <a:custGeom>
                  <a:avLst/>
                  <a:gdLst>
                    <a:gd name="connsiteX0" fmla="*/ 1086 w 91955"/>
                    <a:gd name="connsiteY0" fmla="*/ 37344 h 90194"/>
                    <a:gd name="connsiteX1" fmla="*/ 54655 w 91955"/>
                    <a:gd name="connsiteY1" fmla="*/ 692 h 90194"/>
                    <a:gd name="connsiteX2" fmla="*/ 91306 w 91955"/>
                    <a:gd name="connsiteY2" fmla="*/ 52850 h 90194"/>
                    <a:gd name="connsiteX3" fmla="*/ 37738 w 91955"/>
                    <a:gd name="connsiteY3" fmla="*/ 89502 h 90194"/>
                    <a:gd name="connsiteX4" fmla="*/ 1086 w 91955"/>
                    <a:gd name="connsiteY4" fmla="*/ 37344 h 90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955" h="90194">
                      <a:moveTo>
                        <a:pt x="1086" y="37344"/>
                      </a:moveTo>
                      <a:cubicBezTo>
                        <a:pt x="5316" y="11970"/>
                        <a:pt x="29280" y="-3537"/>
                        <a:pt x="54655" y="692"/>
                      </a:cubicBezTo>
                      <a:cubicBezTo>
                        <a:pt x="78618" y="4921"/>
                        <a:pt x="95535" y="28886"/>
                        <a:pt x="91306" y="52850"/>
                      </a:cubicBezTo>
                      <a:cubicBezTo>
                        <a:pt x="87077" y="78224"/>
                        <a:pt x="63112" y="93731"/>
                        <a:pt x="37738" y="89502"/>
                      </a:cubicBezTo>
                      <a:cubicBezTo>
                        <a:pt x="12364" y="85273"/>
                        <a:pt x="-4552" y="62718"/>
                        <a:pt x="1086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9A5B3A85-7324-44E0-902C-42EEE87F1997}"/>
                    </a:ext>
                  </a:extLst>
                </p:cNvPr>
                <p:cNvSpPr/>
                <p:nvPr/>
              </p:nvSpPr>
              <p:spPr>
                <a:xfrm>
                  <a:off x="9341832" y="1222167"/>
                  <a:ext cx="90107" cy="90194"/>
                </a:xfrm>
                <a:custGeom>
                  <a:avLst/>
                  <a:gdLst>
                    <a:gd name="connsiteX0" fmla="*/ 649 w 90107"/>
                    <a:gd name="connsiteY0" fmla="*/ 37344 h 90194"/>
                    <a:gd name="connsiteX1" fmla="*/ 52807 w 90107"/>
                    <a:gd name="connsiteY1" fmla="*/ 692 h 90194"/>
                    <a:gd name="connsiteX2" fmla="*/ 89459 w 90107"/>
                    <a:gd name="connsiteY2" fmla="*/ 52850 h 90194"/>
                    <a:gd name="connsiteX3" fmla="*/ 37301 w 90107"/>
                    <a:gd name="connsiteY3" fmla="*/ 89502 h 90194"/>
                    <a:gd name="connsiteX4" fmla="*/ 649 w 90107"/>
                    <a:gd name="connsiteY4" fmla="*/ 37344 h 90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0194">
                      <a:moveTo>
                        <a:pt x="649" y="37344"/>
                      </a:moveTo>
                      <a:cubicBezTo>
                        <a:pt x="4878" y="11970"/>
                        <a:pt x="28843" y="-3537"/>
                        <a:pt x="52807" y="692"/>
                      </a:cubicBezTo>
                      <a:cubicBezTo>
                        <a:pt x="76772" y="4921"/>
                        <a:pt x="93688" y="28886"/>
                        <a:pt x="89459" y="52850"/>
                      </a:cubicBezTo>
                      <a:cubicBezTo>
                        <a:pt x="85230" y="78224"/>
                        <a:pt x="61265" y="93731"/>
                        <a:pt x="37301" y="89502"/>
                      </a:cubicBezTo>
                      <a:cubicBezTo>
                        <a:pt x="13337" y="85273"/>
                        <a:pt x="-3580" y="62718"/>
                        <a:pt x="649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E39DA031-5BB3-4899-856E-AF4C1F81F63A}"/>
                    </a:ext>
                  </a:extLst>
                </p:cNvPr>
                <p:cNvSpPr/>
                <p:nvPr/>
              </p:nvSpPr>
              <p:spPr>
                <a:xfrm>
                  <a:off x="9190953" y="1195383"/>
                  <a:ext cx="90151" cy="91603"/>
                </a:xfrm>
                <a:custGeom>
                  <a:avLst/>
                  <a:gdLst>
                    <a:gd name="connsiteX0" fmla="*/ 692 w 90151"/>
                    <a:gd name="connsiteY0" fmla="*/ 37344 h 91603"/>
                    <a:gd name="connsiteX1" fmla="*/ 52850 w 90151"/>
                    <a:gd name="connsiteY1" fmla="*/ 692 h 91603"/>
                    <a:gd name="connsiteX2" fmla="*/ 89502 w 90151"/>
                    <a:gd name="connsiteY2" fmla="*/ 54260 h 91603"/>
                    <a:gd name="connsiteX3" fmla="*/ 37344 w 90151"/>
                    <a:gd name="connsiteY3" fmla="*/ 90911 h 91603"/>
                    <a:gd name="connsiteX4" fmla="*/ 692 w 90151"/>
                    <a:gd name="connsiteY4" fmla="*/ 37344 h 916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51" h="91603">
                      <a:moveTo>
                        <a:pt x="692" y="37344"/>
                      </a:moveTo>
                      <a:cubicBezTo>
                        <a:pt x="4922" y="11970"/>
                        <a:pt x="28886" y="-3537"/>
                        <a:pt x="52850" y="692"/>
                      </a:cubicBezTo>
                      <a:cubicBezTo>
                        <a:pt x="76815" y="4921"/>
                        <a:pt x="93731" y="28886"/>
                        <a:pt x="89502" y="54260"/>
                      </a:cubicBezTo>
                      <a:cubicBezTo>
                        <a:pt x="85273" y="79634"/>
                        <a:pt x="61309" y="95141"/>
                        <a:pt x="37344" y="90911"/>
                      </a:cubicBezTo>
                      <a:cubicBezTo>
                        <a:pt x="11970" y="85273"/>
                        <a:pt x="-3537" y="61308"/>
                        <a:pt x="692" y="3734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3F889A14-CEA4-4117-9F82-6A352B39B04A}"/>
                    </a:ext>
                  </a:extLst>
                </p:cNvPr>
                <p:cNvSpPr/>
                <p:nvPr/>
              </p:nvSpPr>
              <p:spPr>
                <a:xfrm>
                  <a:off x="9038751" y="1167234"/>
                  <a:ext cx="90107" cy="91559"/>
                </a:xfrm>
                <a:custGeom>
                  <a:avLst/>
                  <a:gdLst>
                    <a:gd name="connsiteX0" fmla="*/ 649 w 90107"/>
                    <a:gd name="connsiteY0" fmla="*/ 38709 h 91559"/>
                    <a:gd name="connsiteX1" fmla="*/ 52807 w 90107"/>
                    <a:gd name="connsiteY1" fmla="*/ 648 h 91559"/>
                    <a:gd name="connsiteX2" fmla="*/ 89459 w 90107"/>
                    <a:gd name="connsiteY2" fmla="*/ 54215 h 91559"/>
                    <a:gd name="connsiteX3" fmla="*/ 37301 w 90107"/>
                    <a:gd name="connsiteY3" fmla="*/ 90867 h 91559"/>
                    <a:gd name="connsiteX4" fmla="*/ 649 w 90107"/>
                    <a:gd name="connsiteY4" fmla="*/ 38709 h 91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1559">
                      <a:moveTo>
                        <a:pt x="649" y="38709"/>
                      </a:moveTo>
                      <a:cubicBezTo>
                        <a:pt x="4878" y="13335"/>
                        <a:pt x="27433" y="-3581"/>
                        <a:pt x="52807" y="648"/>
                      </a:cubicBezTo>
                      <a:cubicBezTo>
                        <a:pt x="76772" y="4877"/>
                        <a:pt x="93688" y="28841"/>
                        <a:pt x="89459" y="54215"/>
                      </a:cubicBezTo>
                      <a:cubicBezTo>
                        <a:pt x="85230" y="79589"/>
                        <a:pt x="62675" y="95096"/>
                        <a:pt x="37301" y="90867"/>
                      </a:cubicBezTo>
                      <a:cubicBezTo>
                        <a:pt x="13337" y="86638"/>
                        <a:pt x="-3580" y="64083"/>
                        <a:pt x="649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300E9F4D-63A8-4D5B-B478-8E797E3EAF35}"/>
                    </a:ext>
                  </a:extLst>
                </p:cNvPr>
                <p:cNvSpPr/>
                <p:nvPr/>
              </p:nvSpPr>
              <p:spPr>
                <a:xfrm>
                  <a:off x="8886849" y="1146089"/>
                  <a:ext cx="91174" cy="91514"/>
                </a:xfrm>
                <a:custGeom>
                  <a:avLst/>
                  <a:gdLst>
                    <a:gd name="connsiteX0" fmla="*/ 307 w 91174"/>
                    <a:gd name="connsiteY0" fmla="*/ 38709 h 91514"/>
                    <a:gd name="connsiteX1" fmla="*/ 52465 w 91174"/>
                    <a:gd name="connsiteY1" fmla="*/ 648 h 91514"/>
                    <a:gd name="connsiteX2" fmla="*/ 90526 w 91174"/>
                    <a:gd name="connsiteY2" fmla="*/ 52806 h 91514"/>
                    <a:gd name="connsiteX3" fmla="*/ 38368 w 91174"/>
                    <a:gd name="connsiteY3" fmla="*/ 90867 h 91514"/>
                    <a:gd name="connsiteX4" fmla="*/ 307 w 91174"/>
                    <a:gd name="connsiteY4" fmla="*/ 38709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74" h="91514">
                      <a:moveTo>
                        <a:pt x="307" y="38709"/>
                      </a:moveTo>
                      <a:cubicBezTo>
                        <a:pt x="4536" y="13335"/>
                        <a:pt x="27091" y="-3581"/>
                        <a:pt x="52465" y="648"/>
                      </a:cubicBezTo>
                      <a:cubicBezTo>
                        <a:pt x="77839" y="4877"/>
                        <a:pt x="94755" y="27431"/>
                        <a:pt x="90526" y="52806"/>
                      </a:cubicBezTo>
                      <a:cubicBezTo>
                        <a:pt x="86297" y="78180"/>
                        <a:pt x="63742" y="95096"/>
                        <a:pt x="38368" y="90867"/>
                      </a:cubicBezTo>
                      <a:cubicBezTo>
                        <a:pt x="14404" y="86638"/>
                        <a:pt x="-2513" y="62673"/>
                        <a:pt x="307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0C56B091-DA07-4F65-A23E-752380DC2218}"/>
                    </a:ext>
                  </a:extLst>
                </p:cNvPr>
                <p:cNvSpPr/>
                <p:nvPr/>
              </p:nvSpPr>
              <p:spPr>
                <a:xfrm>
                  <a:off x="8734604" y="1123534"/>
                  <a:ext cx="89763" cy="91514"/>
                </a:xfrm>
                <a:custGeom>
                  <a:avLst/>
                  <a:gdLst>
                    <a:gd name="connsiteX0" fmla="*/ 307 w 89763"/>
                    <a:gd name="connsiteY0" fmla="*/ 38709 h 91514"/>
                    <a:gd name="connsiteX1" fmla="*/ 51055 w 89763"/>
                    <a:gd name="connsiteY1" fmla="*/ 648 h 91514"/>
                    <a:gd name="connsiteX2" fmla="*/ 89116 w 89763"/>
                    <a:gd name="connsiteY2" fmla="*/ 52806 h 91514"/>
                    <a:gd name="connsiteX3" fmla="*/ 38368 w 89763"/>
                    <a:gd name="connsiteY3" fmla="*/ 90867 h 91514"/>
                    <a:gd name="connsiteX4" fmla="*/ 307 w 89763"/>
                    <a:gd name="connsiteY4" fmla="*/ 38709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3" h="91514">
                      <a:moveTo>
                        <a:pt x="307" y="38709"/>
                      </a:moveTo>
                      <a:cubicBezTo>
                        <a:pt x="4536" y="13335"/>
                        <a:pt x="27090" y="-3581"/>
                        <a:pt x="51055" y="648"/>
                      </a:cubicBezTo>
                      <a:cubicBezTo>
                        <a:pt x="76429" y="4877"/>
                        <a:pt x="93345" y="27431"/>
                        <a:pt x="89116" y="52806"/>
                      </a:cubicBezTo>
                      <a:cubicBezTo>
                        <a:pt x="84887" y="78180"/>
                        <a:pt x="62332" y="95096"/>
                        <a:pt x="38368" y="90867"/>
                      </a:cubicBezTo>
                      <a:cubicBezTo>
                        <a:pt x="14404" y="86638"/>
                        <a:pt x="-2513" y="62673"/>
                        <a:pt x="307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BE062A25-764C-4970-AC23-9E39B131E562}"/>
                    </a:ext>
                  </a:extLst>
                </p:cNvPr>
                <p:cNvSpPr/>
                <p:nvPr/>
              </p:nvSpPr>
              <p:spPr>
                <a:xfrm>
                  <a:off x="8582360" y="1100979"/>
                  <a:ext cx="89763" cy="91514"/>
                </a:xfrm>
                <a:custGeom>
                  <a:avLst/>
                  <a:gdLst>
                    <a:gd name="connsiteX0" fmla="*/ 307 w 89763"/>
                    <a:gd name="connsiteY0" fmla="*/ 38709 h 91514"/>
                    <a:gd name="connsiteX1" fmla="*/ 51055 w 89763"/>
                    <a:gd name="connsiteY1" fmla="*/ 648 h 91514"/>
                    <a:gd name="connsiteX2" fmla="*/ 89116 w 89763"/>
                    <a:gd name="connsiteY2" fmla="*/ 52806 h 91514"/>
                    <a:gd name="connsiteX3" fmla="*/ 38367 w 89763"/>
                    <a:gd name="connsiteY3" fmla="*/ 90867 h 91514"/>
                    <a:gd name="connsiteX4" fmla="*/ 307 w 89763"/>
                    <a:gd name="connsiteY4" fmla="*/ 38709 h 9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3" h="91514">
                      <a:moveTo>
                        <a:pt x="307" y="38709"/>
                      </a:moveTo>
                      <a:cubicBezTo>
                        <a:pt x="3126" y="13335"/>
                        <a:pt x="27090" y="-3581"/>
                        <a:pt x="51055" y="648"/>
                      </a:cubicBezTo>
                      <a:cubicBezTo>
                        <a:pt x="76429" y="4877"/>
                        <a:pt x="93345" y="27431"/>
                        <a:pt x="89116" y="52806"/>
                      </a:cubicBezTo>
                      <a:cubicBezTo>
                        <a:pt x="86297" y="78180"/>
                        <a:pt x="62332" y="95096"/>
                        <a:pt x="38367" y="90867"/>
                      </a:cubicBezTo>
                      <a:cubicBezTo>
                        <a:pt x="14404" y="86638"/>
                        <a:pt x="-2513" y="64083"/>
                        <a:pt x="307" y="3870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DE35A976-7A1B-4EA6-B679-B35C6C7064FE}"/>
                    </a:ext>
                  </a:extLst>
                </p:cNvPr>
                <p:cNvSpPr/>
                <p:nvPr/>
              </p:nvSpPr>
              <p:spPr>
                <a:xfrm>
                  <a:off x="8430115" y="1078766"/>
                  <a:ext cx="90832" cy="92241"/>
                </a:xfrm>
                <a:custGeom>
                  <a:avLst/>
                  <a:gdLst>
                    <a:gd name="connsiteX0" fmla="*/ 306 w 90832"/>
                    <a:gd name="connsiteY0" fmla="*/ 39777 h 92241"/>
                    <a:gd name="connsiteX1" fmla="*/ 51055 w 90832"/>
                    <a:gd name="connsiteY1" fmla="*/ 306 h 92241"/>
                    <a:gd name="connsiteX2" fmla="*/ 90526 w 90832"/>
                    <a:gd name="connsiteY2" fmla="*/ 52464 h 92241"/>
                    <a:gd name="connsiteX3" fmla="*/ 39778 w 90832"/>
                    <a:gd name="connsiteY3" fmla="*/ 91935 h 92241"/>
                    <a:gd name="connsiteX4" fmla="*/ 306 w 90832"/>
                    <a:gd name="connsiteY4" fmla="*/ 39777 h 92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2" h="92241">
                      <a:moveTo>
                        <a:pt x="306" y="39777"/>
                      </a:moveTo>
                      <a:cubicBezTo>
                        <a:pt x="3126" y="14403"/>
                        <a:pt x="25681" y="-2513"/>
                        <a:pt x="51055" y="306"/>
                      </a:cubicBezTo>
                      <a:cubicBezTo>
                        <a:pt x="76429" y="3126"/>
                        <a:pt x="93345" y="27090"/>
                        <a:pt x="90526" y="52464"/>
                      </a:cubicBezTo>
                      <a:cubicBezTo>
                        <a:pt x="87706" y="77838"/>
                        <a:pt x="65152" y="94755"/>
                        <a:pt x="39778" y="91935"/>
                      </a:cubicBezTo>
                      <a:cubicBezTo>
                        <a:pt x="14403" y="87706"/>
                        <a:pt x="-2512" y="65151"/>
                        <a:pt x="306" y="397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8EE5F991-544D-42E2-9740-901A8E97A4AB}"/>
                    </a:ext>
                  </a:extLst>
                </p:cNvPr>
                <p:cNvSpPr/>
                <p:nvPr/>
              </p:nvSpPr>
              <p:spPr>
                <a:xfrm>
                  <a:off x="8277870" y="1061850"/>
                  <a:ext cx="90832" cy="90831"/>
                </a:xfrm>
                <a:custGeom>
                  <a:avLst/>
                  <a:gdLst>
                    <a:gd name="connsiteX0" fmla="*/ 306 w 90832"/>
                    <a:gd name="connsiteY0" fmla="*/ 39777 h 90831"/>
                    <a:gd name="connsiteX1" fmla="*/ 51055 w 90832"/>
                    <a:gd name="connsiteY1" fmla="*/ 306 h 90831"/>
                    <a:gd name="connsiteX2" fmla="*/ 90526 w 90832"/>
                    <a:gd name="connsiteY2" fmla="*/ 51055 h 90831"/>
                    <a:gd name="connsiteX3" fmla="*/ 39777 w 90832"/>
                    <a:gd name="connsiteY3" fmla="*/ 90525 h 90831"/>
                    <a:gd name="connsiteX4" fmla="*/ 306 w 90832"/>
                    <a:gd name="connsiteY4" fmla="*/ 39777 h 90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2" h="90831">
                      <a:moveTo>
                        <a:pt x="306" y="39777"/>
                      </a:moveTo>
                      <a:cubicBezTo>
                        <a:pt x="3126" y="14403"/>
                        <a:pt x="25681" y="-2513"/>
                        <a:pt x="51055" y="306"/>
                      </a:cubicBezTo>
                      <a:cubicBezTo>
                        <a:pt x="76429" y="3126"/>
                        <a:pt x="93345" y="25680"/>
                        <a:pt x="90526" y="51055"/>
                      </a:cubicBezTo>
                      <a:cubicBezTo>
                        <a:pt x="87706" y="76429"/>
                        <a:pt x="65151" y="93345"/>
                        <a:pt x="39777" y="90525"/>
                      </a:cubicBezTo>
                      <a:cubicBezTo>
                        <a:pt x="14403" y="87706"/>
                        <a:pt x="-2513" y="65151"/>
                        <a:pt x="306" y="397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E56C8076-3A78-4CF1-93D2-F90F50478DF3}"/>
                    </a:ext>
                  </a:extLst>
                </p:cNvPr>
                <p:cNvSpPr/>
                <p:nvPr/>
              </p:nvSpPr>
              <p:spPr>
                <a:xfrm>
                  <a:off x="8124235" y="1044934"/>
                  <a:ext cx="90812" cy="90831"/>
                </a:xfrm>
                <a:custGeom>
                  <a:avLst/>
                  <a:gdLst>
                    <a:gd name="connsiteX0" fmla="*/ 287 w 90812"/>
                    <a:gd name="connsiteY0" fmla="*/ 39777 h 90831"/>
                    <a:gd name="connsiteX1" fmla="*/ 51035 w 90812"/>
                    <a:gd name="connsiteY1" fmla="*/ 306 h 90831"/>
                    <a:gd name="connsiteX2" fmla="*/ 90506 w 90812"/>
                    <a:gd name="connsiteY2" fmla="*/ 51055 h 90831"/>
                    <a:gd name="connsiteX3" fmla="*/ 39758 w 90812"/>
                    <a:gd name="connsiteY3" fmla="*/ 90525 h 90831"/>
                    <a:gd name="connsiteX4" fmla="*/ 287 w 90812"/>
                    <a:gd name="connsiteY4" fmla="*/ 39777 h 90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12" h="90831">
                      <a:moveTo>
                        <a:pt x="287" y="39777"/>
                      </a:moveTo>
                      <a:cubicBezTo>
                        <a:pt x="3106" y="14403"/>
                        <a:pt x="25661" y="-2513"/>
                        <a:pt x="51035" y="306"/>
                      </a:cubicBezTo>
                      <a:cubicBezTo>
                        <a:pt x="76409" y="3126"/>
                        <a:pt x="93325" y="25680"/>
                        <a:pt x="90506" y="51055"/>
                      </a:cubicBezTo>
                      <a:cubicBezTo>
                        <a:pt x="87687" y="76429"/>
                        <a:pt x="65132" y="93345"/>
                        <a:pt x="39758" y="90525"/>
                      </a:cubicBezTo>
                      <a:cubicBezTo>
                        <a:pt x="15793" y="86296"/>
                        <a:pt x="-2532" y="63742"/>
                        <a:pt x="287" y="397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6A8314D7-DED0-4B7A-8609-B98B03048A75}"/>
                    </a:ext>
                  </a:extLst>
                </p:cNvPr>
                <p:cNvSpPr/>
                <p:nvPr/>
              </p:nvSpPr>
              <p:spPr>
                <a:xfrm>
                  <a:off x="7971991" y="1025218"/>
                  <a:ext cx="90587" cy="92201"/>
                </a:xfrm>
                <a:custGeom>
                  <a:avLst/>
                  <a:gdLst>
                    <a:gd name="connsiteX0" fmla="*/ 286 w 90587"/>
                    <a:gd name="connsiteY0" fmla="*/ 41167 h 92201"/>
                    <a:gd name="connsiteX1" fmla="*/ 49625 w 90587"/>
                    <a:gd name="connsiteY1" fmla="*/ 286 h 92201"/>
                    <a:gd name="connsiteX2" fmla="*/ 90505 w 90587"/>
                    <a:gd name="connsiteY2" fmla="*/ 51035 h 92201"/>
                    <a:gd name="connsiteX3" fmla="*/ 41167 w 90587"/>
                    <a:gd name="connsiteY3" fmla="*/ 91915 h 92201"/>
                    <a:gd name="connsiteX4" fmla="*/ 286 w 90587"/>
                    <a:gd name="connsiteY4" fmla="*/ 41167 h 92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7" h="92201">
                      <a:moveTo>
                        <a:pt x="286" y="41167"/>
                      </a:moveTo>
                      <a:cubicBezTo>
                        <a:pt x="3105" y="15793"/>
                        <a:pt x="25660" y="-2533"/>
                        <a:pt x="49625" y="286"/>
                      </a:cubicBezTo>
                      <a:cubicBezTo>
                        <a:pt x="74999" y="3106"/>
                        <a:pt x="91915" y="25660"/>
                        <a:pt x="90505" y="51035"/>
                      </a:cubicBezTo>
                      <a:cubicBezTo>
                        <a:pt x="87686" y="76409"/>
                        <a:pt x="65131" y="94734"/>
                        <a:pt x="41167" y="91915"/>
                      </a:cubicBezTo>
                      <a:cubicBezTo>
                        <a:pt x="15793" y="89096"/>
                        <a:pt x="-2533" y="66541"/>
                        <a:pt x="286" y="4116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70A45B48-339F-4DA3-A7FE-5EE71FF45BE0}"/>
                    </a:ext>
                  </a:extLst>
                </p:cNvPr>
                <p:cNvSpPr/>
                <p:nvPr/>
              </p:nvSpPr>
              <p:spPr>
                <a:xfrm>
                  <a:off x="7818546" y="1008512"/>
                  <a:ext cx="90581" cy="90377"/>
                </a:xfrm>
                <a:custGeom>
                  <a:avLst/>
                  <a:gdLst>
                    <a:gd name="connsiteX0" fmla="*/ 76 w 90581"/>
                    <a:gd name="connsiteY0" fmla="*/ 42366 h 90377"/>
                    <a:gd name="connsiteX1" fmla="*/ 49415 w 90581"/>
                    <a:gd name="connsiteY1" fmla="*/ 76 h 90377"/>
                    <a:gd name="connsiteX2" fmla="*/ 90295 w 90581"/>
                    <a:gd name="connsiteY2" fmla="*/ 49415 h 90377"/>
                    <a:gd name="connsiteX3" fmla="*/ 40957 w 90581"/>
                    <a:gd name="connsiteY3" fmla="*/ 90295 h 90377"/>
                    <a:gd name="connsiteX4" fmla="*/ 76 w 90581"/>
                    <a:gd name="connsiteY4" fmla="*/ 42366 h 90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1" h="90377">
                      <a:moveTo>
                        <a:pt x="76" y="42366"/>
                      </a:moveTo>
                      <a:cubicBezTo>
                        <a:pt x="2895" y="16992"/>
                        <a:pt x="24040" y="-1334"/>
                        <a:pt x="49415" y="76"/>
                      </a:cubicBezTo>
                      <a:cubicBezTo>
                        <a:pt x="74789" y="1486"/>
                        <a:pt x="93114" y="25450"/>
                        <a:pt x="90295" y="49415"/>
                      </a:cubicBezTo>
                      <a:cubicBezTo>
                        <a:pt x="87476" y="74789"/>
                        <a:pt x="66331" y="91705"/>
                        <a:pt x="40957" y="90295"/>
                      </a:cubicBezTo>
                      <a:cubicBezTo>
                        <a:pt x="16992" y="90295"/>
                        <a:pt x="-1334" y="67740"/>
                        <a:pt x="76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B1EFB16B-C9D5-4B85-84BC-E88FB4E8371F}"/>
                    </a:ext>
                  </a:extLst>
                </p:cNvPr>
                <p:cNvSpPr/>
                <p:nvPr/>
              </p:nvSpPr>
              <p:spPr>
                <a:xfrm>
                  <a:off x="7666091" y="995825"/>
                  <a:ext cx="90791" cy="91781"/>
                </a:xfrm>
                <a:custGeom>
                  <a:avLst/>
                  <a:gdLst>
                    <a:gd name="connsiteX0" fmla="*/ 286 w 90791"/>
                    <a:gd name="connsiteY0" fmla="*/ 42366 h 91781"/>
                    <a:gd name="connsiteX1" fmla="*/ 49625 w 90791"/>
                    <a:gd name="connsiteY1" fmla="*/ 76 h 91781"/>
                    <a:gd name="connsiteX2" fmla="*/ 90505 w 90791"/>
                    <a:gd name="connsiteY2" fmla="*/ 49415 h 91781"/>
                    <a:gd name="connsiteX3" fmla="*/ 41167 w 90791"/>
                    <a:gd name="connsiteY3" fmla="*/ 91705 h 91781"/>
                    <a:gd name="connsiteX4" fmla="*/ 286 w 9079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781">
                      <a:moveTo>
                        <a:pt x="286" y="42366"/>
                      </a:moveTo>
                      <a:cubicBezTo>
                        <a:pt x="3106" y="16992"/>
                        <a:pt x="24251" y="-1334"/>
                        <a:pt x="49625" y="76"/>
                      </a:cubicBezTo>
                      <a:cubicBezTo>
                        <a:pt x="74999" y="1486"/>
                        <a:pt x="93325" y="24041"/>
                        <a:pt x="90505" y="49415"/>
                      </a:cubicBezTo>
                      <a:cubicBezTo>
                        <a:pt x="87686" y="74789"/>
                        <a:pt x="66541" y="93115"/>
                        <a:pt x="41167" y="91705"/>
                      </a:cubicBezTo>
                      <a:cubicBezTo>
                        <a:pt x="15793" y="90295"/>
                        <a:pt x="-2533" y="67740"/>
                        <a:pt x="286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77D99A8F-D848-410B-9143-EF1A7E9D8092}"/>
                    </a:ext>
                  </a:extLst>
                </p:cNvPr>
                <p:cNvSpPr/>
                <p:nvPr/>
              </p:nvSpPr>
              <p:spPr>
                <a:xfrm>
                  <a:off x="7512647" y="984548"/>
                  <a:ext cx="90581" cy="91781"/>
                </a:xfrm>
                <a:custGeom>
                  <a:avLst/>
                  <a:gdLst>
                    <a:gd name="connsiteX0" fmla="*/ 76 w 90581"/>
                    <a:gd name="connsiteY0" fmla="*/ 42366 h 91781"/>
                    <a:gd name="connsiteX1" fmla="*/ 49415 w 90581"/>
                    <a:gd name="connsiteY1" fmla="*/ 76 h 91781"/>
                    <a:gd name="connsiteX2" fmla="*/ 90295 w 90581"/>
                    <a:gd name="connsiteY2" fmla="*/ 49415 h 91781"/>
                    <a:gd name="connsiteX3" fmla="*/ 40957 w 90581"/>
                    <a:gd name="connsiteY3" fmla="*/ 91705 h 91781"/>
                    <a:gd name="connsiteX4" fmla="*/ 76 w 9058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81" h="91781">
                      <a:moveTo>
                        <a:pt x="76" y="42366"/>
                      </a:moveTo>
                      <a:cubicBezTo>
                        <a:pt x="1486" y="16992"/>
                        <a:pt x="24041" y="-1334"/>
                        <a:pt x="49415" y="76"/>
                      </a:cubicBezTo>
                      <a:cubicBezTo>
                        <a:pt x="74789" y="1486"/>
                        <a:pt x="93115" y="24041"/>
                        <a:pt x="90295" y="49415"/>
                      </a:cubicBezTo>
                      <a:cubicBezTo>
                        <a:pt x="88886" y="74789"/>
                        <a:pt x="66331" y="93115"/>
                        <a:pt x="40957" y="91705"/>
                      </a:cubicBezTo>
                      <a:cubicBezTo>
                        <a:pt x="16992" y="88886"/>
                        <a:pt x="-1334" y="66331"/>
                        <a:pt x="76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26D34875-DA43-4796-A790-3AB3021F2BE9}"/>
                    </a:ext>
                  </a:extLst>
                </p:cNvPr>
                <p:cNvSpPr/>
                <p:nvPr/>
              </p:nvSpPr>
              <p:spPr>
                <a:xfrm>
                  <a:off x="7358992" y="971861"/>
                  <a:ext cx="90371" cy="91781"/>
                </a:xfrm>
                <a:custGeom>
                  <a:avLst/>
                  <a:gdLst>
                    <a:gd name="connsiteX0" fmla="*/ 76 w 90371"/>
                    <a:gd name="connsiteY0" fmla="*/ 42366 h 91781"/>
                    <a:gd name="connsiteX1" fmla="*/ 48005 w 90371"/>
                    <a:gd name="connsiteY1" fmla="*/ 76 h 91781"/>
                    <a:gd name="connsiteX2" fmla="*/ 90295 w 90371"/>
                    <a:gd name="connsiteY2" fmla="*/ 49415 h 91781"/>
                    <a:gd name="connsiteX3" fmla="*/ 42366 w 90371"/>
                    <a:gd name="connsiteY3" fmla="*/ 91705 h 91781"/>
                    <a:gd name="connsiteX4" fmla="*/ 76 w 90371"/>
                    <a:gd name="connsiteY4" fmla="*/ 42366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76" y="42366"/>
                      </a:moveTo>
                      <a:cubicBezTo>
                        <a:pt x="1486" y="16992"/>
                        <a:pt x="24040" y="-1334"/>
                        <a:pt x="48005" y="76"/>
                      </a:cubicBezTo>
                      <a:cubicBezTo>
                        <a:pt x="73379" y="1486"/>
                        <a:pt x="91705" y="24041"/>
                        <a:pt x="90295" y="49415"/>
                      </a:cubicBezTo>
                      <a:cubicBezTo>
                        <a:pt x="88885" y="74789"/>
                        <a:pt x="66331" y="93115"/>
                        <a:pt x="42366" y="91705"/>
                      </a:cubicBezTo>
                      <a:cubicBezTo>
                        <a:pt x="16992" y="88886"/>
                        <a:pt x="-1334" y="66331"/>
                        <a:pt x="76" y="42366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E766E89A-7D06-49EE-965F-240BC907770C}"/>
                    </a:ext>
                  </a:extLst>
                </p:cNvPr>
                <p:cNvSpPr/>
                <p:nvPr/>
              </p:nvSpPr>
              <p:spPr>
                <a:xfrm>
                  <a:off x="7205343" y="960588"/>
                  <a:ext cx="90366" cy="91699"/>
                </a:xfrm>
                <a:custGeom>
                  <a:avLst/>
                  <a:gdLst>
                    <a:gd name="connsiteX0" fmla="*/ 71 w 90366"/>
                    <a:gd name="connsiteY0" fmla="*/ 43771 h 91699"/>
                    <a:gd name="connsiteX1" fmla="*/ 48000 w 90366"/>
                    <a:gd name="connsiteY1" fmla="*/ 71 h 91699"/>
                    <a:gd name="connsiteX2" fmla="*/ 90290 w 90366"/>
                    <a:gd name="connsiteY2" fmla="*/ 48000 h 91699"/>
                    <a:gd name="connsiteX3" fmla="*/ 42361 w 90366"/>
                    <a:gd name="connsiteY3" fmla="*/ 91700 h 91699"/>
                    <a:gd name="connsiteX4" fmla="*/ 71 w 90366"/>
                    <a:gd name="connsiteY4" fmla="*/ 43771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6" h="91699">
                      <a:moveTo>
                        <a:pt x="71" y="43771"/>
                      </a:moveTo>
                      <a:cubicBezTo>
                        <a:pt x="1480" y="18397"/>
                        <a:pt x="22626" y="-1339"/>
                        <a:pt x="48000" y="71"/>
                      </a:cubicBezTo>
                      <a:cubicBezTo>
                        <a:pt x="73374" y="1481"/>
                        <a:pt x="91700" y="22626"/>
                        <a:pt x="90290" y="48000"/>
                      </a:cubicBezTo>
                      <a:cubicBezTo>
                        <a:pt x="88880" y="73374"/>
                        <a:pt x="67735" y="91700"/>
                        <a:pt x="42361" y="91700"/>
                      </a:cubicBezTo>
                      <a:cubicBezTo>
                        <a:pt x="18397" y="90290"/>
                        <a:pt x="-1339" y="67735"/>
                        <a:pt x="71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5D27058A-EDE8-492B-8D30-C41FD6101EF8}"/>
                    </a:ext>
                  </a:extLst>
                </p:cNvPr>
                <p:cNvSpPr/>
                <p:nvPr/>
              </p:nvSpPr>
              <p:spPr>
                <a:xfrm>
                  <a:off x="7051688" y="952130"/>
                  <a:ext cx="90366" cy="91770"/>
                </a:xfrm>
                <a:custGeom>
                  <a:avLst/>
                  <a:gdLst>
                    <a:gd name="connsiteX0" fmla="*/ 71 w 90366"/>
                    <a:gd name="connsiteY0" fmla="*/ 43771 h 91770"/>
                    <a:gd name="connsiteX1" fmla="*/ 48000 w 90366"/>
                    <a:gd name="connsiteY1" fmla="*/ 71 h 91770"/>
                    <a:gd name="connsiteX2" fmla="*/ 90291 w 90366"/>
                    <a:gd name="connsiteY2" fmla="*/ 48000 h 91770"/>
                    <a:gd name="connsiteX3" fmla="*/ 42361 w 90366"/>
                    <a:gd name="connsiteY3" fmla="*/ 91700 h 91770"/>
                    <a:gd name="connsiteX4" fmla="*/ 71 w 90366"/>
                    <a:gd name="connsiteY4" fmla="*/ 43771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6" h="91770">
                      <a:moveTo>
                        <a:pt x="71" y="43771"/>
                      </a:moveTo>
                      <a:cubicBezTo>
                        <a:pt x="1481" y="18397"/>
                        <a:pt x="22626" y="-1339"/>
                        <a:pt x="48000" y="71"/>
                      </a:cubicBezTo>
                      <a:cubicBezTo>
                        <a:pt x="73374" y="1481"/>
                        <a:pt x="91700" y="22626"/>
                        <a:pt x="90291" y="48000"/>
                      </a:cubicBezTo>
                      <a:cubicBezTo>
                        <a:pt x="88881" y="73374"/>
                        <a:pt x="67736" y="93110"/>
                        <a:pt x="42361" y="91700"/>
                      </a:cubicBezTo>
                      <a:cubicBezTo>
                        <a:pt x="18397" y="90290"/>
                        <a:pt x="-1338" y="69145"/>
                        <a:pt x="71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AAE195F1-EA84-4560-8BE7-DFC6D49908D0}"/>
                    </a:ext>
                  </a:extLst>
                </p:cNvPr>
                <p:cNvSpPr/>
                <p:nvPr/>
              </p:nvSpPr>
              <p:spPr>
                <a:xfrm>
                  <a:off x="6898104" y="945082"/>
                  <a:ext cx="91628" cy="91770"/>
                </a:xfrm>
                <a:custGeom>
                  <a:avLst/>
                  <a:gdLst>
                    <a:gd name="connsiteX0" fmla="*/ 0 w 91628"/>
                    <a:gd name="connsiteY0" fmla="*/ 43771 h 91770"/>
                    <a:gd name="connsiteX1" fmla="*/ 47929 w 91628"/>
                    <a:gd name="connsiteY1" fmla="*/ 71 h 91770"/>
                    <a:gd name="connsiteX2" fmla="*/ 91629 w 91628"/>
                    <a:gd name="connsiteY2" fmla="*/ 48000 h 91770"/>
                    <a:gd name="connsiteX3" fmla="*/ 43700 w 91628"/>
                    <a:gd name="connsiteY3" fmla="*/ 91700 h 91770"/>
                    <a:gd name="connsiteX4" fmla="*/ 0 w 91628"/>
                    <a:gd name="connsiteY4" fmla="*/ 43771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28" h="91770">
                      <a:moveTo>
                        <a:pt x="0" y="43771"/>
                      </a:moveTo>
                      <a:cubicBezTo>
                        <a:pt x="1410" y="18397"/>
                        <a:pt x="22555" y="-1339"/>
                        <a:pt x="47929" y="71"/>
                      </a:cubicBezTo>
                      <a:cubicBezTo>
                        <a:pt x="73303" y="1481"/>
                        <a:pt x="91629" y="22626"/>
                        <a:pt x="91629" y="48000"/>
                      </a:cubicBezTo>
                      <a:cubicBezTo>
                        <a:pt x="91629" y="73374"/>
                        <a:pt x="69074" y="93110"/>
                        <a:pt x="43700" y="91700"/>
                      </a:cubicBezTo>
                      <a:cubicBezTo>
                        <a:pt x="18326" y="90290"/>
                        <a:pt x="0" y="69145"/>
                        <a:pt x="0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3912FD79-2466-42BC-8D15-080EB767FF2A}"/>
                    </a:ext>
                  </a:extLst>
                </p:cNvPr>
                <p:cNvSpPr/>
                <p:nvPr/>
              </p:nvSpPr>
              <p:spPr>
                <a:xfrm>
                  <a:off x="6744450" y="938034"/>
                  <a:ext cx="90290" cy="91770"/>
                </a:xfrm>
                <a:custGeom>
                  <a:avLst/>
                  <a:gdLst>
                    <a:gd name="connsiteX0" fmla="*/ 0 w 90290"/>
                    <a:gd name="connsiteY0" fmla="*/ 43771 h 91770"/>
                    <a:gd name="connsiteX1" fmla="*/ 46519 w 90290"/>
                    <a:gd name="connsiteY1" fmla="*/ 71 h 91770"/>
                    <a:gd name="connsiteX2" fmla="*/ 90219 w 90290"/>
                    <a:gd name="connsiteY2" fmla="*/ 48000 h 91770"/>
                    <a:gd name="connsiteX3" fmla="*/ 43700 w 90290"/>
                    <a:gd name="connsiteY3" fmla="*/ 91700 h 91770"/>
                    <a:gd name="connsiteX4" fmla="*/ 0 w 90290"/>
                    <a:gd name="connsiteY4" fmla="*/ 43771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770">
                      <a:moveTo>
                        <a:pt x="0" y="43771"/>
                      </a:moveTo>
                      <a:cubicBezTo>
                        <a:pt x="1410" y="18397"/>
                        <a:pt x="22555" y="-1339"/>
                        <a:pt x="46519" y="71"/>
                      </a:cubicBezTo>
                      <a:cubicBezTo>
                        <a:pt x="71894" y="1481"/>
                        <a:pt x="91629" y="22626"/>
                        <a:pt x="90219" y="48000"/>
                      </a:cubicBezTo>
                      <a:cubicBezTo>
                        <a:pt x="88809" y="73374"/>
                        <a:pt x="67664" y="93110"/>
                        <a:pt x="43700" y="91700"/>
                      </a:cubicBezTo>
                      <a:cubicBezTo>
                        <a:pt x="19735" y="90290"/>
                        <a:pt x="0" y="67735"/>
                        <a:pt x="0" y="4377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22960794-973A-4FB7-8C3A-1BF5E6F1275B}"/>
                    </a:ext>
                  </a:extLst>
                </p:cNvPr>
                <p:cNvSpPr/>
                <p:nvPr/>
              </p:nvSpPr>
              <p:spPr>
                <a:xfrm>
                  <a:off x="6590795" y="932466"/>
                  <a:ext cx="90290" cy="91628"/>
                </a:xfrm>
                <a:custGeom>
                  <a:avLst/>
                  <a:gdLst>
                    <a:gd name="connsiteX0" fmla="*/ 0 w 90290"/>
                    <a:gd name="connsiteY0" fmla="*/ 45110 h 91628"/>
                    <a:gd name="connsiteX1" fmla="*/ 46519 w 90290"/>
                    <a:gd name="connsiteY1" fmla="*/ 0 h 91628"/>
                    <a:gd name="connsiteX2" fmla="*/ 90219 w 90290"/>
                    <a:gd name="connsiteY2" fmla="*/ 46519 h 91628"/>
                    <a:gd name="connsiteX3" fmla="*/ 43700 w 90290"/>
                    <a:gd name="connsiteY3" fmla="*/ 91629 h 91628"/>
                    <a:gd name="connsiteX4" fmla="*/ 0 w 90290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0" y="45110"/>
                      </a:moveTo>
                      <a:cubicBezTo>
                        <a:pt x="0" y="19735"/>
                        <a:pt x="21145" y="0"/>
                        <a:pt x="46519" y="0"/>
                      </a:cubicBezTo>
                      <a:cubicBezTo>
                        <a:pt x="71894" y="0"/>
                        <a:pt x="91629" y="21145"/>
                        <a:pt x="90219" y="46519"/>
                      </a:cubicBezTo>
                      <a:cubicBezTo>
                        <a:pt x="88809" y="71893"/>
                        <a:pt x="69074" y="91629"/>
                        <a:pt x="43700" y="91629"/>
                      </a:cubicBezTo>
                      <a:cubicBezTo>
                        <a:pt x="19735" y="90219"/>
                        <a:pt x="0" y="70484"/>
                        <a:pt x="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95936A21-1A4D-41D1-BC22-913FBC401EFC}"/>
                    </a:ext>
                  </a:extLst>
                </p:cNvPr>
                <p:cNvSpPr/>
                <p:nvPr/>
              </p:nvSpPr>
              <p:spPr>
                <a:xfrm>
                  <a:off x="6437141" y="929647"/>
                  <a:ext cx="90290" cy="91628"/>
                </a:xfrm>
                <a:custGeom>
                  <a:avLst/>
                  <a:gdLst>
                    <a:gd name="connsiteX0" fmla="*/ 0 w 90290"/>
                    <a:gd name="connsiteY0" fmla="*/ 45110 h 91628"/>
                    <a:gd name="connsiteX1" fmla="*/ 46519 w 90290"/>
                    <a:gd name="connsiteY1" fmla="*/ 0 h 91628"/>
                    <a:gd name="connsiteX2" fmla="*/ 90219 w 90290"/>
                    <a:gd name="connsiteY2" fmla="*/ 46519 h 91628"/>
                    <a:gd name="connsiteX3" fmla="*/ 43700 w 90290"/>
                    <a:gd name="connsiteY3" fmla="*/ 91629 h 91628"/>
                    <a:gd name="connsiteX4" fmla="*/ 0 w 90290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0" y="45110"/>
                      </a:moveTo>
                      <a:cubicBezTo>
                        <a:pt x="0" y="19735"/>
                        <a:pt x="21145" y="0"/>
                        <a:pt x="46519" y="0"/>
                      </a:cubicBezTo>
                      <a:cubicBezTo>
                        <a:pt x="71893" y="0"/>
                        <a:pt x="91629" y="21145"/>
                        <a:pt x="90219" y="46519"/>
                      </a:cubicBezTo>
                      <a:cubicBezTo>
                        <a:pt x="90219" y="71893"/>
                        <a:pt x="69074" y="91629"/>
                        <a:pt x="43700" y="91629"/>
                      </a:cubicBezTo>
                      <a:cubicBezTo>
                        <a:pt x="19735" y="90219"/>
                        <a:pt x="0" y="70484"/>
                        <a:pt x="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511C69F7-9E6A-45A5-9782-EF771CAC943B}"/>
                    </a:ext>
                  </a:extLst>
                </p:cNvPr>
                <p:cNvSpPr/>
                <p:nvPr/>
              </p:nvSpPr>
              <p:spPr>
                <a:xfrm>
                  <a:off x="6283486" y="926827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5110 h 91628"/>
                    <a:gd name="connsiteX1" fmla="*/ 45110 w 90219"/>
                    <a:gd name="connsiteY1" fmla="*/ 0 h 91628"/>
                    <a:gd name="connsiteX2" fmla="*/ 90220 w 90219"/>
                    <a:gd name="connsiteY2" fmla="*/ 46519 h 91628"/>
                    <a:gd name="connsiteX3" fmla="*/ 45110 w 90219"/>
                    <a:gd name="connsiteY3" fmla="*/ 91629 h 91628"/>
                    <a:gd name="connsiteX4" fmla="*/ 0 w 90219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5110"/>
                      </a:moveTo>
                      <a:cubicBezTo>
                        <a:pt x="0" y="19735"/>
                        <a:pt x="21145" y="0"/>
                        <a:pt x="45110" y="0"/>
                      </a:cubicBezTo>
                      <a:cubicBezTo>
                        <a:pt x="70484" y="0"/>
                        <a:pt x="90220" y="21145"/>
                        <a:pt x="90220" y="46519"/>
                      </a:cubicBezTo>
                      <a:cubicBezTo>
                        <a:pt x="90220" y="71893"/>
                        <a:pt x="69074" y="91629"/>
                        <a:pt x="45110" y="91629"/>
                      </a:cubicBezTo>
                      <a:cubicBezTo>
                        <a:pt x="19736" y="91629"/>
                        <a:pt x="0" y="70484"/>
                        <a:pt x="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52191BAB-D5B8-4EED-8D00-D68E4DE96EA7}"/>
                    </a:ext>
                  </a:extLst>
                </p:cNvPr>
                <p:cNvSpPr/>
                <p:nvPr/>
              </p:nvSpPr>
              <p:spPr>
                <a:xfrm>
                  <a:off x="6129832" y="924008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5110 h 91628"/>
                    <a:gd name="connsiteX1" fmla="*/ 45110 w 90219"/>
                    <a:gd name="connsiteY1" fmla="*/ 0 h 91628"/>
                    <a:gd name="connsiteX2" fmla="*/ 90219 w 90219"/>
                    <a:gd name="connsiteY2" fmla="*/ 46519 h 91628"/>
                    <a:gd name="connsiteX3" fmla="*/ 45110 w 90219"/>
                    <a:gd name="connsiteY3" fmla="*/ 91629 h 91628"/>
                    <a:gd name="connsiteX4" fmla="*/ 0 w 90219"/>
                    <a:gd name="connsiteY4" fmla="*/ 45110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5110"/>
                      </a:moveTo>
                      <a:cubicBezTo>
                        <a:pt x="0" y="1973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69074" y="91629"/>
                        <a:pt x="45110" y="91629"/>
                      </a:cubicBezTo>
                      <a:cubicBezTo>
                        <a:pt x="19735" y="91629"/>
                        <a:pt x="0" y="70484"/>
                        <a:pt x="0" y="4511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D240E362-62C9-446F-800E-C08A13ED06BB}"/>
                    </a:ext>
                  </a:extLst>
                </p:cNvPr>
                <p:cNvSpPr/>
                <p:nvPr/>
              </p:nvSpPr>
              <p:spPr>
                <a:xfrm>
                  <a:off x="5976177" y="924008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6519 h 91628"/>
                    <a:gd name="connsiteX1" fmla="*/ 45110 w 90219"/>
                    <a:gd name="connsiteY1" fmla="*/ 0 h 91628"/>
                    <a:gd name="connsiteX2" fmla="*/ 90219 w 90219"/>
                    <a:gd name="connsiteY2" fmla="*/ 45110 h 91628"/>
                    <a:gd name="connsiteX3" fmla="*/ 45110 w 90219"/>
                    <a:gd name="connsiteY3" fmla="*/ 91629 h 91628"/>
                    <a:gd name="connsiteX4" fmla="*/ 0 w 90219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6519"/>
                      </a:move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19735"/>
                        <a:pt x="90219" y="45110"/>
                      </a:cubicBezTo>
                      <a:cubicBezTo>
                        <a:pt x="90219" y="70484"/>
                        <a:pt x="70484" y="91629"/>
                        <a:pt x="45110" y="91629"/>
                      </a:cubicBezTo>
                      <a:cubicBezTo>
                        <a:pt x="19735" y="91629"/>
                        <a:pt x="0" y="71893"/>
                        <a:pt x="0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2FCFB7F7-0219-4299-AE2A-F32E757C0D4A}"/>
                    </a:ext>
                  </a:extLst>
                </p:cNvPr>
                <p:cNvSpPr/>
                <p:nvPr/>
              </p:nvSpPr>
              <p:spPr>
                <a:xfrm>
                  <a:off x="5822523" y="926827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6519 h 91628"/>
                    <a:gd name="connsiteX1" fmla="*/ 45109 w 90219"/>
                    <a:gd name="connsiteY1" fmla="*/ 0 h 91628"/>
                    <a:gd name="connsiteX2" fmla="*/ 90219 w 90219"/>
                    <a:gd name="connsiteY2" fmla="*/ 45110 h 91628"/>
                    <a:gd name="connsiteX3" fmla="*/ 45109 w 90219"/>
                    <a:gd name="connsiteY3" fmla="*/ 91629 h 91628"/>
                    <a:gd name="connsiteX4" fmla="*/ 0 w 90219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6519"/>
                      </a:moveTo>
                      <a:cubicBezTo>
                        <a:pt x="0" y="21145"/>
                        <a:pt x="19735" y="0"/>
                        <a:pt x="45109" y="0"/>
                      </a:cubicBezTo>
                      <a:cubicBezTo>
                        <a:pt x="70484" y="0"/>
                        <a:pt x="90219" y="19735"/>
                        <a:pt x="90219" y="45110"/>
                      </a:cubicBezTo>
                      <a:cubicBezTo>
                        <a:pt x="90219" y="70484"/>
                        <a:pt x="70484" y="91629"/>
                        <a:pt x="45109" y="91629"/>
                      </a:cubicBezTo>
                      <a:cubicBezTo>
                        <a:pt x="21145" y="91629"/>
                        <a:pt x="0" y="71893"/>
                        <a:pt x="0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501A1132-46D2-4B57-8A8D-BFD0C2C693C2}"/>
                    </a:ext>
                  </a:extLst>
                </p:cNvPr>
                <p:cNvSpPr/>
                <p:nvPr/>
              </p:nvSpPr>
              <p:spPr>
                <a:xfrm>
                  <a:off x="5668868" y="929647"/>
                  <a:ext cx="90219" cy="91628"/>
                </a:xfrm>
                <a:custGeom>
                  <a:avLst/>
                  <a:gdLst>
                    <a:gd name="connsiteX0" fmla="*/ 0 w 90219"/>
                    <a:gd name="connsiteY0" fmla="*/ 46519 h 91628"/>
                    <a:gd name="connsiteX1" fmla="*/ 43700 w 90219"/>
                    <a:gd name="connsiteY1" fmla="*/ 0 h 91628"/>
                    <a:gd name="connsiteX2" fmla="*/ 90219 w 90219"/>
                    <a:gd name="connsiteY2" fmla="*/ 45110 h 91628"/>
                    <a:gd name="connsiteX3" fmla="*/ 46519 w 90219"/>
                    <a:gd name="connsiteY3" fmla="*/ 91629 h 91628"/>
                    <a:gd name="connsiteX4" fmla="*/ 0 w 90219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1628">
                      <a:moveTo>
                        <a:pt x="0" y="46519"/>
                      </a:moveTo>
                      <a:cubicBezTo>
                        <a:pt x="0" y="21145"/>
                        <a:pt x="19735" y="0"/>
                        <a:pt x="43700" y="0"/>
                      </a:cubicBezTo>
                      <a:cubicBezTo>
                        <a:pt x="69074" y="0"/>
                        <a:pt x="88809" y="19735"/>
                        <a:pt x="90219" y="45110"/>
                      </a:cubicBezTo>
                      <a:cubicBezTo>
                        <a:pt x="90219" y="70484"/>
                        <a:pt x="70484" y="91629"/>
                        <a:pt x="46519" y="91629"/>
                      </a:cubicBezTo>
                      <a:cubicBezTo>
                        <a:pt x="21145" y="91629"/>
                        <a:pt x="0" y="71893"/>
                        <a:pt x="0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B7A1ADA4-9FBE-4457-8874-7ABB0C612B9E}"/>
                    </a:ext>
                  </a:extLst>
                </p:cNvPr>
                <p:cNvSpPr/>
                <p:nvPr/>
              </p:nvSpPr>
              <p:spPr>
                <a:xfrm>
                  <a:off x="5515142" y="932466"/>
                  <a:ext cx="90290" cy="91628"/>
                </a:xfrm>
                <a:custGeom>
                  <a:avLst/>
                  <a:gdLst>
                    <a:gd name="connsiteX0" fmla="*/ 71 w 90290"/>
                    <a:gd name="connsiteY0" fmla="*/ 46519 h 91628"/>
                    <a:gd name="connsiteX1" fmla="*/ 43771 w 90290"/>
                    <a:gd name="connsiteY1" fmla="*/ 0 h 91628"/>
                    <a:gd name="connsiteX2" fmla="*/ 90291 w 90290"/>
                    <a:gd name="connsiteY2" fmla="*/ 45110 h 91628"/>
                    <a:gd name="connsiteX3" fmla="*/ 46591 w 90290"/>
                    <a:gd name="connsiteY3" fmla="*/ 91629 h 91628"/>
                    <a:gd name="connsiteX4" fmla="*/ 71 w 90290"/>
                    <a:gd name="connsiteY4" fmla="*/ 46519 h 9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0" h="91628">
                      <a:moveTo>
                        <a:pt x="71" y="46519"/>
                      </a:moveTo>
                      <a:cubicBezTo>
                        <a:pt x="-1338" y="21145"/>
                        <a:pt x="18397" y="0"/>
                        <a:pt x="43771" y="0"/>
                      </a:cubicBezTo>
                      <a:cubicBezTo>
                        <a:pt x="69145" y="0"/>
                        <a:pt x="90291" y="19735"/>
                        <a:pt x="90291" y="45110"/>
                      </a:cubicBezTo>
                      <a:cubicBezTo>
                        <a:pt x="90291" y="70484"/>
                        <a:pt x="71965" y="91629"/>
                        <a:pt x="46591" y="91629"/>
                      </a:cubicBezTo>
                      <a:cubicBezTo>
                        <a:pt x="21216" y="91629"/>
                        <a:pt x="71" y="71893"/>
                        <a:pt x="71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672C366A-20CF-45A8-A965-5F7E4C682136}"/>
                    </a:ext>
                  </a:extLst>
                </p:cNvPr>
                <p:cNvSpPr/>
                <p:nvPr/>
              </p:nvSpPr>
              <p:spPr>
                <a:xfrm>
                  <a:off x="5361488" y="938034"/>
                  <a:ext cx="90361" cy="91699"/>
                </a:xfrm>
                <a:custGeom>
                  <a:avLst/>
                  <a:gdLst>
                    <a:gd name="connsiteX0" fmla="*/ 71 w 90361"/>
                    <a:gd name="connsiteY0" fmla="*/ 48000 h 91699"/>
                    <a:gd name="connsiteX1" fmla="*/ 43771 w 90361"/>
                    <a:gd name="connsiteY1" fmla="*/ 71 h 91699"/>
                    <a:gd name="connsiteX2" fmla="*/ 90290 w 90361"/>
                    <a:gd name="connsiteY2" fmla="*/ 43771 h 91699"/>
                    <a:gd name="connsiteX3" fmla="*/ 46591 w 90361"/>
                    <a:gd name="connsiteY3" fmla="*/ 91700 h 91699"/>
                    <a:gd name="connsiteX4" fmla="*/ 71 w 90361"/>
                    <a:gd name="connsiteY4" fmla="*/ 480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1" h="91699">
                      <a:moveTo>
                        <a:pt x="71" y="48000"/>
                      </a:moveTo>
                      <a:cubicBezTo>
                        <a:pt x="-1339" y="22626"/>
                        <a:pt x="18397" y="1481"/>
                        <a:pt x="43771" y="71"/>
                      </a:cubicBezTo>
                      <a:cubicBezTo>
                        <a:pt x="69145" y="-1339"/>
                        <a:pt x="90290" y="18397"/>
                        <a:pt x="90290" y="43771"/>
                      </a:cubicBezTo>
                      <a:cubicBezTo>
                        <a:pt x="91700" y="69145"/>
                        <a:pt x="71965" y="90290"/>
                        <a:pt x="46591" y="91700"/>
                      </a:cubicBezTo>
                      <a:cubicBezTo>
                        <a:pt x="21216" y="91700"/>
                        <a:pt x="71" y="73374"/>
                        <a:pt x="71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7" name="Freeform: Shape 126">
                  <a:extLst>
                    <a:ext uri="{FF2B5EF4-FFF2-40B4-BE49-F238E27FC236}">
                      <a16:creationId xmlns:a16="http://schemas.microsoft.com/office/drawing/2014/main" id="{F1CD00EC-555C-4503-B478-BB24382B3120}"/>
                    </a:ext>
                  </a:extLst>
                </p:cNvPr>
                <p:cNvSpPr/>
                <p:nvPr/>
              </p:nvSpPr>
              <p:spPr>
                <a:xfrm>
                  <a:off x="5207833" y="945082"/>
                  <a:ext cx="91771" cy="91770"/>
                </a:xfrm>
                <a:custGeom>
                  <a:avLst/>
                  <a:gdLst>
                    <a:gd name="connsiteX0" fmla="*/ 71 w 91771"/>
                    <a:gd name="connsiteY0" fmla="*/ 48000 h 91770"/>
                    <a:gd name="connsiteX1" fmla="*/ 43771 w 91771"/>
                    <a:gd name="connsiteY1" fmla="*/ 71 h 91770"/>
                    <a:gd name="connsiteX2" fmla="*/ 91700 w 91771"/>
                    <a:gd name="connsiteY2" fmla="*/ 43771 h 91770"/>
                    <a:gd name="connsiteX3" fmla="*/ 48000 w 91771"/>
                    <a:gd name="connsiteY3" fmla="*/ 91700 h 91770"/>
                    <a:gd name="connsiteX4" fmla="*/ 71 w 91771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71" h="91770">
                      <a:moveTo>
                        <a:pt x="71" y="48000"/>
                      </a:moveTo>
                      <a:cubicBezTo>
                        <a:pt x="-1339" y="22626"/>
                        <a:pt x="18397" y="1481"/>
                        <a:pt x="43771" y="71"/>
                      </a:cubicBezTo>
                      <a:cubicBezTo>
                        <a:pt x="69145" y="-1339"/>
                        <a:pt x="90290" y="18397"/>
                        <a:pt x="91700" y="43771"/>
                      </a:cubicBezTo>
                      <a:cubicBezTo>
                        <a:pt x="93110" y="69145"/>
                        <a:pt x="73374" y="90290"/>
                        <a:pt x="48000" y="91700"/>
                      </a:cubicBezTo>
                      <a:cubicBezTo>
                        <a:pt x="22626" y="93110"/>
                        <a:pt x="1481" y="73374"/>
                        <a:pt x="71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F4A519D8-4CDF-421B-B96F-6F303DB8EAE7}"/>
                    </a:ext>
                  </a:extLst>
                </p:cNvPr>
                <p:cNvSpPr/>
                <p:nvPr/>
              </p:nvSpPr>
              <p:spPr>
                <a:xfrm>
                  <a:off x="5054179" y="952130"/>
                  <a:ext cx="90361" cy="91770"/>
                </a:xfrm>
                <a:custGeom>
                  <a:avLst/>
                  <a:gdLst>
                    <a:gd name="connsiteX0" fmla="*/ 71 w 90361"/>
                    <a:gd name="connsiteY0" fmla="*/ 48000 h 91770"/>
                    <a:gd name="connsiteX1" fmla="*/ 42361 w 90361"/>
                    <a:gd name="connsiteY1" fmla="*/ 71 h 91770"/>
                    <a:gd name="connsiteX2" fmla="*/ 90290 w 90361"/>
                    <a:gd name="connsiteY2" fmla="*/ 43771 h 91770"/>
                    <a:gd name="connsiteX3" fmla="*/ 48000 w 90361"/>
                    <a:gd name="connsiteY3" fmla="*/ 91700 h 91770"/>
                    <a:gd name="connsiteX4" fmla="*/ 71 w 90361"/>
                    <a:gd name="connsiteY4" fmla="*/ 48000 h 9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61" h="91770">
                      <a:moveTo>
                        <a:pt x="71" y="48000"/>
                      </a:moveTo>
                      <a:cubicBezTo>
                        <a:pt x="-1339" y="22626"/>
                        <a:pt x="18397" y="1481"/>
                        <a:pt x="42361" y="71"/>
                      </a:cubicBezTo>
                      <a:cubicBezTo>
                        <a:pt x="67735" y="-1339"/>
                        <a:pt x="88880" y="18397"/>
                        <a:pt x="90290" y="43771"/>
                      </a:cubicBezTo>
                      <a:cubicBezTo>
                        <a:pt x="91700" y="69145"/>
                        <a:pt x="71965" y="90290"/>
                        <a:pt x="48000" y="91700"/>
                      </a:cubicBezTo>
                      <a:cubicBezTo>
                        <a:pt x="22626" y="93110"/>
                        <a:pt x="1481" y="73374"/>
                        <a:pt x="71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195E85E8-528D-40DF-AB68-55E0E46EE35E}"/>
                    </a:ext>
                  </a:extLst>
                </p:cNvPr>
                <p:cNvSpPr/>
                <p:nvPr/>
              </p:nvSpPr>
              <p:spPr>
                <a:xfrm>
                  <a:off x="4900519" y="960588"/>
                  <a:ext cx="90371" cy="91699"/>
                </a:xfrm>
                <a:custGeom>
                  <a:avLst/>
                  <a:gdLst>
                    <a:gd name="connsiteX0" fmla="*/ 76 w 90371"/>
                    <a:gd name="connsiteY0" fmla="*/ 48000 h 91699"/>
                    <a:gd name="connsiteX1" fmla="*/ 42366 w 90371"/>
                    <a:gd name="connsiteY1" fmla="*/ 71 h 91699"/>
                    <a:gd name="connsiteX2" fmla="*/ 90295 w 90371"/>
                    <a:gd name="connsiteY2" fmla="*/ 43771 h 91699"/>
                    <a:gd name="connsiteX3" fmla="*/ 48005 w 90371"/>
                    <a:gd name="connsiteY3" fmla="*/ 91700 h 91699"/>
                    <a:gd name="connsiteX4" fmla="*/ 76 w 90371"/>
                    <a:gd name="connsiteY4" fmla="*/ 4800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699">
                      <a:moveTo>
                        <a:pt x="76" y="48000"/>
                      </a:moveTo>
                      <a:cubicBezTo>
                        <a:pt x="-1334" y="22626"/>
                        <a:pt x="16992" y="1481"/>
                        <a:pt x="42366" y="71"/>
                      </a:cubicBezTo>
                      <a:cubicBezTo>
                        <a:pt x="67740" y="-1339"/>
                        <a:pt x="88885" y="18397"/>
                        <a:pt x="90295" y="43771"/>
                      </a:cubicBezTo>
                      <a:cubicBezTo>
                        <a:pt x="91705" y="69145"/>
                        <a:pt x="73379" y="90290"/>
                        <a:pt x="48005" y="91700"/>
                      </a:cubicBezTo>
                      <a:cubicBezTo>
                        <a:pt x="22631" y="91700"/>
                        <a:pt x="1485" y="73374"/>
                        <a:pt x="76" y="48000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7264E338-236F-4BE0-943F-4926AD814D9C}"/>
                    </a:ext>
                  </a:extLst>
                </p:cNvPr>
                <p:cNvSpPr/>
                <p:nvPr/>
              </p:nvSpPr>
              <p:spPr>
                <a:xfrm>
                  <a:off x="4746865" y="971861"/>
                  <a:ext cx="90371" cy="91781"/>
                </a:xfrm>
                <a:custGeom>
                  <a:avLst/>
                  <a:gdLst>
                    <a:gd name="connsiteX0" fmla="*/ 76 w 90371"/>
                    <a:gd name="connsiteY0" fmla="*/ 49415 h 91781"/>
                    <a:gd name="connsiteX1" fmla="*/ 42366 w 90371"/>
                    <a:gd name="connsiteY1" fmla="*/ 76 h 91781"/>
                    <a:gd name="connsiteX2" fmla="*/ 90295 w 90371"/>
                    <a:gd name="connsiteY2" fmla="*/ 42366 h 91781"/>
                    <a:gd name="connsiteX3" fmla="*/ 48005 w 90371"/>
                    <a:gd name="connsiteY3" fmla="*/ 91705 h 91781"/>
                    <a:gd name="connsiteX4" fmla="*/ 76 w 90371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76" y="49415"/>
                      </a:moveTo>
                      <a:cubicBezTo>
                        <a:pt x="-1334" y="24041"/>
                        <a:pt x="16992" y="2895"/>
                        <a:pt x="42366" y="76"/>
                      </a:cubicBezTo>
                      <a:cubicBezTo>
                        <a:pt x="67741" y="-1334"/>
                        <a:pt x="88886" y="16992"/>
                        <a:pt x="90295" y="42366"/>
                      </a:cubicBezTo>
                      <a:cubicBezTo>
                        <a:pt x="91705" y="67740"/>
                        <a:pt x="73379" y="88886"/>
                        <a:pt x="48005" y="91705"/>
                      </a:cubicBezTo>
                      <a:cubicBezTo>
                        <a:pt x="24041" y="93115"/>
                        <a:pt x="1486" y="74789"/>
                        <a:pt x="7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6843EBF5-3FC0-4ED9-9B38-0B68B2E813C7}"/>
                    </a:ext>
                  </a:extLst>
                </p:cNvPr>
                <p:cNvSpPr/>
                <p:nvPr/>
              </p:nvSpPr>
              <p:spPr>
                <a:xfrm>
                  <a:off x="4593210" y="984548"/>
                  <a:ext cx="90371" cy="91781"/>
                </a:xfrm>
                <a:custGeom>
                  <a:avLst/>
                  <a:gdLst>
                    <a:gd name="connsiteX0" fmla="*/ 76 w 90371"/>
                    <a:gd name="connsiteY0" fmla="*/ 49415 h 91781"/>
                    <a:gd name="connsiteX1" fmla="*/ 40957 w 90371"/>
                    <a:gd name="connsiteY1" fmla="*/ 76 h 91781"/>
                    <a:gd name="connsiteX2" fmla="*/ 90295 w 90371"/>
                    <a:gd name="connsiteY2" fmla="*/ 42366 h 91781"/>
                    <a:gd name="connsiteX3" fmla="*/ 49415 w 90371"/>
                    <a:gd name="connsiteY3" fmla="*/ 91705 h 91781"/>
                    <a:gd name="connsiteX4" fmla="*/ 76 w 90371"/>
                    <a:gd name="connsiteY4" fmla="*/ 49415 h 9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371" h="91781">
                      <a:moveTo>
                        <a:pt x="76" y="49415"/>
                      </a:moveTo>
                      <a:cubicBezTo>
                        <a:pt x="-1333" y="24041"/>
                        <a:pt x="16992" y="2895"/>
                        <a:pt x="40957" y="76"/>
                      </a:cubicBezTo>
                      <a:cubicBezTo>
                        <a:pt x="66331" y="-1334"/>
                        <a:pt x="87476" y="16992"/>
                        <a:pt x="90295" y="42366"/>
                      </a:cubicBezTo>
                      <a:cubicBezTo>
                        <a:pt x="91705" y="67740"/>
                        <a:pt x="73379" y="88886"/>
                        <a:pt x="49415" y="91705"/>
                      </a:cubicBezTo>
                      <a:cubicBezTo>
                        <a:pt x="24041" y="93115"/>
                        <a:pt x="2896" y="74789"/>
                        <a:pt x="7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967768AA-5B57-4EBE-8C8D-1B33A791883E}"/>
                    </a:ext>
                  </a:extLst>
                </p:cNvPr>
                <p:cNvSpPr/>
                <p:nvPr/>
              </p:nvSpPr>
              <p:spPr>
                <a:xfrm>
                  <a:off x="4439345" y="997235"/>
                  <a:ext cx="90774" cy="91776"/>
                </a:xfrm>
                <a:custGeom>
                  <a:avLst/>
                  <a:gdLst>
                    <a:gd name="connsiteX0" fmla="*/ 286 w 90774"/>
                    <a:gd name="connsiteY0" fmla="*/ 49415 h 91776"/>
                    <a:gd name="connsiteX1" fmla="*/ 41167 w 90774"/>
                    <a:gd name="connsiteY1" fmla="*/ 76 h 91776"/>
                    <a:gd name="connsiteX2" fmla="*/ 90505 w 90774"/>
                    <a:gd name="connsiteY2" fmla="*/ 42366 h 91776"/>
                    <a:gd name="connsiteX3" fmla="*/ 49625 w 90774"/>
                    <a:gd name="connsiteY3" fmla="*/ 91705 h 91776"/>
                    <a:gd name="connsiteX4" fmla="*/ 286 w 90774"/>
                    <a:gd name="connsiteY4" fmla="*/ 49415 h 91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74" h="91776">
                      <a:moveTo>
                        <a:pt x="286" y="49415"/>
                      </a:moveTo>
                      <a:cubicBezTo>
                        <a:pt x="-2533" y="24041"/>
                        <a:pt x="15793" y="2895"/>
                        <a:pt x="41167" y="76"/>
                      </a:cubicBezTo>
                      <a:cubicBezTo>
                        <a:pt x="66541" y="-1334"/>
                        <a:pt x="87686" y="16992"/>
                        <a:pt x="90505" y="42366"/>
                      </a:cubicBezTo>
                      <a:cubicBezTo>
                        <a:pt x="93325" y="67740"/>
                        <a:pt x="73589" y="88886"/>
                        <a:pt x="49625" y="91705"/>
                      </a:cubicBezTo>
                      <a:cubicBezTo>
                        <a:pt x="25660" y="93115"/>
                        <a:pt x="3106" y="73379"/>
                        <a:pt x="28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61F1314E-EFF6-4E4A-A667-6FD3A168076A}"/>
                    </a:ext>
                  </a:extLst>
                </p:cNvPr>
                <p:cNvSpPr/>
                <p:nvPr/>
              </p:nvSpPr>
              <p:spPr>
                <a:xfrm>
                  <a:off x="4287100" y="1009922"/>
                  <a:ext cx="90791" cy="91704"/>
                </a:xfrm>
                <a:custGeom>
                  <a:avLst/>
                  <a:gdLst>
                    <a:gd name="connsiteX0" fmla="*/ 286 w 90791"/>
                    <a:gd name="connsiteY0" fmla="*/ 49415 h 91704"/>
                    <a:gd name="connsiteX1" fmla="*/ 41167 w 90791"/>
                    <a:gd name="connsiteY1" fmla="*/ 76 h 91704"/>
                    <a:gd name="connsiteX2" fmla="*/ 90506 w 90791"/>
                    <a:gd name="connsiteY2" fmla="*/ 42366 h 91704"/>
                    <a:gd name="connsiteX3" fmla="*/ 49625 w 90791"/>
                    <a:gd name="connsiteY3" fmla="*/ 91705 h 91704"/>
                    <a:gd name="connsiteX4" fmla="*/ 286 w 90791"/>
                    <a:gd name="connsiteY4" fmla="*/ 49415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1704">
                      <a:moveTo>
                        <a:pt x="286" y="49415"/>
                      </a:moveTo>
                      <a:cubicBezTo>
                        <a:pt x="-2533" y="24041"/>
                        <a:pt x="15793" y="1486"/>
                        <a:pt x="41167" y="76"/>
                      </a:cubicBezTo>
                      <a:cubicBezTo>
                        <a:pt x="66541" y="-1334"/>
                        <a:pt x="87686" y="16992"/>
                        <a:pt x="90506" y="42366"/>
                      </a:cubicBezTo>
                      <a:cubicBezTo>
                        <a:pt x="93325" y="67740"/>
                        <a:pt x="74999" y="88886"/>
                        <a:pt x="49625" y="91705"/>
                      </a:cubicBezTo>
                      <a:cubicBezTo>
                        <a:pt x="24251" y="91705"/>
                        <a:pt x="3106" y="74789"/>
                        <a:pt x="286" y="4941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8EF25A7E-F7D5-41C5-905C-08B755ED4C2C}"/>
                    </a:ext>
                  </a:extLst>
                </p:cNvPr>
                <p:cNvSpPr/>
                <p:nvPr/>
              </p:nvSpPr>
              <p:spPr>
                <a:xfrm>
                  <a:off x="4133446" y="1025218"/>
                  <a:ext cx="90791" cy="92201"/>
                </a:xfrm>
                <a:custGeom>
                  <a:avLst/>
                  <a:gdLst>
                    <a:gd name="connsiteX0" fmla="*/ 286 w 90791"/>
                    <a:gd name="connsiteY0" fmla="*/ 51035 h 92201"/>
                    <a:gd name="connsiteX1" fmla="*/ 41167 w 90791"/>
                    <a:gd name="connsiteY1" fmla="*/ 286 h 92201"/>
                    <a:gd name="connsiteX2" fmla="*/ 90505 w 90791"/>
                    <a:gd name="connsiteY2" fmla="*/ 41167 h 92201"/>
                    <a:gd name="connsiteX3" fmla="*/ 49625 w 90791"/>
                    <a:gd name="connsiteY3" fmla="*/ 91915 h 92201"/>
                    <a:gd name="connsiteX4" fmla="*/ 286 w 90791"/>
                    <a:gd name="connsiteY4" fmla="*/ 51035 h 92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1" h="92201">
                      <a:moveTo>
                        <a:pt x="286" y="51035"/>
                      </a:moveTo>
                      <a:cubicBezTo>
                        <a:pt x="-2533" y="25660"/>
                        <a:pt x="15793" y="3106"/>
                        <a:pt x="41167" y="286"/>
                      </a:cubicBezTo>
                      <a:cubicBezTo>
                        <a:pt x="66541" y="-2533"/>
                        <a:pt x="87686" y="15793"/>
                        <a:pt x="90505" y="41167"/>
                      </a:cubicBezTo>
                      <a:cubicBezTo>
                        <a:pt x="93325" y="66541"/>
                        <a:pt x="74999" y="89096"/>
                        <a:pt x="49625" y="91915"/>
                      </a:cubicBezTo>
                      <a:cubicBezTo>
                        <a:pt x="25660" y="94734"/>
                        <a:pt x="3106" y="76409"/>
                        <a:pt x="286" y="5103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F488EBE0-33B2-42E4-B34D-B97CF178CF1D}"/>
                    </a:ext>
                  </a:extLst>
                </p:cNvPr>
                <p:cNvSpPr/>
                <p:nvPr/>
              </p:nvSpPr>
              <p:spPr>
                <a:xfrm>
                  <a:off x="3981200" y="1043544"/>
                  <a:ext cx="90792" cy="90812"/>
                </a:xfrm>
                <a:custGeom>
                  <a:avLst/>
                  <a:gdLst>
                    <a:gd name="connsiteX0" fmla="*/ 287 w 90792"/>
                    <a:gd name="connsiteY0" fmla="*/ 51035 h 90812"/>
                    <a:gd name="connsiteX1" fmla="*/ 39758 w 90792"/>
                    <a:gd name="connsiteY1" fmla="*/ 287 h 90812"/>
                    <a:gd name="connsiteX2" fmla="*/ 90506 w 90792"/>
                    <a:gd name="connsiteY2" fmla="*/ 39758 h 90812"/>
                    <a:gd name="connsiteX3" fmla="*/ 51035 w 90792"/>
                    <a:gd name="connsiteY3" fmla="*/ 90506 h 90812"/>
                    <a:gd name="connsiteX4" fmla="*/ 287 w 90792"/>
                    <a:gd name="connsiteY4" fmla="*/ 51035 h 90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92" h="90812">
                      <a:moveTo>
                        <a:pt x="287" y="51035"/>
                      </a:moveTo>
                      <a:cubicBezTo>
                        <a:pt x="-2533" y="25661"/>
                        <a:pt x="15793" y="3106"/>
                        <a:pt x="39758" y="287"/>
                      </a:cubicBezTo>
                      <a:cubicBezTo>
                        <a:pt x="65132" y="-2533"/>
                        <a:pt x="87687" y="15793"/>
                        <a:pt x="90506" y="39758"/>
                      </a:cubicBezTo>
                      <a:cubicBezTo>
                        <a:pt x="93325" y="65132"/>
                        <a:pt x="75000" y="87687"/>
                        <a:pt x="51035" y="90506"/>
                      </a:cubicBezTo>
                      <a:cubicBezTo>
                        <a:pt x="25661" y="93325"/>
                        <a:pt x="3106" y="76409"/>
                        <a:pt x="287" y="5103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88FCAA81-8E60-4B4A-8184-902077251C56}"/>
                    </a:ext>
                  </a:extLst>
                </p:cNvPr>
                <p:cNvSpPr/>
                <p:nvPr/>
              </p:nvSpPr>
              <p:spPr>
                <a:xfrm>
                  <a:off x="3828936" y="1060460"/>
                  <a:ext cx="90831" cy="91114"/>
                </a:xfrm>
                <a:custGeom>
                  <a:avLst/>
                  <a:gdLst>
                    <a:gd name="connsiteX0" fmla="*/ 306 w 90831"/>
                    <a:gd name="connsiteY0" fmla="*/ 51035 h 91114"/>
                    <a:gd name="connsiteX1" fmla="*/ 39777 w 90831"/>
                    <a:gd name="connsiteY1" fmla="*/ 287 h 91114"/>
                    <a:gd name="connsiteX2" fmla="*/ 90526 w 90831"/>
                    <a:gd name="connsiteY2" fmla="*/ 39758 h 91114"/>
                    <a:gd name="connsiteX3" fmla="*/ 51055 w 90831"/>
                    <a:gd name="connsiteY3" fmla="*/ 90506 h 91114"/>
                    <a:gd name="connsiteX4" fmla="*/ 306 w 90831"/>
                    <a:gd name="connsiteY4" fmla="*/ 51035 h 91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1114">
                      <a:moveTo>
                        <a:pt x="306" y="51035"/>
                      </a:moveTo>
                      <a:cubicBezTo>
                        <a:pt x="-2513" y="25661"/>
                        <a:pt x="14403" y="3106"/>
                        <a:pt x="39777" y="287"/>
                      </a:cubicBezTo>
                      <a:cubicBezTo>
                        <a:pt x="65151" y="-2533"/>
                        <a:pt x="87706" y="15793"/>
                        <a:pt x="90526" y="39758"/>
                      </a:cubicBezTo>
                      <a:cubicBezTo>
                        <a:pt x="93345" y="65132"/>
                        <a:pt x="76429" y="87687"/>
                        <a:pt x="51055" y="90506"/>
                      </a:cubicBezTo>
                      <a:cubicBezTo>
                        <a:pt x="25680" y="94735"/>
                        <a:pt x="3126" y="76409"/>
                        <a:pt x="306" y="5103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F886837F-9EEC-42E6-B46E-DFA58383E487}"/>
                    </a:ext>
                  </a:extLst>
                </p:cNvPr>
                <p:cNvSpPr/>
                <p:nvPr/>
              </p:nvSpPr>
              <p:spPr>
                <a:xfrm>
                  <a:off x="3675281" y="1077376"/>
                  <a:ext cx="90831" cy="91153"/>
                </a:xfrm>
                <a:custGeom>
                  <a:avLst/>
                  <a:gdLst>
                    <a:gd name="connsiteX0" fmla="*/ 306 w 90831"/>
                    <a:gd name="connsiteY0" fmla="*/ 52445 h 91153"/>
                    <a:gd name="connsiteX1" fmla="*/ 39777 w 90831"/>
                    <a:gd name="connsiteY1" fmla="*/ 287 h 91153"/>
                    <a:gd name="connsiteX2" fmla="*/ 90525 w 90831"/>
                    <a:gd name="connsiteY2" fmla="*/ 39758 h 91153"/>
                    <a:gd name="connsiteX3" fmla="*/ 51054 w 90831"/>
                    <a:gd name="connsiteY3" fmla="*/ 90506 h 91153"/>
                    <a:gd name="connsiteX4" fmla="*/ 306 w 90831"/>
                    <a:gd name="connsiteY4" fmla="*/ 52445 h 91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31" h="91153">
                      <a:moveTo>
                        <a:pt x="306" y="52445"/>
                      </a:moveTo>
                      <a:cubicBezTo>
                        <a:pt x="-2513" y="27071"/>
                        <a:pt x="14403" y="4516"/>
                        <a:pt x="39777" y="287"/>
                      </a:cubicBezTo>
                      <a:cubicBezTo>
                        <a:pt x="65151" y="-2533"/>
                        <a:pt x="87706" y="15793"/>
                        <a:pt x="90525" y="39758"/>
                      </a:cubicBezTo>
                      <a:cubicBezTo>
                        <a:pt x="93345" y="65132"/>
                        <a:pt x="76429" y="87687"/>
                        <a:pt x="51054" y="90506"/>
                      </a:cubicBezTo>
                      <a:cubicBezTo>
                        <a:pt x="27090" y="94735"/>
                        <a:pt x="4535" y="77819"/>
                        <a:pt x="306" y="52445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83FCDBFA-322F-44DB-8415-BACB6CF83A06}"/>
                    </a:ext>
                  </a:extLst>
                </p:cNvPr>
                <p:cNvSpPr/>
                <p:nvPr/>
              </p:nvSpPr>
              <p:spPr>
                <a:xfrm>
                  <a:off x="3523036" y="1099608"/>
                  <a:ext cx="89423" cy="91476"/>
                </a:xfrm>
                <a:custGeom>
                  <a:avLst/>
                  <a:gdLst>
                    <a:gd name="connsiteX0" fmla="*/ 307 w 89423"/>
                    <a:gd name="connsiteY0" fmla="*/ 52767 h 91476"/>
                    <a:gd name="connsiteX1" fmla="*/ 38368 w 89423"/>
                    <a:gd name="connsiteY1" fmla="*/ 609 h 91476"/>
                    <a:gd name="connsiteX2" fmla="*/ 89116 w 89423"/>
                    <a:gd name="connsiteY2" fmla="*/ 38671 h 91476"/>
                    <a:gd name="connsiteX3" fmla="*/ 51055 w 89423"/>
                    <a:gd name="connsiteY3" fmla="*/ 90829 h 91476"/>
                    <a:gd name="connsiteX4" fmla="*/ 307 w 89423"/>
                    <a:gd name="connsiteY4" fmla="*/ 52767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423" h="91476">
                      <a:moveTo>
                        <a:pt x="307" y="52767"/>
                      </a:moveTo>
                      <a:cubicBezTo>
                        <a:pt x="-2512" y="27393"/>
                        <a:pt x="14404" y="4838"/>
                        <a:pt x="38368" y="609"/>
                      </a:cubicBezTo>
                      <a:cubicBezTo>
                        <a:pt x="63742" y="-3620"/>
                        <a:pt x="86297" y="14706"/>
                        <a:pt x="89116" y="38671"/>
                      </a:cubicBezTo>
                      <a:cubicBezTo>
                        <a:pt x="91936" y="64045"/>
                        <a:pt x="75020" y="86600"/>
                        <a:pt x="51055" y="90829"/>
                      </a:cubicBezTo>
                      <a:cubicBezTo>
                        <a:pt x="27091" y="95058"/>
                        <a:pt x="4536" y="78142"/>
                        <a:pt x="307" y="5276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70A8E37C-0696-4A46-8240-87F208FF7E12}"/>
                    </a:ext>
                  </a:extLst>
                </p:cNvPr>
                <p:cNvSpPr/>
                <p:nvPr/>
              </p:nvSpPr>
              <p:spPr>
                <a:xfrm>
                  <a:off x="3370450" y="1122163"/>
                  <a:ext cx="89764" cy="91476"/>
                </a:xfrm>
                <a:custGeom>
                  <a:avLst/>
                  <a:gdLst>
                    <a:gd name="connsiteX0" fmla="*/ 648 w 89764"/>
                    <a:gd name="connsiteY0" fmla="*/ 52767 h 91476"/>
                    <a:gd name="connsiteX1" fmla="*/ 38709 w 89764"/>
                    <a:gd name="connsiteY1" fmla="*/ 609 h 91476"/>
                    <a:gd name="connsiteX2" fmla="*/ 89457 w 89764"/>
                    <a:gd name="connsiteY2" fmla="*/ 38671 h 91476"/>
                    <a:gd name="connsiteX3" fmla="*/ 51396 w 89764"/>
                    <a:gd name="connsiteY3" fmla="*/ 90829 h 91476"/>
                    <a:gd name="connsiteX4" fmla="*/ 648 w 89764"/>
                    <a:gd name="connsiteY4" fmla="*/ 52767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64" h="91476">
                      <a:moveTo>
                        <a:pt x="648" y="52767"/>
                      </a:moveTo>
                      <a:cubicBezTo>
                        <a:pt x="-3581" y="27393"/>
                        <a:pt x="13335" y="4838"/>
                        <a:pt x="38709" y="609"/>
                      </a:cubicBezTo>
                      <a:cubicBezTo>
                        <a:pt x="64083" y="-3620"/>
                        <a:pt x="86638" y="14706"/>
                        <a:pt x="89457" y="38671"/>
                      </a:cubicBezTo>
                      <a:cubicBezTo>
                        <a:pt x="92277" y="62635"/>
                        <a:pt x="75360" y="86600"/>
                        <a:pt x="51396" y="90829"/>
                      </a:cubicBezTo>
                      <a:cubicBezTo>
                        <a:pt x="27432" y="95058"/>
                        <a:pt x="4877" y="78142"/>
                        <a:pt x="648" y="5276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C73A47BA-3C75-41E5-B371-72569A04A0F4}"/>
                    </a:ext>
                  </a:extLst>
                </p:cNvPr>
                <p:cNvSpPr/>
                <p:nvPr/>
              </p:nvSpPr>
              <p:spPr>
                <a:xfrm>
                  <a:off x="3218205" y="1144717"/>
                  <a:ext cx="91514" cy="91476"/>
                </a:xfrm>
                <a:custGeom>
                  <a:avLst/>
                  <a:gdLst>
                    <a:gd name="connsiteX0" fmla="*/ 648 w 91514"/>
                    <a:gd name="connsiteY0" fmla="*/ 52767 h 91476"/>
                    <a:gd name="connsiteX1" fmla="*/ 38709 w 91514"/>
                    <a:gd name="connsiteY1" fmla="*/ 609 h 91476"/>
                    <a:gd name="connsiteX2" fmla="*/ 90867 w 91514"/>
                    <a:gd name="connsiteY2" fmla="*/ 38671 h 91476"/>
                    <a:gd name="connsiteX3" fmla="*/ 52806 w 91514"/>
                    <a:gd name="connsiteY3" fmla="*/ 90829 h 91476"/>
                    <a:gd name="connsiteX4" fmla="*/ 648 w 91514"/>
                    <a:gd name="connsiteY4" fmla="*/ 52767 h 9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14" h="91476">
                      <a:moveTo>
                        <a:pt x="648" y="52767"/>
                      </a:moveTo>
                      <a:cubicBezTo>
                        <a:pt x="-3581" y="27393"/>
                        <a:pt x="13335" y="4838"/>
                        <a:pt x="38709" y="609"/>
                      </a:cubicBezTo>
                      <a:cubicBezTo>
                        <a:pt x="64083" y="-3620"/>
                        <a:pt x="86638" y="14706"/>
                        <a:pt x="90867" y="38671"/>
                      </a:cubicBezTo>
                      <a:cubicBezTo>
                        <a:pt x="95096" y="64045"/>
                        <a:pt x="78180" y="86600"/>
                        <a:pt x="52806" y="90829"/>
                      </a:cubicBezTo>
                      <a:cubicBezTo>
                        <a:pt x="28841" y="95058"/>
                        <a:pt x="4877" y="78142"/>
                        <a:pt x="648" y="5276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E16331FB-4145-4992-A710-EE85C783943A}"/>
                    </a:ext>
                  </a:extLst>
                </p:cNvPr>
                <p:cNvSpPr/>
                <p:nvPr/>
              </p:nvSpPr>
              <p:spPr>
                <a:xfrm>
                  <a:off x="3067368" y="1167272"/>
                  <a:ext cx="90106" cy="91477"/>
                </a:xfrm>
                <a:custGeom>
                  <a:avLst/>
                  <a:gdLst>
                    <a:gd name="connsiteX0" fmla="*/ 649 w 90106"/>
                    <a:gd name="connsiteY0" fmla="*/ 54177 h 91477"/>
                    <a:gd name="connsiteX1" fmla="*/ 37301 w 90106"/>
                    <a:gd name="connsiteY1" fmla="*/ 609 h 91477"/>
                    <a:gd name="connsiteX2" fmla="*/ 89459 w 90106"/>
                    <a:gd name="connsiteY2" fmla="*/ 38671 h 91477"/>
                    <a:gd name="connsiteX3" fmla="*/ 51398 w 90106"/>
                    <a:gd name="connsiteY3" fmla="*/ 90829 h 91477"/>
                    <a:gd name="connsiteX4" fmla="*/ 649 w 90106"/>
                    <a:gd name="connsiteY4" fmla="*/ 54177 h 91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6" h="91477">
                      <a:moveTo>
                        <a:pt x="649" y="54177"/>
                      </a:moveTo>
                      <a:cubicBezTo>
                        <a:pt x="-3580" y="28803"/>
                        <a:pt x="13336" y="6248"/>
                        <a:pt x="37301" y="609"/>
                      </a:cubicBezTo>
                      <a:cubicBezTo>
                        <a:pt x="62675" y="-3620"/>
                        <a:pt x="85230" y="14706"/>
                        <a:pt x="89459" y="38671"/>
                      </a:cubicBezTo>
                      <a:cubicBezTo>
                        <a:pt x="93688" y="64045"/>
                        <a:pt x="76772" y="86600"/>
                        <a:pt x="51398" y="90829"/>
                      </a:cubicBezTo>
                      <a:cubicBezTo>
                        <a:pt x="27433" y="95058"/>
                        <a:pt x="3469" y="78142"/>
                        <a:pt x="649" y="5417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AD5705F5-C391-4B2C-9DC0-8207DAE48C7F}"/>
                    </a:ext>
                  </a:extLst>
                </p:cNvPr>
                <p:cNvSpPr/>
                <p:nvPr/>
              </p:nvSpPr>
              <p:spPr>
                <a:xfrm>
                  <a:off x="2915124" y="1194016"/>
                  <a:ext cx="90107" cy="91560"/>
                </a:xfrm>
                <a:custGeom>
                  <a:avLst/>
                  <a:gdLst>
                    <a:gd name="connsiteX0" fmla="*/ 649 w 90107"/>
                    <a:gd name="connsiteY0" fmla="*/ 54217 h 91560"/>
                    <a:gd name="connsiteX1" fmla="*/ 37301 w 90107"/>
                    <a:gd name="connsiteY1" fmla="*/ 649 h 91560"/>
                    <a:gd name="connsiteX2" fmla="*/ 89459 w 90107"/>
                    <a:gd name="connsiteY2" fmla="*/ 37301 h 91560"/>
                    <a:gd name="connsiteX3" fmla="*/ 52807 w 90107"/>
                    <a:gd name="connsiteY3" fmla="*/ 90868 h 91560"/>
                    <a:gd name="connsiteX4" fmla="*/ 649 w 90107"/>
                    <a:gd name="connsiteY4" fmla="*/ 54217 h 91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07" h="91560">
                      <a:moveTo>
                        <a:pt x="649" y="54217"/>
                      </a:moveTo>
                      <a:cubicBezTo>
                        <a:pt x="-3580" y="28843"/>
                        <a:pt x="13336" y="6288"/>
                        <a:pt x="37301" y="649"/>
                      </a:cubicBezTo>
                      <a:cubicBezTo>
                        <a:pt x="61265" y="-3580"/>
                        <a:pt x="85230" y="13336"/>
                        <a:pt x="89459" y="37301"/>
                      </a:cubicBezTo>
                      <a:cubicBezTo>
                        <a:pt x="93688" y="62675"/>
                        <a:pt x="76772" y="85230"/>
                        <a:pt x="52807" y="90868"/>
                      </a:cubicBezTo>
                      <a:cubicBezTo>
                        <a:pt x="28843" y="95097"/>
                        <a:pt x="4878" y="79591"/>
                        <a:pt x="649" y="5421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C94BAFEE-B0E7-4B59-B36C-4A625AF0CB0C}"/>
                    </a:ext>
                  </a:extLst>
                </p:cNvPr>
                <p:cNvSpPr/>
                <p:nvPr/>
              </p:nvSpPr>
              <p:spPr>
                <a:xfrm>
                  <a:off x="2764245" y="1222210"/>
                  <a:ext cx="90194" cy="90545"/>
                </a:xfrm>
                <a:custGeom>
                  <a:avLst/>
                  <a:gdLst>
                    <a:gd name="connsiteX0" fmla="*/ 692 w 90194"/>
                    <a:gd name="connsiteY0" fmla="*/ 52807 h 90545"/>
                    <a:gd name="connsiteX1" fmla="*/ 37344 w 90194"/>
                    <a:gd name="connsiteY1" fmla="*/ 649 h 90545"/>
                    <a:gd name="connsiteX2" fmla="*/ 89502 w 90194"/>
                    <a:gd name="connsiteY2" fmla="*/ 37301 h 90545"/>
                    <a:gd name="connsiteX3" fmla="*/ 52850 w 90194"/>
                    <a:gd name="connsiteY3" fmla="*/ 89459 h 90545"/>
                    <a:gd name="connsiteX4" fmla="*/ 692 w 90194"/>
                    <a:gd name="connsiteY4" fmla="*/ 52807 h 90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94" h="90545">
                      <a:moveTo>
                        <a:pt x="692" y="52807"/>
                      </a:moveTo>
                      <a:cubicBezTo>
                        <a:pt x="-3537" y="27433"/>
                        <a:pt x="11970" y="4878"/>
                        <a:pt x="37344" y="649"/>
                      </a:cubicBezTo>
                      <a:cubicBezTo>
                        <a:pt x="61308" y="-3580"/>
                        <a:pt x="85273" y="13336"/>
                        <a:pt x="89502" y="37301"/>
                      </a:cubicBezTo>
                      <a:cubicBezTo>
                        <a:pt x="93731" y="62675"/>
                        <a:pt x="78224" y="85230"/>
                        <a:pt x="52850" y="89459"/>
                      </a:cubicBezTo>
                      <a:cubicBezTo>
                        <a:pt x="28886" y="95097"/>
                        <a:pt x="4921" y="78181"/>
                        <a:pt x="692" y="5280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06873751-2D3E-4A21-8E07-4E59E28DAED2}"/>
                    </a:ext>
                  </a:extLst>
                </p:cNvPr>
                <p:cNvSpPr/>
                <p:nvPr/>
              </p:nvSpPr>
              <p:spPr>
                <a:xfrm>
                  <a:off x="2612000" y="1248993"/>
                  <a:ext cx="91603" cy="90545"/>
                </a:xfrm>
                <a:custGeom>
                  <a:avLst/>
                  <a:gdLst>
                    <a:gd name="connsiteX0" fmla="*/ 692 w 91603"/>
                    <a:gd name="connsiteY0" fmla="*/ 52807 h 90545"/>
                    <a:gd name="connsiteX1" fmla="*/ 37344 w 91603"/>
                    <a:gd name="connsiteY1" fmla="*/ 649 h 90545"/>
                    <a:gd name="connsiteX2" fmla="*/ 90912 w 91603"/>
                    <a:gd name="connsiteY2" fmla="*/ 37301 h 90545"/>
                    <a:gd name="connsiteX3" fmla="*/ 54260 w 91603"/>
                    <a:gd name="connsiteY3" fmla="*/ 89459 h 90545"/>
                    <a:gd name="connsiteX4" fmla="*/ 692 w 91603"/>
                    <a:gd name="connsiteY4" fmla="*/ 52807 h 90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3" h="90545">
                      <a:moveTo>
                        <a:pt x="692" y="52807"/>
                      </a:moveTo>
                      <a:cubicBezTo>
                        <a:pt x="-3537" y="27433"/>
                        <a:pt x="11970" y="4878"/>
                        <a:pt x="37344" y="649"/>
                      </a:cubicBezTo>
                      <a:cubicBezTo>
                        <a:pt x="61308" y="-3580"/>
                        <a:pt x="85273" y="13336"/>
                        <a:pt x="90912" y="37301"/>
                      </a:cubicBezTo>
                      <a:cubicBezTo>
                        <a:pt x="95141" y="62675"/>
                        <a:pt x="79634" y="85230"/>
                        <a:pt x="54260" y="89459"/>
                      </a:cubicBezTo>
                      <a:cubicBezTo>
                        <a:pt x="28886" y="95097"/>
                        <a:pt x="6331" y="78181"/>
                        <a:pt x="692" y="5280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8D93E731-4B75-4E01-B9FA-EDDC28B1BD35}"/>
                    </a:ext>
                  </a:extLst>
                </p:cNvPr>
                <p:cNvSpPr/>
                <p:nvPr/>
              </p:nvSpPr>
              <p:spPr>
                <a:xfrm>
                  <a:off x="2461163" y="1276750"/>
                  <a:ext cx="90197" cy="91954"/>
                </a:xfrm>
                <a:custGeom>
                  <a:avLst/>
                  <a:gdLst>
                    <a:gd name="connsiteX0" fmla="*/ 694 w 90197"/>
                    <a:gd name="connsiteY0" fmla="*/ 54654 h 91954"/>
                    <a:gd name="connsiteX1" fmla="*/ 35936 w 90197"/>
                    <a:gd name="connsiteY1" fmla="*/ 1087 h 91954"/>
                    <a:gd name="connsiteX2" fmla="*/ 89504 w 90197"/>
                    <a:gd name="connsiteY2" fmla="*/ 37738 h 91954"/>
                    <a:gd name="connsiteX3" fmla="*/ 54262 w 90197"/>
                    <a:gd name="connsiteY3" fmla="*/ 91306 h 91954"/>
                    <a:gd name="connsiteX4" fmla="*/ 694 w 90197"/>
                    <a:gd name="connsiteY4" fmla="*/ 54654 h 91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97" h="91954">
                      <a:moveTo>
                        <a:pt x="694" y="54654"/>
                      </a:moveTo>
                      <a:cubicBezTo>
                        <a:pt x="-3535" y="29280"/>
                        <a:pt x="11972" y="5316"/>
                        <a:pt x="35936" y="1087"/>
                      </a:cubicBezTo>
                      <a:cubicBezTo>
                        <a:pt x="59901" y="-4552"/>
                        <a:pt x="83865" y="12364"/>
                        <a:pt x="89504" y="37738"/>
                      </a:cubicBezTo>
                      <a:cubicBezTo>
                        <a:pt x="93733" y="63112"/>
                        <a:pt x="78226" y="85667"/>
                        <a:pt x="54262" y="91306"/>
                      </a:cubicBezTo>
                      <a:cubicBezTo>
                        <a:pt x="28888" y="95535"/>
                        <a:pt x="6333" y="78619"/>
                        <a:pt x="694" y="5465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E9D90C2E-8D77-4826-A12D-CFA238187DFF}"/>
                    </a:ext>
                  </a:extLst>
                </p:cNvPr>
                <p:cNvSpPr/>
                <p:nvPr/>
              </p:nvSpPr>
              <p:spPr>
                <a:xfrm>
                  <a:off x="2309933" y="1307759"/>
                  <a:ext cx="90988" cy="91055"/>
                </a:xfrm>
                <a:custGeom>
                  <a:avLst/>
                  <a:gdLst>
                    <a:gd name="connsiteX0" fmla="*/ 1090 w 90988"/>
                    <a:gd name="connsiteY0" fmla="*/ 54657 h 91055"/>
                    <a:gd name="connsiteX1" fmla="*/ 36332 w 90988"/>
                    <a:gd name="connsiteY1" fmla="*/ 1090 h 91055"/>
                    <a:gd name="connsiteX2" fmla="*/ 89899 w 90988"/>
                    <a:gd name="connsiteY2" fmla="*/ 36332 h 91055"/>
                    <a:gd name="connsiteX3" fmla="*/ 54657 w 90988"/>
                    <a:gd name="connsiteY3" fmla="*/ 89899 h 91055"/>
                    <a:gd name="connsiteX4" fmla="*/ 1090 w 90988"/>
                    <a:gd name="connsiteY4" fmla="*/ 54657 h 91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988" h="91055">
                      <a:moveTo>
                        <a:pt x="1090" y="54657"/>
                      </a:moveTo>
                      <a:cubicBezTo>
                        <a:pt x="-4549" y="30693"/>
                        <a:pt x="12367" y="5319"/>
                        <a:pt x="36332" y="1090"/>
                      </a:cubicBezTo>
                      <a:cubicBezTo>
                        <a:pt x="60296" y="-4549"/>
                        <a:pt x="84261" y="12367"/>
                        <a:pt x="89899" y="36332"/>
                      </a:cubicBezTo>
                      <a:cubicBezTo>
                        <a:pt x="95538" y="60296"/>
                        <a:pt x="78622" y="85670"/>
                        <a:pt x="54657" y="89899"/>
                      </a:cubicBezTo>
                      <a:cubicBezTo>
                        <a:pt x="30693" y="95538"/>
                        <a:pt x="6728" y="80031"/>
                        <a:pt x="1090" y="5465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50DF1DF8-F447-459D-9D32-F1F47B9287FB}"/>
                    </a:ext>
                  </a:extLst>
                </p:cNvPr>
                <p:cNvSpPr/>
                <p:nvPr/>
              </p:nvSpPr>
              <p:spPr>
                <a:xfrm>
                  <a:off x="2160441" y="1340182"/>
                  <a:ext cx="91121" cy="90988"/>
                </a:xfrm>
                <a:custGeom>
                  <a:avLst/>
                  <a:gdLst>
                    <a:gd name="connsiteX0" fmla="*/ 1156 w 91121"/>
                    <a:gd name="connsiteY0" fmla="*/ 54657 h 90988"/>
                    <a:gd name="connsiteX1" fmla="*/ 36398 w 91121"/>
                    <a:gd name="connsiteY1" fmla="*/ 1090 h 90988"/>
                    <a:gd name="connsiteX2" fmla="*/ 89965 w 91121"/>
                    <a:gd name="connsiteY2" fmla="*/ 36332 h 90988"/>
                    <a:gd name="connsiteX3" fmla="*/ 54724 w 91121"/>
                    <a:gd name="connsiteY3" fmla="*/ 89899 h 90988"/>
                    <a:gd name="connsiteX4" fmla="*/ 1156 w 91121"/>
                    <a:gd name="connsiteY4" fmla="*/ 54657 h 9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1" h="90988">
                      <a:moveTo>
                        <a:pt x="1156" y="54657"/>
                      </a:moveTo>
                      <a:cubicBezTo>
                        <a:pt x="-4483" y="30693"/>
                        <a:pt x="11024" y="5319"/>
                        <a:pt x="36398" y="1090"/>
                      </a:cubicBezTo>
                      <a:cubicBezTo>
                        <a:pt x="60362" y="-4549"/>
                        <a:pt x="84327" y="12367"/>
                        <a:pt x="89965" y="36332"/>
                      </a:cubicBezTo>
                      <a:cubicBezTo>
                        <a:pt x="95604" y="60296"/>
                        <a:pt x="80098" y="85670"/>
                        <a:pt x="54724" y="89899"/>
                      </a:cubicBezTo>
                      <a:cubicBezTo>
                        <a:pt x="29350" y="95538"/>
                        <a:pt x="5385" y="78622"/>
                        <a:pt x="1156" y="54657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E3CDD364-298E-4179-B944-6902C19B7901}"/>
                    </a:ext>
                  </a:extLst>
                </p:cNvPr>
                <p:cNvSpPr/>
                <p:nvPr/>
              </p:nvSpPr>
              <p:spPr>
                <a:xfrm>
                  <a:off x="2009602" y="1372538"/>
                  <a:ext cx="89719" cy="90659"/>
                </a:xfrm>
                <a:custGeom>
                  <a:avLst/>
                  <a:gdLst>
                    <a:gd name="connsiteX0" fmla="*/ 1160 w 89719"/>
                    <a:gd name="connsiteY0" fmla="*/ 54724 h 90659"/>
                    <a:gd name="connsiteX1" fmla="*/ 34992 w 89719"/>
                    <a:gd name="connsiteY1" fmla="*/ 1156 h 90659"/>
                    <a:gd name="connsiteX2" fmla="*/ 88560 w 89719"/>
                    <a:gd name="connsiteY2" fmla="*/ 36398 h 90659"/>
                    <a:gd name="connsiteX3" fmla="*/ 54727 w 89719"/>
                    <a:gd name="connsiteY3" fmla="*/ 89966 h 90659"/>
                    <a:gd name="connsiteX4" fmla="*/ 1160 w 89719"/>
                    <a:gd name="connsiteY4" fmla="*/ 54724 h 9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719" h="90659">
                      <a:moveTo>
                        <a:pt x="1160" y="54724"/>
                      </a:moveTo>
                      <a:cubicBezTo>
                        <a:pt x="-4479" y="30759"/>
                        <a:pt x="11028" y="5385"/>
                        <a:pt x="34992" y="1156"/>
                      </a:cubicBezTo>
                      <a:cubicBezTo>
                        <a:pt x="58956" y="-4483"/>
                        <a:pt x="84331" y="11024"/>
                        <a:pt x="88560" y="36398"/>
                      </a:cubicBezTo>
                      <a:cubicBezTo>
                        <a:pt x="94198" y="60362"/>
                        <a:pt x="78692" y="85736"/>
                        <a:pt x="54727" y="89966"/>
                      </a:cubicBezTo>
                      <a:cubicBezTo>
                        <a:pt x="30763" y="94195"/>
                        <a:pt x="6798" y="78688"/>
                        <a:pt x="1160" y="54724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9C062597-4ADE-4BB3-A808-EDFD385F5122}"/>
                    </a:ext>
                  </a:extLst>
                </p:cNvPr>
                <p:cNvSpPr/>
                <p:nvPr/>
              </p:nvSpPr>
              <p:spPr>
                <a:xfrm>
                  <a:off x="1858767" y="1403551"/>
                  <a:ext cx="91129" cy="91199"/>
                </a:xfrm>
                <a:custGeom>
                  <a:avLst/>
                  <a:gdLst>
                    <a:gd name="connsiteX0" fmla="*/ 1160 w 91129"/>
                    <a:gd name="connsiteY0" fmla="*/ 56133 h 91199"/>
                    <a:gd name="connsiteX1" fmla="*/ 34992 w 91129"/>
                    <a:gd name="connsiteY1" fmla="*/ 1156 h 91199"/>
                    <a:gd name="connsiteX2" fmla="*/ 89969 w 91129"/>
                    <a:gd name="connsiteY2" fmla="*/ 36398 h 91199"/>
                    <a:gd name="connsiteX3" fmla="*/ 56137 w 91129"/>
                    <a:gd name="connsiteY3" fmla="*/ 89966 h 91199"/>
                    <a:gd name="connsiteX4" fmla="*/ 1160 w 91129"/>
                    <a:gd name="connsiteY4" fmla="*/ 56133 h 91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199">
                      <a:moveTo>
                        <a:pt x="1160" y="56133"/>
                      </a:moveTo>
                      <a:cubicBezTo>
                        <a:pt x="-4479" y="32169"/>
                        <a:pt x="11028" y="6795"/>
                        <a:pt x="34992" y="1156"/>
                      </a:cubicBezTo>
                      <a:cubicBezTo>
                        <a:pt x="58956" y="-4483"/>
                        <a:pt x="84331" y="11024"/>
                        <a:pt x="89969" y="36398"/>
                      </a:cubicBezTo>
                      <a:cubicBezTo>
                        <a:pt x="95608" y="61772"/>
                        <a:pt x="80102" y="84327"/>
                        <a:pt x="56137" y="89966"/>
                      </a:cubicBezTo>
                      <a:cubicBezTo>
                        <a:pt x="32173" y="95604"/>
                        <a:pt x="6799" y="81507"/>
                        <a:pt x="1160" y="56133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B5B5854B-16E9-4FFF-9922-D2E164182523}"/>
                    </a:ext>
                  </a:extLst>
                </p:cNvPr>
                <p:cNvSpPr/>
                <p:nvPr/>
              </p:nvSpPr>
              <p:spPr>
                <a:xfrm>
                  <a:off x="1709341" y="1440124"/>
                  <a:ext cx="91129" cy="91203"/>
                </a:xfrm>
                <a:custGeom>
                  <a:avLst/>
                  <a:gdLst>
                    <a:gd name="connsiteX0" fmla="*/ 1160 w 91129"/>
                    <a:gd name="connsiteY0" fmla="*/ 56211 h 91203"/>
                    <a:gd name="connsiteX1" fmla="*/ 34992 w 91129"/>
                    <a:gd name="connsiteY1" fmla="*/ 1234 h 91203"/>
                    <a:gd name="connsiteX2" fmla="*/ 89969 w 91129"/>
                    <a:gd name="connsiteY2" fmla="*/ 35066 h 91203"/>
                    <a:gd name="connsiteX3" fmla="*/ 56137 w 91129"/>
                    <a:gd name="connsiteY3" fmla="*/ 90044 h 91203"/>
                    <a:gd name="connsiteX4" fmla="*/ 1160 w 91129"/>
                    <a:gd name="connsiteY4" fmla="*/ 56211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129" h="91203">
                      <a:moveTo>
                        <a:pt x="1160" y="56211"/>
                      </a:moveTo>
                      <a:cubicBezTo>
                        <a:pt x="-4479" y="32247"/>
                        <a:pt x="11027" y="6873"/>
                        <a:pt x="34992" y="1234"/>
                      </a:cubicBezTo>
                      <a:cubicBezTo>
                        <a:pt x="58956" y="-4405"/>
                        <a:pt x="84331" y="9692"/>
                        <a:pt x="89969" y="35066"/>
                      </a:cubicBezTo>
                      <a:cubicBezTo>
                        <a:pt x="95608" y="59031"/>
                        <a:pt x="80102" y="84405"/>
                        <a:pt x="56137" y="90044"/>
                      </a:cubicBezTo>
                      <a:cubicBezTo>
                        <a:pt x="32173" y="95682"/>
                        <a:pt x="8208" y="80176"/>
                        <a:pt x="1160" y="5621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7EFF1A8A-9F87-4D8A-8F90-4D796CF079CC}"/>
                    </a:ext>
                  </a:extLst>
                </p:cNvPr>
                <p:cNvSpPr/>
                <p:nvPr/>
              </p:nvSpPr>
              <p:spPr>
                <a:xfrm>
                  <a:off x="1559841" y="1476776"/>
                  <a:ext cx="91277" cy="91203"/>
                </a:xfrm>
                <a:custGeom>
                  <a:avLst/>
                  <a:gdLst>
                    <a:gd name="connsiteX0" fmla="*/ 1234 w 91277"/>
                    <a:gd name="connsiteY0" fmla="*/ 56211 h 91203"/>
                    <a:gd name="connsiteX1" fmla="*/ 35066 w 91277"/>
                    <a:gd name="connsiteY1" fmla="*/ 1234 h 91203"/>
                    <a:gd name="connsiteX2" fmla="*/ 90044 w 91277"/>
                    <a:gd name="connsiteY2" fmla="*/ 35066 h 91203"/>
                    <a:gd name="connsiteX3" fmla="*/ 56212 w 91277"/>
                    <a:gd name="connsiteY3" fmla="*/ 90044 h 91203"/>
                    <a:gd name="connsiteX4" fmla="*/ 1234 w 91277"/>
                    <a:gd name="connsiteY4" fmla="*/ 56211 h 91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277" h="91203">
                      <a:moveTo>
                        <a:pt x="1234" y="56211"/>
                      </a:moveTo>
                      <a:cubicBezTo>
                        <a:pt x="-4405" y="32247"/>
                        <a:pt x="9692" y="6873"/>
                        <a:pt x="35066" y="1234"/>
                      </a:cubicBezTo>
                      <a:cubicBezTo>
                        <a:pt x="59031" y="-4405"/>
                        <a:pt x="84405" y="9692"/>
                        <a:pt x="90044" y="35066"/>
                      </a:cubicBezTo>
                      <a:cubicBezTo>
                        <a:pt x="95682" y="59031"/>
                        <a:pt x="81586" y="84405"/>
                        <a:pt x="56212" y="90044"/>
                      </a:cubicBezTo>
                      <a:cubicBezTo>
                        <a:pt x="32247" y="95682"/>
                        <a:pt x="8283" y="80176"/>
                        <a:pt x="1234" y="5621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AB4EF9EA-D10C-4705-8634-F19469B8176B}"/>
                    </a:ext>
                  </a:extLst>
                </p:cNvPr>
                <p:cNvSpPr/>
                <p:nvPr/>
              </p:nvSpPr>
              <p:spPr>
                <a:xfrm>
                  <a:off x="1410411" y="1513427"/>
                  <a:ext cx="89877" cy="90789"/>
                </a:xfrm>
                <a:custGeom>
                  <a:avLst/>
                  <a:gdLst>
                    <a:gd name="connsiteX0" fmla="*/ 1239 w 89877"/>
                    <a:gd name="connsiteY0" fmla="*/ 56211 h 90789"/>
                    <a:gd name="connsiteX1" fmla="*/ 33661 w 89877"/>
                    <a:gd name="connsiteY1" fmla="*/ 1234 h 90789"/>
                    <a:gd name="connsiteX2" fmla="*/ 88639 w 89877"/>
                    <a:gd name="connsiteY2" fmla="*/ 35066 h 90789"/>
                    <a:gd name="connsiteX3" fmla="*/ 56216 w 89877"/>
                    <a:gd name="connsiteY3" fmla="*/ 90044 h 90789"/>
                    <a:gd name="connsiteX4" fmla="*/ 1239 w 89877"/>
                    <a:gd name="connsiteY4" fmla="*/ 56211 h 90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877" h="90789">
                      <a:moveTo>
                        <a:pt x="1239" y="56211"/>
                      </a:moveTo>
                      <a:cubicBezTo>
                        <a:pt x="-4400" y="32247"/>
                        <a:pt x="9697" y="6873"/>
                        <a:pt x="33661" y="1234"/>
                      </a:cubicBezTo>
                      <a:cubicBezTo>
                        <a:pt x="57626" y="-4405"/>
                        <a:pt x="83000" y="9692"/>
                        <a:pt x="88639" y="35066"/>
                      </a:cubicBezTo>
                      <a:cubicBezTo>
                        <a:pt x="94277" y="60441"/>
                        <a:pt x="80181" y="84405"/>
                        <a:pt x="56216" y="90044"/>
                      </a:cubicBezTo>
                      <a:cubicBezTo>
                        <a:pt x="32252" y="94273"/>
                        <a:pt x="8287" y="80176"/>
                        <a:pt x="1239" y="56211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101B2F6E-1C09-4155-9279-73E0B6768BE5}"/>
                    </a:ext>
                  </a:extLst>
                </p:cNvPr>
                <p:cNvSpPr/>
                <p:nvPr/>
              </p:nvSpPr>
              <p:spPr>
                <a:xfrm>
                  <a:off x="1270682" y="1693690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77F8430F-AEBE-4DE9-8059-BF816802B50D}"/>
                    </a:ext>
                  </a:extLst>
                </p:cNvPr>
                <p:cNvSpPr/>
                <p:nvPr/>
              </p:nvSpPr>
              <p:spPr>
                <a:xfrm>
                  <a:off x="1270682" y="1851574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3C71A651-2EF0-4150-9422-577A9D16ADB1}"/>
                    </a:ext>
                  </a:extLst>
                </p:cNvPr>
                <p:cNvSpPr/>
                <p:nvPr/>
              </p:nvSpPr>
              <p:spPr>
                <a:xfrm>
                  <a:off x="1270682" y="2009457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B424E061-3353-4E5F-8C41-5272383B544D}"/>
                    </a:ext>
                  </a:extLst>
                </p:cNvPr>
                <p:cNvSpPr/>
                <p:nvPr/>
              </p:nvSpPr>
              <p:spPr>
                <a:xfrm>
                  <a:off x="1270682" y="2167341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330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CF94BD6F-70AB-4DB7-B11A-36C79FF39EEB}"/>
                    </a:ext>
                  </a:extLst>
                </p:cNvPr>
                <p:cNvSpPr/>
                <p:nvPr/>
              </p:nvSpPr>
              <p:spPr>
                <a:xfrm>
                  <a:off x="1270682" y="2326634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14F08935-5B03-484B-8C47-D9E64AF1BB1D}"/>
                    </a:ext>
                  </a:extLst>
                </p:cNvPr>
                <p:cNvSpPr/>
                <p:nvPr/>
              </p:nvSpPr>
              <p:spPr>
                <a:xfrm>
                  <a:off x="1270682" y="2484518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025590E4-128E-4D0E-A0FF-831779EE0725}"/>
                    </a:ext>
                  </a:extLst>
                </p:cNvPr>
                <p:cNvSpPr/>
                <p:nvPr/>
              </p:nvSpPr>
              <p:spPr>
                <a:xfrm>
                  <a:off x="1270682" y="2642401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09EBEAC1-B573-4361-A2EA-17DD70BCE040}"/>
                    </a:ext>
                  </a:extLst>
                </p:cNvPr>
                <p:cNvSpPr/>
                <p:nvPr/>
              </p:nvSpPr>
              <p:spPr>
                <a:xfrm>
                  <a:off x="1270682" y="2800285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B8B1E51C-DF5C-4A6E-8FC3-0DD7527B900E}"/>
                    </a:ext>
                  </a:extLst>
                </p:cNvPr>
                <p:cNvSpPr/>
                <p:nvPr/>
              </p:nvSpPr>
              <p:spPr>
                <a:xfrm>
                  <a:off x="1270682" y="2959578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CED2AFA6-28BB-4481-A1D9-06CDE54EDA2C}"/>
                    </a:ext>
                  </a:extLst>
                </p:cNvPr>
                <p:cNvSpPr/>
                <p:nvPr/>
              </p:nvSpPr>
              <p:spPr>
                <a:xfrm>
                  <a:off x="1270682" y="3117461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C8923E1A-EFD1-407E-B7BE-37489A773E47}"/>
                    </a:ext>
                  </a:extLst>
                </p:cNvPr>
                <p:cNvSpPr/>
                <p:nvPr/>
              </p:nvSpPr>
              <p:spPr>
                <a:xfrm>
                  <a:off x="1270682" y="3275345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8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8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8"/>
                      </a:move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8"/>
                        <a:pt x="45110" y="930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7E9EC9A3-1E3D-4F3B-93C3-142B8B57B245}"/>
                    </a:ext>
                  </a:extLst>
                </p:cNvPr>
                <p:cNvSpPr/>
                <p:nvPr/>
              </p:nvSpPr>
              <p:spPr>
                <a:xfrm>
                  <a:off x="1270682" y="3433229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8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8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8"/>
                      </a:move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8"/>
                        <a:pt x="45110" y="930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0A289119-5AC0-466C-A6F4-5DACCAAE2A5E}"/>
                    </a:ext>
                  </a:extLst>
                </p:cNvPr>
                <p:cNvSpPr/>
                <p:nvPr/>
              </p:nvSpPr>
              <p:spPr>
                <a:xfrm>
                  <a:off x="1270682" y="3591112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330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id="{1AFD395F-D839-4E01-9437-DCF54D443DC5}"/>
                    </a:ext>
                  </a:extLst>
                </p:cNvPr>
                <p:cNvSpPr/>
                <p:nvPr/>
              </p:nvSpPr>
              <p:spPr>
                <a:xfrm>
                  <a:off x="1270682" y="3750405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8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8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8"/>
                      </a:move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8"/>
                        <a:pt x="45110" y="930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6D568D53-F29F-40BD-A08C-57752F212B1E}"/>
                    </a:ext>
                  </a:extLst>
                </p:cNvPr>
                <p:cNvSpPr/>
                <p:nvPr/>
              </p:nvSpPr>
              <p:spPr>
                <a:xfrm>
                  <a:off x="1270682" y="3908289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D3A29D4D-B96B-4A05-B96F-0F2FED7359B8}"/>
                    </a:ext>
                  </a:extLst>
                </p:cNvPr>
                <p:cNvSpPr/>
                <p:nvPr/>
              </p:nvSpPr>
              <p:spPr>
                <a:xfrm>
                  <a:off x="1270682" y="4066172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7E499337-956C-4EF5-AD1A-6FC8D98581CF}"/>
                    </a:ext>
                  </a:extLst>
                </p:cNvPr>
                <p:cNvSpPr/>
                <p:nvPr/>
              </p:nvSpPr>
              <p:spPr>
                <a:xfrm>
                  <a:off x="1270682" y="4224056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9EEB6833-7F41-4849-B395-0DE8454A0AEB}"/>
                    </a:ext>
                  </a:extLst>
                </p:cNvPr>
                <p:cNvSpPr/>
                <p:nvPr/>
              </p:nvSpPr>
              <p:spPr>
                <a:xfrm>
                  <a:off x="1270682" y="4383349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8 h 93038"/>
                    <a:gd name="connsiteX1" fmla="*/ 0 w 90285"/>
                    <a:gd name="connsiteY1" fmla="*/ 46519 h 93038"/>
                    <a:gd name="connsiteX2" fmla="*/ 45110 w 90285"/>
                    <a:gd name="connsiteY2" fmla="*/ 0 h 93038"/>
                    <a:gd name="connsiteX3" fmla="*/ 90219 w 90285"/>
                    <a:gd name="connsiteY3" fmla="*/ 46519 h 93038"/>
                    <a:gd name="connsiteX4" fmla="*/ 45110 w 90285"/>
                    <a:gd name="connsiteY4" fmla="*/ 93038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8"/>
                      </a:moveTo>
                      <a:cubicBezTo>
                        <a:pt x="19735" y="93038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1629" y="71893"/>
                        <a:pt x="70484" y="93038"/>
                        <a:pt x="45110" y="93038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61302D7F-5D2E-4F64-BCBD-D70DC1BC6B41}"/>
                    </a:ext>
                  </a:extLst>
                </p:cNvPr>
                <p:cNvSpPr/>
                <p:nvPr/>
              </p:nvSpPr>
              <p:spPr>
                <a:xfrm>
                  <a:off x="1270682" y="4541233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20 h 93038"/>
                    <a:gd name="connsiteX2" fmla="*/ 45110 w 90219"/>
                    <a:gd name="connsiteY2" fmla="*/ 0 h 93038"/>
                    <a:gd name="connsiteX3" fmla="*/ 90219 w 90219"/>
                    <a:gd name="connsiteY3" fmla="*/ 46520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20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20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A17D21C2-6A04-4314-91CF-BB7583375948}"/>
                    </a:ext>
                  </a:extLst>
                </p:cNvPr>
                <p:cNvSpPr/>
                <p:nvPr/>
              </p:nvSpPr>
              <p:spPr>
                <a:xfrm>
                  <a:off x="1270682" y="4699116"/>
                  <a:ext cx="90219" cy="93038"/>
                </a:xfrm>
                <a:custGeom>
                  <a:avLst/>
                  <a:gdLst>
                    <a:gd name="connsiteX0" fmla="*/ 45110 w 90219"/>
                    <a:gd name="connsiteY0" fmla="*/ 93039 h 93038"/>
                    <a:gd name="connsiteX1" fmla="*/ 0 w 90219"/>
                    <a:gd name="connsiteY1" fmla="*/ 46519 h 93038"/>
                    <a:gd name="connsiteX2" fmla="*/ 45110 w 90219"/>
                    <a:gd name="connsiteY2" fmla="*/ 0 h 93038"/>
                    <a:gd name="connsiteX3" fmla="*/ 90219 w 90219"/>
                    <a:gd name="connsiteY3" fmla="*/ 46519 h 93038"/>
                    <a:gd name="connsiteX4" fmla="*/ 45110 w 90219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19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19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19"/>
                      </a:cubicBezTo>
                      <a:cubicBezTo>
                        <a:pt x="9021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DE4E24A2-E19B-4084-B831-6A1F397787EB}"/>
                    </a:ext>
                  </a:extLst>
                </p:cNvPr>
                <p:cNvSpPr/>
                <p:nvPr/>
              </p:nvSpPr>
              <p:spPr>
                <a:xfrm>
                  <a:off x="1270682" y="4857000"/>
                  <a:ext cx="90285" cy="93038"/>
                </a:xfrm>
                <a:custGeom>
                  <a:avLst/>
                  <a:gdLst>
                    <a:gd name="connsiteX0" fmla="*/ 45110 w 90285"/>
                    <a:gd name="connsiteY0" fmla="*/ 93039 h 93038"/>
                    <a:gd name="connsiteX1" fmla="*/ 0 w 90285"/>
                    <a:gd name="connsiteY1" fmla="*/ 46520 h 93038"/>
                    <a:gd name="connsiteX2" fmla="*/ 45110 w 90285"/>
                    <a:gd name="connsiteY2" fmla="*/ 0 h 93038"/>
                    <a:gd name="connsiteX3" fmla="*/ 90219 w 90285"/>
                    <a:gd name="connsiteY3" fmla="*/ 46520 h 93038"/>
                    <a:gd name="connsiteX4" fmla="*/ 45110 w 90285"/>
                    <a:gd name="connsiteY4" fmla="*/ 9303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85" h="93038">
                      <a:moveTo>
                        <a:pt x="45110" y="93039"/>
                      </a:moveTo>
                      <a:cubicBezTo>
                        <a:pt x="19735" y="93039"/>
                        <a:pt x="0" y="71893"/>
                        <a:pt x="0" y="46520"/>
                      </a:cubicBezTo>
                      <a:cubicBezTo>
                        <a:pt x="0" y="21145"/>
                        <a:pt x="19735" y="0"/>
                        <a:pt x="45110" y="0"/>
                      </a:cubicBezTo>
                      <a:cubicBezTo>
                        <a:pt x="70484" y="0"/>
                        <a:pt x="90219" y="21145"/>
                        <a:pt x="90219" y="46520"/>
                      </a:cubicBezTo>
                      <a:cubicBezTo>
                        <a:pt x="91629" y="71893"/>
                        <a:pt x="70484" y="93039"/>
                        <a:pt x="45110" y="9303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id="{0922A2D4-125B-4ADC-A832-69D79574779A}"/>
                    </a:ext>
                  </a:extLst>
                </p:cNvPr>
                <p:cNvSpPr/>
                <p:nvPr/>
              </p:nvSpPr>
              <p:spPr>
                <a:xfrm>
                  <a:off x="1269273" y="1556952"/>
                  <a:ext cx="93038" cy="93038"/>
                </a:xfrm>
                <a:custGeom>
                  <a:avLst/>
                  <a:gdLst>
                    <a:gd name="connsiteX0" fmla="*/ 93039 w 93038"/>
                    <a:gd name="connsiteY0" fmla="*/ 46519 h 93038"/>
                    <a:gd name="connsiteX1" fmla="*/ 46519 w 93038"/>
                    <a:gd name="connsiteY1" fmla="*/ 93039 h 93038"/>
                    <a:gd name="connsiteX2" fmla="*/ 0 w 93038"/>
                    <a:gd name="connsiteY2" fmla="*/ 46519 h 93038"/>
                    <a:gd name="connsiteX3" fmla="*/ 46519 w 93038"/>
                    <a:gd name="connsiteY3" fmla="*/ 0 h 93038"/>
                    <a:gd name="connsiteX4" fmla="*/ 93039 w 93038"/>
                    <a:gd name="connsiteY4" fmla="*/ 4651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038" h="93038">
                      <a:moveTo>
                        <a:pt x="93039" y="46519"/>
                      </a:moveTo>
                      <a:cubicBezTo>
                        <a:pt x="93039" y="72211"/>
                        <a:pt x="72211" y="93039"/>
                        <a:pt x="46519" y="93039"/>
                      </a:cubicBezTo>
                      <a:cubicBezTo>
                        <a:pt x="20827" y="93039"/>
                        <a:pt x="0" y="72211"/>
                        <a:pt x="0" y="46519"/>
                      </a:cubicBezTo>
                      <a:cubicBezTo>
                        <a:pt x="0" y="20827"/>
                        <a:pt x="20827" y="0"/>
                        <a:pt x="46519" y="0"/>
                      </a:cubicBezTo>
                      <a:cubicBezTo>
                        <a:pt x="72211" y="0"/>
                        <a:pt x="93039" y="20827"/>
                        <a:pt x="9303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17B31ED1-C917-4C18-BF69-545046362F37}"/>
                    </a:ext>
                  </a:extLst>
                </p:cNvPr>
                <p:cNvSpPr/>
                <p:nvPr/>
              </p:nvSpPr>
              <p:spPr>
                <a:xfrm>
                  <a:off x="1269273" y="5005016"/>
                  <a:ext cx="93038" cy="93038"/>
                </a:xfrm>
                <a:custGeom>
                  <a:avLst/>
                  <a:gdLst>
                    <a:gd name="connsiteX0" fmla="*/ 93039 w 93038"/>
                    <a:gd name="connsiteY0" fmla="*/ 46519 h 93038"/>
                    <a:gd name="connsiteX1" fmla="*/ 46519 w 93038"/>
                    <a:gd name="connsiteY1" fmla="*/ 93038 h 93038"/>
                    <a:gd name="connsiteX2" fmla="*/ 0 w 93038"/>
                    <a:gd name="connsiteY2" fmla="*/ 46519 h 93038"/>
                    <a:gd name="connsiteX3" fmla="*/ 46519 w 93038"/>
                    <a:gd name="connsiteY3" fmla="*/ 0 h 93038"/>
                    <a:gd name="connsiteX4" fmla="*/ 93039 w 93038"/>
                    <a:gd name="connsiteY4" fmla="*/ 4651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038" h="93038">
                      <a:moveTo>
                        <a:pt x="93039" y="46519"/>
                      </a:moveTo>
                      <a:cubicBezTo>
                        <a:pt x="93039" y="72211"/>
                        <a:pt x="72211" y="93038"/>
                        <a:pt x="46519" y="93038"/>
                      </a:cubicBezTo>
                      <a:cubicBezTo>
                        <a:pt x="20827" y="93038"/>
                        <a:pt x="0" y="72211"/>
                        <a:pt x="0" y="46519"/>
                      </a:cubicBezTo>
                      <a:cubicBezTo>
                        <a:pt x="0" y="20827"/>
                        <a:pt x="20827" y="0"/>
                        <a:pt x="46519" y="0"/>
                      </a:cubicBezTo>
                      <a:cubicBezTo>
                        <a:pt x="72211" y="0"/>
                        <a:pt x="93039" y="20827"/>
                        <a:pt x="9303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A4E91FA4-664E-4F7F-BB83-97BB09B36571}"/>
                    </a:ext>
                  </a:extLst>
                </p:cNvPr>
                <p:cNvSpPr/>
                <p:nvPr/>
              </p:nvSpPr>
              <p:spPr>
                <a:xfrm>
                  <a:off x="10833917" y="1556952"/>
                  <a:ext cx="93038" cy="93038"/>
                </a:xfrm>
                <a:custGeom>
                  <a:avLst/>
                  <a:gdLst>
                    <a:gd name="connsiteX0" fmla="*/ 93039 w 93038"/>
                    <a:gd name="connsiteY0" fmla="*/ 46519 h 93038"/>
                    <a:gd name="connsiteX1" fmla="*/ 46520 w 93038"/>
                    <a:gd name="connsiteY1" fmla="*/ 93039 h 93038"/>
                    <a:gd name="connsiteX2" fmla="*/ 1 w 93038"/>
                    <a:gd name="connsiteY2" fmla="*/ 46519 h 93038"/>
                    <a:gd name="connsiteX3" fmla="*/ 46520 w 93038"/>
                    <a:gd name="connsiteY3" fmla="*/ 0 h 93038"/>
                    <a:gd name="connsiteX4" fmla="*/ 93039 w 93038"/>
                    <a:gd name="connsiteY4" fmla="*/ 4651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038" h="93038">
                      <a:moveTo>
                        <a:pt x="93039" y="46519"/>
                      </a:moveTo>
                      <a:cubicBezTo>
                        <a:pt x="93039" y="72211"/>
                        <a:pt x="72211" y="93039"/>
                        <a:pt x="46520" y="93039"/>
                      </a:cubicBezTo>
                      <a:cubicBezTo>
                        <a:pt x="20828" y="93039"/>
                        <a:pt x="1" y="72211"/>
                        <a:pt x="1" y="46519"/>
                      </a:cubicBezTo>
                      <a:cubicBezTo>
                        <a:pt x="1" y="20827"/>
                        <a:pt x="20828" y="0"/>
                        <a:pt x="46520" y="0"/>
                      </a:cubicBezTo>
                      <a:cubicBezTo>
                        <a:pt x="72211" y="0"/>
                        <a:pt x="93039" y="20827"/>
                        <a:pt x="9303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596AE1AB-89E4-4541-B6BC-8471ADC7C5F6}"/>
                    </a:ext>
                  </a:extLst>
                </p:cNvPr>
                <p:cNvSpPr/>
                <p:nvPr/>
              </p:nvSpPr>
              <p:spPr>
                <a:xfrm>
                  <a:off x="10833917" y="4993738"/>
                  <a:ext cx="93038" cy="93038"/>
                </a:xfrm>
                <a:custGeom>
                  <a:avLst/>
                  <a:gdLst>
                    <a:gd name="connsiteX0" fmla="*/ 93039 w 93038"/>
                    <a:gd name="connsiteY0" fmla="*/ 46519 h 93038"/>
                    <a:gd name="connsiteX1" fmla="*/ 46520 w 93038"/>
                    <a:gd name="connsiteY1" fmla="*/ 93038 h 93038"/>
                    <a:gd name="connsiteX2" fmla="*/ 1 w 93038"/>
                    <a:gd name="connsiteY2" fmla="*/ 46519 h 93038"/>
                    <a:gd name="connsiteX3" fmla="*/ 46520 w 93038"/>
                    <a:gd name="connsiteY3" fmla="*/ 0 h 93038"/>
                    <a:gd name="connsiteX4" fmla="*/ 93039 w 93038"/>
                    <a:gd name="connsiteY4" fmla="*/ 46519 h 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038" h="93038">
                      <a:moveTo>
                        <a:pt x="93039" y="46519"/>
                      </a:moveTo>
                      <a:cubicBezTo>
                        <a:pt x="93039" y="72211"/>
                        <a:pt x="72211" y="93038"/>
                        <a:pt x="46520" y="93038"/>
                      </a:cubicBezTo>
                      <a:cubicBezTo>
                        <a:pt x="20828" y="93038"/>
                        <a:pt x="1" y="72211"/>
                        <a:pt x="1" y="46519"/>
                      </a:cubicBezTo>
                      <a:cubicBezTo>
                        <a:pt x="1" y="20827"/>
                        <a:pt x="20828" y="0"/>
                        <a:pt x="46520" y="0"/>
                      </a:cubicBezTo>
                      <a:cubicBezTo>
                        <a:pt x="72211" y="0"/>
                        <a:pt x="93039" y="20827"/>
                        <a:pt x="93039" y="46519"/>
                      </a:cubicBezTo>
                      <a:close/>
                    </a:path>
                  </a:pathLst>
                </a:custGeom>
                <a:solidFill>
                  <a:srgbClr val="F2CDA0"/>
                </a:solidFill>
                <a:ln w="140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354" name="Rectangle 353">
            <a:extLst>
              <a:ext uri="{FF2B5EF4-FFF2-40B4-BE49-F238E27FC236}">
                <a16:creationId xmlns:a16="http://schemas.microsoft.com/office/drawing/2014/main" id="{AB3D30CE-96E9-45BB-81C5-E6545D00F4D0}"/>
              </a:ext>
            </a:extLst>
          </p:cNvPr>
          <p:cNvSpPr/>
          <p:nvPr/>
        </p:nvSpPr>
        <p:spPr>
          <a:xfrm>
            <a:off x="1425533" y="1672553"/>
            <a:ext cx="9338115" cy="33208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chemeClr val="tx2"/>
                </a:solidFill>
                <a:latin typeface="Plantagenet Cherokee" panose="020B0604020202020204" pitchFamily="18" charset="0"/>
              </a:rPr>
              <a:t>Merry Christmas!</a:t>
            </a:r>
            <a:br>
              <a:rPr lang="en-GB" sz="4400" b="1" dirty="0">
                <a:solidFill>
                  <a:schemeClr val="tx2"/>
                </a:solidFill>
                <a:latin typeface="Plantagenet Cherokee" panose="020B0604020202020204" pitchFamily="18" charset="0"/>
              </a:rPr>
            </a:br>
            <a:r>
              <a:rPr lang="en-GB" sz="4400" b="1" dirty="0">
                <a:solidFill>
                  <a:schemeClr val="tx2"/>
                </a:solidFill>
                <a:latin typeface="Plantagenet Cherokee" panose="020B0604020202020204" pitchFamily="18" charset="0"/>
              </a:rPr>
              <a:t>Hope you AVO lovely festive time</a:t>
            </a:r>
            <a:br>
              <a:rPr lang="en-GB" sz="4400" b="1" dirty="0">
                <a:solidFill>
                  <a:schemeClr val="tx2"/>
                </a:solidFill>
                <a:latin typeface="Plantagenet Cherokee" panose="020B0604020202020204" pitchFamily="18" charset="0"/>
              </a:rPr>
            </a:br>
            <a:r>
              <a:rPr lang="en-GB" sz="4400" b="1" dirty="0">
                <a:solidFill>
                  <a:schemeClr val="tx2"/>
                </a:solidFill>
                <a:latin typeface="Plantagenet Cherokee" panose="020B0604020202020204" pitchFamily="18" charset="0"/>
              </a:rPr>
              <a:t>From, </a:t>
            </a:r>
            <a:r>
              <a:rPr lang="en-GB" sz="4400" b="1" dirty="0" err="1">
                <a:solidFill>
                  <a:schemeClr val="tx2"/>
                </a:solidFill>
                <a:latin typeface="Plantagenet Cherokee" panose="020B0604020202020204" pitchFamily="18" charset="0"/>
              </a:rPr>
              <a:t>BrightCarbon</a:t>
            </a:r>
            <a:endParaRPr lang="en-GB" sz="4400" b="1" dirty="0">
              <a:solidFill>
                <a:schemeClr val="tx2"/>
              </a:solidFill>
              <a:latin typeface="Plantagenet Cherokee" panose="020B0604020202020204" pitchFamily="18" charset="0"/>
            </a:endParaRPr>
          </a:p>
        </p:txBody>
      </p:sp>
      <p:grpSp>
        <p:nvGrpSpPr>
          <p:cNvPr id="355" name="Graphic 707">
            <a:extLst>
              <a:ext uri="{FF2B5EF4-FFF2-40B4-BE49-F238E27FC236}">
                <a16:creationId xmlns:a16="http://schemas.microsoft.com/office/drawing/2014/main" id="{AC3656F0-AB01-4536-9D58-B052EB04C9B6}"/>
              </a:ext>
            </a:extLst>
          </p:cNvPr>
          <p:cNvGrpSpPr/>
          <p:nvPr/>
        </p:nvGrpSpPr>
        <p:grpSpPr>
          <a:xfrm rot="464740">
            <a:off x="9663550" y="3746651"/>
            <a:ext cx="3124803" cy="4603827"/>
            <a:chOff x="3160274" y="2784971"/>
            <a:chExt cx="2850474" cy="4199654"/>
          </a:xfrm>
        </p:grpSpPr>
        <p:grpSp>
          <p:nvGrpSpPr>
            <p:cNvPr id="356" name="Graphic 707">
              <a:extLst>
                <a:ext uri="{FF2B5EF4-FFF2-40B4-BE49-F238E27FC236}">
                  <a16:creationId xmlns:a16="http://schemas.microsoft.com/office/drawing/2014/main" id="{581C5935-A8EC-43E0-B380-A877F1159552}"/>
                </a:ext>
              </a:extLst>
            </p:cNvPr>
            <p:cNvGrpSpPr/>
            <p:nvPr/>
          </p:nvGrpSpPr>
          <p:grpSpPr>
            <a:xfrm>
              <a:off x="4405162" y="5930126"/>
              <a:ext cx="132462" cy="131444"/>
              <a:chOff x="4405162" y="5930126"/>
              <a:chExt cx="132462" cy="131444"/>
            </a:xfrm>
          </p:grpSpPr>
          <p:sp>
            <p:nvSpPr>
              <p:cNvPr id="524" name="Freeform: Shape 523">
                <a:extLst>
                  <a:ext uri="{FF2B5EF4-FFF2-40B4-BE49-F238E27FC236}">
                    <a16:creationId xmlns:a16="http://schemas.microsoft.com/office/drawing/2014/main" id="{1507FD1E-0F42-4667-AAD0-EC40DB7F8BCD}"/>
                  </a:ext>
                </a:extLst>
              </p:cNvPr>
              <p:cNvSpPr/>
              <p:nvPr/>
            </p:nvSpPr>
            <p:spPr>
              <a:xfrm>
                <a:off x="4413239" y="5937515"/>
                <a:ext cx="116458" cy="116286"/>
              </a:xfrm>
              <a:custGeom>
                <a:avLst/>
                <a:gdLst>
                  <a:gd name="connsiteX0" fmla="*/ 41453 w 116458"/>
                  <a:gd name="connsiteY0" fmla="*/ 41188 h 116286"/>
                  <a:gd name="connsiteX1" fmla="*/ 3353 w 116458"/>
                  <a:gd name="connsiteY1" fmla="*/ 112626 h 116286"/>
                  <a:gd name="connsiteX2" fmla="*/ 87173 w 116458"/>
                  <a:gd name="connsiteY2" fmla="*/ 80241 h 116286"/>
                  <a:gd name="connsiteX3" fmla="*/ 112890 w 116458"/>
                  <a:gd name="connsiteY3" fmla="*/ 2136 h 116286"/>
                  <a:gd name="connsiteX4" fmla="*/ 41453 w 116458"/>
                  <a:gd name="connsiteY4" fmla="*/ 41188 h 11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458" h="116286">
                    <a:moveTo>
                      <a:pt x="41453" y="41188"/>
                    </a:moveTo>
                    <a:cubicBezTo>
                      <a:pt x="10973" y="70716"/>
                      <a:pt x="-8077" y="101196"/>
                      <a:pt x="3353" y="112626"/>
                    </a:cubicBezTo>
                    <a:cubicBezTo>
                      <a:pt x="13830" y="123103"/>
                      <a:pt x="56693" y="110721"/>
                      <a:pt x="87173" y="80241"/>
                    </a:cubicBezTo>
                    <a:cubicBezTo>
                      <a:pt x="117653" y="49761"/>
                      <a:pt x="120510" y="7851"/>
                      <a:pt x="112890" y="2136"/>
                    </a:cubicBezTo>
                    <a:cubicBezTo>
                      <a:pt x="99555" y="-8341"/>
                      <a:pt x="60503" y="22138"/>
                      <a:pt x="41453" y="41188"/>
                    </a:cubicBezTo>
                    <a:close/>
                  </a:path>
                </a:pathLst>
              </a:custGeom>
              <a:solidFill>
                <a:srgbClr val="E3352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5" name="Freeform: Shape 524">
                <a:extLst>
                  <a:ext uri="{FF2B5EF4-FFF2-40B4-BE49-F238E27FC236}">
                    <a16:creationId xmlns:a16="http://schemas.microsoft.com/office/drawing/2014/main" id="{3DC9C1D2-2DD2-4843-9B5F-3CABEB65F634}"/>
                  </a:ext>
                </a:extLst>
              </p:cNvPr>
              <p:cNvSpPr/>
              <p:nvPr/>
            </p:nvSpPr>
            <p:spPr>
              <a:xfrm>
                <a:off x="4405162" y="5930126"/>
                <a:ext cx="132462" cy="131444"/>
              </a:xfrm>
              <a:custGeom>
                <a:avLst/>
                <a:gdLst>
                  <a:gd name="connsiteX0" fmla="*/ 113348 w 132462"/>
                  <a:gd name="connsiteY0" fmla="*/ 0 h 131444"/>
                  <a:gd name="connsiteX1" fmla="*/ 113348 w 132462"/>
                  <a:gd name="connsiteY1" fmla="*/ 0 h 131444"/>
                  <a:gd name="connsiteX2" fmla="*/ 43815 w 132462"/>
                  <a:gd name="connsiteY2" fmla="*/ 43815 h 131444"/>
                  <a:gd name="connsiteX3" fmla="*/ 0 w 132462"/>
                  <a:gd name="connsiteY3" fmla="*/ 111442 h 131444"/>
                  <a:gd name="connsiteX4" fmla="*/ 5715 w 132462"/>
                  <a:gd name="connsiteY4" fmla="*/ 125730 h 131444"/>
                  <a:gd name="connsiteX5" fmla="*/ 23813 w 132462"/>
                  <a:gd name="connsiteY5" fmla="*/ 131445 h 131444"/>
                  <a:gd name="connsiteX6" fmla="*/ 100965 w 132462"/>
                  <a:gd name="connsiteY6" fmla="*/ 93345 h 131444"/>
                  <a:gd name="connsiteX7" fmla="*/ 132398 w 132462"/>
                  <a:gd name="connsiteY7" fmla="*/ 20002 h 131444"/>
                  <a:gd name="connsiteX8" fmla="*/ 125730 w 132462"/>
                  <a:gd name="connsiteY8" fmla="*/ 3810 h 131444"/>
                  <a:gd name="connsiteX9" fmla="*/ 113348 w 132462"/>
                  <a:gd name="connsiteY9" fmla="*/ 0 h 131444"/>
                  <a:gd name="connsiteX10" fmla="*/ 95250 w 132462"/>
                  <a:gd name="connsiteY10" fmla="*/ 87630 h 131444"/>
                  <a:gd name="connsiteX11" fmla="*/ 23813 w 132462"/>
                  <a:gd name="connsiteY11" fmla="*/ 123825 h 131444"/>
                  <a:gd name="connsiteX12" fmla="*/ 11430 w 132462"/>
                  <a:gd name="connsiteY12" fmla="*/ 120015 h 131444"/>
                  <a:gd name="connsiteX13" fmla="*/ 49530 w 132462"/>
                  <a:gd name="connsiteY13" fmla="*/ 48577 h 131444"/>
                  <a:gd name="connsiteX14" fmla="*/ 114300 w 132462"/>
                  <a:gd name="connsiteY14" fmla="*/ 7620 h 131444"/>
                  <a:gd name="connsiteX15" fmla="*/ 120967 w 132462"/>
                  <a:gd name="connsiteY15" fmla="*/ 9525 h 131444"/>
                  <a:gd name="connsiteX16" fmla="*/ 95250 w 132462"/>
                  <a:gd name="connsiteY16" fmla="*/ 87630 h 131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2462" h="131444">
                    <a:moveTo>
                      <a:pt x="113348" y="0"/>
                    </a:moveTo>
                    <a:lnTo>
                      <a:pt x="113348" y="0"/>
                    </a:lnTo>
                    <a:cubicBezTo>
                      <a:pt x="89535" y="0"/>
                      <a:pt x="47625" y="39052"/>
                      <a:pt x="43815" y="43815"/>
                    </a:cubicBezTo>
                    <a:cubicBezTo>
                      <a:pt x="16192" y="70485"/>
                      <a:pt x="0" y="95250"/>
                      <a:pt x="0" y="111442"/>
                    </a:cubicBezTo>
                    <a:cubicBezTo>
                      <a:pt x="0" y="119063"/>
                      <a:pt x="2858" y="122872"/>
                      <a:pt x="5715" y="125730"/>
                    </a:cubicBezTo>
                    <a:cubicBezTo>
                      <a:pt x="9525" y="129540"/>
                      <a:pt x="16192" y="131445"/>
                      <a:pt x="23813" y="131445"/>
                    </a:cubicBezTo>
                    <a:cubicBezTo>
                      <a:pt x="42863" y="131445"/>
                      <a:pt x="75248" y="118110"/>
                      <a:pt x="100965" y="93345"/>
                    </a:cubicBezTo>
                    <a:cubicBezTo>
                      <a:pt x="123825" y="70485"/>
                      <a:pt x="133350" y="40005"/>
                      <a:pt x="132398" y="20002"/>
                    </a:cubicBezTo>
                    <a:cubicBezTo>
                      <a:pt x="132398" y="12382"/>
                      <a:pt x="129540" y="6667"/>
                      <a:pt x="125730" y="3810"/>
                    </a:cubicBezTo>
                    <a:cubicBezTo>
                      <a:pt x="121920" y="952"/>
                      <a:pt x="118110" y="0"/>
                      <a:pt x="113348" y="0"/>
                    </a:cubicBezTo>
                    <a:close/>
                    <a:moveTo>
                      <a:pt x="95250" y="87630"/>
                    </a:moveTo>
                    <a:cubicBezTo>
                      <a:pt x="72390" y="110490"/>
                      <a:pt x="41910" y="123825"/>
                      <a:pt x="23813" y="123825"/>
                    </a:cubicBezTo>
                    <a:cubicBezTo>
                      <a:pt x="18098" y="123825"/>
                      <a:pt x="14288" y="122872"/>
                      <a:pt x="11430" y="120015"/>
                    </a:cubicBezTo>
                    <a:cubicBezTo>
                      <a:pt x="953" y="109538"/>
                      <a:pt x="19050" y="79057"/>
                      <a:pt x="49530" y="48577"/>
                    </a:cubicBezTo>
                    <a:cubicBezTo>
                      <a:pt x="66675" y="32385"/>
                      <a:pt x="98108" y="7620"/>
                      <a:pt x="114300" y="7620"/>
                    </a:cubicBezTo>
                    <a:cubicBezTo>
                      <a:pt x="117158" y="7620"/>
                      <a:pt x="119063" y="8572"/>
                      <a:pt x="120967" y="9525"/>
                    </a:cubicBezTo>
                    <a:cubicBezTo>
                      <a:pt x="128588" y="15240"/>
                      <a:pt x="125730" y="57150"/>
                      <a:pt x="95250" y="87630"/>
                    </a:cubicBezTo>
                    <a:close/>
                  </a:path>
                </a:pathLst>
              </a:custGeom>
              <a:solidFill>
                <a:srgbClr val="A5161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7" name="Graphic 707">
              <a:extLst>
                <a:ext uri="{FF2B5EF4-FFF2-40B4-BE49-F238E27FC236}">
                  <a16:creationId xmlns:a16="http://schemas.microsoft.com/office/drawing/2014/main" id="{3F5068A1-B020-4DE4-B5AE-2B1A2CB0402A}"/>
                </a:ext>
              </a:extLst>
            </p:cNvPr>
            <p:cNvGrpSpPr/>
            <p:nvPr/>
          </p:nvGrpSpPr>
          <p:grpSpPr>
            <a:xfrm>
              <a:off x="5058617" y="5953938"/>
              <a:ext cx="131405" cy="119062"/>
              <a:chOff x="5058617" y="5953938"/>
              <a:chExt cx="131405" cy="119062"/>
            </a:xfrm>
          </p:grpSpPr>
          <p:sp>
            <p:nvSpPr>
              <p:cNvPr id="522" name="Freeform: Shape 521">
                <a:extLst>
                  <a:ext uri="{FF2B5EF4-FFF2-40B4-BE49-F238E27FC236}">
                    <a16:creationId xmlns:a16="http://schemas.microsoft.com/office/drawing/2014/main" id="{9857929E-1B42-4DE8-9A7A-99BA246098FB}"/>
                  </a:ext>
                </a:extLst>
              </p:cNvPr>
              <p:cNvSpPr/>
              <p:nvPr/>
            </p:nvSpPr>
            <p:spPr>
              <a:xfrm>
                <a:off x="5067571" y="5961848"/>
                <a:ext cx="116434" cy="103296"/>
              </a:xfrm>
              <a:custGeom>
                <a:avLst/>
                <a:gdLst>
                  <a:gd name="connsiteX0" fmla="*/ 34821 w 116434"/>
                  <a:gd name="connsiteY0" fmla="*/ 38762 h 103296"/>
                  <a:gd name="connsiteX1" fmla="*/ 2436 w 116434"/>
                  <a:gd name="connsiteY1" fmla="*/ 98770 h 103296"/>
                  <a:gd name="connsiteX2" fmla="*/ 85303 w 116434"/>
                  <a:gd name="connsiteY2" fmla="*/ 74957 h 103296"/>
                  <a:gd name="connsiteX3" fmla="*/ 111973 w 116434"/>
                  <a:gd name="connsiteY3" fmla="*/ 1615 h 103296"/>
                  <a:gd name="connsiteX4" fmla="*/ 34821 w 116434"/>
                  <a:gd name="connsiteY4" fmla="*/ 38762 h 103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434" h="103296">
                    <a:moveTo>
                      <a:pt x="34821" y="38762"/>
                    </a:moveTo>
                    <a:cubicBezTo>
                      <a:pt x="12913" y="62575"/>
                      <a:pt x="-7089" y="88292"/>
                      <a:pt x="2436" y="98770"/>
                    </a:cubicBezTo>
                    <a:cubicBezTo>
                      <a:pt x="11961" y="109247"/>
                      <a:pt x="55776" y="101627"/>
                      <a:pt x="85303" y="74957"/>
                    </a:cubicBezTo>
                    <a:cubicBezTo>
                      <a:pt x="114831" y="47335"/>
                      <a:pt x="122451" y="10187"/>
                      <a:pt x="111973" y="1615"/>
                    </a:cubicBezTo>
                    <a:cubicBezTo>
                      <a:pt x="105306" y="-5053"/>
                      <a:pt x="61491" y="9235"/>
                      <a:pt x="34821" y="38762"/>
                    </a:cubicBezTo>
                    <a:close/>
                  </a:path>
                </a:pathLst>
              </a:custGeom>
              <a:solidFill>
                <a:srgbClr val="E3352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3" name="Freeform: Shape 522">
                <a:extLst>
                  <a:ext uri="{FF2B5EF4-FFF2-40B4-BE49-F238E27FC236}">
                    <a16:creationId xmlns:a16="http://schemas.microsoft.com/office/drawing/2014/main" id="{A51FFAD1-899E-418A-8EC7-96042312D923}"/>
                  </a:ext>
                </a:extLst>
              </p:cNvPr>
              <p:cNvSpPr/>
              <p:nvPr/>
            </p:nvSpPr>
            <p:spPr>
              <a:xfrm>
                <a:off x="5058617" y="5953938"/>
                <a:ext cx="131405" cy="119062"/>
              </a:xfrm>
              <a:custGeom>
                <a:avLst/>
                <a:gdLst>
                  <a:gd name="connsiteX0" fmla="*/ 115213 w 131405"/>
                  <a:gd name="connsiteY0" fmla="*/ 0 h 119062"/>
                  <a:gd name="connsiteX1" fmla="*/ 37108 w 131405"/>
                  <a:gd name="connsiteY1" fmla="*/ 41910 h 119062"/>
                  <a:gd name="connsiteX2" fmla="*/ 4723 w 131405"/>
                  <a:gd name="connsiteY2" fmla="*/ 112395 h 119062"/>
                  <a:gd name="connsiteX3" fmla="*/ 25678 w 131405"/>
                  <a:gd name="connsiteY3" fmla="*/ 119063 h 119062"/>
                  <a:gd name="connsiteX4" fmla="*/ 98068 w 131405"/>
                  <a:gd name="connsiteY4" fmla="*/ 88582 h 119062"/>
                  <a:gd name="connsiteX5" fmla="*/ 131406 w 131405"/>
                  <a:gd name="connsiteY5" fmla="*/ 21907 h 119062"/>
                  <a:gd name="connsiteX6" fmla="*/ 124738 w 131405"/>
                  <a:gd name="connsiteY6" fmla="*/ 3810 h 119062"/>
                  <a:gd name="connsiteX7" fmla="*/ 115213 w 131405"/>
                  <a:gd name="connsiteY7" fmla="*/ 0 h 119062"/>
                  <a:gd name="connsiteX8" fmla="*/ 93306 w 131405"/>
                  <a:gd name="connsiteY8" fmla="*/ 81915 h 119062"/>
                  <a:gd name="connsiteX9" fmla="*/ 26631 w 131405"/>
                  <a:gd name="connsiteY9" fmla="*/ 110490 h 119062"/>
                  <a:gd name="connsiteX10" fmla="*/ 10438 w 131405"/>
                  <a:gd name="connsiteY10" fmla="*/ 105727 h 119062"/>
                  <a:gd name="connsiteX11" fmla="*/ 42823 w 131405"/>
                  <a:gd name="connsiteY11" fmla="*/ 45720 h 119062"/>
                  <a:gd name="connsiteX12" fmla="*/ 115213 w 131405"/>
                  <a:gd name="connsiteY12" fmla="*/ 6667 h 119062"/>
                  <a:gd name="connsiteX13" fmla="*/ 119975 w 131405"/>
                  <a:gd name="connsiteY13" fmla="*/ 7620 h 119062"/>
                  <a:gd name="connsiteX14" fmla="*/ 93306 w 131405"/>
                  <a:gd name="connsiteY14" fmla="*/ 81915 h 119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1405" h="119062">
                    <a:moveTo>
                      <a:pt x="115213" y="0"/>
                    </a:moveTo>
                    <a:cubicBezTo>
                      <a:pt x="99020" y="0"/>
                      <a:pt x="60920" y="16192"/>
                      <a:pt x="37108" y="41910"/>
                    </a:cubicBezTo>
                    <a:cubicBezTo>
                      <a:pt x="7581" y="73342"/>
                      <a:pt x="-8612" y="98107"/>
                      <a:pt x="4723" y="112395"/>
                    </a:cubicBezTo>
                    <a:cubicBezTo>
                      <a:pt x="9485" y="117157"/>
                      <a:pt x="16153" y="119063"/>
                      <a:pt x="25678" y="119063"/>
                    </a:cubicBezTo>
                    <a:cubicBezTo>
                      <a:pt x="45681" y="119063"/>
                      <a:pt x="75208" y="109538"/>
                      <a:pt x="98068" y="88582"/>
                    </a:cubicBezTo>
                    <a:cubicBezTo>
                      <a:pt x="121881" y="66675"/>
                      <a:pt x="131406" y="39052"/>
                      <a:pt x="131406" y="21907"/>
                    </a:cubicBezTo>
                    <a:cubicBezTo>
                      <a:pt x="131406" y="14288"/>
                      <a:pt x="128548" y="7620"/>
                      <a:pt x="124738" y="3810"/>
                    </a:cubicBezTo>
                    <a:cubicBezTo>
                      <a:pt x="122833" y="952"/>
                      <a:pt x="119975" y="0"/>
                      <a:pt x="115213" y="0"/>
                    </a:cubicBezTo>
                    <a:close/>
                    <a:moveTo>
                      <a:pt x="93306" y="81915"/>
                    </a:moveTo>
                    <a:cubicBezTo>
                      <a:pt x="72350" y="100965"/>
                      <a:pt x="44728" y="110490"/>
                      <a:pt x="26631" y="110490"/>
                    </a:cubicBezTo>
                    <a:cubicBezTo>
                      <a:pt x="19010" y="110490"/>
                      <a:pt x="13295" y="108585"/>
                      <a:pt x="10438" y="105727"/>
                    </a:cubicBezTo>
                    <a:cubicBezTo>
                      <a:pt x="913" y="95250"/>
                      <a:pt x="20915" y="69532"/>
                      <a:pt x="42823" y="45720"/>
                    </a:cubicBezTo>
                    <a:cubicBezTo>
                      <a:pt x="65683" y="20002"/>
                      <a:pt x="101878" y="6667"/>
                      <a:pt x="115213" y="6667"/>
                    </a:cubicBezTo>
                    <a:cubicBezTo>
                      <a:pt x="117118" y="6667"/>
                      <a:pt x="119023" y="6667"/>
                      <a:pt x="119975" y="7620"/>
                    </a:cubicBezTo>
                    <a:cubicBezTo>
                      <a:pt x="130453" y="17145"/>
                      <a:pt x="122833" y="54292"/>
                      <a:pt x="93306" y="81915"/>
                    </a:cubicBezTo>
                    <a:close/>
                  </a:path>
                </a:pathLst>
              </a:custGeom>
              <a:solidFill>
                <a:srgbClr val="A5161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8" name="Graphic 707">
              <a:extLst>
                <a:ext uri="{FF2B5EF4-FFF2-40B4-BE49-F238E27FC236}">
                  <a16:creationId xmlns:a16="http://schemas.microsoft.com/office/drawing/2014/main" id="{1BBAC0BA-D06C-470E-B627-D1B1760A13B8}"/>
                </a:ext>
              </a:extLst>
            </p:cNvPr>
            <p:cNvGrpSpPr/>
            <p:nvPr/>
          </p:nvGrpSpPr>
          <p:grpSpPr>
            <a:xfrm>
              <a:off x="4231807" y="5612943"/>
              <a:ext cx="426938" cy="704850"/>
              <a:chOff x="4231807" y="5612943"/>
              <a:chExt cx="426938" cy="704850"/>
            </a:xfrm>
          </p:grpSpPr>
          <p:sp>
            <p:nvSpPr>
              <p:cNvPr id="520" name="Freeform: Shape 519">
                <a:extLst>
                  <a:ext uri="{FF2B5EF4-FFF2-40B4-BE49-F238E27FC236}">
                    <a16:creationId xmlns:a16="http://schemas.microsoft.com/office/drawing/2014/main" id="{42E8A456-87C7-4F1F-980D-21AA2FC9747B}"/>
                  </a:ext>
                </a:extLst>
              </p:cNvPr>
              <p:cNvSpPr/>
              <p:nvPr/>
            </p:nvSpPr>
            <p:spPr>
              <a:xfrm>
                <a:off x="4238474" y="5621515"/>
                <a:ext cx="413495" cy="689874"/>
              </a:xfrm>
              <a:custGeom>
                <a:avLst/>
                <a:gdLst>
                  <a:gd name="connsiteX0" fmla="*/ 312420 w 413495"/>
                  <a:gd name="connsiteY0" fmla="*/ 381953 h 689874"/>
                  <a:gd name="connsiteX1" fmla="*/ 66675 w 413495"/>
                  <a:gd name="connsiteY1" fmla="*/ 0 h 689874"/>
                  <a:gd name="connsiteX2" fmla="*/ 0 w 413495"/>
                  <a:gd name="connsiteY2" fmla="*/ 54293 h 689874"/>
                  <a:gd name="connsiteX3" fmla="*/ 318135 w 413495"/>
                  <a:gd name="connsiteY3" fmla="*/ 487680 h 689874"/>
                  <a:gd name="connsiteX4" fmla="*/ 226695 w 413495"/>
                  <a:gd name="connsiteY4" fmla="*/ 565785 h 689874"/>
                  <a:gd name="connsiteX5" fmla="*/ 229553 w 413495"/>
                  <a:gd name="connsiteY5" fmla="*/ 683895 h 689874"/>
                  <a:gd name="connsiteX6" fmla="*/ 408623 w 413495"/>
                  <a:gd name="connsiteY6" fmla="*/ 516255 h 689874"/>
                  <a:gd name="connsiteX7" fmla="*/ 394335 w 413495"/>
                  <a:gd name="connsiteY7" fmla="*/ 460058 h 689874"/>
                  <a:gd name="connsiteX8" fmla="*/ 312420 w 413495"/>
                  <a:gd name="connsiteY8" fmla="*/ 381953 h 689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3495" h="689874">
                    <a:moveTo>
                      <a:pt x="312420" y="381953"/>
                    </a:moveTo>
                    <a:cubicBezTo>
                      <a:pt x="194310" y="268605"/>
                      <a:pt x="112395" y="110490"/>
                      <a:pt x="66675" y="0"/>
                    </a:cubicBezTo>
                    <a:lnTo>
                      <a:pt x="0" y="54293"/>
                    </a:lnTo>
                    <a:cubicBezTo>
                      <a:pt x="56198" y="192405"/>
                      <a:pt x="152400" y="350520"/>
                      <a:pt x="318135" y="487680"/>
                    </a:cubicBezTo>
                    <a:cubicBezTo>
                      <a:pt x="299085" y="501015"/>
                      <a:pt x="263842" y="524828"/>
                      <a:pt x="226695" y="565785"/>
                    </a:cubicBezTo>
                    <a:cubicBezTo>
                      <a:pt x="156210" y="643890"/>
                      <a:pt x="174308" y="710565"/>
                      <a:pt x="229553" y="683895"/>
                    </a:cubicBezTo>
                    <a:cubicBezTo>
                      <a:pt x="280035" y="659130"/>
                      <a:pt x="396240" y="538163"/>
                      <a:pt x="408623" y="516255"/>
                    </a:cubicBezTo>
                    <a:cubicBezTo>
                      <a:pt x="421958" y="490538"/>
                      <a:pt x="404813" y="471488"/>
                      <a:pt x="394335" y="460058"/>
                    </a:cubicBezTo>
                    <a:cubicBezTo>
                      <a:pt x="382905" y="448628"/>
                      <a:pt x="337185" y="407670"/>
                      <a:pt x="312420" y="381953"/>
                    </a:cubicBezTo>
                    <a:close/>
                  </a:path>
                </a:pathLst>
              </a:custGeom>
              <a:solidFill>
                <a:srgbClr val="408C1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1" name="Freeform: Shape 520">
                <a:extLst>
                  <a:ext uri="{FF2B5EF4-FFF2-40B4-BE49-F238E27FC236}">
                    <a16:creationId xmlns:a16="http://schemas.microsoft.com/office/drawing/2014/main" id="{A217C89A-4DFB-43F4-991D-DBC3452F4694}"/>
                  </a:ext>
                </a:extLst>
              </p:cNvPr>
              <p:cNvSpPr/>
              <p:nvPr/>
            </p:nvSpPr>
            <p:spPr>
              <a:xfrm>
                <a:off x="4231807" y="5612943"/>
                <a:ext cx="426938" cy="704850"/>
              </a:xfrm>
              <a:custGeom>
                <a:avLst/>
                <a:gdLst>
                  <a:gd name="connsiteX0" fmla="*/ 378142 w 426938"/>
                  <a:gd name="connsiteY0" fmla="*/ 439103 h 704850"/>
                  <a:gd name="connsiteX1" fmla="*/ 323850 w 426938"/>
                  <a:gd name="connsiteY1" fmla="*/ 386715 h 704850"/>
                  <a:gd name="connsiteX2" fmla="*/ 323850 w 426938"/>
                  <a:gd name="connsiteY2" fmla="*/ 386715 h 704850"/>
                  <a:gd name="connsiteX3" fmla="*/ 79058 w 426938"/>
                  <a:gd name="connsiteY3" fmla="*/ 6668 h 704850"/>
                  <a:gd name="connsiteX4" fmla="*/ 76200 w 426938"/>
                  <a:gd name="connsiteY4" fmla="*/ 0 h 704850"/>
                  <a:gd name="connsiteX5" fmla="*/ 0 w 426938"/>
                  <a:gd name="connsiteY5" fmla="*/ 60960 h 704850"/>
                  <a:gd name="connsiteX6" fmla="*/ 1905 w 426938"/>
                  <a:gd name="connsiteY6" fmla="*/ 64770 h 704850"/>
                  <a:gd name="connsiteX7" fmla="*/ 316230 w 426938"/>
                  <a:gd name="connsiteY7" fmla="*/ 496253 h 704850"/>
                  <a:gd name="connsiteX8" fmla="*/ 229553 w 426938"/>
                  <a:gd name="connsiteY8" fmla="*/ 571500 h 704850"/>
                  <a:gd name="connsiteX9" fmla="*/ 189547 w 426938"/>
                  <a:gd name="connsiteY9" fmla="*/ 693420 h 704850"/>
                  <a:gd name="connsiteX10" fmla="*/ 214313 w 426938"/>
                  <a:gd name="connsiteY10" fmla="*/ 704850 h 704850"/>
                  <a:gd name="connsiteX11" fmla="*/ 240030 w 426938"/>
                  <a:gd name="connsiteY11" fmla="*/ 698183 h 704850"/>
                  <a:gd name="connsiteX12" fmla="*/ 421005 w 426938"/>
                  <a:gd name="connsiteY12" fmla="*/ 527685 h 704850"/>
                  <a:gd name="connsiteX13" fmla="*/ 405765 w 426938"/>
                  <a:gd name="connsiteY13" fmla="*/ 465772 h 704850"/>
                  <a:gd name="connsiteX14" fmla="*/ 378142 w 426938"/>
                  <a:gd name="connsiteY14" fmla="*/ 439103 h 704850"/>
                  <a:gd name="connsiteX15" fmla="*/ 409575 w 426938"/>
                  <a:gd name="connsiteY15" fmla="*/ 521018 h 704850"/>
                  <a:gd name="connsiteX16" fmla="*/ 233363 w 426938"/>
                  <a:gd name="connsiteY16" fmla="*/ 686753 h 704850"/>
                  <a:gd name="connsiteX17" fmla="*/ 198120 w 426938"/>
                  <a:gd name="connsiteY17" fmla="*/ 684847 h 704850"/>
                  <a:gd name="connsiteX18" fmla="*/ 237172 w 426938"/>
                  <a:gd name="connsiteY18" fmla="*/ 577215 h 704850"/>
                  <a:gd name="connsiteX19" fmla="*/ 322897 w 426938"/>
                  <a:gd name="connsiteY19" fmla="*/ 502920 h 704850"/>
                  <a:gd name="connsiteX20" fmla="*/ 333375 w 426938"/>
                  <a:gd name="connsiteY20" fmla="*/ 495300 h 704850"/>
                  <a:gd name="connsiteX21" fmla="*/ 327660 w 426938"/>
                  <a:gd name="connsiteY21" fmla="*/ 490538 h 704850"/>
                  <a:gd name="connsiteX22" fmla="*/ 12383 w 426938"/>
                  <a:gd name="connsiteY22" fmla="*/ 62865 h 704850"/>
                  <a:gd name="connsiteX23" fmla="*/ 69533 w 426938"/>
                  <a:gd name="connsiteY23" fmla="*/ 16193 h 704850"/>
                  <a:gd name="connsiteX24" fmla="*/ 314325 w 426938"/>
                  <a:gd name="connsiteY24" fmla="*/ 393383 h 704850"/>
                  <a:gd name="connsiteX25" fmla="*/ 369570 w 426938"/>
                  <a:gd name="connsiteY25" fmla="*/ 446722 h 704850"/>
                  <a:gd name="connsiteX26" fmla="*/ 396240 w 426938"/>
                  <a:gd name="connsiteY26" fmla="*/ 471488 h 704850"/>
                  <a:gd name="connsiteX27" fmla="*/ 409575 w 426938"/>
                  <a:gd name="connsiteY27" fmla="*/ 521018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26938" h="704850">
                    <a:moveTo>
                      <a:pt x="378142" y="439103"/>
                    </a:moveTo>
                    <a:cubicBezTo>
                      <a:pt x="360045" y="422910"/>
                      <a:pt x="338138" y="401955"/>
                      <a:pt x="323850" y="386715"/>
                    </a:cubicBezTo>
                    <a:lnTo>
                      <a:pt x="323850" y="386715"/>
                    </a:lnTo>
                    <a:cubicBezTo>
                      <a:pt x="205740" y="273368"/>
                      <a:pt x="125730" y="117158"/>
                      <a:pt x="79058" y="6668"/>
                    </a:cubicBezTo>
                    <a:lnTo>
                      <a:pt x="76200" y="0"/>
                    </a:lnTo>
                    <a:lnTo>
                      <a:pt x="0" y="60960"/>
                    </a:lnTo>
                    <a:lnTo>
                      <a:pt x="1905" y="64770"/>
                    </a:lnTo>
                    <a:cubicBezTo>
                      <a:pt x="70485" y="233363"/>
                      <a:pt x="176213" y="378143"/>
                      <a:pt x="316230" y="496253"/>
                    </a:cubicBezTo>
                    <a:cubicBezTo>
                      <a:pt x="296228" y="510540"/>
                      <a:pt x="263842" y="533400"/>
                      <a:pt x="229553" y="571500"/>
                    </a:cubicBezTo>
                    <a:cubicBezTo>
                      <a:pt x="180022" y="626745"/>
                      <a:pt x="174308" y="673418"/>
                      <a:pt x="189547" y="693420"/>
                    </a:cubicBezTo>
                    <a:cubicBezTo>
                      <a:pt x="195263" y="701040"/>
                      <a:pt x="203835" y="704850"/>
                      <a:pt x="214313" y="704850"/>
                    </a:cubicBezTo>
                    <a:cubicBezTo>
                      <a:pt x="221933" y="704850"/>
                      <a:pt x="230505" y="702945"/>
                      <a:pt x="240030" y="698183"/>
                    </a:cubicBezTo>
                    <a:cubicBezTo>
                      <a:pt x="291465" y="673418"/>
                      <a:pt x="408622" y="551497"/>
                      <a:pt x="421005" y="527685"/>
                    </a:cubicBezTo>
                    <a:cubicBezTo>
                      <a:pt x="437197" y="498158"/>
                      <a:pt x="416242" y="476250"/>
                      <a:pt x="405765" y="465772"/>
                    </a:cubicBezTo>
                    <a:cubicBezTo>
                      <a:pt x="400050" y="459105"/>
                      <a:pt x="390525" y="450533"/>
                      <a:pt x="378142" y="439103"/>
                    </a:cubicBezTo>
                    <a:close/>
                    <a:moveTo>
                      <a:pt x="409575" y="521018"/>
                    </a:moveTo>
                    <a:cubicBezTo>
                      <a:pt x="397192" y="542925"/>
                      <a:pt x="281940" y="663893"/>
                      <a:pt x="233363" y="686753"/>
                    </a:cubicBezTo>
                    <a:cubicBezTo>
                      <a:pt x="217170" y="694372"/>
                      <a:pt x="203835" y="693420"/>
                      <a:pt x="198120" y="684847"/>
                    </a:cubicBezTo>
                    <a:cubicBezTo>
                      <a:pt x="185738" y="667703"/>
                      <a:pt x="195263" y="624840"/>
                      <a:pt x="237172" y="577215"/>
                    </a:cubicBezTo>
                    <a:cubicBezTo>
                      <a:pt x="270510" y="539115"/>
                      <a:pt x="303847" y="516255"/>
                      <a:pt x="322897" y="502920"/>
                    </a:cubicBezTo>
                    <a:lnTo>
                      <a:pt x="333375" y="495300"/>
                    </a:lnTo>
                    <a:lnTo>
                      <a:pt x="327660" y="490538"/>
                    </a:lnTo>
                    <a:cubicBezTo>
                      <a:pt x="187642" y="374333"/>
                      <a:pt x="81915" y="230505"/>
                      <a:pt x="12383" y="62865"/>
                    </a:cubicBezTo>
                    <a:lnTo>
                      <a:pt x="69533" y="16193"/>
                    </a:lnTo>
                    <a:cubicBezTo>
                      <a:pt x="117158" y="127635"/>
                      <a:pt x="197167" y="280988"/>
                      <a:pt x="314325" y="393383"/>
                    </a:cubicBezTo>
                    <a:cubicBezTo>
                      <a:pt x="329565" y="409575"/>
                      <a:pt x="351472" y="429578"/>
                      <a:pt x="369570" y="446722"/>
                    </a:cubicBezTo>
                    <a:cubicBezTo>
                      <a:pt x="381000" y="458153"/>
                      <a:pt x="391478" y="467678"/>
                      <a:pt x="396240" y="471488"/>
                    </a:cubicBezTo>
                    <a:cubicBezTo>
                      <a:pt x="408622" y="484822"/>
                      <a:pt x="421005" y="501015"/>
                      <a:pt x="409575" y="521018"/>
                    </a:cubicBezTo>
                    <a:close/>
                  </a:path>
                </a:pathLst>
              </a:custGeom>
              <a:solidFill>
                <a:srgbClr val="1E770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9" name="Graphic 707">
              <a:extLst>
                <a:ext uri="{FF2B5EF4-FFF2-40B4-BE49-F238E27FC236}">
                  <a16:creationId xmlns:a16="http://schemas.microsoft.com/office/drawing/2014/main" id="{AA14C3AF-0A7F-41C2-AE05-596D8170EEE0}"/>
                </a:ext>
              </a:extLst>
            </p:cNvPr>
            <p:cNvGrpSpPr/>
            <p:nvPr/>
          </p:nvGrpSpPr>
          <p:grpSpPr>
            <a:xfrm>
              <a:off x="4850932" y="5605323"/>
              <a:ext cx="426938" cy="704850"/>
              <a:chOff x="4850932" y="5605323"/>
              <a:chExt cx="426938" cy="704850"/>
            </a:xfrm>
          </p:grpSpPr>
          <p:sp>
            <p:nvSpPr>
              <p:cNvPr id="518" name="Freeform: Shape 517">
                <a:extLst>
                  <a:ext uri="{FF2B5EF4-FFF2-40B4-BE49-F238E27FC236}">
                    <a16:creationId xmlns:a16="http://schemas.microsoft.com/office/drawing/2014/main" id="{97076586-5A0A-4DFC-B115-68FC39F66D54}"/>
                  </a:ext>
                </a:extLst>
              </p:cNvPr>
              <p:cNvSpPr/>
              <p:nvPr/>
            </p:nvSpPr>
            <p:spPr>
              <a:xfrm>
                <a:off x="4858552" y="5613896"/>
                <a:ext cx="413495" cy="689874"/>
              </a:xfrm>
              <a:custGeom>
                <a:avLst/>
                <a:gdLst>
                  <a:gd name="connsiteX0" fmla="*/ 312420 w 413495"/>
                  <a:gd name="connsiteY0" fmla="*/ 381953 h 689874"/>
                  <a:gd name="connsiteX1" fmla="*/ 66675 w 413495"/>
                  <a:gd name="connsiteY1" fmla="*/ 0 h 689874"/>
                  <a:gd name="connsiteX2" fmla="*/ 0 w 413495"/>
                  <a:gd name="connsiteY2" fmla="*/ 54293 h 689874"/>
                  <a:gd name="connsiteX3" fmla="*/ 318135 w 413495"/>
                  <a:gd name="connsiteY3" fmla="*/ 487680 h 689874"/>
                  <a:gd name="connsiteX4" fmla="*/ 226695 w 413495"/>
                  <a:gd name="connsiteY4" fmla="*/ 565785 h 689874"/>
                  <a:gd name="connsiteX5" fmla="*/ 229552 w 413495"/>
                  <a:gd name="connsiteY5" fmla="*/ 683895 h 689874"/>
                  <a:gd name="connsiteX6" fmla="*/ 408622 w 413495"/>
                  <a:gd name="connsiteY6" fmla="*/ 516255 h 689874"/>
                  <a:gd name="connsiteX7" fmla="*/ 394335 w 413495"/>
                  <a:gd name="connsiteY7" fmla="*/ 460057 h 689874"/>
                  <a:gd name="connsiteX8" fmla="*/ 312420 w 413495"/>
                  <a:gd name="connsiteY8" fmla="*/ 381953 h 689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3495" h="689874">
                    <a:moveTo>
                      <a:pt x="312420" y="381953"/>
                    </a:moveTo>
                    <a:cubicBezTo>
                      <a:pt x="194310" y="268605"/>
                      <a:pt x="112395" y="110490"/>
                      <a:pt x="66675" y="0"/>
                    </a:cubicBezTo>
                    <a:lnTo>
                      <a:pt x="0" y="54293"/>
                    </a:lnTo>
                    <a:cubicBezTo>
                      <a:pt x="56197" y="192405"/>
                      <a:pt x="152400" y="350520"/>
                      <a:pt x="318135" y="487680"/>
                    </a:cubicBezTo>
                    <a:cubicBezTo>
                      <a:pt x="299085" y="501015"/>
                      <a:pt x="263842" y="524828"/>
                      <a:pt x="226695" y="565785"/>
                    </a:cubicBezTo>
                    <a:cubicBezTo>
                      <a:pt x="156210" y="643890"/>
                      <a:pt x="174308" y="710565"/>
                      <a:pt x="229552" y="683895"/>
                    </a:cubicBezTo>
                    <a:cubicBezTo>
                      <a:pt x="280035" y="659130"/>
                      <a:pt x="396240" y="538163"/>
                      <a:pt x="408622" y="516255"/>
                    </a:cubicBezTo>
                    <a:cubicBezTo>
                      <a:pt x="421958" y="490538"/>
                      <a:pt x="404813" y="471488"/>
                      <a:pt x="394335" y="460057"/>
                    </a:cubicBezTo>
                    <a:cubicBezTo>
                      <a:pt x="382905" y="448628"/>
                      <a:pt x="337185" y="408622"/>
                      <a:pt x="312420" y="381953"/>
                    </a:cubicBezTo>
                    <a:close/>
                  </a:path>
                </a:pathLst>
              </a:custGeom>
              <a:solidFill>
                <a:srgbClr val="408C1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9" name="Freeform: Shape 518">
                <a:extLst>
                  <a:ext uri="{FF2B5EF4-FFF2-40B4-BE49-F238E27FC236}">
                    <a16:creationId xmlns:a16="http://schemas.microsoft.com/office/drawing/2014/main" id="{689483D0-64F3-4313-9C77-C98220805431}"/>
                  </a:ext>
                </a:extLst>
              </p:cNvPr>
              <p:cNvSpPr/>
              <p:nvPr/>
            </p:nvSpPr>
            <p:spPr>
              <a:xfrm>
                <a:off x="4850932" y="5605323"/>
                <a:ext cx="426938" cy="704850"/>
              </a:xfrm>
              <a:custGeom>
                <a:avLst/>
                <a:gdLst>
                  <a:gd name="connsiteX0" fmla="*/ 379095 w 426938"/>
                  <a:gd name="connsiteY0" fmla="*/ 439103 h 704850"/>
                  <a:gd name="connsiteX1" fmla="*/ 323850 w 426938"/>
                  <a:gd name="connsiteY1" fmla="*/ 386715 h 704850"/>
                  <a:gd name="connsiteX2" fmla="*/ 323850 w 426938"/>
                  <a:gd name="connsiteY2" fmla="*/ 386715 h 704850"/>
                  <a:gd name="connsiteX3" fmla="*/ 79058 w 426938"/>
                  <a:gd name="connsiteY3" fmla="*/ 6667 h 704850"/>
                  <a:gd name="connsiteX4" fmla="*/ 76200 w 426938"/>
                  <a:gd name="connsiteY4" fmla="*/ 0 h 704850"/>
                  <a:gd name="connsiteX5" fmla="*/ 0 w 426938"/>
                  <a:gd name="connsiteY5" fmla="*/ 60960 h 704850"/>
                  <a:gd name="connsiteX6" fmla="*/ 1905 w 426938"/>
                  <a:gd name="connsiteY6" fmla="*/ 64770 h 704850"/>
                  <a:gd name="connsiteX7" fmla="*/ 316230 w 426938"/>
                  <a:gd name="connsiteY7" fmla="*/ 496253 h 704850"/>
                  <a:gd name="connsiteX8" fmla="*/ 229553 w 426938"/>
                  <a:gd name="connsiteY8" fmla="*/ 571500 h 704850"/>
                  <a:gd name="connsiteX9" fmla="*/ 189547 w 426938"/>
                  <a:gd name="connsiteY9" fmla="*/ 693420 h 704850"/>
                  <a:gd name="connsiteX10" fmla="*/ 214313 w 426938"/>
                  <a:gd name="connsiteY10" fmla="*/ 704850 h 704850"/>
                  <a:gd name="connsiteX11" fmla="*/ 240030 w 426938"/>
                  <a:gd name="connsiteY11" fmla="*/ 698182 h 704850"/>
                  <a:gd name="connsiteX12" fmla="*/ 421005 w 426938"/>
                  <a:gd name="connsiteY12" fmla="*/ 527685 h 704850"/>
                  <a:gd name="connsiteX13" fmla="*/ 405765 w 426938"/>
                  <a:gd name="connsiteY13" fmla="*/ 465772 h 704850"/>
                  <a:gd name="connsiteX14" fmla="*/ 379095 w 426938"/>
                  <a:gd name="connsiteY14" fmla="*/ 439103 h 704850"/>
                  <a:gd name="connsiteX15" fmla="*/ 410528 w 426938"/>
                  <a:gd name="connsiteY15" fmla="*/ 521970 h 704850"/>
                  <a:gd name="connsiteX16" fmla="*/ 234315 w 426938"/>
                  <a:gd name="connsiteY16" fmla="*/ 687705 h 704850"/>
                  <a:gd name="connsiteX17" fmla="*/ 199072 w 426938"/>
                  <a:gd name="connsiteY17" fmla="*/ 685800 h 704850"/>
                  <a:gd name="connsiteX18" fmla="*/ 238125 w 426938"/>
                  <a:gd name="connsiteY18" fmla="*/ 578167 h 704850"/>
                  <a:gd name="connsiteX19" fmla="*/ 323850 w 426938"/>
                  <a:gd name="connsiteY19" fmla="*/ 503872 h 704850"/>
                  <a:gd name="connsiteX20" fmla="*/ 334328 w 426938"/>
                  <a:gd name="connsiteY20" fmla="*/ 496253 h 704850"/>
                  <a:gd name="connsiteX21" fmla="*/ 328613 w 426938"/>
                  <a:gd name="connsiteY21" fmla="*/ 491490 h 704850"/>
                  <a:gd name="connsiteX22" fmla="*/ 13335 w 426938"/>
                  <a:gd name="connsiteY22" fmla="*/ 63817 h 704850"/>
                  <a:gd name="connsiteX23" fmla="*/ 70485 w 426938"/>
                  <a:gd name="connsiteY23" fmla="*/ 17145 h 704850"/>
                  <a:gd name="connsiteX24" fmla="*/ 315278 w 426938"/>
                  <a:gd name="connsiteY24" fmla="*/ 394335 h 704850"/>
                  <a:gd name="connsiteX25" fmla="*/ 370522 w 426938"/>
                  <a:gd name="connsiteY25" fmla="*/ 447675 h 704850"/>
                  <a:gd name="connsiteX26" fmla="*/ 397192 w 426938"/>
                  <a:gd name="connsiteY26" fmla="*/ 472440 h 704850"/>
                  <a:gd name="connsiteX27" fmla="*/ 410528 w 426938"/>
                  <a:gd name="connsiteY27" fmla="*/ 52197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26938" h="704850">
                    <a:moveTo>
                      <a:pt x="379095" y="439103"/>
                    </a:moveTo>
                    <a:cubicBezTo>
                      <a:pt x="360997" y="422910"/>
                      <a:pt x="339090" y="401955"/>
                      <a:pt x="323850" y="386715"/>
                    </a:cubicBezTo>
                    <a:lnTo>
                      <a:pt x="323850" y="386715"/>
                    </a:lnTo>
                    <a:cubicBezTo>
                      <a:pt x="205740" y="273367"/>
                      <a:pt x="125730" y="117157"/>
                      <a:pt x="79058" y="6667"/>
                    </a:cubicBezTo>
                    <a:lnTo>
                      <a:pt x="76200" y="0"/>
                    </a:lnTo>
                    <a:lnTo>
                      <a:pt x="0" y="60960"/>
                    </a:lnTo>
                    <a:lnTo>
                      <a:pt x="1905" y="64770"/>
                    </a:lnTo>
                    <a:cubicBezTo>
                      <a:pt x="70485" y="233363"/>
                      <a:pt x="176213" y="378142"/>
                      <a:pt x="316230" y="496253"/>
                    </a:cubicBezTo>
                    <a:cubicBezTo>
                      <a:pt x="296228" y="510540"/>
                      <a:pt x="263842" y="533400"/>
                      <a:pt x="229553" y="571500"/>
                    </a:cubicBezTo>
                    <a:cubicBezTo>
                      <a:pt x="180022" y="626745"/>
                      <a:pt x="174308" y="673417"/>
                      <a:pt x="189547" y="693420"/>
                    </a:cubicBezTo>
                    <a:cubicBezTo>
                      <a:pt x="195263" y="701040"/>
                      <a:pt x="203835" y="704850"/>
                      <a:pt x="214313" y="704850"/>
                    </a:cubicBezTo>
                    <a:cubicBezTo>
                      <a:pt x="221933" y="704850"/>
                      <a:pt x="230505" y="702945"/>
                      <a:pt x="240030" y="698182"/>
                    </a:cubicBezTo>
                    <a:cubicBezTo>
                      <a:pt x="291465" y="673417"/>
                      <a:pt x="408622" y="551497"/>
                      <a:pt x="421005" y="527685"/>
                    </a:cubicBezTo>
                    <a:cubicBezTo>
                      <a:pt x="437197" y="498157"/>
                      <a:pt x="416242" y="476250"/>
                      <a:pt x="405765" y="465772"/>
                    </a:cubicBezTo>
                    <a:cubicBezTo>
                      <a:pt x="401003" y="460057"/>
                      <a:pt x="391478" y="451485"/>
                      <a:pt x="379095" y="439103"/>
                    </a:cubicBezTo>
                    <a:close/>
                    <a:moveTo>
                      <a:pt x="410528" y="521970"/>
                    </a:moveTo>
                    <a:cubicBezTo>
                      <a:pt x="398145" y="543878"/>
                      <a:pt x="282892" y="664845"/>
                      <a:pt x="234315" y="687705"/>
                    </a:cubicBezTo>
                    <a:cubicBezTo>
                      <a:pt x="218122" y="695325"/>
                      <a:pt x="204788" y="694372"/>
                      <a:pt x="199072" y="685800"/>
                    </a:cubicBezTo>
                    <a:cubicBezTo>
                      <a:pt x="186690" y="668655"/>
                      <a:pt x="196215" y="625792"/>
                      <a:pt x="238125" y="578167"/>
                    </a:cubicBezTo>
                    <a:cubicBezTo>
                      <a:pt x="271463" y="540067"/>
                      <a:pt x="304800" y="517207"/>
                      <a:pt x="323850" y="503872"/>
                    </a:cubicBezTo>
                    <a:lnTo>
                      <a:pt x="334328" y="496253"/>
                    </a:lnTo>
                    <a:lnTo>
                      <a:pt x="328613" y="491490"/>
                    </a:lnTo>
                    <a:cubicBezTo>
                      <a:pt x="188595" y="375285"/>
                      <a:pt x="82867" y="231457"/>
                      <a:pt x="13335" y="63817"/>
                    </a:cubicBezTo>
                    <a:lnTo>
                      <a:pt x="70485" y="17145"/>
                    </a:lnTo>
                    <a:cubicBezTo>
                      <a:pt x="118110" y="128588"/>
                      <a:pt x="198120" y="281940"/>
                      <a:pt x="315278" y="394335"/>
                    </a:cubicBezTo>
                    <a:cubicBezTo>
                      <a:pt x="330517" y="410528"/>
                      <a:pt x="352425" y="430530"/>
                      <a:pt x="370522" y="447675"/>
                    </a:cubicBezTo>
                    <a:cubicBezTo>
                      <a:pt x="381953" y="459105"/>
                      <a:pt x="392430" y="468630"/>
                      <a:pt x="397192" y="472440"/>
                    </a:cubicBezTo>
                    <a:cubicBezTo>
                      <a:pt x="409575" y="485775"/>
                      <a:pt x="421958" y="501015"/>
                      <a:pt x="410528" y="521970"/>
                    </a:cubicBezTo>
                    <a:close/>
                  </a:path>
                </a:pathLst>
              </a:custGeom>
              <a:solidFill>
                <a:srgbClr val="1E770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60" name="Graphic 707">
              <a:extLst>
                <a:ext uri="{FF2B5EF4-FFF2-40B4-BE49-F238E27FC236}">
                  <a16:creationId xmlns:a16="http://schemas.microsoft.com/office/drawing/2014/main" id="{9A5A7430-5181-4D3E-B674-3DD1CD108E64}"/>
                </a:ext>
              </a:extLst>
            </p:cNvPr>
            <p:cNvGrpSpPr/>
            <p:nvPr/>
          </p:nvGrpSpPr>
          <p:grpSpPr>
            <a:xfrm>
              <a:off x="3505308" y="3010713"/>
              <a:ext cx="2203405" cy="2747962"/>
              <a:chOff x="3505308" y="3010713"/>
              <a:chExt cx="2203405" cy="2747962"/>
            </a:xfrm>
          </p:grpSpPr>
          <p:sp>
            <p:nvSpPr>
              <p:cNvPr id="516" name="Freeform: Shape 515">
                <a:extLst>
                  <a:ext uri="{FF2B5EF4-FFF2-40B4-BE49-F238E27FC236}">
                    <a16:creationId xmlns:a16="http://schemas.microsoft.com/office/drawing/2014/main" id="{D4F80340-83D8-4381-A9C2-E86D1D49D3BD}"/>
                  </a:ext>
                </a:extLst>
              </p:cNvPr>
              <p:cNvSpPr/>
              <p:nvPr/>
            </p:nvSpPr>
            <p:spPr>
              <a:xfrm>
                <a:off x="3516953" y="3022547"/>
                <a:ext cx="2179206" cy="2724404"/>
              </a:xfrm>
              <a:custGeom>
                <a:avLst/>
                <a:gdLst>
                  <a:gd name="connsiteX0" fmla="*/ 1657829 w 2179206"/>
                  <a:gd name="connsiteY0" fmla="*/ 487276 h 2724404"/>
                  <a:gd name="connsiteX1" fmla="*/ 1193961 w 2179206"/>
                  <a:gd name="connsiteY1" fmla="*/ 6263 h 2724404"/>
                  <a:gd name="connsiteX2" fmla="*/ 686279 w 2179206"/>
                  <a:gd name="connsiteY2" fmla="*/ 260581 h 2724404"/>
                  <a:gd name="connsiteX3" fmla="*/ 431961 w 2179206"/>
                  <a:gd name="connsiteY3" fmla="*/ 823508 h 2724404"/>
                  <a:gd name="connsiteX4" fmla="*/ 106206 w 2179206"/>
                  <a:gd name="connsiteY4" fmla="*/ 1347383 h 2724404"/>
                  <a:gd name="connsiteX5" fmla="*/ 16671 w 2179206"/>
                  <a:gd name="connsiteY5" fmla="*/ 1976033 h 2724404"/>
                  <a:gd name="connsiteX6" fmla="*/ 232889 w 2179206"/>
                  <a:gd name="connsiteY6" fmla="*/ 2394181 h 2724404"/>
                  <a:gd name="connsiteX7" fmla="*/ 962504 w 2179206"/>
                  <a:gd name="connsiteY7" fmla="*/ 2719936 h 2724404"/>
                  <a:gd name="connsiteX8" fmla="*/ 1763556 w 2179206"/>
                  <a:gd name="connsiteY8" fmla="*/ 2569441 h 2724404"/>
                  <a:gd name="connsiteX9" fmla="*/ 2175989 w 2179206"/>
                  <a:gd name="connsiteY9" fmla="*/ 1895071 h 2724404"/>
                  <a:gd name="connsiteX10" fmla="*/ 1943579 w 2179206"/>
                  <a:gd name="connsiteY10" fmla="*/ 1079731 h 2724404"/>
                  <a:gd name="connsiteX11" fmla="*/ 1657829 w 2179206"/>
                  <a:gd name="connsiteY11" fmla="*/ 487276 h 2724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79206" h="2724404">
                    <a:moveTo>
                      <a:pt x="1657829" y="487276"/>
                    </a:moveTo>
                    <a:cubicBezTo>
                      <a:pt x="1558769" y="235816"/>
                      <a:pt x="1457804" y="40553"/>
                      <a:pt x="1193961" y="6263"/>
                    </a:cubicBezTo>
                    <a:cubicBezTo>
                      <a:pt x="932976" y="-28027"/>
                      <a:pt x="825344" y="81511"/>
                      <a:pt x="686279" y="260581"/>
                    </a:cubicBezTo>
                    <a:cubicBezTo>
                      <a:pt x="543404" y="443461"/>
                      <a:pt x="574836" y="633961"/>
                      <a:pt x="431961" y="823508"/>
                    </a:cubicBezTo>
                    <a:cubicBezTo>
                      <a:pt x="350046" y="933046"/>
                      <a:pt x="217649" y="1109258"/>
                      <a:pt x="106206" y="1347383"/>
                    </a:cubicBezTo>
                    <a:cubicBezTo>
                      <a:pt x="2384" y="1569316"/>
                      <a:pt x="-20476" y="1783628"/>
                      <a:pt x="16671" y="1976033"/>
                    </a:cubicBezTo>
                    <a:cubicBezTo>
                      <a:pt x="53819" y="2168439"/>
                      <a:pt x="98586" y="2188441"/>
                      <a:pt x="232889" y="2394181"/>
                    </a:cubicBezTo>
                    <a:cubicBezTo>
                      <a:pt x="367191" y="2600873"/>
                      <a:pt x="667229" y="2701839"/>
                      <a:pt x="962504" y="2719936"/>
                    </a:cubicBezTo>
                    <a:cubicBezTo>
                      <a:pt x="1258731" y="2738033"/>
                      <a:pt x="1510191" y="2703743"/>
                      <a:pt x="1763556" y="2569441"/>
                    </a:cubicBezTo>
                    <a:cubicBezTo>
                      <a:pt x="1979774" y="2454189"/>
                      <a:pt x="2155986" y="2126528"/>
                      <a:pt x="2175989" y="1895071"/>
                    </a:cubicBezTo>
                    <a:cubicBezTo>
                      <a:pt x="2199801" y="1616941"/>
                      <a:pt x="2088359" y="1275946"/>
                      <a:pt x="1943579" y="1079731"/>
                    </a:cubicBezTo>
                    <a:cubicBezTo>
                      <a:pt x="1832136" y="926378"/>
                      <a:pt x="1756889" y="738736"/>
                      <a:pt x="1657829" y="487276"/>
                    </a:cubicBezTo>
                    <a:close/>
                  </a:path>
                </a:pathLst>
              </a:custGeom>
              <a:solidFill>
                <a:srgbClr val="408C1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7" name="Freeform: Shape 516">
                <a:extLst>
                  <a:ext uri="{FF2B5EF4-FFF2-40B4-BE49-F238E27FC236}">
                    <a16:creationId xmlns:a16="http://schemas.microsoft.com/office/drawing/2014/main" id="{D0DBE9CF-6C1A-488E-B304-792E3A88FFC6}"/>
                  </a:ext>
                </a:extLst>
              </p:cNvPr>
              <p:cNvSpPr/>
              <p:nvPr/>
            </p:nvSpPr>
            <p:spPr>
              <a:xfrm>
                <a:off x="3505308" y="3010713"/>
                <a:ext cx="2203405" cy="2747962"/>
              </a:xfrm>
              <a:custGeom>
                <a:avLst/>
                <a:gdLst>
                  <a:gd name="connsiteX0" fmla="*/ 1679952 w 2203405"/>
                  <a:gd name="connsiteY0" fmla="*/ 495300 h 2747962"/>
                  <a:gd name="connsiteX1" fmla="*/ 1206559 w 2203405"/>
                  <a:gd name="connsiteY1" fmla="*/ 6667 h 2747962"/>
                  <a:gd name="connsiteX2" fmla="*/ 1116072 w 2203405"/>
                  <a:gd name="connsiteY2" fmla="*/ 0 h 2747962"/>
                  <a:gd name="connsiteX3" fmla="*/ 1116072 w 2203405"/>
                  <a:gd name="connsiteY3" fmla="*/ 0 h 2747962"/>
                  <a:gd name="connsiteX4" fmla="*/ 688399 w 2203405"/>
                  <a:gd name="connsiteY4" fmla="*/ 264795 h 2747962"/>
                  <a:gd name="connsiteX5" fmla="*/ 558859 w 2203405"/>
                  <a:gd name="connsiteY5" fmla="*/ 549593 h 2747962"/>
                  <a:gd name="connsiteX6" fmla="*/ 434082 w 2203405"/>
                  <a:gd name="connsiteY6" fmla="*/ 828675 h 2747962"/>
                  <a:gd name="connsiteX7" fmla="*/ 107374 w 2203405"/>
                  <a:gd name="connsiteY7" fmla="*/ 1354455 h 2747962"/>
                  <a:gd name="connsiteX8" fmla="*/ 16887 w 2203405"/>
                  <a:gd name="connsiteY8" fmla="*/ 1990725 h 2747962"/>
                  <a:gd name="connsiteX9" fmla="*/ 153094 w 2203405"/>
                  <a:gd name="connsiteY9" fmla="*/ 2291715 h 2747962"/>
                  <a:gd name="connsiteX10" fmla="*/ 235009 w 2203405"/>
                  <a:gd name="connsiteY10" fmla="*/ 2412683 h 2747962"/>
                  <a:gd name="connsiteX11" fmla="*/ 544572 w 2203405"/>
                  <a:gd name="connsiteY11" fmla="*/ 2649855 h 2747962"/>
                  <a:gd name="connsiteX12" fmla="*/ 974149 w 2203405"/>
                  <a:gd name="connsiteY12" fmla="*/ 2743200 h 2747962"/>
                  <a:gd name="connsiteX13" fmla="*/ 1114167 w 2203405"/>
                  <a:gd name="connsiteY13" fmla="*/ 2747963 h 2747962"/>
                  <a:gd name="connsiteX14" fmla="*/ 1780917 w 2203405"/>
                  <a:gd name="connsiteY14" fmla="*/ 2591753 h 2747962"/>
                  <a:gd name="connsiteX15" fmla="*/ 2065714 w 2203405"/>
                  <a:gd name="connsiteY15" fmla="*/ 2294573 h 2747962"/>
                  <a:gd name="connsiteX16" fmla="*/ 2200017 w 2203405"/>
                  <a:gd name="connsiteY16" fmla="*/ 1908810 h 2747962"/>
                  <a:gd name="connsiteX17" fmla="*/ 1964749 w 2203405"/>
                  <a:gd name="connsiteY17" fmla="*/ 1085850 h 2747962"/>
                  <a:gd name="connsiteX18" fmla="*/ 1679952 w 2203405"/>
                  <a:gd name="connsiteY18" fmla="*/ 495300 h 2747962"/>
                  <a:gd name="connsiteX19" fmla="*/ 2189539 w 2203405"/>
                  <a:gd name="connsiteY19" fmla="*/ 1906905 h 2747962"/>
                  <a:gd name="connsiteX20" fmla="*/ 1777107 w 2203405"/>
                  <a:gd name="connsiteY20" fmla="*/ 2581275 h 2747962"/>
                  <a:gd name="connsiteX21" fmla="*/ 1115119 w 2203405"/>
                  <a:gd name="connsiteY21" fmla="*/ 2736533 h 2747962"/>
                  <a:gd name="connsiteX22" fmla="*/ 975102 w 2203405"/>
                  <a:gd name="connsiteY22" fmla="*/ 2731770 h 2747962"/>
                  <a:gd name="connsiteX23" fmla="*/ 245487 w 2203405"/>
                  <a:gd name="connsiteY23" fmla="*/ 2406015 h 2747962"/>
                  <a:gd name="connsiteX24" fmla="*/ 29269 w 2203405"/>
                  <a:gd name="connsiteY24" fmla="*/ 1987867 h 2747962"/>
                  <a:gd name="connsiteX25" fmla="*/ 118804 w 2203405"/>
                  <a:gd name="connsiteY25" fmla="*/ 1359217 h 2747962"/>
                  <a:gd name="connsiteX26" fmla="*/ 444559 w 2203405"/>
                  <a:gd name="connsiteY26" fmla="*/ 835343 h 2747962"/>
                  <a:gd name="connsiteX27" fmla="*/ 698877 w 2203405"/>
                  <a:gd name="connsiteY27" fmla="*/ 272415 h 2747962"/>
                  <a:gd name="connsiteX28" fmla="*/ 1117977 w 2203405"/>
                  <a:gd name="connsiteY28" fmla="*/ 12382 h 2747962"/>
                  <a:gd name="connsiteX29" fmla="*/ 1206559 w 2203405"/>
                  <a:gd name="connsiteY29" fmla="*/ 18097 h 2747962"/>
                  <a:gd name="connsiteX30" fmla="*/ 1670427 w 2203405"/>
                  <a:gd name="connsiteY30" fmla="*/ 499110 h 2747962"/>
                  <a:gd name="connsiteX31" fmla="*/ 1957129 w 2203405"/>
                  <a:gd name="connsiteY31" fmla="*/ 1090613 h 2747962"/>
                  <a:gd name="connsiteX32" fmla="*/ 2189539 w 2203405"/>
                  <a:gd name="connsiteY32" fmla="*/ 1906905 h 2747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203405" h="2747962">
                    <a:moveTo>
                      <a:pt x="1679952" y="495300"/>
                    </a:moveTo>
                    <a:cubicBezTo>
                      <a:pt x="1582797" y="249555"/>
                      <a:pt x="1480879" y="42863"/>
                      <a:pt x="1206559" y="6667"/>
                    </a:cubicBezTo>
                    <a:cubicBezTo>
                      <a:pt x="1175127" y="2857"/>
                      <a:pt x="1144647" y="0"/>
                      <a:pt x="1116072" y="0"/>
                    </a:cubicBezTo>
                    <a:lnTo>
                      <a:pt x="1116072" y="0"/>
                    </a:lnTo>
                    <a:cubicBezTo>
                      <a:pt x="911284" y="0"/>
                      <a:pt x="809367" y="109538"/>
                      <a:pt x="688399" y="264795"/>
                    </a:cubicBezTo>
                    <a:cubicBezTo>
                      <a:pt x="615057" y="358140"/>
                      <a:pt x="586482" y="455295"/>
                      <a:pt x="558859" y="549593"/>
                    </a:cubicBezTo>
                    <a:cubicBezTo>
                      <a:pt x="532189" y="641033"/>
                      <a:pt x="503614" y="736283"/>
                      <a:pt x="434082" y="828675"/>
                    </a:cubicBezTo>
                    <a:cubicBezTo>
                      <a:pt x="354072" y="936308"/>
                      <a:pt x="218817" y="1115378"/>
                      <a:pt x="107374" y="1354455"/>
                    </a:cubicBezTo>
                    <a:cubicBezTo>
                      <a:pt x="8314" y="1565910"/>
                      <a:pt x="-23118" y="1785938"/>
                      <a:pt x="16887" y="1990725"/>
                    </a:cubicBezTo>
                    <a:cubicBezTo>
                      <a:pt x="45462" y="2139315"/>
                      <a:pt x="79752" y="2186940"/>
                      <a:pt x="153094" y="2291715"/>
                    </a:cubicBezTo>
                    <a:cubicBezTo>
                      <a:pt x="176907" y="2325053"/>
                      <a:pt x="203577" y="2363153"/>
                      <a:pt x="235009" y="2412683"/>
                    </a:cubicBezTo>
                    <a:cubicBezTo>
                      <a:pt x="299779" y="2511743"/>
                      <a:pt x="403602" y="2591753"/>
                      <a:pt x="544572" y="2649855"/>
                    </a:cubicBezTo>
                    <a:cubicBezTo>
                      <a:pt x="668397" y="2701290"/>
                      <a:pt x="816987" y="2733675"/>
                      <a:pt x="974149" y="2743200"/>
                    </a:cubicBezTo>
                    <a:cubicBezTo>
                      <a:pt x="1023679" y="2746058"/>
                      <a:pt x="1069399" y="2747963"/>
                      <a:pt x="1114167" y="2747963"/>
                    </a:cubicBezTo>
                    <a:cubicBezTo>
                      <a:pt x="1368484" y="2747963"/>
                      <a:pt x="1579939" y="2698433"/>
                      <a:pt x="1780917" y="2591753"/>
                    </a:cubicBezTo>
                    <a:cubicBezTo>
                      <a:pt x="1883787" y="2537460"/>
                      <a:pt x="1984752" y="2431733"/>
                      <a:pt x="2065714" y="2294573"/>
                    </a:cubicBezTo>
                    <a:cubicBezTo>
                      <a:pt x="2140962" y="2166938"/>
                      <a:pt x="2189539" y="2025967"/>
                      <a:pt x="2200017" y="1908810"/>
                    </a:cubicBezTo>
                    <a:cubicBezTo>
                      <a:pt x="2225734" y="1611630"/>
                      <a:pt x="2100957" y="1269683"/>
                      <a:pt x="1964749" y="1085850"/>
                    </a:cubicBezTo>
                    <a:cubicBezTo>
                      <a:pt x="1850449" y="929640"/>
                      <a:pt x="1775202" y="738187"/>
                      <a:pt x="1679952" y="495300"/>
                    </a:cubicBezTo>
                    <a:close/>
                    <a:moveTo>
                      <a:pt x="2189539" y="1906905"/>
                    </a:moveTo>
                    <a:cubicBezTo>
                      <a:pt x="2169537" y="2139315"/>
                      <a:pt x="1993324" y="2466023"/>
                      <a:pt x="1777107" y="2581275"/>
                    </a:cubicBezTo>
                    <a:cubicBezTo>
                      <a:pt x="1563747" y="2694623"/>
                      <a:pt x="1352292" y="2736533"/>
                      <a:pt x="1115119" y="2736533"/>
                    </a:cubicBezTo>
                    <a:cubicBezTo>
                      <a:pt x="1069399" y="2736533"/>
                      <a:pt x="1022727" y="2734628"/>
                      <a:pt x="975102" y="2731770"/>
                    </a:cubicBezTo>
                    <a:cubicBezTo>
                      <a:pt x="678874" y="2713673"/>
                      <a:pt x="379789" y="2612708"/>
                      <a:pt x="245487" y="2406015"/>
                    </a:cubicBezTo>
                    <a:cubicBezTo>
                      <a:pt x="111184" y="2199323"/>
                      <a:pt x="66417" y="2180273"/>
                      <a:pt x="29269" y="1987867"/>
                    </a:cubicBezTo>
                    <a:cubicBezTo>
                      <a:pt x="-7878" y="1795463"/>
                      <a:pt x="14982" y="1581150"/>
                      <a:pt x="118804" y="1359217"/>
                    </a:cubicBezTo>
                    <a:cubicBezTo>
                      <a:pt x="230247" y="1121092"/>
                      <a:pt x="362644" y="944880"/>
                      <a:pt x="444559" y="835343"/>
                    </a:cubicBezTo>
                    <a:cubicBezTo>
                      <a:pt x="587434" y="644843"/>
                      <a:pt x="556002" y="454343"/>
                      <a:pt x="698877" y="272415"/>
                    </a:cubicBezTo>
                    <a:cubicBezTo>
                      <a:pt x="821749" y="116205"/>
                      <a:pt x="918904" y="12382"/>
                      <a:pt x="1117977" y="12382"/>
                    </a:cubicBezTo>
                    <a:cubicBezTo>
                      <a:pt x="1145599" y="12382"/>
                      <a:pt x="1175127" y="14288"/>
                      <a:pt x="1206559" y="18097"/>
                    </a:cubicBezTo>
                    <a:cubicBezTo>
                      <a:pt x="1471354" y="52388"/>
                      <a:pt x="1572319" y="248602"/>
                      <a:pt x="1670427" y="499110"/>
                    </a:cubicBezTo>
                    <a:cubicBezTo>
                      <a:pt x="1769487" y="750570"/>
                      <a:pt x="1843782" y="938212"/>
                      <a:pt x="1957129" y="1090613"/>
                    </a:cubicBezTo>
                    <a:cubicBezTo>
                      <a:pt x="2101909" y="1287780"/>
                      <a:pt x="2213352" y="1628775"/>
                      <a:pt x="2189539" y="1906905"/>
                    </a:cubicBezTo>
                    <a:close/>
                  </a:path>
                </a:pathLst>
              </a:custGeom>
              <a:solidFill>
                <a:srgbClr val="1E770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61" name="Graphic 707">
              <a:extLst>
                <a:ext uri="{FF2B5EF4-FFF2-40B4-BE49-F238E27FC236}">
                  <a16:creationId xmlns:a16="http://schemas.microsoft.com/office/drawing/2014/main" id="{6C4ED815-78AB-4E67-A112-6A287A072344}"/>
                </a:ext>
              </a:extLst>
            </p:cNvPr>
            <p:cNvGrpSpPr/>
            <p:nvPr/>
          </p:nvGrpSpPr>
          <p:grpSpPr>
            <a:xfrm>
              <a:off x="3606673" y="3104058"/>
              <a:ext cx="1977092" cy="2588894"/>
              <a:chOff x="3606673" y="3104058"/>
              <a:chExt cx="1977092" cy="2588894"/>
            </a:xfrm>
          </p:grpSpPr>
          <p:sp>
            <p:nvSpPr>
              <p:cNvPr id="513" name="Freeform: Shape 512">
                <a:extLst>
                  <a:ext uri="{FF2B5EF4-FFF2-40B4-BE49-F238E27FC236}">
                    <a16:creationId xmlns:a16="http://schemas.microsoft.com/office/drawing/2014/main" id="{3872CDFC-07C7-4F83-BDE7-57374B4D37F3}"/>
                  </a:ext>
                </a:extLst>
              </p:cNvPr>
              <p:cNvSpPr/>
              <p:nvPr/>
            </p:nvSpPr>
            <p:spPr>
              <a:xfrm>
                <a:off x="3618266" y="3116601"/>
                <a:ext cx="1953781" cy="2566702"/>
              </a:xfrm>
              <a:custGeom>
                <a:avLst/>
                <a:gdLst>
                  <a:gd name="connsiteX0" fmla="*/ 1682246 w 1953781"/>
                  <a:gd name="connsiteY0" fmla="*/ 922812 h 2566702"/>
                  <a:gd name="connsiteX1" fmla="*/ 1413641 w 1953781"/>
                  <a:gd name="connsiteY1" fmla="*/ 313212 h 2566702"/>
                  <a:gd name="connsiteX2" fmla="*/ 902148 w 1953781"/>
                  <a:gd name="connsiteY2" fmla="*/ 8412 h 2566702"/>
                  <a:gd name="connsiteX3" fmla="*/ 497336 w 1953781"/>
                  <a:gd name="connsiteY3" fmla="*/ 491329 h 2566702"/>
                  <a:gd name="connsiteX4" fmla="*/ 299216 w 1953781"/>
                  <a:gd name="connsiteY4" fmla="*/ 896142 h 2566702"/>
                  <a:gd name="connsiteX5" fmla="*/ 5846 w 1953781"/>
                  <a:gd name="connsiteY5" fmla="*/ 1523839 h 2566702"/>
                  <a:gd name="connsiteX6" fmla="*/ 196346 w 1953781"/>
                  <a:gd name="connsiteY6" fmla="*/ 2261074 h 2566702"/>
                  <a:gd name="connsiteX7" fmla="*/ 893576 w 1953781"/>
                  <a:gd name="connsiteY7" fmla="*/ 2563969 h 2566702"/>
                  <a:gd name="connsiteX8" fmla="*/ 1682246 w 1953781"/>
                  <a:gd name="connsiteY8" fmla="*/ 2340132 h 2566702"/>
                  <a:gd name="connsiteX9" fmla="*/ 1950851 w 1953781"/>
                  <a:gd name="connsiteY9" fmla="*/ 1568607 h 2566702"/>
                  <a:gd name="connsiteX10" fmla="*/ 1682246 w 1953781"/>
                  <a:gd name="connsiteY10" fmla="*/ 922812 h 2566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53781" h="2566702">
                    <a:moveTo>
                      <a:pt x="1682246" y="922812"/>
                    </a:moveTo>
                    <a:cubicBezTo>
                      <a:pt x="1574613" y="734217"/>
                      <a:pt x="1493651" y="555147"/>
                      <a:pt x="1413641" y="313212"/>
                    </a:cubicBezTo>
                    <a:cubicBezTo>
                      <a:pt x="1332678" y="71277"/>
                      <a:pt x="1061216" y="-31593"/>
                      <a:pt x="902148" y="8412"/>
                    </a:cubicBezTo>
                    <a:cubicBezTo>
                      <a:pt x="693551" y="61752"/>
                      <a:pt x="542103" y="366552"/>
                      <a:pt x="497336" y="491329"/>
                    </a:cubicBezTo>
                    <a:cubicBezTo>
                      <a:pt x="452568" y="617059"/>
                      <a:pt x="421136" y="758029"/>
                      <a:pt x="299216" y="896142"/>
                    </a:cubicBezTo>
                    <a:cubicBezTo>
                      <a:pt x="116336" y="1102834"/>
                      <a:pt x="5846" y="1523839"/>
                      <a:pt x="5846" y="1523839"/>
                    </a:cubicBezTo>
                    <a:cubicBezTo>
                      <a:pt x="-20824" y="1918174"/>
                      <a:pt x="43946" y="2037237"/>
                      <a:pt x="196346" y="2261074"/>
                    </a:cubicBezTo>
                    <a:cubicBezTo>
                      <a:pt x="348746" y="2484912"/>
                      <a:pt x="570678" y="2545872"/>
                      <a:pt x="893576" y="2563969"/>
                    </a:cubicBezTo>
                    <a:cubicBezTo>
                      <a:pt x="1216474" y="2582067"/>
                      <a:pt x="1458408" y="2510629"/>
                      <a:pt x="1682246" y="2340132"/>
                    </a:cubicBezTo>
                    <a:cubicBezTo>
                      <a:pt x="1906083" y="2169634"/>
                      <a:pt x="1968949" y="1864834"/>
                      <a:pt x="1950851" y="1568607"/>
                    </a:cubicBezTo>
                    <a:cubicBezTo>
                      <a:pt x="1933706" y="1272379"/>
                      <a:pt x="1789878" y="1110454"/>
                      <a:pt x="1682246" y="922812"/>
                    </a:cubicBezTo>
                    <a:close/>
                  </a:path>
                </a:pathLst>
              </a:custGeom>
              <a:solidFill>
                <a:srgbClr val="CCDF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4" name="Freeform: Shape 513">
                <a:extLst>
                  <a:ext uri="{FF2B5EF4-FFF2-40B4-BE49-F238E27FC236}">
                    <a16:creationId xmlns:a16="http://schemas.microsoft.com/office/drawing/2014/main" id="{FCFE6BC4-6C3D-4045-B015-B30F83F40031}"/>
                  </a:ext>
                </a:extLst>
              </p:cNvPr>
              <p:cNvSpPr/>
              <p:nvPr/>
            </p:nvSpPr>
            <p:spPr>
              <a:xfrm>
                <a:off x="3606673" y="3104058"/>
                <a:ext cx="1977092" cy="2588894"/>
              </a:xfrm>
              <a:custGeom>
                <a:avLst/>
                <a:gdLst>
                  <a:gd name="connsiteX0" fmla="*/ 1771944 w 1977092"/>
                  <a:gd name="connsiteY0" fmla="*/ 1041083 h 2588894"/>
                  <a:gd name="connsiteX1" fmla="*/ 1704317 w 1977092"/>
                  <a:gd name="connsiteY1" fmla="*/ 929640 h 2588894"/>
                  <a:gd name="connsiteX2" fmla="*/ 1436665 w 1977092"/>
                  <a:gd name="connsiteY2" fmla="*/ 321945 h 2588894"/>
                  <a:gd name="connsiteX3" fmla="*/ 1246165 w 1977092"/>
                  <a:gd name="connsiteY3" fmla="*/ 80963 h 2588894"/>
                  <a:gd name="connsiteX4" fmla="*/ 988037 w 1977092"/>
                  <a:gd name="connsiteY4" fmla="*/ 0 h 2588894"/>
                  <a:gd name="connsiteX5" fmla="*/ 988037 w 1977092"/>
                  <a:gd name="connsiteY5" fmla="*/ 11430 h 2588894"/>
                  <a:gd name="connsiteX6" fmla="*/ 1426187 w 1977092"/>
                  <a:gd name="connsiteY6" fmla="*/ 324803 h 2588894"/>
                  <a:gd name="connsiteX7" fmla="*/ 1694792 w 1977092"/>
                  <a:gd name="connsiteY7" fmla="*/ 934403 h 2588894"/>
                  <a:gd name="connsiteX8" fmla="*/ 1963397 w 1977092"/>
                  <a:gd name="connsiteY8" fmla="*/ 1580198 h 2588894"/>
                  <a:gd name="connsiteX9" fmla="*/ 1694792 w 1977092"/>
                  <a:gd name="connsiteY9" fmla="*/ 2351723 h 2588894"/>
                  <a:gd name="connsiteX10" fmla="*/ 999467 w 1977092"/>
                  <a:gd name="connsiteY10" fmla="*/ 2578418 h 2588894"/>
                  <a:gd name="connsiteX11" fmla="*/ 905169 w 1977092"/>
                  <a:gd name="connsiteY11" fmla="*/ 2575560 h 2588894"/>
                  <a:gd name="connsiteX12" fmla="*/ 207939 w 1977092"/>
                  <a:gd name="connsiteY12" fmla="*/ 2272665 h 2588894"/>
                  <a:gd name="connsiteX13" fmla="*/ 17439 w 1977092"/>
                  <a:gd name="connsiteY13" fmla="*/ 1535430 h 2588894"/>
                  <a:gd name="connsiteX14" fmla="*/ 310809 w 1977092"/>
                  <a:gd name="connsiteY14" fmla="*/ 907733 h 2588894"/>
                  <a:gd name="connsiteX15" fmla="*/ 508930 w 1977092"/>
                  <a:gd name="connsiteY15" fmla="*/ 502920 h 2588894"/>
                  <a:gd name="connsiteX16" fmla="*/ 913742 w 1977092"/>
                  <a:gd name="connsiteY16" fmla="*/ 20002 h 2588894"/>
                  <a:gd name="connsiteX17" fmla="*/ 987085 w 1977092"/>
                  <a:gd name="connsiteY17" fmla="*/ 11430 h 2588894"/>
                  <a:gd name="connsiteX18" fmla="*/ 987085 w 1977092"/>
                  <a:gd name="connsiteY18" fmla="*/ 11430 h 2588894"/>
                  <a:gd name="connsiteX19" fmla="*/ 987085 w 1977092"/>
                  <a:gd name="connsiteY19" fmla="*/ 0 h 2588894"/>
                  <a:gd name="connsiteX20" fmla="*/ 987085 w 1977092"/>
                  <a:gd name="connsiteY20" fmla="*/ 0 h 2588894"/>
                  <a:gd name="connsiteX21" fmla="*/ 910885 w 1977092"/>
                  <a:gd name="connsiteY21" fmla="*/ 8573 h 2588894"/>
                  <a:gd name="connsiteX22" fmla="*/ 498452 w 1977092"/>
                  <a:gd name="connsiteY22" fmla="*/ 500063 h 2588894"/>
                  <a:gd name="connsiteX23" fmla="*/ 476545 w 1977092"/>
                  <a:gd name="connsiteY23" fmla="*/ 564833 h 2588894"/>
                  <a:gd name="connsiteX24" fmla="*/ 302237 w 1977092"/>
                  <a:gd name="connsiteY24" fmla="*/ 901065 h 2588894"/>
                  <a:gd name="connsiteX25" fmla="*/ 6009 w 1977092"/>
                  <a:gd name="connsiteY25" fmla="*/ 1532573 h 2588894"/>
                  <a:gd name="connsiteX26" fmla="*/ 6009 w 1977092"/>
                  <a:gd name="connsiteY26" fmla="*/ 1533525 h 2588894"/>
                  <a:gd name="connsiteX27" fmla="*/ 6009 w 1977092"/>
                  <a:gd name="connsiteY27" fmla="*/ 1534478 h 2588894"/>
                  <a:gd name="connsiteX28" fmla="*/ 34584 w 1977092"/>
                  <a:gd name="connsiteY28" fmla="*/ 1970723 h 2588894"/>
                  <a:gd name="connsiteX29" fmla="*/ 198414 w 1977092"/>
                  <a:gd name="connsiteY29" fmla="*/ 2278380 h 2588894"/>
                  <a:gd name="connsiteX30" fmla="*/ 904217 w 1977092"/>
                  <a:gd name="connsiteY30" fmla="*/ 2586038 h 2588894"/>
                  <a:gd name="connsiteX31" fmla="*/ 998514 w 1977092"/>
                  <a:gd name="connsiteY31" fmla="*/ 2588895 h 2588894"/>
                  <a:gd name="connsiteX32" fmla="*/ 1377610 w 1977092"/>
                  <a:gd name="connsiteY32" fmla="*/ 2532698 h 2588894"/>
                  <a:gd name="connsiteX33" fmla="*/ 1700507 w 1977092"/>
                  <a:gd name="connsiteY33" fmla="*/ 2360295 h 2588894"/>
                  <a:gd name="connsiteX34" fmla="*/ 1930060 w 1977092"/>
                  <a:gd name="connsiteY34" fmla="*/ 2016443 h 2588894"/>
                  <a:gd name="connsiteX35" fmla="*/ 1973875 w 1977092"/>
                  <a:gd name="connsiteY35" fmla="*/ 1580198 h 2588894"/>
                  <a:gd name="connsiteX36" fmla="*/ 1771944 w 1977092"/>
                  <a:gd name="connsiteY36" fmla="*/ 1041083 h 2588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977092" h="2588894">
                    <a:moveTo>
                      <a:pt x="1771944" y="1041083"/>
                    </a:moveTo>
                    <a:cubicBezTo>
                      <a:pt x="1749085" y="1004888"/>
                      <a:pt x="1726225" y="967740"/>
                      <a:pt x="1704317" y="929640"/>
                    </a:cubicBezTo>
                    <a:cubicBezTo>
                      <a:pt x="1593827" y="736283"/>
                      <a:pt x="1513817" y="555308"/>
                      <a:pt x="1436665" y="321945"/>
                    </a:cubicBezTo>
                    <a:cubicBezTo>
                      <a:pt x="1395707" y="198120"/>
                      <a:pt x="1309982" y="122873"/>
                      <a:pt x="1246165" y="80963"/>
                    </a:cubicBezTo>
                    <a:cubicBezTo>
                      <a:pt x="1167107" y="29527"/>
                      <a:pt x="1072810" y="0"/>
                      <a:pt x="988037" y="0"/>
                    </a:cubicBezTo>
                    <a:lnTo>
                      <a:pt x="988037" y="11430"/>
                    </a:lnTo>
                    <a:cubicBezTo>
                      <a:pt x="1146152" y="11430"/>
                      <a:pt x="1356655" y="117157"/>
                      <a:pt x="1426187" y="324803"/>
                    </a:cubicBezTo>
                    <a:cubicBezTo>
                      <a:pt x="1507150" y="566738"/>
                      <a:pt x="1587160" y="745808"/>
                      <a:pt x="1694792" y="934403"/>
                    </a:cubicBezTo>
                    <a:cubicBezTo>
                      <a:pt x="1802425" y="1122998"/>
                      <a:pt x="1946252" y="1283970"/>
                      <a:pt x="1963397" y="1580198"/>
                    </a:cubicBezTo>
                    <a:cubicBezTo>
                      <a:pt x="1981494" y="1876425"/>
                      <a:pt x="1918630" y="2181225"/>
                      <a:pt x="1694792" y="2351723"/>
                    </a:cubicBezTo>
                    <a:cubicBezTo>
                      <a:pt x="1492862" y="2505075"/>
                      <a:pt x="1276644" y="2578418"/>
                      <a:pt x="999467" y="2578418"/>
                    </a:cubicBezTo>
                    <a:cubicBezTo>
                      <a:pt x="968987" y="2578418"/>
                      <a:pt x="937555" y="2577465"/>
                      <a:pt x="905169" y="2575560"/>
                    </a:cubicBezTo>
                    <a:cubicBezTo>
                      <a:pt x="582272" y="2557463"/>
                      <a:pt x="360339" y="2497455"/>
                      <a:pt x="207939" y="2272665"/>
                    </a:cubicBezTo>
                    <a:cubicBezTo>
                      <a:pt x="55539" y="2048828"/>
                      <a:pt x="-9231" y="1929765"/>
                      <a:pt x="17439" y="1535430"/>
                    </a:cubicBezTo>
                    <a:cubicBezTo>
                      <a:pt x="17439" y="1535430"/>
                      <a:pt x="127929" y="1114425"/>
                      <a:pt x="310809" y="907733"/>
                    </a:cubicBezTo>
                    <a:cubicBezTo>
                      <a:pt x="432730" y="769620"/>
                      <a:pt x="464162" y="628650"/>
                      <a:pt x="508930" y="502920"/>
                    </a:cubicBezTo>
                    <a:cubicBezTo>
                      <a:pt x="553697" y="377190"/>
                      <a:pt x="705145" y="72390"/>
                      <a:pt x="913742" y="20002"/>
                    </a:cubicBezTo>
                    <a:cubicBezTo>
                      <a:pt x="935650" y="14288"/>
                      <a:pt x="960414" y="11430"/>
                      <a:pt x="987085" y="11430"/>
                    </a:cubicBezTo>
                    <a:lnTo>
                      <a:pt x="987085" y="11430"/>
                    </a:lnTo>
                    <a:lnTo>
                      <a:pt x="987085" y="0"/>
                    </a:lnTo>
                    <a:lnTo>
                      <a:pt x="987085" y="0"/>
                    </a:lnTo>
                    <a:cubicBezTo>
                      <a:pt x="960414" y="0"/>
                      <a:pt x="934697" y="2857"/>
                      <a:pt x="910885" y="8573"/>
                    </a:cubicBezTo>
                    <a:cubicBezTo>
                      <a:pt x="704192" y="61913"/>
                      <a:pt x="550839" y="353378"/>
                      <a:pt x="498452" y="500063"/>
                    </a:cubicBezTo>
                    <a:cubicBezTo>
                      <a:pt x="490832" y="521017"/>
                      <a:pt x="484164" y="541973"/>
                      <a:pt x="476545" y="564833"/>
                    </a:cubicBezTo>
                    <a:cubicBezTo>
                      <a:pt x="440349" y="674370"/>
                      <a:pt x="402249" y="788670"/>
                      <a:pt x="302237" y="901065"/>
                    </a:cubicBezTo>
                    <a:cubicBezTo>
                      <a:pt x="120309" y="1106805"/>
                      <a:pt x="10772" y="1515428"/>
                      <a:pt x="6009" y="1532573"/>
                    </a:cubicBezTo>
                    <a:lnTo>
                      <a:pt x="6009" y="1533525"/>
                    </a:lnTo>
                    <a:lnTo>
                      <a:pt x="6009" y="1534478"/>
                    </a:lnTo>
                    <a:cubicBezTo>
                      <a:pt x="-7326" y="1728788"/>
                      <a:pt x="1247" y="1860233"/>
                      <a:pt x="34584" y="1970723"/>
                    </a:cubicBezTo>
                    <a:cubicBezTo>
                      <a:pt x="67922" y="2081213"/>
                      <a:pt x="123167" y="2167890"/>
                      <a:pt x="198414" y="2278380"/>
                    </a:cubicBezTo>
                    <a:cubicBezTo>
                      <a:pt x="356530" y="2510790"/>
                      <a:pt x="586082" y="2567940"/>
                      <a:pt x="904217" y="2586038"/>
                    </a:cubicBezTo>
                    <a:cubicBezTo>
                      <a:pt x="936602" y="2587943"/>
                      <a:pt x="968035" y="2588895"/>
                      <a:pt x="998514" y="2588895"/>
                    </a:cubicBezTo>
                    <a:cubicBezTo>
                      <a:pt x="1138532" y="2588895"/>
                      <a:pt x="1262357" y="2570798"/>
                      <a:pt x="1377610" y="2532698"/>
                    </a:cubicBezTo>
                    <a:cubicBezTo>
                      <a:pt x="1490957" y="2495550"/>
                      <a:pt x="1596685" y="2438400"/>
                      <a:pt x="1700507" y="2360295"/>
                    </a:cubicBezTo>
                    <a:cubicBezTo>
                      <a:pt x="1807187" y="2279333"/>
                      <a:pt x="1884340" y="2163128"/>
                      <a:pt x="1930060" y="2016443"/>
                    </a:cubicBezTo>
                    <a:cubicBezTo>
                      <a:pt x="1969112" y="1889760"/>
                      <a:pt x="1984352" y="1742123"/>
                      <a:pt x="1973875" y="1580198"/>
                    </a:cubicBezTo>
                    <a:cubicBezTo>
                      <a:pt x="1959587" y="1341120"/>
                      <a:pt x="1864337" y="1187768"/>
                      <a:pt x="1771944" y="1041083"/>
                    </a:cubicBezTo>
                    <a:close/>
                  </a:path>
                </a:pathLst>
              </a:custGeom>
              <a:solidFill>
                <a:srgbClr val="1E770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5" name="Freeform: Shape 514">
                <a:extLst>
                  <a:ext uri="{FF2B5EF4-FFF2-40B4-BE49-F238E27FC236}">
                    <a16:creationId xmlns:a16="http://schemas.microsoft.com/office/drawing/2014/main" id="{819BF532-869F-44ED-BB12-BBAF8B2011F6}"/>
                  </a:ext>
                </a:extLst>
              </p:cNvPr>
              <p:cNvSpPr/>
              <p:nvPr/>
            </p:nvSpPr>
            <p:spPr>
              <a:xfrm>
                <a:off x="4593757" y="3116440"/>
                <a:ext cx="9525" cy="9525"/>
              </a:xfrm>
              <a:custGeom>
                <a:avLst/>
                <a:gdLst>
                  <a:gd name="connsiteX0" fmla="*/ 0 w 9525"/>
                  <a:gd name="connsiteY0" fmla="*/ 0 h 9525"/>
                  <a:gd name="connsiteX1" fmla="*/ 0 w 9525"/>
                  <a:gd name="connsiteY1" fmla="*/ 0 h 9525"/>
                  <a:gd name="connsiteX2" fmla="*/ 0 w 9525"/>
                  <a:gd name="connsiteY2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770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D873A0AB-67ED-464D-A31B-1BE64EC12B0B}"/>
                </a:ext>
              </a:extLst>
            </p:cNvPr>
            <p:cNvSpPr/>
            <p:nvPr/>
          </p:nvSpPr>
          <p:spPr>
            <a:xfrm>
              <a:off x="3672929" y="3171685"/>
              <a:ext cx="1841967" cy="2455544"/>
            </a:xfrm>
            <a:custGeom>
              <a:avLst/>
              <a:gdLst>
                <a:gd name="connsiteX0" fmla="*/ 1648538 w 1841967"/>
                <a:gd name="connsiteY0" fmla="*/ 1008698 h 2455544"/>
                <a:gd name="connsiteX1" fmla="*/ 1579958 w 1841967"/>
                <a:gd name="connsiteY1" fmla="*/ 895350 h 2455544"/>
                <a:gd name="connsiteX2" fmla="*/ 1306591 w 1841967"/>
                <a:gd name="connsiteY2" fmla="*/ 275273 h 2455544"/>
                <a:gd name="connsiteX3" fmla="*/ 920828 w 1841967"/>
                <a:gd name="connsiteY3" fmla="*/ 0 h 2455544"/>
                <a:gd name="connsiteX4" fmla="*/ 861773 w 1841967"/>
                <a:gd name="connsiteY4" fmla="*/ 6668 h 2455544"/>
                <a:gd name="connsiteX5" fmla="*/ 629363 w 1841967"/>
                <a:gd name="connsiteY5" fmla="*/ 199073 h 2455544"/>
                <a:gd name="connsiteX6" fmla="*/ 495061 w 1841967"/>
                <a:gd name="connsiteY6" fmla="*/ 454343 h 2455544"/>
                <a:gd name="connsiteX7" fmla="*/ 473153 w 1841967"/>
                <a:gd name="connsiteY7" fmla="*/ 517208 h 2455544"/>
                <a:gd name="connsiteX8" fmla="*/ 285511 w 1841967"/>
                <a:gd name="connsiteY8" fmla="*/ 876300 h 2455544"/>
                <a:gd name="connsiteX9" fmla="*/ 5475 w 1841967"/>
                <a:gd name="connsiteY9" fmla="*/ 1476375 h 2455544"/>
                <a:gd name="connsiteX10" fmla="*/ 186450 w 1841967"/>
                <a:gd name="connsiteY10" fmla="*/ 2173605 h 2455544"/>
                <a:gd name="connsiteX11" fmla="*/ 445530 w 1841967"/>
                <a:gd name="connsiteY11" fmla="*/ 2382203 h 2455544"/>
                <a:gd name="connsiteX12" fmla="*/ 840818 w 1841967"/>
                <a:gd name="connsiteY12" fmla="*/ 2452688 h 2455544"/>
                <a:gd name="connsiteX13" fmla="*/ 931306 w 1841967"/>
                <a:gd name="connsiteY13" fmla="*/ 2455545 h 2455544"/>
                <a:gd name="connsiteX14" fmla="*/ 1592341 w 1841967"/>
                <a:gd name="connsiteY14" fmla="*/ 2240280 h 2455544"/>
                <a:gd name="connsiteX15" fmla="*/ 1839038 w 1841967"/>
                <a:gd name="connsiteY15" fmla="*/ 1516380 h 2455544"/>
                <a:gd name="connsiteX16" fmla="*/ 1648538 w 1841967"/>
                <a:gd name="connsiteY16" fmla="*/ 1008698 h 245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1967" h="2455544">
                  <a:moveTo>
                    <a:pt x="1648538" y="1008698"/>
                  </a:moveTo>
                  <a:cubicBezTo>
                    <a:pt x="1625678" y="971550"/>
                    <a:pt x="1601866" y="934403"/>
                    <a:pt x="1579958" y="895350"/>
                  </a:cubicBezTo>
                  <a:cubicBezTo>
                    <a:pt x="1467563" y="698183"/>
                    <a:pt x="1385648" y="513398"/>
                    <a:pt x="1306591" y="275273"/>
                  </a:cubicBezTo>
                  <a:cubicBezTo>
                    <a:pt x="1246583" y="96203"/>
                    <a:pt x="1063703" y="0"/>
                    <a:pt x="920828" y="0"/>
                  </a:cubicBezTo>
                  <a:cubicBezTo>
                    <a:pt x="898920" y="0"/>
                    <a:pt x="878918" y="1905"/>
                    <a:pt x="861773" y="6668"/>
                  </a:cubicBezTo>
                  <a:cubicBezTo>
                    <a:pt x="785573" y="25718"/>
                    <a:pt x="704611" y="92393"/>
                    <a:pt x="629363" y="199073"/>
                  </a:cubicBezTo>
                  <a:cubicBezTo>
                    <a:pt x="565545" y="289560"/>
                    <a:pt x="517920" y="390525"/>
                    <a:pt x="495061" y="454343"/>
                  </a:cubicBezTo>
                  <a:cubicBezTo>
                    <a:pt x="487440" y="475298"/>
                    <a:pt x="480773" y="495300"/>
                    <a:pt x="473153" y="517208"/>
                  </a:cubicBezTo>
                  <a:cubicBezTo>
                    <a:pt x="436005" y="627698"/>
                    <a:pt x="395048" y="753428"/>
                    <a:pt x="285511" y="876300"/>
                  </a:cubicBezTo>
                  <a:cubicBezTo>
                    <a:pt x="124538" y="1058228"/>
                    <a:pt x="18810" y="1428750"/>
                    <a:pt x="5475" y="1476375"/>
                  </a:cubicBezTo>
                  <a:cubicBezTo>
                    <a:pt x="-19290" y="1853565"/>
                    <a:pt x="39765" y="1957388"/>
                    <a:pt x="186450" y="2173605"/>
                  </a:cubicBezTo>
                  <a:cubicBezTo>
                    <a:pt x="253125" y="2272665"/>
                    <a:pt x="335993" y="2338388"/>
                    <a:pt x="445530" y="2382203"/>
                  </a:cubicBezTo>
                  <a:cubicBezTo>
                    <a:pt x="543638" y="2421255"/>
                    <a:pt x="665558" y="2442210"/>
                    <a:pt x="840818" y="2452688"/>
                  </a:cubicBezTo>
                  <a:cubicBezTo>
                    <a:pt x="872250" y="2454593"/>
                    <a:pt x="902731" y="2455545"/>
                    <a:pt x="931306" y="2455545"/>
                  </a:cubicBezTo>
                  <a:cubicBezTo>
                    <a:pt x="1192291" y="2455545"/>
                    <a:pt x="1397078" y="2388870"/>
                    <a:pt x="1592341" y="2240280"/>
                  </a:cubicBezTo>
                  <a:cubicBezTo>
                    <a:pt x="1834275" y="2056448"/>
                    <a:pt x="1851421" y="1707833"/>
                    <a:pt x="1839038" y="1516380"/>
                  </a:cubicBezTo>
                  <a:cubicBezTo>
                    <a:pt x="1827608" y="1294448"/>
                    <a:pt x="1740931" y="1155383"/>
                    <a:pt x="1648538" y="1008698"/>
                  </a:cubicBezTo>
                  <a:close/>
                </a:path>
              </a:pathLst>
            </a:custGeom>
            <a:solidFill>
              <a:srgbClr val="FEFF8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63" name="Graphic 707">
              <a:extLst>
                <a:ext uri="{FF2B5EF4-FFF2-40B4-BE49-F238E27FC236}">
                  <a16:creationId xmlns:a16="http://schemas.microsoft.com/office/drawing/2014/main" id="{93AA2085-1F2C-4A86-A0A5-9E4558882524}"/>
                </a:ext>
              </a:extLst>
            </p:cNvPr>
            <p:cNvGrpSpPr/>
            <p:nvPr/>
          </p:nvGrpSpPr>
          <p:grpSpPr>
            <a:xfrm>
              <a:off x="4147270" y="4352786"/>
              <a:ext cx="701522" cy="881062"/>
              <a:chOff x="4147270" y="4352786"/>
              <a:chExt cx="701522" cy="881062"/>
            </a:xfrm>
          </p:grpSpPr>
          <p:sp>
            <p:nvSpPr>
              <p:cNvPr id="511" name="Freeform: Shape 510">
                <a:extLst>
                  <a:ext uri="{FF2B5EF4-FFF2-40B4-BE49-F238E27FC236}">
                    <a16:creationId xmlns:a16="http://schemas.microsoft.com/office/drawing/2014/main" id="{C109FB66-6286-4105-915C-AD329DE498D4}"/>
                  </a:ext>
                </a:extLst>
              </p:cNvPr>
              <p:cNvSpPr/>
              <p:nvPr/>
            </p:nvSpPr>
            <p:spPr>
              <a:xfrm>
                <a:off x="4158708" y="4364216"/>
                <a:ext cx="677333" cy="857679"/>
              </a:xfrm>
              <a:custGeom>
                <a:avLst/>
                <a:gdLst>
                  <a:gd name="connsiteX0" fmla="*/ 255979 w 677333"/>
                  <a:gd name="connsiteY0" fmla="*/ 0 h 857679"/>
                  <a:gd name="connsiteX1" fmla="*/ 197877 w 677333"/>
                  <a:gd name="connsiteY1" fmla="*/ 34290 h 857679"/>
                  <a:gd name="connsiteX2" fmla="*/ 709 w 677333"/>
                  <a:gd name="connsiteY2" fmla="*/ 428625 h 857679"/>
                  <a:gd name="connsiteX3" fmla="*/ 187399 w 677333"/>
                  <a:gd name="connsiteY3" fmla="*/ 806768 h 857679"/>
                  <a:gd name="connsiteX4" fmla="*/ 526489 w 677333"/>
                  <a:gd name="connsiteY4" fmla="*/ 847725 h 857679"/>
                  <a:gd name="connsiteX5" fmla="*/ 671269 w 677333"/>
                  <a:gd name="connsiteY5" fmla="*/ 553402 h 857679"/>
                  <a:gd name="connsiteX6" fmla="*/ 255979 w 677333"/>
                  <a:gd name="connsiteY6" fmla="*/ 0 h 857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77333" h="857679">
                    <a:moveTo>
                      <a:pt x="255979" y="0"/>
                    </a:moveTo>
                    <a:cubicBezTo>
                      <a:pt x="236929" y="9525"/>
                      <a:pt x="217879" y="20955"/>
                      <a:pt x="197877" y="34290"/>
                    </a:cubicBezTo>
                    <a:cubicBezTo>
                      <a:pt x="9282" y="163830"/>
                      <a:pt x="709" y="428625"/>
                      <a:pt x="709" y="428625"/>
                    </a:cubicBezTo>
                    <a:cubicBezTo>
                      <a:pt x="-7863" y="544830"/>
                      <a:pt x="61669" y="743902"/>
                      <a:pt x="187399" y="806768"/>
                    </a:cubicBezTo>
                    <a:cubicBezTo>
                      <a:pt x="288364" y="857250"/>
                      <a:pt x="413142" y="868680"/>
                      <a:pt x="526489" y="847725"/>
                    </a:cubicBezTo>
                    <a:cubicBezTo>
                      <a:pt x="597927" y="764858"/>
                      <a:pt x="652219" y="671513"/>
                      <a:pt x="671269" y="553402"/>
                    </a:cubicBezTo>
                    <a:cubicBezTo>
                      <a:pt x="716037" y="270510"/>
                      <a:pt x="506487" y="55245"/>
                      <a:pt x="255979" y="0"/>
                    </a:cubicBezTo>
                    <a:close/>
                  </a:path>
                </a:pathLst>
              </a:custGeom>
              <a:solidFill>
                <a:srgbClr val="CCDF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2" name="Freeform: Shape 511">
                <a:extLst>
                  <a:ext uri="{FF2B5EF4-FFF2-40B4-BE49-F238E27FC236}">
                    <a16:creationId xmlns:a16="http://schemas.microsoft.com/office/drawing/2014/main" id="{EDF8E937-CBD4-4FA7-A5FC-ADEC4BE367D7}"/>
                  </a:ext>
                </a:extLst>
              </p:cNvPr>
              <p:cNvSpPr/>
              <p:nvPr/>
            </p:nvSpPr>
            <p:spPr>
              <a:xfrm>
                <a:off x="4147270" y="4352786"/>
                <a:ext cx="701522" cy="881062"/>
              </a:xfrm>
              <a:custGeom>
                <a:avLst/>
                <a:gdLst>
                  <a:gd name="connsiteX0" fmla="*/ 269321 w 701522"/>
                  <a:gd name="connsiteY0" fmla="*/ 952 h 881062"/>
                  <a:gd name="connsiteX1" fmla="*/ 265512 w 701522"/>
                  <a:gd name="connsiteY1" fmla="*/ 0 h 881062"/>
                  <a:gd name="connsiteX2" fmla="*/ 261702 w 701522"/>
                  <a:gd name="connsiteY2" fmla="*/ 1905 h 881062"/>
                  <a:gd name="connsiteX3" fmla="*/ 202647 w 701522"/>
                  <a:gd name="connsiteY3" fmla="*/ 37147 h 881062"/>
                  <a:gd name="connsiteX4" fmla="*/ 29292 w 701522"/>
                  <a:gd name="connsiteY4" fmla="*/ 288607 h 881062"/>
                  <a:gd name="connsiteX5" fmla="*/ 717 w 701522"/>
                  <a:gd name="connsiteY5" fmla="*/ 440055 h 881062"/>
                  <a:gd name="connsiteX6" fmla="*/ 194074 w 701522"/>
                  <a:gd name="connsiteY6" fmla="*/ 828675 h 881062"/>
                  <a:gd name="connsiteX7" fmla="*/ 429342 w 701522"/>
                  <a:gd name="connsiteY7" fmla="*/ 881063 h 881062"/>
                  <a:gd name="connsiteX8" fmla="*/ 540784 w 701522"/>
                  <a:gd name="connsiteY8" fmla="*/ 870585 h 881062"/>
                  <a:gd name="connsiteX9" fmla="*/ 544594 w 701522"/>
                  <a:gd name="connsiteY9" fmla="*/ 869632 h 881062"/>
                  <a:gd name="connsiteX10" fmla="*/ 547452 w 701522"/>
                  <a:gd name="connsiteY10" fmla="*/ 866775 h 881062"/>
                  <a:gd name="connsiteX11" fmla="*/ 695089 w 701522"/>
                  <a:gd name="connsiteY11" fmla="*/ 566738 h 881062"/>
                  <a:gd name="connsiteX12" fmla="*/ 596029 w 701522"/>
                  <a:gd name="connsiteY12" fmla="*/ 196215 h 881062"/>
                  <a:gd name="connsiteX13" fmla="*/ 269321 w 701522"/>
                  <a:gd name="connsiteY13" fmla="*/ 952 h 881062"/>
                  <a:gd name="connsiteX14" fmla="*/ 682707 w 701522"/>
                  <a:gd name="connsiteY14" fmla="*/ 564832 h 881062"/>
                  <a:gd name="connsiteX15" fmla="*/ 537927 w 701522"/>
                  <a:gd name="connsiteY15" fmla="*/ 859155 h 881062"/>
                  <a:gd name="connsiteX16" fmla="*/ 428389 w 701522"/>
                  <a:gd name="connsiteY16" fmla="*/ 869632 h 881062"/>
                  <a:gd name="connsiteX17" fmla="*/ 198837 w 701522"/>
                  <a:gd name="connsiteY17" fmla="*/ 819150 h 881062"/>
                  <a:gd name="connsiteX18" fmla="*/ 12147 w 701522"/>
                  <a:gd name="connsiteY18" fmla="*/ 441007 h 881062"/>
                  <a:gd name="connsiteX19" fmla="*/ 209314 w 701522"/>
                  <a:gd name="connsiteY19" fmla="*/ 46672 h 881062"/>
                  <a:gd name="connsiteX20" fmla="*/ 267417 w 701522"/>
                  <a:gd name="connsiteY20" fmla="*/ 12382 h 881062"/>
                  <a:gd name="connsiteX21" fmla="*/ 682707 w 701522"/>
                  <a:gd name="connsiteY21" fmla="*/ 564832 h 881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01522" h="881062">
                    <a:moveTo>
                      <a:pt x="269321" y="952"/>
                    </a:moveTo>
                    <a:lnTo>
                      <a:pt x="265512" y="0"/>
                    </a:lnTo>
                    <a:lnTo>
                      <a:pt x="261702" y="1905"/>
                    </a:lnTo>
                    <a:cubicBezTo>
                      <a:pt x="241699" y="11430"/>
                      <a:pt x="221697" y="23813"/>
                      <a:pt x="202647" y="37147"/>
                    </a:cubicBezTo>
                    <a:cubicBezTo>
                      <a:pt x="102634" y="105727"/>
                      <a:pt x="53104" y="211455"/>
                      <a:pt x="29292" y="288607"/>
                    </a:cubicBezTo>
                    <a:cubicBezTo>
                      <a:pt x="3574" y="369570"/>
                      <a:pt x="717" y="435292"/>
                      <a:pt x="717" y="440055"/>
                    </a:cubicBezTo>
                    <a:cubicBezTo>
                      <a:pt x="-7856" y="558165"/>
                      <a:pt x="60724" y="762000"/>
                      <a:pt x="194074" y="828675"/>
                    </a:cubicBezTo>
                    <a:cubicBezTo>
                      <a:pt x="261702" y="862965"/>
                      <a:pt x="343617" y="881063"/>
                      <a:pt x="429342" y="881063"/>
                    </a:cubicBezTo>
                    <a:cubicBezTo>
                      <a:pt x="466489" y="881063"/>
                      <a:pt x="503637" y="877253"/>
                      <a:pt x="540784" y="870585"/>
                    </a:cubicBezTo>
                    <a:lnTo>
                      <a:pt x="544594" y="869632"/>
                    </a:lnTo>
                    <a:lnTo>
                      <a:pt x="547452" y="866775"/>
                    </a:lnTo>
                    <a:cubicBezTo>
                      <a:pt x="629367" y="772477"/>
                      <a:pt x="676992" y="676275"/>
                      <a:pt x="695089" y="566738"/>
                    </a:cubicBezTo>
                    <a:cubicBezTo>
                      <a:pt x="716997" y="430530"/>
                      <a:pt x="682707" y="301942"/>
                      <a:pt x="596029" y="196215"/>
                    </a:cubicBezTo>
                    <a:cubicBezTo>
                      <a:pt x="515067" y="98107"/>
                      <a:pt x="399814" y="29527"/>
                      <a:pt x="269321" y="952"/>
                    </a:cubicBezTo>
                    <a:close/>
                    <a:moveTo>
                      <a:pt x="682707" y="564832"/>
                    </a:moveTo>
                    <a:cubicBezTo>
                      <a:pt x="662704" y="682943"/>
                      <a:pt x="609364" y="777240"/>
                      <a:pt x="537927" y="859155"/>
                    </a:cubicBezTo>
                    <a:cubicBezTo>
                      <a:pt x="502684" y="865822"/>
                      <a:pt x="465537" y="869632"/>
                      <a:pt x="428389" y="869632"/>
                    </a:cubicBezTo>
                    <a:cubicBezTo>
                      <a:pt x="348379" y="869632"/>
                      <a:pt x="267417" y="853440"/>
                      <a:pt x="198837" y="819150"/>
                    </a:cubicBezTo>
                    <a:cubicBezTo>
                      <a:pt x="73107" y="756285"/>
                      <a:pt x="3574" y="557213"/>
                      <a:pt x="12147" y="441007"/>
                    </a:cubicBezTo>
                    <a:cubicBezTo>
                      <a:pt x="12147" y="441007"/>
                      <a:pt x="20719" y="175260"/>
                      <a:pt x="209314" y="46672"/>
                    </a:cubicBezTo>
                    <a:cubicBezTo>
                      <a:pt x="229317" y="33338"/>
                      <a:pt x="248367" y="21907"/>
                      <a:pt x="267417" y="12382"/>
                    </a:cubicBezTo>
                    <a:cubicBezTo>
                      <a:pt x="517924" y="66675"/>
                      <a:pt x="727474" y="281940"/>
                      <a:pt x="682707" y="564832"/>
                    </a:cubicBezTo>
                    <a:close/>
                  </a:path>
                </a:pathLst>
              </a:custGeom>
              <a:solidFill>
                <a:srgbClr val="1E770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64" name="Graphic 707">
              <a:extLst>
                <a:ext uri="{FF2B5EF4-FFF2-40B4-BE49-F238E27FC236}">
                  <a16:creationId xmlns:a16="http://schemas.microsoft.com/office/drawing/2014/main" id="{A3959BC1-D70C-4A2F-A3B8-430DA0E327DD}"/>
                </a:ext>
              </a:extLst>
            </p:cNvPr>
            <p:cNvGrpSpPr/>
            <p:nvPr/>
          </p:nvGrpSpPr>
          <p:grpSpPr>
            <a:xfrm>
              <a:off x="4381349" y="4314686"/>
              <a:ext cx="658769" cy="914400"/>
              <a:chOff x="4381349" y="4314686"/>
              <a:chExt cx="658769" cy="914400"/>
            </a:xfrm>
          </p:grpSpPr>
          <p:sp>
            <p:nvSpPr>
              <p:cNvPr id="509" name="Freeform: Shape 508">
                <a:extLst>
                  <a:ext uri="{FF2B5EF4-FFF2-40B4-BE49-F238E27FC236}">
                    <a16:creationId xmlns:a16="http://schemas.microsoft.com/office/drawing/2014/main" id="{B5FD98CA-F10E-496D-846F-434B0F72F677}"/>
                  </a:ext>
                </a:extLst>
              </p:cNvPr>
              <p:cNvSpPr/>
              <p:nvPr/>
            </p:nvSpPr>
            <p:spPr>
              <a:xfrm>
                <a:off x="4414687" y="4326159"/>
                <a:ext cx="612882" cy="884829"/>
              </a:xfrm>
              <a:custGeom>
                <a:avLst/>
                <a:gdLst>
                  <a:gd name="connsiteX0" fmla="*/ 75248 w 612882"/>
                  <a:gd name="connsiteY0" fmla="*/ 10434 h 884829"/>
                  <a:gd name="connsiteX1" fmla="*/ 0 w 612882"/>
                  <a:gd name="connsiteY1" fmla="*/ 38057 h 884829"/>
                  <a:gd name="connsiteX2" fmla="*/ 415290 w 612882"/>
                  <a:gd name="connsiteY2" fmla="*/ 590507 h 884829"/>
                  <a:gd name="connsiteX3" fmla="*/ 270510 w 612882"/>
                  <a:gd name="connsiteY3" fmla="*/ 884829 h 884829"/>
                  <a:gd name="connsiteX4" fmla="*/ 279083 w 612882"/>
                  <a:gd name="connsiteY4" fmla="*/ 882924 h 884829"/>
                  <a:gd name="connsiteX5" fmla="*/ 518160 w 612882"/>
                  <a:gd name="connsiteY5" fmla="*/ 756242 h 884829"/>
                  <a:gd name="connsiteX6" fmla="*/ 452438 w 612882"/>
                  <a:gd name="connsiteY6" fmla="*/ 142832 h 884829"/>
                  <a:gd name="connsiteX7" fmla="*/ 75248 w 612882"/>
                  <a:gd name="connsiteY7" fmla="*/ 10434 h 884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2882" h="884829">
                    <a:moveTo>
                      <a:pt x="75248" y="10434"/>
                    </a:moveTo>
                    <a:cubicBezTo>
                      <a:pt x="50483" y="17102"/>
                      <a:pt x="25717" y="25674"/>
                      <a:pt x="0" y="38057"/>
                    </a:cubicBezTo>
                    <a:cubicBezTo>
                      <a:pt x="250508" y="92349"/>
                      <a:pt x="460058" y="307614"/>
                      <a:pt x="415290" y="590507"/>
                    </a:cubicBezTo>
                    <a:cubicBezTo>
                      <a:pt x="395288" y="708617"/>
                      <a:pt x="341948" y="802914"/>
                      <a:pt x="270510" y="884829"/>
                    </a:cubicBezTo>
                    <a:cubicBezTo>
                      <a:pt x="273367" y="883877"/>
                      <a:pt x="276225" y="883877"/>
                      <a:pt x="279083" y="882924"/>
                    </a:cubicBezTo>
                    <a:cubicBezTo>
                      <a:pt x="376238" y="862922"/>
                      <a:pt x="463867" y="820059"/>
                      <a:pt x="518160" y="756242"/>
                    </a:cubicBezTo>
                    <a:cubicBezTo>
                      <a:pt x="724853" y="518117"/>
                      <a:pt x="541973" y="240939"/>
                      <a:pt x="452438" y="142832"/>
                    </a:cubicBezTo>
                    <a:cubicBezTo>
                      <a:pt x="381000" y="65679"/>
                      <a:pt x="242888" y="-32428"/>
                      <a:pt x="75248" y="10434"/>
                    </a:cubicBezTo>
                    <a:close/>
                  </a:path>
                </a:pathLst>
              </a:custGeom>
              <a:solidFill>
                <a:srgbClr val="CCDF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0" name="Freeform: Shape 509">
                <a:extLst>
                  <a:ext uri="{FF2B5EF4-FFF2-40B4-BE49-F238E27FC236}">
                    <a16:creationId xmlns:a16="http://schemas.microsoft.com/office/drawing/2014/main" id="{3ECBB24C-02FC-4AD3-A962-D399E1937C33}"/>
                  </a:ext>
                </a:extLst>
              </p:cNvPr>
              <p:cNvSpPr/>
              <p:nvPr/>
            </p:nvSpPr>
            <p:spPr>
              <a:xfrm>
                <a:off x="4381349" y="4314686"/>
                <a:ext cx="658769" cy="914400"/>
              </a:xfrm>
              <a:custGeom>
                <a:avLst/>
                <a:gdLst>
                  <a:gd name="connsiteX0" fmla="*/ 494348 w 658769"/>
                  <a:gd name="connsiteY0" fmla="*/ 147638 h 914400"/>
                  <a:gd name="connsiteX1" fmla="*/ 190500 w 658769"/>
                  <a:gd name="connsiteY1" fmla="*/ 0 h 914400"/>
                  <a:gd name="connsiteX2" fmla="*/ 105728 w 658769"/>
                  <a:gd name="connsiteY2" fmla="*/ 10477 h 914400"/>
                  <a:gd name="connsiteX3" fmla="*/ 28575 w 658769"/>
                  <a:gd name="connsiteY3" fmla="*/ 39052 h 914400"/>
                  <a:gd name="connsiteX4" fmla="*/ 0 w 658769"/>
                  <a:gd name="connsiteY4" fmla="*/ 53340 h 914400"/>
                  <a:gd name="connsiteX5" fmla="*/ 31433 w 658769"/>
                  <a:gd name="connsiteY5" fmla="*/ 60007 h 914400"/>
                  <a:gd name="connsiteX6" fmla="*/ 343853 w 658769"/>
                  <a:gd name="connsiteY6" fmla="*/ 246697 h 914400"/>
                  <a:gd name="connsiteX7" fmla="*/ 438150 w 658769"/>
                  <a:gd name="connsiteY7" fmla="*/ 600075 h 914400"/>
                  <a:gd name="connsiteX8" fmla="*/ 296228 w 658769"/>
                  <a:gd name="connsiteY8" fmla="*/ 889635 h 914400"/>
                  <a:gd name="connsiteX9" fmla="*/ 275273 w 658769"/>
                  <a:gd name="connsiteY9" fmla="*/ 914400 h 914400"/>
                  <a:gd name="connsiteX10" fmla="*/ 306705 w 658769"/>
                  <a:gd name="connsiteY10" fmla="*/ 908685 h 914400"/>
                  <a:gd name="connsiteX11" fmla="*/ 309563 w 658769"/>
                  <a:gd name="connsiteY11" fmla="*/ 907732 h 914400"/>
                  <a:gd name="connsiteX12" fmla="*/ 315278 w 658769"/>
                  <a:gd name="connsiteY12" fmla="*/ 906780 h 914400"/>
                  <a:gd name="connsiteX13" fmla="*/ 561023 w 658769"/>
                  <a:gd name="connsiteY13" fmla="*/ 776288 h 914400"/>
                  <a:gd name="connsiteX14" fmla="*/ 641985 w 658769"/>
                  <a:gd name="connsiteY14" fmla="*/ 406717 h 914400"/>
                  <a:gd name="connsiteX15" fmla="*/ 494348 w 658769"/>
                  <a:gd name="connsiteY15" fmla="*/ 147638 h 914400"/>
                  <a:gd name="connsiteX16" fmla="*/ 551498 w 658769"/>
                  <a:gd name="connsiteY16" fmla="*/ 769620 h 914400"/>
                  <a:gd name="connsiteX17" fmla="*/ 312420 w 658769"/>
                  <a:gd name="connsiteY17" fmla="*/ 896302 h 914400"/>
                  <a:gd name="connsiteX18" fmla="*/ 303848 w 658769"/>
                  <a:gd name="connsiteY18" fmla="*/ 898207 h 914400"/>
                  <a:gd name="connsiteX19" fmla="*/ 448628 w 658769"/>
                  <a:gd name="connsiteY19" fmla="*/ 603885 h 914400"/>
                  <a:gd name="connsiteX20" fmla="*/ 33338 w 658769"/>
                  <a:gd name="connsiteY20" fmla="*/ 51435 h 914400"/>
                  <a:gd name="connsiteX21" fmla="*/ 108585 w 658769"/>
                  <a:gd name="connsiteY21" fmla="*/ 23813 h 914400"/>
                  <a:gd name="connsiteX22" fmla="*/ 191453 w 658769"/>
                  <a:gd name="connsiteY22" fmla="*/ 13335 h 914400"/>
                  <a:gd name="connsiteX23" fmla="*/ 486728 w 658769"/>
                  <a:gd name="connsiteY23" fmla="*/ 157163 h 914400"/>
                  <a:gd name="connsiteX24" fmla="*/ 551498 w 658769"/>
                  <a:gd name="connsiteY24" fmla="*/ 76962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8769" h="914400">
                    <a:moveTo>
                      <a:pt x="494348" y="147638"/>
                    </a:moveTo>
                    <a:cubicBezTo>
                      <a:pt x="454342" y="102870"/>
                      <a:pt x="343853" y="0"/>
                      <a:pt x="190500" y="0"/>
                    </a:cubicBezTo>
                    <a:cubicBezTo>
                      <a:pt x="161925" y="0"/>
                      <a:pt x="133350" y="3810"/>
                      <a:pt x="105728" y="10477"/>
                    </a:cubicBezTo>
                    <a:cubicBezTo>
                      <a:pt x="80010" y="17145"/>
                      <a:pt x="54292" y="26670"/>
                      <a:pt x="28575" y="39052"/>
                    </a:cubicBezTo>
                    <a:lnTo>
                      <a:pt x="0" y="53340"/>
                    </a:lnTo>
                    <a:lnTo>
                      <a:pt x="31433" y="60007"/>
                    </a:lnTo>
                    <a:cubicBezTo>
                      <a:pt x="157163" y="87630"/>
                      <a:pt x="267653" y="153352"/>
                      <a:pt x="343853" y="246697"/>
                    </a:cubicBezTo>
                    <a:cubicBezTo>
                      <a:pt x="426720" y="347663"/>
                      <a:pt x="459105" y="470535"/>
                      <a:pt x="438150" y="600075"/>
                    </a:cubicBezTo>
                    <a:cubicBezTo>
                      <a:pt x="420053" y="705802"/>
                      <a:pt x="375285" y="798195"/>
                      <a:pt x="296228" y="889635"/>
                    </a:cubicBezTo>
                    <a:lnTo>
                      <a:pt x="275273" y="914400"/>
                    </a:lnTo>
                    <a:lnTo>
                      <a:pt x="306705" y="908685"/>
                    </a:lnTo>
                    <a:lnTo>
                      <a:pt x="309563" y="907732"/>
                    </a:lnTo>
                    <a:cubicBezTo>
                      <a:pt x="311467" y="907732"/>
                      <a:pt x="313373" y="906780"/>
                      <a:pt x="315278" y="906780"/>
                    </a:cubicBezTo>
                    <a:cubicBezTo>
                      <a:pt x="419100" y="885825"/>
                      <a:pt x="506730" y="839152"/>
                      <a:pt x="561023" y="776288"/>
                    </a:cubicBezTo>
                    <a:cubicBezTo>
                      <a:pt x="653415" y="669607"/>
                      <a:pt x="680085" y="545782"/>
                      <a:pt x="641985" y="406717"/>
                    </a:cubicBezTo>
                    <a:cubicBezTo>
                      <a:pt x="603885" y="276225"/>
                      <a:pt x="520065" y="175260"/>
                      <a:pt x="494348" y="147638"/>
                    </a:cubicBezTo>
                    <a:close/>
                    <a:moveTo>
                      <a:pt x="551498" y="769620"/>
                    </a:moveTo>
                    <a:cubicBezTo>
                      <a:pt x="496253" y="833438"/>
                      <a:pt x="408623" y="876300"/>
                      <a:pt x="312420" y="896302"/>
                    </a:cubicBezTo>
                    <a:cubicBezTo>
                      <a:pt x="309563" y="897255"/>
                      <a:pt x="306705" y="897255"/>
                      <a:pt x="303848" y="898207"/>
                    </a:cubicBezTo>
                    <a:cubicBezTo>
                      <a:pt x="375285" y="815340"/>
                      <a:pt x="429578" y="721995"/>
                      <a:pt x="448628" y="603885"/>
                    </a:cubicBezTo>
                    <a:cubicBezTo>
                      <a:pt x="493395" y="320992"/>
                      <a:pt x="283845" y="105727"/>
                      <a:pt x="33338" y="51435"/>
                    </a:cubicBezTo>
                    <a:cubicBezTo>
                      <a:pt x="59055" y="39052"/>
                      <a:pt x="83820" y="29527"/>
                      <a:pt x="108585" y="23813"/>
                    </a:cubicBezTo>
                    <a:cubicBezTo>
                      <a:pt x="137160" y="16192"/>
                      <a:pt x="164783" y="13335"/>
                      <a:pt x="191453" y="13335"/>
                    </a:cubicBezTo>
                    <a:cubicBezTo>
                      <a:pt x="321945" y="13335"/>
                      <a:pt x="427673" y="92392"/>
                      <a:pt x="486728" y="157163"/>
                    </a:cubicBezTo>
                    <a:cubicBezTo>
                      <a:pt x="576263" y="254317"/>
                      <a:pt x="758190" y="531495"/>
                      <a:pt x="551498" y="769620"/>
                    </a:cubicBezTo>
                    <a:close/>
                  </a:path>
                </a:pathLst>
              </a:custGeom>
              <a:solidFill>
                <a:srgbClr val="1E770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65" name="Graphic 707">
              <a:extLst>
                <a:ext uri="{FF2B5EF4-FFF2-40B4-BE49-F238E27FC236}">
                  <a16:creationId xmlns:a16="http://schemas.microsoft.com/office/drawing/2014/main" id="{FA00709F-F7F1-48EF-BA90-3EDE9B064BE4}"/>
                </a:ext>
              </a:extLst>
            </p:cNvPr>
            <p:cNvGrpSpPr/>
            <p:nvPr/>
          </p:nvGrpSpPr>
          <p:grpSpPr>
            <a:xfrm>
              <a:off x="5383975" y="3377052"/>
              <a:ext cx="259442" cy="780471"/>
              <a:chOff x="5383975" y="3377052"/>
              <a:chExt cx="259442" cy="780471"/>
            </a:xfrm>
          </p:grpSpPr>
          <p:sp>
            <p:nvSpPr>
              <p:cNvPr id="507" name="Freeform: Shape 506">
                <a:extLst>
                  <a:ext uri="{FF2B5EF4-FFF2-40B4-BE49-F238E27FC236}">
                    <a16:creationId xmlns:a16="http://schemas.microsoft.com/office/drawing/2014/main" id="{3F173D30-43F8-4990-8E76-4D81A1C2F544}"/>
                  </a:ext>
                </a:extLst>
              </p:cNvPr>
              <p:cNvSpPr/>
              <p:nvPr/>
            </p:nvSpPr>
            <p:spPr>
              <a:xfrm>
                <a:off x="5390047" y="3383047"/>
                <a:ext cx="246663" cy="769714"/>
              </a:xfrm>
              <a:custGeom>
                <a:avLst/>
                <a:gdLst>
                  <a:gd name="connsiteX0" fmla="*/ 230505 w 246663"/>
                  <a:gd name="connsiteY0" fmla="*/ 94 h 769714"/>
                  <a:gd name="connsiteX1" fmla="*/ 217170 w 246663"/>
                  <a:gd name="connsiteY1" fmla="*/ 31526 h 769714"/>
                  <a:gd name="connsiteX2" fmla="*/ 199072 w 246663"/>
                  <a:gd name="connsiteY2" fmla="*/ 1999 h 769714"/>
                  <a:gd name="connsiteX3" fmla="*/ 184785 w 246663"/>
                  <a:gd name="connsiteY3" fmla="*/ 34384 h 769714"/>
                  <a:gd name="connsiteX4" fmla="*/ 166688 w 246663"/>
                  <a:gd name="connsiteY4" fmla="*/ 6761 h 769714"/>
                  <a:gd name="connsiteX5" fmla="*/ 155257 w 246663"/>
                  <a:gd name="connsiteY5" fmla="*/ 89629 h 769714"/>
                  <a:gd name="connsiteX6" fmla="*/ 0 w 246663"/>
                  <a:gd name="connsiteY6" fmla="*/ 688752 h 769714"/>
                  <a:gd name="connsiteX7" fmla="*/ 63817 w 246663"/>
                  <a:gd name="connsiteY7" fmla="*/ 769714 h 769714"/>
                  <a:gd name="connsiteX8" fmla="*/ 177165 w 246663"/>
                  <a:gd name="connsiteY8" fmla="*/ 498251 h 769714"/>
                  <a:gd name="connsiteX9" fmla="*/ 245745 w 246663"/>
                  <a:gd name="connsiteY9" fmla="*/ 83914 h 769714"/>
                  <a:gd name="connsiteX10" fmla="*/ 230505 w 246663"/>
                  <a:gd name="connsiteY10" fmla="*/ 94 h 769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663" h="769714">
                    <a:moveTo>
                      <a:pt x="230505" y="94"/>
                    </a:moveTo>
                    <a:cubicBezTo>
                      <a:pt x="219075" y="-1811"/>
                      <a:pt x="218122" y="25811"/>
                      <a:pt x="217170" y="31526"/>
                    </a:cubicBezTo>
                    <a:cubicBezTo>
                      <a:pt x="216217" y="23907"/>
                      <a:pt x="210503" y="94"/>
                      <a:pt x="199072" y="1999"/>
                    </a:cubicBezTo>
                    <a:cubicBezTo>
                      <a:pt x="186690" y="4856"/>
                      <a:pt x="184785" y="34384"/>
                      <a:pt x="184785" y="34384"/>
                    </a:cubicBezTo>
                    <a:cubicBezTo>
                      <a:pt x="184785" y="34384"/>
                      <a:pt x="182880" y="-2764"/>
                      <a:pt x="166688" y="6761"/>
                    </a:cubicBezTo>
                    <a:cubicBezTo>
                      <a:pt x="155257" y="13429"/>
                      <a:pt x="156210" y="71532"/>
                      <a:pt x="155257" y="89629"/>
                    </a:cubicBezTo>
                    <a:cubicBezTo>
                      <a:pt x="143827" y="319182"/>
                      <a:pt x="79057" y="514444"/>
                      <a:pt x="0" y="688752"/>
                    </a:cubicBezTo>
                    <a:lnTo>
                      <a:pt x="63817" y="769714"/>
                    </a:lnTo>
                    <a:cubicBezTo>
                      <a:pt x="104775" y="684941"/>
                      <a:pt x="144780" y="592549"/>
                      <a:pt x="177165" y="498251"/>
                    </a:cubicBezTo>
                    <a:cubicBezTo>
                      <a:pt x="225742" y="353472"/>
                      <a:pt x="245745" y="110584"/>
                      <a:pt x="245745" y="83914"/>
                    </a:cubicBezTo>
                    <a:cubicBezTo>
                      <a:pt x="246697" y="56291"/>
                      <a:pt x="250507" y="3904"/>
                      <a:pt x="230505" y="94"/>
                    </a:cubicBezTo>
                    <a:close/>
                  </a:path>
                </a:pathLst>
              </a:custGeom>
              <a:solidFill>
                <a:srgbClr val="408C1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8" name="Freeform: Shape 507">
                <a:extLst>
                  <a:ext uri="{FF2B5EF4-FFF2-40B4-BE49-F238E27FC236}">
                    <a16:creationId xmlns:a16="http://schemas.microsoft.com/office/drawing/2014/main" id="{384A83F7-0CBF-43B2-B3BB-D0B78A46B358}"/>
                  </a:ext>
                </a:extLst>
              </p:cNvPr>
              <p:cNvSpPr/>
              <p:nvPr/>
            </p:nvSpPr>
            <p:spPr>
              <a:xfrm>
                <a:off x="5383975" y="3377052"/>
                <a:ext cx="259442" cy="780471"/>
              </a:xfrm>
              <a:custGeom>
                <a:avLst/>
                <a:gdLst>
                  <a:gd name="connsiteX0" fmla="*/ 237530 w 259442"/>
                  <a:gd name="connsiteY0" fmla="*/ 374 h 780471"/>
                  <a:gd name="connsiteX1" fmla="*/ 228005 w 259442"/>
                  <a:gd name="connsiteY1" fmla="*/ 2279 h 780471"/>
                  <a:gd name="connsiteX2" fmla="*/ 221337 w 259442"/>
                  <a:gd name="connsiteY2" fmla="*/ 12756 h 780471"/>
                  <a:gd name="connsiteX3" fmla="*/ 214670 w 259442"/>
                  <a:gd name="connsiteY3" fmla="*/ 4184 h 780471"/>
                  <a:gd name="connsiteX4" fmla="*/ 204192 w 259442"/>
                  <a:gd name="connsiteY4" fmla="*/ 1326 h 780471"/>
                  <a:gd name="connsiteX5" fmla="*/ 190857 w 259442"/>
                  <a:gd name="connsiteY5" fmla="*/ 14661 h 780471"/>
                  <a:gd name="connsiteX6" fmla="*/ 183237 w 259442"/>
                  <a:gd name="connsiteY6" fmla="*/ 6089 h 780471"/>
                  <a:gd name="connsiteX7" fmla="*/ 168950 w 259442"/>
                  <a:gd name="connsiteY7" fmla="*/ 6089 h 780471"/>
                  <a:gd name="connsiteX8" fmla="*/ 154662 w 259442"/>
                  <a:gd name="connsiteY8" fmla="*/ 80384 h 780471"/>
                  <a:gd name="connsiteX9" fmla="*/ 154662 w 259442"/>
                  <a:gd name="connsiteY9" fmla="*/ 92766 h 780471"/>
                  <a:gd name="connsiteX10" fmla="*/ 357 w 259442"/>
                  <a:gd name="connsiteY10" fmla="*/ 689984 h 780471"/>
                  <a:gd name="connsiteX11" fmla="*/ 3215 w 259442"/>
                  <a:gd name="connsiteY11" fmla="*/ 697604 h 780471"/>
                  <a:gd name="connsiteX12" fmla="*/ 10835 w 259442"/>
                  <a:gd name="connsiteY12" fmla="*/ 694746 h 780471"/>
                  <a:gd name="connsiteX13" fmla="*/ 166092 w 259442"/>
                  <a:gd name="connsiteY13" fmla="*/ 93719 h 780471"/>
                  <a:gd name="connsiteX14" fmla="*/ 166092 w 259442"/>
                  <a:gd name="connsiteY14" fmla="*/ 80384 h 780471"/>
                  <a:gd name="connsiteX15" fmla="*/ 173712 w 259442"/>
                  <a:gd name="connsiteY15" fmla="*/ 15614 h 780471"/>
                  <a:gd name="connsiteX16" fmla="*/ 176570 w 259442"/>
                  <a:gd name="connsiteY16" fmla="*/ 14661 h 780471"/>
                  <a:gd name="connsiteX17" fmla="*/ 183237 w 259442"/>
                  <a:gd name="connsiteY17" fmla="*/ 38474 h 780471"/>
                  <a:gd name="connsiteX18" fmla="*/ 188952 w 259442"/>
                  <a:gd name="connsiteY18" fmla="*/ 44189 h 780471"/>
                  <a:gd name="connsiteX19" fmla="*/ 188952 w 259442"/>
                  <a:gd name="connsiteY19" fmla="*/ 44189 h 780471"/>
                  <a:gd name="connsiteX20" fmla="*/ 194667 w 259442"/>
                  <a:gd name="connsiteY20" fmla="*/ 39426 h 780471"/>
                  <a:gd name="connsiteX21" fmla="*/ 205145 w 259442"/>
                  <a:gd name="connsiteY21" fmla="*/ 11804 h 780471"/>
                  <a:gd name="connsiteX22" fmla="*/ 207050 w 259442"/>
                  <a:gd name="connsiteY22" fmla="*/ 12756 h 780471"/>
                  <a:gd name="connsiteX23" fmla="*/ 216575 w 259442"/>
                  <a:gd name="connsiteY23" fmla="*/ 36569 h 780471"/>
                  <a:gd name="connsiteX24" fmla="*/ 222290 w 259442"/>
                  <a:gd name="connsiteY24" fmla="*/ 41331 h 780471"/>
                  <a:gd name="connsiteX25" fmla="*/ 228005 w 259442"/>
                  <a:gd name="connsiteY25" fmla="*/ 36569 h 780471"/>
                  <a:gd name="connsiteX26" fmla="*/ 228957 w 259442"/>
                  <a:gd name="connsiteY26" fmla="*/ 31806 h 780471"/>
                  <a:gd name="connsiteX27" fmla="*/ 235625 w 259442"/>
                  <a:gd name="connsiteY27" fmla="*/ 9899 h 780471"/>
                  <a:gd name="connsiteX28" fmla="*/ 247055 w 259442"/>
                  <a:gd name="connsiteY28" fmla="*/ 77526 h 780471"/>
                  <a:gd name="connsiteX29" fmla="*/ 247055 w 259442"/>
                  <a:gd name="connsiteY29" fmla="*/ 88004 h 780471"/>
                  <a:gd name="connsiteX30" fmla="*/ 178475 w 259442"/>
                  <a:gd name="connsiteY30" fmla="*/ 500436 h 780471"/>
                  <a:gd name="connsiteX31" fmla="*/ 66080 w 259442"/>
                  <a:gd name="connsiteY31" fmla="*/ 771899 h 780471"/>
                  <a:gd name="connsiteX32" fmla="*/ 68937 w 259442"/>
                  <a:gd name="connsiteY32" fmla="*/ 779519 h 780471"/>
                  <a:gd name="connsiteX33" fmla="*/ 71795 w 259442"/>
                  <a:gd name="connsiteY33" fmla="*/ 780471 h 780471"/>
                  <a:gd name="connsiteX34" fmla="*/ 76557 w 259442"/>
                  <a:gd name="connsiteY34" fmla="*/ 777614 h 780471"/>
                  <a:gd name="connsiteX35" fmla="*/ 189905 w 259442"/>
                  <a:gd name="connsiteY35" fmla="*/ 505199 h 780471"/>
                  <a:gd name="connsiteX36" fmla="*/ 259437 w 259442"/>
                  <a:gd name="connsiteY36" fmla="*/ 88956 h 780471"/>
                  <a:gd name="connsiteX37" fmla="*/ 259437 w 259442"/>
                  <a:gd name="connsiteY37" fmla="*/ 79431 h 780471"/>
                  <a:gd name="connsiteX38" fmla="*/ 237530 w 259442"/>
                  <a:gd name="connsiteY38" fmla="*/ 374 h 780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59442" h="780471">
                    <a:moveTo>
                      <a:pt x="237530" y="374"/>
                    </a:moveTo>
                    <a:cubicBezTo>
                      <a:pt x="234672" y="-579"/>
                      <a:pt x="230862" y="374"/>
                      <a:pt x="228005" y="2279"/>
                    </a:cubicBezTo>
                    <a:cubicBezTo>
                      <a:pt x="225147" y="4184"/>
                      <a:pt x="222290" y="8946"/>
                      <a:pt x="221337" y="12756"/>
                    </a:cubicBezTo>
                    <a:cubicBezTo>
                      <a:pt x="219432" y="8946"/>
                      <a:pt x="217527" y="6089"/>
                      <a:pt x="214670" y="4184"/>
                    </a:cubicBezTo>
                    <a:cubicBezTo>
                      <a:pt x="211812" y="1326"/>
                      <a:pt x="208002" y="374"/>
                      <a:pt x="204192" y="1326"/>
                    </a:cubicBezTo>
                    <a:cubicBezTo>
                      <a:pt x="197525" y="2279"/>
                      <a:pt x="193715" y="7994"/>
                      <a:pt x="190857" y="14661"/>
                    </a:cubicBezTo>
                    <a:cubicBezTo>
                      <a:pt x="188952" y="10851"/>
                      <a:pt x="187047" y="7994"/>
                      <a:pt x="183237" y="6089"/>
                    </a:cubicBezTo>
                    <a:cubicBezTo>
                      <a:pt x="180380" y="4184"/>
                      <a:pt x="175617" y="3231"/>
                      <a:pt x="168950" y="6089"/>
                    </a:cubicBezTo>
                    <a:cubicBezTo>
                      <a:pt x="158472" y="11804"/>
                      <a:pt x="155615" y="36569"/>
                      <a:pt x="154662" y="80384"/>
                    </a:cubicBezTo>
                    <a:cubicBezTo>
                      <a:pt x="154662" y="85146"/>
                      <a:pt x="154662" y="89909"/>
                      <a:pt x="154662" y="92766"/>
                    </a:cubicBezTo>
                    <a:cubicBezTo>
                      <a:pt x="145137" y="288981"/>
                      <a:pt x="95607" y="478529"/>
                      <a:pt x="357" y="689984"/>
                    </a:cubicBezTo>
                    <a:cubicBezTo>
                      <a:pt x="-595" y="692841"/>
                      <a:pt x="357" y="695699"/>
                      <a:pt x="3215" y="697604"/>
                    </a:cubicBezTo>
                    <a:cubicBezTo>
                      <a:pt x="6072" y="698556"/>
                      <a:pt x="8930" y="697604"/>
                      <a:pt x="10835" y="694746"/>
                    </a:cubicBezTo>
                    <a:cubicBezTo>
                      <a:pt x="107037" y="482339"/>
                      <a:pt x="156567" y="291839"/>
                      <a:pt x="166092" y="93719"/>
                    </a:cubicBezTo>
                    <a:cubicBezTo>
                      <a:pt x="166092" y="90861"/>
                      <a:pt x="166092" y="86099"/>
                      <a:pt x="166092" y="80384"/>
                    </a:cubicBezTo>
                    <a:cubicBezTo>
                      <a:pt x="166092" y="65144"/>
                      <a:pt x="167045" y="19424"/>
                      <a:pt x="173712" y="15614"/>
                    </a:cubicBezTo>
                    <a:cubicBezTo>
                      <a:pt x="175617" y="14661"/>
                      <a:pt x="176570" y="14661"/>
                      <a:pt x="176570" y="14661"/>
                    </a:cubicBezTo>
                    <a:cubicBezTo>
                      <a:pt x="180380" y="16566"/>
                      <a:pt x="183237" y="28949"/>
                      <a:pt x="183237" y="38474"/>
                    </a:cubicBezTo>
                    <a:cubicBezTo>
                      <a:pt x="183237" y="41331"/>
                      <a:pt x="186095" y="44189"/>
                      <a:pt x="188952" y="44189"/>
                    </a:cubicBezTo>
                    <a:cubicBezTo>
                      <a:pt x="188952" y="44189"/>
                      <a:pt x="188952" y="44189"/>
                      <a:pt x="188952" y="44189"/>
                    </a:cubicBezTo>
                    <a:cubicBezTo>
                      <a:pt x="191810" y="44189"/>
                      <a:pt x="194667" y="42284"/>
                      <a:pt x="194667" y="39426"/>
                    </a:cubicBezTo>
                    <a:cubicBezTo>
                      <a:pt x="195620" y="28949"/>
                      <a:pt x="199430" y="12756"/>
                      <a:pt x="205145" y="11804"/>
                    </a:cubicBezTo>
                    <a:cubicBezTo>
                      <a:pt x="205145" y="11804"/>
                      <a:pt x="206097" y="11804"/>
                      <a:pt x="207050" y="12756"/>
                    </a:cubicBezTo>
                    <a:cubicBezTo>
                      <a:pt x="211812" y="16566"/>
                      <a:pt x="215622" y="29901"/>
                      <a:pt x="216575" y="36569"/>
                    </a:cubicBezTo>
                    <a:cubicBezTo>
                      <a:pt x="216575" y="39426"/>
                      <a:pt x="219432" y="41331"/>
                      <a:pt x="222290" y="41331"/>
                    </a:cubicBezTo>
                    <a:cubicBezTo>
                      <a:pt x="225147" y="41331"/>
                      <a:pt x="228005" y="39426"/>
                      <a:pt x="228005" y="36569"/>
                    </a:cubicBezTo>
                    <a:cubicBezTo>
                      <a:pt x="228005" y="35616"/>
                      <a:pt x="228005" y="33711"/>
                      <a:pt x="228957" y="31806"/>
                    </a:cubicBezTo>
                    <a:cubicBezTo>
                      <a:pt x="230862" y="12756"/>
                      <a:pt x="233720" y="9899"/>
                      <a:pt x="235625" y="9899"/>
                    </a:cubicBezTo>
                    <a:cubicBezTo>
                      <a:pt x="248960" y="12756"/>
                      <a:pt x="248007" y="56571"/>
                      <a:pt x="247055" y="77526"/>
                    </a:cubicBezTo>
                    <a:cubicBezTo>
                      <a:pt x="247055" y="81336"/>
                      <a:pt x="247055" y="84194"/>
                      <a:pt x="247055" y="88004"/>
                    </a:cubicBezTo>
                    <a:cubicBezTo>
                      <a:pt x="247055" y="109911"/>
                      <a:pt x="228005" y="352799"/>
                      <a:pt x="178475" y="500436"/>
                    </a:cubicBezTo>
                    <a:cubicBezTo>
                      <a:pt x="150852" y="582351"/>
                      <a:pt x="114657" y="669029"/>
                      <a:pt x="66080" y="771899"/>
                    </a:cubicBezTo>
                    <a:cubicBezTo>
                      <a:pt x="65127" y="774756"/>
                      <a:pt x="66080" y="777614"/>
                      <a:pt x="68937" y="779519"/>
                    </a:cubicBezTo>
                    <a:cubicBezTo>
                      <a:pt x="69890" y="779519"/>
                      <a:pt x="70842" y="780471"/>
                      <a:pt x="71795" y="780471"/>
                    </a:cubicBezTo>
                    <a:cubicBezTo>
                      <a:pt x="73700" y="780471"/>
                      <a:pt x="75605" y="779519"/>
                      <a:pt x="76557" y="777614"/>
                    </a:cubicBezTo>
                    <a:cubicBezTo>
                      <a:pt x="126087" y="674744"/>
                      <a:pt x="162282" y="588066"/>
                      <a:pt x="189905" y="505199"/>
                    </a:cubicBezTo>
                    <a:cubicBezTo>
                      <a:pt x="240387" y="356609"/>
                      <a:pt x="258485" y="110864"/>
                      <a:pt x="259437" y="88956"/>
                    </a:cubicBezTo>
                    <a:cubicBezTo>
                      <a:pt x="259437" y="86099"/>
                      <a:pt x="259437" y="82289"/>
                      <a:pt x="259437" y="79431"/>
                    </a:cubicBezTo>
                    <a:cubicBezTo>
                      <a:pt x="259437" y="47999"/>
                      <a:pt x="260390" y="5136"/>
                      <a:pt x="237530" y="374"/>
                    </a:cubicBezTo>
                    <a:close/>
                  </a:path>
                </a:pathLst>
              </a:custGeom>
              <a:solidFill>
                <a:srgbClr val="1E770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66" name="Graphic 707">
              <a:extLst>
                <a:ext uri="{FF2B5EF4-FFF2-40B4-BE49-F238E27FC236}">
                  <a16:creationId xmlns:a16="http://schemas.microsoft.com/office/drawing/2014/main" id="{CC3DE60D-2B5F-4593-A1C7-F62EA093D6DC}"/>
                </a:ext>
              </a:extLst>
            </p:cNvPr>
            <p:cNvGrpSpPr/>
            <p:nvPr/>
          </p:nvGrpSpPr>
          <p:grpSpPr>
            <a:xfrm>
              <a:off x="3552375" y="3368479"/>
              <a:ext cx="275929" cy="774756"/>
              <a:chOff x="3552375" y="3368479"/>
              <a:chExt cx="275929" cy="774756"/>
            </a:xfrm>
          </p:grpSpPr>
          <p:sp>
            <p:nvSpPr>
              <p:cNvPr id="505" name="Freeform: Shape 504">
                <a:extLst>
                  <a:ext uri="{FF2B5EF4-FFF2-40B4-BE49-F238E27FC236}">
                    <a16:creationId xmlns:a16="http://schemas.microsoft.com/office/drawing/2014/main" id="{99E98E61-B08E-45E3-9531-8EFD2C95BEE0}"/>
                  </a:ext>
                </a:extLst>
              </p:cNvPr>
              <p:cNvSpPr/>
              <p:nvPr/>
            </p:nvSpPr>
            <p:spPr>
              <a:xfrm>
                <a:off x="3560720" y="3374361"/>
                <a:ext cx="265322" cy="765064"/>
              </a:xfrm>
              <a:custGeom>
                <a:avLst/>
                <a:gdLst>
                  <a:gd name="connsiteX0" fmla="*/ 78632 w 265322"/>
                  <a:gd name="connsiteY0" fmla="*/ 4017 h 765064"/>
                  <a:gd name="connsiteX1" fmla="*/ 61487 w 265322"/>
                  <a:gd name="connsiteY1" fmla="*/ 32592 h 765064"/>
                  <a:gd name="connsiteX2" fmla="*/ 46247 w 265322"/>
                  <a:gd name="connsiteY2" fmla="*/ 207 h 765064"/>
                  <a:gd name="connsiteX3" fmla="*/ 29102 w 265322"/>
                  <a:gd name="connsiteY3" fmla="*/ 30687 h 765064"/>
                  <a:gd name="connsiteX4" fmla="*/ 14815 w 265322"/>
                  <a:gd name="connsiteY4" fmla="*/ 207 h 765064"/>
                  <a:gd name="connsiteX5" fmla="*/ 1480 w 265322"/>
                  <a:gd name="connsiteY5" fmla="*/ 84027 h 765064"/>
                  <a:gd name="connsiteX6" fmla="*/ 82442 w 265322"/>
                  <a:gd name="connsiteY6" fmla="*/ 496459 h 765064"/>
                  <a:gd name="connsiteX7" fmla="*/ 203410 w 265322"/>
                  <a:gd name="connsiteY7" fmla="*/ 765064 h 765064"/>
                  <a:gd name="connsiteX8" fmla="*/ 265322 w 265322"/>
                  <a:gd name="connsiteY8" fmla="*/ 682197 h 765064"/>
                  <a:gd name="connsiteX9" fmla="*/ 91967 w 265322"/>
                  <a:gd name="connsiteY9" fmla="*/ 86884 h 765064"/>
                  <a:gd name="connsiteX10" fmla="*/ 78632 w 265322"/>
                  <a:gd name="connsiteY10" fmla="*/ 4017 h 765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5322" h="765064">
                    <a:moveTo>
                      <a:pt x="78632" y="4017"/>
                    </a:moveTo>
                    <a:cubicBezTo>
                      <a:pt x="61487" y="-4556"/>
                      <a:pt x="61487" y="32592"/>
                      <a:pt x="61487" y="32592"/>
                    </a:cubicBezTo>
                    <a:cubicBezTo>
                      <a:pt x="61487" y="32592"/>
                      <a:pt x="58630" y="3064"/>
                      <a:pt x="46247" y="207"/>
                    </a:cubicBezTo>
                    <a:cubicBezTo>
                      <a:pt x="34817" y="-1698"/>
                      <a:pt x="30055" y="22114"/>
                      <a:pt x="29102" y="30687"/>
                    </a:cubicBezTo>
                    <a:cubicBezTo>
                      <a:pt x="28150" y="24972"/>
                      <a:pt x="26245" y="-2651"/>
                      <a:pt x="14815" y="207"/>
                    </a:cubicBezTo>
                    <a:cubicBezTo>
                      <a:pt x="-5188" y="4969"/>
                      <a:pt x="527" y="57357"/>
                      <a:pt x="1480" y="84027"/>
                    </a:cubicBezTo>
                    <a:cubicBezTo>
                      <a:pt x="2432" y="110697"/>
                      <a:pt x="29102" y="352632"/>
                      <a:pt x="82442" y="496459"/>
                    </a:cubicBezTo>
                    <a:cubicBezTo>
                      <a:pt x="117685" y="590757"/>
                      <a:pt x="160547" y="681244"/>
                      <a:pt x="203410" y="765064"/>
                    </a:cubicBezTo>
                    <a:lnTo>
                      <a:pt x="265322" y="682197"/>
                    </a:lnTo>
                    <a:cubicBezTo>
                      <a:pt x="180550" y="508842"/>
                      <a:pt x="110065" y="315484"/>
                      <a:pt x="91967" y="86884"/>
                    </a:cubicBezTo>
                    <a:cubicBezTo>
                      <a:pt x="91015" y="68787"/>
                      <a:pt x="90062" y="9732"/>
                      <a:pt x="78632" y="4017"/>
                    </a:cubicBezTo>
                    <a:close/>
                  </a:path>
                </a:pathLst>
              </a:custGeom>
              <a:solidFill>
                <a:srgbClr val="408C1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6" name="Freeform: Shape 505">
                <a:extLst>
                  <a:ext uri="{FF2B5EF4-FFF2-40B4-BE49-F238E27FC236}">
                    <a16:creationId xmlns:a16="http://schemas.microsoft.com/office/drawing/2014/main" id="{BD880111-57D1-4E72-9FD8-DC40A2A7A1E7}"/>
                  </a:ext>
                </a:extLst>
              </p:cNvPr>
              <p:cNvSpPr/>
              <p:nvPr/>
            </p:nvSpPr>
            <p:spPr>
              <a:xfrm>
                <a:off x="3552375" y="3368479"/>
                <a:ext cx="275929" cy="774756"/>
              </a:xfrm>
              <a:custGeom>
                <a:avLst/>
                <a:gdLst>
                  <a:gd name="connsiteX0" fmla="*/ 106027 w 275929"/>
                  <a:gd name="connsiteY0" fmla="*/ 91814 h 774756"/>
                  <a:gd name="connsiteX1" fmla="*/ 105075 w 275929"/>
                  <a:gd name="connsiteY1" fmla="*/ 79431 h 774756"/>
                  <a:gd name="connsiteX2" fmla="*/ 88882 w 275929"/>
                  <a:gd name="connsiteY2" fmla="*/ 5136 h 774756"/>
                  <a:gd name="connsiteX3" fmla="*/ 74595 w 275929"/>
                  <a:gd name="connsiteY3" fmla="*/ 5136 h 774756"/>
                  <a:gd name="connsiteX4" fmla="*/ 67927 w 275929"/>
                  <a:gd name="connsiteY4" fmla="*/ 13709 h 774756"/>
                  <a:gd name="connsiteX5" fmla="*/ 53640 w 275929"/>
                  <a:gd name="connsiteY5" fmla="*/ 1326 h 774756"/>
                  <a:gd name="connsiteX6" fmla="*/ 43162 w 275929"/>
                  <a:gd name="connsiteY6" fmla="*/ 4184 h 774756"/>
                  <a:gd name="connsiteX7" fmla="*/ 36495 w 275929"/>
                  <a:gd name="connsiteY7" fmla="*/ 12756 h 774756"/>
                  <a:gd name="connsiteX8" fmla="*/ 28875 w 275929"/>
                  <a:gd name="connsiteY8" fmla="*/ 2279 h 774756"/>
                  <a:gd name="connsiteX9" fmla="*/ 19350 w 275929"/>
                  <a:gd name="connsiteY9" fmla="*/ 374 h 774756"/>
                  <a:gd name="connsiteX10" fmla="*/ 1252 w 275929"/>
                  <a:gd name="connsiteY10" fmla="*/ 80384 h 774756"/>
                  <a:gd name="connsiteX11" fmla="*/ 2205 w 275929"/>
                  <a:gd name="connsiteY11" fmla="*/ 89909 h 774756"/>
                  <a:gd name="connsiteX12" fmla="*/ 84120 w 275929"/>
                  <a:gd name="connsiteY12" fmla="*/ 503294 h 774756"/>
                  <a:gd name="connsiteX13" fmla="*/ 205087 w 275929"/>
                  <a:gd name="connsiteY13" fmla="*/ 771899 h 774756"/>
                  <a:gd name="connsiteX14" fmla="*/ 209850 w 275929"/>
                  <a:gd name="connsiteY14" fmla="*/ 774756 h 774756"/>
                  <a:gd name="connsiteX15" fmla="*/ 212707 w 275929"/>
                  <a:gd name="connsiteY15" fmla="*/ 773804 h 774756"/>
                  <a:gd name="connsiteX16" fmla="*/ 215565 w 275929"/>
                  <a:gd name="connsiteY16" fmla="*/ 766184 h 774756"/>
                  <a:gd name="connsiteX17" fmla="*/ 94597 w 275929"/>
                  <a:gd name="connsiteY17" fmla="*/ 498531 h 774756"/>
                  <a:gd name="connsiteX18" fmla="*/ 13635 w 275929"/>
                  <a:gd name="connsiteY18" fmla="*/ 88004 h 774756"/>
                  <a:gd name="connsiteX19" fmla="*/ 12682 w 275929"/>
                  <a:gd name="connsiteY19" fmla="*/ 77526 h 774756"/>
                  <a:gd name="connsiteX20" fmla="*/ 22207 w 275929"/>
                  <a:gd name="connsiteY20" fmla="*/ 8946 h 774756"/>
                  <a:gd name="connsiteX21" fmla="*/ 28875 w 275929"/>
                  <a:gd name="connsiteY21" fmla="*/ 30854 h 774756"/>
                  <a:gd name="connsiteX22" fmla="*/ 29827 w 275929"/>
                  <a:gd name="connsiteY22" fmla="*/ 35616 h 774756"/>
                  <a:gd name="connsiteX23" fmla="*/ 35542 w 275929"/>
                  <a:gd name="connsiteY23" fmla="*/ 39426 h 774756"/>
                  <a:gd name="connsiteX24" fmla="*/ 40305 w 275929"/>
                  <a:gd name="connsiteY24" fmla="*/ 33711 h 774756"/>
                  <a:gd name="connsiteX25" fmla="*/ 48877 w 275929"/>
                  <a:gd name="connsiteY25" fmla="*/ 9899 h 774756"/>
                  <a:gd name="connsiteX26" fmla="*/ 50782 w 275929"/>
                  <a:gd name="connsiteY26" fmla="*/ 8946 h 774756"/>
                  <a:gd name="connsiteX27" fmla="*/ 61260 w 275929"/>
                  <a:gd name="connsiteY27" fmla="*/ 35616 h 774756"/>
                  <a:gd name="connsiteX28" fmla="*/ 66975 w 275929"/>
                  <a:gd name="connsiteY28" fmla="*/ 40379 h 774756"/>
                  <a:gd name="connsiteX29" fmla="*/ 72690 w 275929"/>
                  <a:gd name="connsiteY29" fmla="*/ 34664 h 774756"/>
                  <a:gd name="connsiteX30" fmla="*/ 79357 w 275929"/>
                  <a:gd name="connsiteY30" fmla="*/ 10851 h 774756"/>
                  <a:gd name="connsiteX31" fmla="*/ 82215 w 275929"/>
                  <a:gd name="connsiteY31" fmla="*/ 10851 h 774756"/>
                  <a:gd name="connsiteX32" fmla="*/ 91740 w 275929"/>
                  <a:gd name="connsiteY32" fmla="*/ 75621 h 774756"/>
                  <a:gd name="connsiteX33" fmla="*/ 92692 w 275929"/>
                  <a:gd name="connsiteY33" fmla="*/ 88956 h 774756"/>
                  <a:gd name="connsiteX34" fmla="*/ 265095 w 275929"/>
                  <a:gd name="connsiteY34" fmla="*/ 685221 h 774756"/>
                  <a:gd name="connsiteX35" fmla="*/ 272715 w 275929"/>
                  <a:gd name="connsiteY35" fmla="*/ 688079 h 774756"/>
                  <a:gd name="connsiteX36" fmla="*/ 275572 w 275929"/>
                  <a:gd name="connsiteY36" fmla="*/ 680459 h 774756"/>
                  <a:gd name="connsiteX37" fmla="*/ 106027 w 275929"/>
                  <a:gd name="connsiteY37" fmla="*/ 91814 h 774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75929" h="774756">
                    <a:moveTo>
                      <a:pt x="106027" y="91814"/>
                    </a:moveTo>
                    <a:cubicBezTo>
                      <a:pt x="106027" y="88956"/>
                      <a:pt x="106027" y="84194"/>
                      <a:pt x="105075" y="79431"/>
                    </a:cubicBezTo>
                    <a:cubicBezTo>
                      <a:pt x="103170" y="35616"/>
                      <a:pt x="99360" y="10851"/>
                      <a:pt x="88882" y="5136"/>
                    </a:cubicBezTo>
                    <a:cubicBezTo>
                      <a:pt x="82215" y="2279"/>
                      <a:pt x="77452" y="3231"/>
                      <a:pt x="74595" y="5136"/>
                    </a:cubicBezTo>
                    <a:cubicBezTo>
                      <a:pt x="71737" y="7041"/>
                      <a:pt x="68880" y="9899"/>
                      <a:pt x="67927" y="13709"/>
                    </a:cubicBezTo>
                    <a:cubicBezTo>
                      <a:pt x="65070" y="7041"/>
                      <a:pt x="60307" y="2279"/>
                      <a:pt x="53640" y="1326"/>
                    </a:cubicBezTo>
                    <a:cubicBezTo>
                      <a:pt x="49830" y="374"/>
                      <a:pt x="46020" y="1326"/>
                      <a:pt x="43162" y="4184"/>
                    </a:cubicBezTo>
                    <a:cubicBezTo>
                      <a:pt x="40305" y="6089"/>
                      <a:pt x="38400" y="8946"/>
                      <a:pt x="36495" y="12756"/>
                    </a:cubicBezTo>
                    <a:cubicBezTo>
                      <a:pt x="34590" y="7994"/>
                      <a:pt x="32685" y="4184"/>
                      <a:pt x="28875" y="2279"/>
                    </a:cubicBezTo>
                    <a:cubicBezTo>
                      <a:pt x="26017" y="374"/>
                      <a:pt x="23160" y="-579"/>
                      <a:pt x="19350" y="374"/>
                    </a:cubicBezTo>
                    <a:cubicBezTo>
                      <a:pt x="-3510" y="6089"/>
                      <a:pt x="-653" y="48951"/>
                      <a:pt x="1252" y="80384"/>
                    </a:cubicBezTo>
                    <a:cubicBezTo>
                      <a:pt x="1252" y="84194"/>
                      <a:pt x="1252" y="87051"/>
                      <a:pt x="2205" y="89909"/>
                    </a:cubicBezTo>
                    <a:cubicBezTo>
                      <a:pt x="3157" y="111816"/>
                      <a:pt x="28875" y="356609"/>
                      <a:pt x="84120" y="503294"/>
                    </a:cubicBezTo>
                    <a:cubicBezTo>
                      <a:pt x="114600" y="585209"/>
                      <a:pt x="152700" y="670934"/>
                      <a:pt x="205087" y="771899"/>
                    </a:cubicBezTo>
                    <a:cubicBezTo>
                      <a:pt x="206040" y="773804"/>
                      <a:pt x="207945" y="774756"/>
                      <a:pt x="209850" y="774756"/>
                    </a:cubicBezTo>
                    <a:cubicBezTo>
                      <a:pt x="210802" y="774756"/>
                      <a:pt x="211755" y="774756"/>
                      <a:pt x="212707" y="773804"/>
                    </a:cubicBezTo>
                    <a:cubicBezTo>
                      <a:pt x="215565" y="772851"/>
                      <a:pt x="216517" y="769041"/>
                      <a:pt x="215565" y="766184"/>
                    </a:cubicBezTo>
                    <a:cubicBezTo>
                      <a:pt x="163177" y="665219"/>
                      <a:pt x="125077" y="579494"/>
                      <a:pt x="94597" y="498531"/>
                    </a:cubicBezTo>
                    <a:cubicBezTo>
                      <a:pt x="40305" y="352799"/>
                      <a:pt x="14587" y="109911"/>
                      <a:pt x="13635" y="88004"/>
                    </a:cubicBezTo>
                    <a:cubicBezTo>
                      <a:pt x="13635" y="85146"/>
                      <a:pt x="13635" y="81336"/>
                      <a:pt x="12682" y="77526"/>
                    </a:cubicBezTo>
                    <a:cubicBezTo>
                      <a:pt x="11730" y="56571"/>
                      <a:pt x="8872" y="12756"/>
                      <a:pt x="22207" y="8946"/>
                    </a:cubicBezTo>
                    <a:cubicBezTo>
                      <a:pt x="23160" y="8946"/>
                      <a:pt x="26017" y="11804"/>
                      <a:pt x="28875" y="30854"/>
                    </a:cubicBezTo>
                    <a:cubicBezTo>
                      <a:pt x="28875" y="32759"/>
                      <a:pt x="29827" y="34664"/>
                      <a:pt x="29827" y="35616"/>
                    </a:cubicBezTo>
                    <a:cubicBezTo>
                      <a:pt x="30780" y="38474"/>
                      <a:pt x="32685" y="40379"/>
                      <a:pt x="35542" y="39426"/>
                    </a:cubicBezTo>
                    <a:cubicBezTo>
                      <a:pt x="38400" y="39426"/>
                      <a:pt x="40305" y="36569"/>
                      <a:pt x="40305" y="33711"/>
                    </a:cubicBezTo>
                    <a:cubicBezTo>
                      <a:pt x="40305" y="27044"/>
                      <a:pt x="44115" y="13709"/>
                      <a:pt x="48877" y="9899"/>
                    </a:cubicBezTo>
                    <a:cubicBezTo>
                      <a:pt x="49830" y="8946"/>
                      <a:pt x="49830" y="8946"/>
                      <a:pt x="50782" y="8946"/>
                    </a:cubicBezTo>
                    <a:cubicBezTo>
                      <a:pt x="55545" y="9899"/>
                      <a:pt x="60307" y="24186"/>
                      <a:pt x="61260" y="35616"/>
                    </a:cubicBezTo>
                    <a:cubicBezTo>
                      <a:pt x="61260" y="38474"/>
                      <a:pt x="64117" y="40379"/>
                      <a:pt x="66975" y="40379"/>
                    </a:cubicBezTo>
                    <a:cubicBezTo>
                      <a:pt x="69832" y="40379"/>
                      <a:pt x="72690" y="37521"/>
                      <a:pt x="72690" y="34664"/>
                    </a:cubicBezTo>
                    <a:cubicBezTo>
                      <a:pt x="72690" y="25139"/>
                      <a:pt x="75547" y="12756"/>
                      <a:pt x="79357" y="10851"/>
                    </a:cubicBezTo>
                    <a:cubicBezTo>
                      <a:pt x="79357" y="10851"/>
                      <a:pt x="80310" y="9899"/>
                      <a:pt x="82215" y="10851"/>
                    </a:cubicBezTo>
                    <a:cubicBezTo>
                      <a:pt x="88882" y="14661"/>
                      <a:pt x="91740" y="60381"/>
                      <a:pt x="91740" y="75621"/>
                    </a:cubicBezTo>
                    <a:cubicBezTo>
                      <a:pt x="91740" y="81336"/>
                      <a:pt x="92692" y="85146"/>
                      <a:pt x="92692" y="88956"/>
                    </a:cubicBezTo>
                    <a:cubicBezTo>
                      <a:pt x="108885" y="286124"/>
                      <a:pt x="163177" y="475671"/>
                      <a:pt x="265095" y="685221"/>
                    </a:cubicBezTo>
                    <a:cubicBezTo>
                      <a:pt x="266047" y="688079"/>
                      <a:pt x="269857" y="689031"/>
                      <a:pt x="272715" y="688079"/>
                    </a:cubicBezTo>
                    <a:cubicBezTo>
                      <a:pt x="275572" y="687126"/>
                      <a:pt x="276525" y="683316"/>
                      <a:pt x="275572" y="680459"/>
                    </a:cubicBezTo>
                    <a:cubicBezTo>
                      <a:pt x="176512" y="475671"/>
                      <a:pt x="121267" y="288029"/>
                      <a:pt x="106027" y="91814"/>
                    </a:cubicBezTo>
                    <a:close/>
                  </a:path>
                </a:pathLst>
              </a:custGeom>
              <a:solidFill>
                <a:srgbClr val="1E770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67" name="Graphic 707">
              <a:extLst>
                <a:ext uri="{FF2B5EF4-FFF2-40B4-BE49-F238E27FC236}">
                  <a16:creationId xmlns:a16="http://schemas.microsoft.com/office/drawing/2014/main" id="{4177B5CF-DF63-47E6-B62A-AB90BD0CCD7A}"/>
                </a:ext>
              </a:extLst>
            </p:cNvPr>
            <p:cNvGrpSpPr/>
            <p:nvPr/>
          </p:nvGrpSpPr>
          <p:grpSpPr>
            <a:xfrm>
              <a:off x="4635667" y="2801163"/>
              <a:ext cx="215265" cy="266700"/>
              <a:chOff x="4635667" y="2801163"/>
              <a:chExt cx="215265" cy="266700"/>
            </a:xfrm>
          </p:grpSpPr>
          <p:sp>
            <p:nvSpPr>
              <p:cNvPr id="503" name="Freeform: Shape 502">
                <a:extLst>
                  <a:ext uri="{FF2B5EF4-FFF2-40B4-BE49-F238E27FC236}">
                    <a16:creationId xmlns:a16="http://schemas.microsoft.com/office/drawing/2014/main" id="{0D3E89A3-BB85-4B4F-95AA-F73F3D95FC99}"/>
                  </a:ext>
                </a:extLst>
              </p:cNvPr>
              <p:cNvSpPr/>
              <p:nvPr/>
            </p:nvSpPr>
            <p:spPr>
              <a:xfrm>
                <a:off x="4647097" y="2814498"/>
                <a:ext cx="190500" cy="244580"/>
              </a:xfrm>
              <a:custGeom>
                <a:avLst/>
                <a:gdLst>
                  <a:gd name="connsiteX0" fmla="*/ 0 w 190500"/>
                  <a:gd name="connsiteY0" fmla="*/ 209550 h 244580"/>
                  <a:gd name="connsiteX1" fmla="*/ 146685 w 190500"/>
                  <a:gd name="connsiteY1" fmla="*/ 233363 h 244580"/>
                  <a:gd name="connsiteX2" fmla="*/ 153352 w 190500"/>
                  <a:gd name="connsiteY2" fmla="*/ 152400 h 244580"/>
                  <a:gd name="connsiteX3" fmla="*/ 190500 w 190500"/>
                  <a:gd name="connsiteY3" fmla="*/ 49530 h 244580"/>
                  <a:gd name="connsiteX4" fmla="*/ 104775 w 190500"/>
                  <a:gd name="connsiteY4" fmla="*/ 0 h 244580"/>
                  <a:gd name="connsiteX5" fmla="*/ 0 w 190500"/>
                  <a:gd name="connsiteY5" fmla="*/ 209550 h 244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00" h="244580">
                    <a:moveTo>
                      <a:pt x="0" y="209550"/>
                    </a:moveTo>
                    <a:cubicBezTo>
                      <a:pt x="0" y="209550"/>
                      <a:pt x="50482" y="268605"/>
                      <a:pt x="146685" y="233363"/>
                    </a:cubicBezTo>
                    <a:cubicBezTo>
                      <a:pt x="146685" y="233363"/>
                      <a:pt x="144780" y="200978"/>
                      <a:pt x="153352" y="152400"/>
                    </a:cubicBezTo>
                    <a:cubicBezTo>
                      <a:pt x="160020" y="118110"/>
                      <a:pt x="190500" y="49530"/>
                      <a:pt x="190500" y="49530"/>
                    </a:cubicBezTo>
                    <a:lnTo>
                      <a:pt x="104775" y="0"/>
                    </a:lnTo>
                    <a:cubicBezTo>
                      <a:pt x="104775" y="0"/>
                      <a:pt x="67627" y="110490"/>
                      <a:pt x="0" y="209550"/>
                    </a:cubicBezTo>
                    <a:close/>
                  </a:path>
                </a:pathLst>
              </a:custGeom>
              <a:solidFill>
                <a:srgbClr val="AA5F2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4" name="Freeform: Shape 503">
                <a:extLst>
                  <a:ext uri="{FF2B5EF4-FFF2-40B4-BE49-F238E27FC236}">
                    <a16:creationId xmlns:a16="http://schemas.microsoft.com/office/drawing/2014/main" id="{0F820854-2E1F-4E44-863E-7B50C262D1C1}"/>
                  </a:ext>
                </a:extLst>
              </p:cNvPr>
              <p:cNvSpPr/>
              <p:nvPr/>
            </p:nvSpPr>
            <p:spPr>
              <a:xfrm>
                <a:off x="4635667" y="2801163"/>
                <a:ext cx="215265" cy="266700"/>
              </a:xfrm>
              <a:custGeom>
                <a:avLst/>
                <a:gdLst>
                  <a:gd name="connsiteX0" fmla="*/ 120968 w 215265"/>
                  <a:gd name="connsiteY0" fmla="*/ 5715 h 266700"/>
                  <a:gd name="connsiteX1" fmla="*/ 111443 w 215265"/>
                  <a:gd name="connsiteY1" fmla="*/ 0 h 266700"/>
                  <a:gd name="connsiteX2" fmla="*/ 107633 w 215265"/>
                  <a:gd name="connsiteY2" fmla="*/ 10477 h 266700"/>
                  <a:gd name="connsiteX3" fmla="*/ 3810 w 215265"/>
                  <a:gd name="connsiteY3" fmla="*/ 217170 h 266700"/>
                  <a:gd name="connsiteX4" fmla="*/ 0 w 215265"/>
                  <a:gd name="connsiteY4" fmla="*/ 222885 h 266700"/>
                  <a:gd name="connsiteX5" fmla="*/ 4763 w 215265"/>
                  <a:gd name="connsiteY5" fmla="*/ 228600 h 266700"/>
                  <a:gd name="connsiteX6" fmla="*/ 100013 w 215265"/>
                  <a:gd name="connsiteY6" fmla="*/ 266700 h 266700"/>
                  <a:gd name="connsiteX7" fmla="*/ 161925 w 215265"/>
                  <a:gd name="connsiteY7" fmla="*/ 255270 h 266700"/>
                  <a:gd name="connsiteX8" fmla="*/ 168593 w 215265"/>
                  <a:gd name="connsiteY8" fmla="*/ 252413 h 266700"/>
                  <a:gd name="connsiteX9" fmla="*/ 168593 w 215265"/>
                  <a:gd name="connsiteY9" fmla="*/ 245745 h 266700"/>
                  <a:gd name="connsiteX10" fmla="*/ 175260 w 215265"/>
                  <a:gd name="connsiteY10" fmla="*/ 166688 h 266700"/>
                  <a:gd name="connsiteX11" fmla="*/ 211455 w 215265"/>
                  <a:gd name="connsiteY11" fmla="*/ 65723 h 266700"/>
                  <a:gd name="connsiteX12" fmla="*/ 215265 w 215265"/>
                  <a:gd name="connsiteY12" fmla="*/ 58103 h 266700"/>
                  <a:gd name="connsiteX13" fmla="*/ 207645 w 215265"/>
                  <a:gd name="connsiteY13" fmla="*/ 54293 h 266700"/>
                  <a:gd name="connsiteX14" fmla="*/ 120968 w 215265"/>
                  <a:gd name="connsiteY14" fmla="*/ 5715 h 266700"/>
                  <a:gd name="connsiteX15" fmla="*/ 164783 w 215265"/>
                  <a:gd name="connsiteY15" fmla="*/ 165735 h 266700"/>
                  <a:gd name="connsiteX16" fmla="*/ 158115 w 215265"/>
                  <a:gd name="connsiteY16" fmla="*/ 246698 h 266700"/>
                  <a:gd name="connsiteX17" fmla="*/ 99060 w 215265"/>
                  <a:gd name="connsiteY17" fmla="*/ 258128 h 266700"/>
                  <a:gd name="connsiteX18" fmla="*/ 11430 w 215265"/>
                  <a:gd name="connsiteY18" fmla="*/ 222885 h 266700"/>
                  <a:gd name="connsiteX19" fmla="*/ 116205 w 215265"/>
                  <a:gd name="connsiteY19" fmla="*/ 14288 h 266700"/>
                  <a:gd name="connsiteX20" fmla="*/ 201930 w 215265"/>
                  <a:gd name="connsiteY20" fmla="*/ 63817 h 266700"/>
                  <a:gd name="connsiteX21" fmla="*/ 164783 w 215265"/>
                  <a:gd name="connsiteY21" fmla="*/ 165735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15265" h="266700">
                    <a:moveTo>
                      <a:pt x="120968" y="5715"/>
                    </a:moveTo>
                    <a:lnTo>
                      <a:pt x="111443" y="0"/>
                    </a:lnTo>
                    <a:lnTo>
                      <a:pt x="107633" y="10477"/>
                    </a:lnTo>
                    <a:cubicBezTo>
                      <a:pt x="107633" y="11430"/>
                      <a:pt x="70485" y="120967"/>
                      <a:pt x="3810" y="217170"/>
                    </a:cubicBezTo>
                    <a:lnTo>
                      <a:pt x="0" y="222885"/>
                    </a:lnTo>
                    <a:lnTo>
                      <a:pt x="4763" y="228600"/>
                    </a:lnTo>
                    <a:cubicBezTo>
                      <a:pt x="5715" y="230505"/>
                      <a:pt x="38100" y="266700"/>
                      <a:pt x="100013" y="266700"/>
                    </a:cubicBezTo>
                    <a:cubicBezTo>
                      <a:pt x="120015" y="266700"/>
                      <a:pt x="140970" y="262890"/>
                      <a:pt x="161925" y="255270"/>
                    </a:cubicBezTo>
                    <a:lnTo>
                      <a:pt x="168593" y="252413"/>
                    </a:lnTo>
                    <a:lnTo>
                      <a:pt x="168593" y="245745"/>
                    </a:lnTo>
                    <a:cubicBezTo>
                      <a:pt x="168593" y="245745"/>
                      <a:pt x="166688" y="213360"/>
                      <a:pt x="175260" y="166688"/>
                    </a:cubicBezTo>
                    <a:cubicBezTo>
                      <a:pt x="180975" y="133350"/>
                      <a:pt x="211455" y="66675"/>
                      <a:pt x="211455" y="65723"/>
                    </a:cubicBezTo>
                    <a:lnTo>
                      <a:pt x="215265" y="58103"/>
                    </a:lnTo>
                    <a:lnTo>
                      <a:pt x="207645" y="54293"/>
                    </a:lnTo>
                    <a:lnTo>
                      <a:pt x="120968" y="5715"/>
                    </a:lnTo>
                    <a:close/>
                    <a:moveTo>
                      <a:pt x="164783" y="165735"/>
                    </a:moveTo>
                    <a:cubicBezTo>
                      <a:pt x="156210" y="213360"/>
                      <a:pt x="158115" y="246698"/>
                      <a:pt x="158115" y="246698"/>
                    </a:cubicBezTo>
                    <a:cubicBezTo>
                      <a:pt x="136208" y="254318"/>
                      <a:pt x="116205" y="258128"/>
                      <a:pt x="99060" y="258128"/>
                    </a:cubicBezTo>
                    <a:cubicBezTo>
                      <a:pt x="40958" y="258128"/>
                      <a:pt x="11430" y="222885"/>
                      <a:pt x="11430" y="222885"/>
                    </a:cubicBezTo>
                    <a:cubicBezTo>
                      <a:pt x="79058" y="124778"/>
                      <a:pt x="116205" y="14288"/>
                      <a:pt x="116205" y="14288"/>
                    </a:cubicBezTo>
                    <a:lnTo>
                      <a:pt x="201930" y="63817"/>
                    </a:lnTo>
                    <a:cubicBezTo>
                      <a:pt x="201930" y="62865"/>
                      <a:pt x="170498" y="131445"/>
                      <a:pt x="164783" y="165735"/>
                    </a:cubicBezTo>
                    <a:close/>
                  </a:path>
                </a:pathLst>
              </a:custGeom>
              <a:solidFill>
                <a:srgbClr val="5E280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68" name="Graphic 707">
              <a:extLst>
                <a:ext uri="{FF2B5EF4-FFF2-40B4-BE49-F238E27FC236}">
                  <a16:creationId xmlns:a16="http://schemas.microsoft.com/office/drawing/2014/main" id="{B29568F0-95AA-49CE-9E13-6823ADD15D17}"/>
                </a:ext>
              </a:extLst>
            </p:cNvPr>
            <p:cNvGrpSpPr/>
            <p:nvPr/>
          </p:nvGrpSpPr>
          <p:grpSpPr>
            <a:xfrm>
              <a:off x="4740808" y="2784971"/>
              <a:ext cx="111076" cy="109537"/>
              <a:chOff x="4740808" y="2784971"/>
              <a:chExt cx="111076" cy="109537"/>
            </a:xfrm>
          </p:grpSpPr>
          <p:sp>
            <p:nvSpPr>
              <p:cNvPr id="501" name="Freeform: Shape 500">
                <a:extLst>
                  <a:ext uri="{FF2B5EF4-FFF2-40B4-BE49-F238E27FC236}">
                    <a16:creationId xmlns:a16="http://schemas.microsoft.com/office/drawing/2014/main" id="{858457A4-5D53-41DF-85EE-64E1DC48FF9A}"/>
                  </a:ext>
                </a:extLst>
              </p:cNvPr>
              <p:cNvSpPr/>
              <p:nvPr/>
            </p:nvSpPr>
            <p:spPr>
              <a:xfrm>
                <a:off x="4749608" y="2794392"/>
                <a:ext cx="91785" cy="91229"/>
              </a:xfrm>
              <a:custGeom>
                <a:avLst/>
                <a:gdLst>
                  <a:gd name="connsiteX0" fmla="*/ 18456 w 91785"/>
                  <a:gd name="connsiteY0" fmla="*/ 2008 h 91229"/>
                  <a:gd name="connsiteX1" fmla="*/ 19409 w 91785"/>
                  <a:gd name="connsiteY1" fmla="*/ 76303 h 91229"/>
                  <a:gd name="connsiteX2" fmla="*/ 87036 w 91785"/>
                  <a:gd name="connsiteY2" fmla="*/ 69636 h 91229"/>
                  <a:gd name="connsiteX3" fmla="*/ 18456 w 91785"/>
                  <a:gd name="connsiteY3" fmla="*/ 2008 h 91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785" h="91229">
                    <a:moveTo>
                      <a:pt x="18456" y="2008"/>
                    </a:moveTo>
                    <a:cubicBezTo>
                      <a:pt x="-6309" y="14391"/>
                      <a:pt x="-6309" y="49633"/>
                      <a:pt x="19409" y="76303"/>
                    </a:cubicBezTo>
                    <a:cubicBezTo>
                      <a:pt x="34649" y="91543"/>
                      <a:pt x="65129" y="102973"/>
                      <a:pt x="87036" y="69636"/>
                    </a:cubicBezTo>
                    <a:cubicBezTo>
                      <a:pt x="109896" y="37251"/>
                      <a:pt x="44174" y="-10374"/>
                      <a:pt x="18456" y="2008"/>
                    </a:cubicBezTo>
                    <a:close/>
                  </a:path>
                </a:pathLst>
              </a:custGeom>
              <a:solidFill>
                <a:srgbClr val="AA5F2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2" name="Freeform: Shape 501">
                <a:extLst>
                  <a:ext uri="{FF2B5EF4-FFF2-40B4-BE49-F238E27FC236}">
                    <a16:creationId xmlns:a16="http://schemas.microsoft.com/office/drawing/2014/main" id="{8EA9C950-7215-487A-AB93-4500ED0DB705}"/>
                  </a:ext>
                </a:extLst>
              </p:cNvPr>
              <p:cNvSpPr/>
              <p:nvPr/>
            </p:nvSpPr>
            <p:spPr>
              <a:xfrm>
                <a:off x="4740808" y="2784971"/>
                <a:ext cx="111076" cy="109537"/>
              </a:xfrm>
              <a:custGeom>
                <a:avLst/>
                <a:gdLst>
                  <a:gd name="connsiteX0" fmla="*/ 37734 w 111076"/>
                  <a:gd name="connsiteY0" fmla="*/ 0 h 109537"/>
                  <a:gd name="connsiteX1" fmla="*/ 23447 w 111076"/>
                  <a:gd name="connsiteY1" fmla="*/ 2858 h 109537"/>
                  <a:gd name="connsiteX2" fmla="*/ 587 w 111076"/>
                  <a:gd name="connsiteY2" fmla="*/ 34290 h 109537"/>
                  <a:gd name="connsiteX3" fmla="*/ 22494 w 111076"/>
                  <a:gd name="connsiteY3" fmla="*/ 92393 h 109537"/>
                  <a:gd name="connsiteX4" fmla="*/ 62499 w 111076"/>
                  <a:gd name="connsiteY4" fmla="*/ 109538 h 109537"/>
                  <a:gd name="connsiteX5" fmla="*/ 105362 w 111076"/>
                  <a:gd name="connsiteY5" fmla="*/ 83820 h 109537"/>
                  <a:gd name="connsiteX6" fmla="*/ 105362 w 111076"/>
                  <a:gd name="connsiteY6" fmla="*/ 42863 h 109537"/>
                  <a:gd name="connsiteX7" fmla="*/ 37734 w 111076"/>
                  <a:gd name="connsiteY7" fmla="*/ 0 h 109537"/>
                  <a:gd name="connsiteX8" fmla="*/ 96789 w 111076"/>
                  <a:gd name="connsiteY8" fmla="*/ 79058 h 109537"/>
                  <a:gd name="connsiteX9" fmla="*/ 62499 w 111076"/>
                  <a:gd name="connsiteY9" fmla="*/ 100013 h 109537"/>
                  <a:gd name="connsiteX10" fmla="*/ 29162 w 111076"/>
                  <a:gd name="connsiteY10" fmla="*/ 84773 h 109537"/>
                  <a:gd name="connsiteX11" fmla="*/ 28209 w 111076"/>
                  <a:gd name="connsiteY11" fmla="*/ 10478 h 109537"/>
                  <a:gd name="connsiteX12" fmla="*/ 37734 w 111076"/>
                  <a:gd name="connsiteY12" fmla="*/ 8573 h 109537"/>
                  <a:gd name="connsiteX13" fmla="*/ 96789 w 111076"/>
                  <a:gd name="connsiteY13" fmla="*/ 79058 h 10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1076" h="109537">
                    <a:moveTo>
                      <a:pt x="37734" y="0"/>
                    </a:moveTo>
                    <a:cubicBezTo>
                      <a:pt x="32972" y="0"/>
                      <a:pt x="28209" y="953"/>
                      <a:pt x="23447" y="2858"/>
                    </a:cubicBezTo>
                    <a:cubicBezTo>
                      <a:pt x="11064" y="8573"/>
                      <a:pt x="2492" y="20003"/>
                      <a:pt x="587" y="34290"/>
                    </a:cubicBezTo>
                    <a:cubicBezTo>
                      <a:pt x="-2271" y="53340"/>
                      <a:pt x="5349" y="75248"/>
                      <a:pt x="22494" y="92393"/>
                    </a:cubicBezTo>
                    <a:cubicBezTo>
                      <a:pt x="33924" y="103823"/>
                      <a:pt x="48212" y="109538"/>
                      <a:pt x="62499" y="109538"/>
                    </a:cubicBezTo>
                    <a:cubicBezTo>
                      <a:pt x="73929" y="109538"/>
                      <a:pt x="91074" y="104775"/>
                      <a:pt x="105362" y="83820"/>
                    </a:cubicBezTo>
                    <a:cubicBezTo>
                      <a:pt x="112982" y="72390"/>
                      <a:pt x="112982" y="57150"/>
                      <a:pt x="105362" y="42863"/>
                    </a:cubicBezTo>
                    <a:cubicBezTo>
                      <a:pt x="92027" y="20003"/>
                      <a:pt x="60594" y="0"/>
                      <a:pt x="37734" y="0"/>
                    </a:cubicBezTo>
                    <a:close/>
                    <a:moveTo>
                      <a:pt x="96789" y="79058"/>
                    </a:moveTo>
                    <a:cubicBezTo>
                      <a:pt x="86312" y="94298"/>
                      <a:pt x="73929" y="100013"/>
                      <a:pt x="62499" y="100013"/>
                    </a:cubicBezTo>
                    <a:cubicBezTo>
                      <a:pt x="49164" y="100013"/>
                      <a:pt x="37734" y="93345"/>
                      <a:pt x="29162" y="84773"/>
                    </a:cubicBezTo>
                    <a:cubicBezTo>
                      <a:pt x="2492" y="58103"/>
                      <a:pt x="2492" y="22860"/>
                      <a:pt x="28209" y="10478"/>
                    </a:cubicBezTo>
                    <a:cubicBezTo>
                      <a:pt x="31067" y="9525"/>
                      <a:pt x="33924" y="8573"/>
                      <a:pt x="37734" y="8573"/>
                    </a:cubicBezTo>
                    <a:cubicBezTo>
                      <a:pt x="66309" y="9525"/>
                      <a:pt x="115839" y="49530"/>
                      <a:pt x="96789" y="79058"/>
                    </a:cubicBezTo>
                    <a:close/>
                  </a:path>
                </a:pathLst>
              </a:custGeom>
              <a:solidFill>
                <a:srgbClr val="5E280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69" name="Graphic 707">
              <a:extLst>
                <a:ext uri="{FF2B5EF4-FFF2-40B4-BE49-F238E27FC236}">
                  <a16:creationId xmlns:a16="http://schemas.microsoft.com/office/drawing/2014/main" id="{3A416996-F9F9-47A9-BB05-4D5C32616F72}"/>
                </a:ext>
              </a:extLst>
            </p:cNvPr>
            <p:cNvGrpSpPr/>
            <p:nvPr/>
          </p:nvGrpSpPr>
          <p:grpSpPr>
            <a:xfrm>
              <a:off x="4304201" y="3524205"/>
              <a:ext cx="575512" cy="432989"/>
              <a:chOff x="4304201" y="3524205"/>
              <a:chExt cx="575512" cy="432989"/>
            </a:xfrm>
          </p:grpSpPr>
          <p:grpSp>
            <p:nvGrpSpPr>
              <p:cNvPr id="473" name="Graphic 707">
                <a:extLst>
                  <a:ext uri="{FF2B5EF4-FFF2-40B4-BE49-F238E27FC236}">
                    <a16:creationId xmlns:a16="http://schemas.microsoft.com/office/drawing/2014/main" id="{D9B61674-3F15-469E-A3D1-E37FEB151F3A}"/>
                  </a:ext>
                </a:extLst>
              </p:cNvPr>
              <p:cNvGrpSpPr/>
              <p:nvPr/>
            </p:nvGrpSpPr>
            <p:grpSpPr>
              <a:xfrm>
                <a:off x="4304201" y="3547222"/>
                <a:ext cx="575512" cy="409972"/>
                <a:chOff x="4304201" y="3547222"/>
                <a:chExt cx="575512" cy="409972"/>
              </a:xfrm>
            </p:grpSpPr>
            <p:sp>
              <p:nvSpPr>
                <p:cNvPr id="479" name="Freeform: Shape 478">
                  <a:extLst>
                    <a:ext uri="{FF2B5EF4-FFF2-40B4-BE49-F238E27FC236}">
                      <a16:creationId xmlns:a16="http://schemas.microsoft.com/office/drawing/2014/main" id="{AF0DDFE1-0F29-4AA2-B3BC-59C138D692A2}"/>
                    </a:ext>
                  </a:extLst>
                </p:cNvPr>
                <p:cNvSpPr/>
                <p:nvPr/>
              </p:nvSpPr>
              <p:spPr>
                <a:xfrm>
                  <a:off x="4319580" y="3703955"/>
                  <a:ext cx="550547" cy="239784"/>
                </a:xfrm>
                <a:custGeom>
                  <a:avLst/>
                  <a:gdLst>
                    <a:gd name="connsiteX0" fmla="*/ 441817 w 550547"/>
                    <a:gd name="connsiteY0" fmla="*/ 35420 h 239784"/>
                    <a:gd name="connsiteX1" fmla="*/ 93202 w 550547"/>
                    <a:gd name="connsiteY1" fmla="*/ 9703 h 239784"/>
                    <a:gd name="connsiteX2" fmla="*/ 809 w 550547"/>
                    <a:gd name="connsiteY2" fmla="*/ 40183 h 239784"/>
                    <a:gd name="connsiteX3" fmla="*/ 253222 w 550547"/>
                    <a:gd name="connsiteY3" fmla="*/ 235445 h 239784"/>
                    <a:gd name="connsiteX4" fmla="*/ 511349 w 550547"/>
                    <a:gd name="connsiteY4" fmla="*/ 172580 h 239784"/>
                    <a:gd name="connsiteX5" fmla="*/ 441817 w 550547"/>
                    <a:gd name="connsiteY5" fmla="*/ 35420 h 239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50547" h="239784">
                      <a:moveTo>
                        <a:pt x="441817" y="35420"/>
                      </a:moveTo>
                      <a:cubicBezTo>
                        <a:pt x="309419" y="62090"/>
                        <a:pt x="160829" y="33515"/>
                        <a:pt x="93202" y="9703"/>
                      </a:cubicBezTo>
                      <a:cubicBezTo>
                        <a:pt x="26527" y="-14110"/>
                        <a:pt x="3667" y="9703"/>
                        <a:pt x="809" y="40183"/>
                      </a:cubicBezTo>
                      <a:cubicBezTo>
                        <a:pt x="-12526" y="158293"/>
                        <a:pt x="141779" y="218300"/>
                        <a:pt x="253222" y="235445"/>
                      </a:cubicBezTo>
                      <a:cubicBezTo>
                        <a:pt x="364664" y="253543"/>
                        <a:pt x="465629" y="211633"/>
                        <a:pt x="511349" y="172580"/>
                      </a:cubicBezTo>
                      <a:cubicBezTo>
                        <a:pt x="570404" y="122098"/>
                        <a:pt x="574214" y="8750"/>
                        <a:pt x="441817" y="35420"/>
                      </a:cubicBezTo>
                      <a:close/>
                    </a:path>
                  </a:pathLst>
                </a:custGeom>
                <a:solidFill>
                  <a:srgbClr val="55112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480" name="Graphic 707">
                  <a:extLst>
                    <a:ext uri="{FF2B5EF4-FFF2-40B4-BE49-F238E27FC236}">
                      <a16:creationId xmlns:a16="http://schemas.microsoft.com/office/drawing/2014/main" id="{B27328B2-A0E7-461B-A5A3-81525F00CDF1}"/>
                    </a:ext>
                  </a:extLst>
                </p:cNvPr>
                <p:cNvGrpSpPr/>
                <p:nvPr/>
              </p:nvGrpSpPr>
              <p:grpSpPr>
                <a:xfrm>
                  <a:off x="4389208" y="3704133"/>
                  <a:ext cx="61674" cy="50758"/>
                  <a:chOff x="4389208" y="3704133"/>
                  <a:chExt cx="61674" cy="50758"/>
                </a:xfrm>
              </p:grpSpPr>
              <p:sp>
                <p:nvSpPr>
                  <p:cNvPr id="499" name="Freeform: Shape 498">
                    <a:extLst>
                      <a:ext uri="{FF2B5EF4-FFF2-40B4-BE49-F238E27FC236}">
                        <a16:creationId xmlns:a16="http://schemas.microsoft.com/office/drawing/2014/main" id="{23BF7C7E-E8E3-4E63-96B8-DE1BAA8B9375}"/>
                      </a:ext>
                    </a:extLst>
                  </p:cNvPr>
                  <p:cNvSpPr/>
                  <p:nvPr/>
                </p:nvSpPr>
                <p:spPr>
                  <a:xfrm>
                    <a:off x="4396650" y="3711753"/>
                    <a:ext cx="48516" cy="37369"/>
                  </a:xfrm>
                  <a:custGeom>
                    <a:avLst/>
                    <a:gdLst>
                      <a:gd name="connsiteX0" fmla="*/ 18037 w 48516"/>
                      <a:gd name="connsiteY0" fmla="*/ 37147 h 37369"/>
                      <a:gd name="connsiteX1" fmla="*/ 48517 w 48516"/>
                      <a:gd name="connsiteY1" fmla="*/ 14288 h 37369"/>
                      <a:gd name="connsiteX2" fmla="*/ 1844 w 48516"/>
                      <a:gd name="connsiteY2" fmla="*/ 0 h 37369"/>
                      <a:gd name="connsiteX3" fmla="*/ 18037 w 48516"/>
                      <a:gd name="connsiteY3" fmla="*/ 37147 h 37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516" h="37369">
                        <a:moveTo>
                          <a:pt x="18037" y="37147"/>
                        </a:moveTo>
                        <a:cubicBezTo>
                          <a:pt x="42802" y="40005"/>
                          <a:pt x="48517" y="14288"/>
                          <a:pt x="48517" y="14288"/>
                        </a:cubicBezTo>
                        <a:lnTo>
                          <a:pt x="1844" y="0"/>
                        </a:lnTo>
                        <a:cubicBezTo>
                          <a:pt x="892" y="0"/>
                          <a:pt x="-6728" y="34290"/>
                          <a:pt x="18037" y="3714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00" name="Freeform: Shape 499">
                    <a:extLst>
                      <a:ext uri="{FF2B5EF4-FFF2-40B4-BE49-F238E27FC236}">
                        <a16:creationId xmlns:a16="http://schemas.microsoft.com/office/drawing/2014/main" id="{6CAEA147-FABC-4D34-99CE-173E54354BB4}"/>
                      </a:ext>
                    </a:extLst>
                  </p:cNvPr>
                  <p:cNvSpPr/>
                  <p:nvPr/>
                </p:nvSpPr>
                <p:spPr>
                  <a:xfrm>
                    <a:off x="4389208" y="3704133"/>
                    <a:ext cx="61674" cy="50758"/>
                  </a:xfrm>
                  <a:custGeom>
                    <a:avLst/>
                    <a:gdLst>
                      <a:gd name="connsiteX0" fmla="*/ 10239 w 61674"/>
                      <a:gd name="connsiteY0" fmla="*/ 1905 h 50758"/>
                      <a:gd name="connsiteX1" fmla="*/ 3572 w 61674"/>
                      <a:gd name="connsiteY1" fmla="*/ 0 h 50758"/>
                      <a:gd name="connsiteX2" fmla="*/ 1667 w 61674"/>
                      <a:gd name="connsiteY2" fmla="*/ 6667 h 50758"/>
                      <a:gd name="connsiteX3" fmla="*/ 5477 w 61674"/>
                      <a:gd name="connsiteY3" fmla="*/ 40005 h 50758"/>
                      <a:gd name="connsiteX4" fmla="*/ 22622 w 61674"/>
                      <a:gd name="connsiteY4" fmla="*/ 50483 h 50758"/>
                      <a:gd name="connsiteX5" fmla="*/ 23574 w 61674"/>
                      <a:gd name="connsiteY5" fmla="*/ 50483 h 50758"/>
                      <a:gd name="connsiteX6" fmla="*/ 60722 w 61674"/>
                      <a:gd name="connsiteY6" fmla="*/ 22860 h 50758"/>
                      <a:gd name="connsiteX7" fmla="*/ 61674 w 61674"/>
                      <a:gd name="connsiteY7" fmla="*/ 17145 h 50758"/>
                      <a:gd name="connsiteX8" fmla="*/ 55959 w 61674"/>
                      <a:gd name="connsiteY8" fmla="*/ 15240 h 50758"/>
                      <a:gd name="connsiteX9" fmla="*/ 10239 w 61674"/>
                      <a:gd name="connsiteY9" fmla="*/ 1905 h 50758"/>
                      <a:gd name="connsiteX10" fmla="*/ 25479 w 61674"/>
                      <a:gd name="connsiteY10" fmla="*/ 44767 h 50758"/>
                      <a:gd name="connsiteX11" fmla="*/ 25479 w 61674"/>
                      <a:gd name="connsiteY11" fmla="*/ 44767 h 50758"/>
                      <a:gd name="connsiteX12" fmla="*/ 9287 w 61674"/>
                      <a:gd name="connsiteY12" fmla="*/ 7620 h 50758"/>
                      <a:gd name="connsiteX13" fmla="*/ 55959 w 61674"/>
                      <a:gd name="connsiteY13" fmla="*/ 21908 h 50758"/>
                      <a:gd name="connsiteX14" fmla="*/ 25479 w 61674"/>
                      <a:gd name="connsiteY14" fmla="*/ 44767 h 5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1674" h="50758">
                        <a:moveTo>
                          <a:pt x="10239" y="1905"/>
                        </a:moveTo>
                        <a:lnTo>
                          <a:pt x="3572" y="0"/>
                        </a:lnTo>
                        <a:lnTo>
                          <a:pt x="1667" y="6667"/>
                        </a:lnTo>
                        <a:cubicBezTo>
                          <a:pt x="714" y="8573"/>
                          <a:pt x="-3096" y="27623"/>
                          <a:pt x="5477" y="40005"/>
                        </a:cubicBezTo>
                        <a:cubicBezTo>
                          <a:pt x="9287" y="45720"/>
                          <a:pt x="15002" y="49530"/>
                          <a:pt x="22622" y="50483"/>
                        </a:cubicBezTo>
                        <a:cubicBezTo>
                          <a:pt x="22622" y="50483"/>
                          <a:pt x="23574" y="50483"/>
                          <a:pt x="23574" y="50483"/>
                        </a:cubicBezTo>
                        <a:cubicBezTo>
                          <a:pt x="47387" y="53340"/>
                          <a:pt x="58817" y="33338"/>
                          <a:pt x="60722" y="22860"/>
                        </a:cubicBezTo>
                        <a:lnTo>
                          <a:pt x="61674" y="17145"/>
                        </a:lnTo>
                        <a:lnTo>
                          <a:pt x="55959" y="15240"/>
                        </a:lnTo>
                        <a:lnTo>
                          <a:pt x="10239" y="1905"/>
                        </a:lnTo>
                        <a:close/>
                        <a:moveTo>
                          <a:pt x="25479" y="44767"/>
                        </a:moveTo>
                        <a:cubicBezTo>
                          <a:pt x="24527" y="44767"/>
                          <a:pt x="24527" y="44767"/>
                          <a:pt x="25479" y="44767"/>
                        </a:cubicBezTo>
                        <a:cubicBezTo>
                          <a:pt x="1667" y="40958"/>
                          <a:pt x="9287" y="7620"/>
                          <a:pt x="9287" y="7620"/>
                        </a:cubicBezTo>
                        <a:lnTo>
                          <a:pt x="55959" y="21908"/>
                        </a:lnTo>
                        <a:cubicBezTo>
                          <a:pt x="55007" y="21908"/>
                          <a:pt x="49292" y="47625"/>
                          <a:pt x="25479" y="44767"/>
                        </a:cubicBezTo>
                        <a:close/>
                      </a:path>
                    </a:pathLst>
                  </a:custGeom>
                  <a:solidFill>
                    <a:srgbClr val="CDC4C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81" name="Graphic 707">
                  <a:extLst>
                    <a:ext uri="{FF2B5EF4-FFF2-40B4-BE49-F238E27FC236}">
                      <a16:creationId xmlns:a16="http://schemas.microsoft.com/office/drawing/2014/main" id="{2C22310C-2DEA-432E-A80E-0BC5265B8B84}"/>
                    </a:ext>
                  </a:extLst>
                </p:cNvPr>
                <p:cNvGrpSpPr/>
                <p:nvPr/>
              </p:nvGrpSpPr>
              <p:grpSpPr>
                <a:xfrm>
                  <a:off x="4519462" y="3734613"/>
                  <a:ext cx="67627" cy="54526"/>
                  <a:chOff x="4519462" y="3734613"/>
                  <a:chExt cx="67627" cy="54526"/>
                </a:xfrm>
              </p:grpSpPr>
              <p:sp>
                <p:nvSpPr>
                  <p:cNvPr id="497" name="Freeform: Shape 496">
                    <a:extLst>
                      <a:ext uri="{FF2B5EF4-FFF2-40B4-BE49-F238E27FC236}">
                        <a16:creationId xmlns:a16="http://schemas.microsoft.com/office/drawing/2014/main" id="{B0626D87-30FB-40A2-98A4-A254E4FA6F1C}"/>
                      </a:ext>
                    </a:extLst>
                  </p:cNvPr>
                  <p:cNvSpPr/>
                  <p:nvPr/>
                </p:nvSpPr>
                <p:spPr>
                  <a:xfrm>
                    <a:off x="4525177" y="3742233"/>
                    <a:ext cx="55245" cy="41219"/>
                  </a:xfrm>
                  <a:custGeom>
                    <a:avLst/>
                    <a:gdLst>
                      <a:gd name="connsiteX0" fmla="*/ 23813 w 55245"/>
                      <a:gd name="connsiteY0" fmla="*/ 40958 h 41219"/>
                      <a:gd name="connsiteX1" fmla="*/ 55245 w 55245"/>
                      <a:gd name="connsiteY1" fmla="*/ 5715 h 41219"/>
                      <a:gd name="connsiteX2" fmla="*/ 0 w 55245"/>
                      <a:gd name="connsiteY2" fmla="*/ 0 h 41219"/>
                      <a:gd name="connsiteX3" fmla="*/ 23813 w 55245"/>
                      <a:gd name="connsiteY3" fmla="*/ 40958 h 41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245" h="41219">
                        <a:moveTo>
                          <a:pt x="23813" y="40958"/>
                        </a:moveTo>
                        <a:cubicBezTo>
                          <a:pt x="53340" y="44767"/>
                          <a:pt x="55245" y="5715"/>
                          <a:pt x="55245" y="5715"/>
                        </a:cubicBezTo>
                        <a:lnTo>
                          <a:pt x="0" y="0"/>
                        </a:lnTo>
                        <a:cubicBezTo>
                          <a:pt x="952" y="0"/>
                          <a:pt x="1905" y="38100"/>
                          <a:pt x="23813" y="4095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98" name="Freeform: Shape 497">
                    <a:extLst>
                      <a:ext uri="{FF2B5EF4-FFF2-40B4-BE49-F238E27FC236}">
                        <a16:creationId xmlns:a16="http://schemas.microsoft.com/office/drawing/2014/main" id="{82FB6C27-921B-49EE-8636-F16BD5457766}"/>
                      </a:ext>
                    </a:extLst>
                  </p:cNvPr>
                  <p:cNvSpPr/>
                  <p:nvPr/>
                </p:nvSpPr>
                <p:spPr>
                  <a:xfrm>
                    <a:off x="4519462" y="3734613"/>
                    <a:ext cx="67627" cy="54526"/>
                  </a:xfrm>
                  <a:custGeom>
                    <a:avLst/>
                    <a:gdLst>
                      <a:gd name="connsiteX0" fmla="*/ 7620 w 67627"/>
                      <a:gd name="connsiteY0" fmla="*/ 953 h 54526"/>
                      <a:gd name="connsiteX1" fmla="*/ 0 w 67627"/>
                      <a:gd name="connsiteY1" fmla="*/ 0 h 54526"/>
                      <a:gd name="connsiteX2" fmla="*/ 0 w 67627"/>
                      <a:gd name="connsiteY2" fmla="*/ 7620 h 54526"/>
                      <a:gd name="connsiteX3" fmla="*/ 27623 w 67627"/>
                      <a:gd name="connsiteY3" fmla="*/ 54293 h 54526"/>
                      <a:gd name="connsiteX4" fmla="*/ 28575 w 67627"/>
                      <a:gd name="connsiteY4" fmla="*/ 54293 h 54526"/>
                      <a:gd name="connsiteX5" fmla="*/ 52388 w 67627"/>
                      <a:gd name="connsiteY5" fmla="*/ 47625 h 54526"/>
                      <a:gd name="connsiteX6" fmla="*/ 67628 w 67627"/>
                      <a:gd name="connsiteY6" fmla="*/ 13335 h 54526"/>
                      <a:gd name="connsiteX7" fmla="*/ 67628 w 67627"/>
                      <a:gd name="connsiteY7" fmla="*/ 7620 h 54526"/>
                      <a:gd name="connsiteX8" fmla="*/ 61913 w 67627"/>
                      <a:gd name="connsiteY8" fmla="*/ 6668 h 54526"/>
                      <a:gd name="connsiteX9" fmla="*/ 7620 w 67627"/>
                      <a:gd name="connsiteY9" fmla="*/ 953 h 54526"/>
                      <a:gd name="connsiteX10" fmla="*/ 29528 w 67627"/>
                      <a:gd name="connsiteY10" fmla="*/ 48578 h 54526"/>
                      <a:gd name="connsiteX11" fmla="*/ 28575 w 67627"/>
                      <a:gd name="connsiteY11" fmla="*/ 48578 h 54526"/>
                      <a:gd name="connsiteX12" fmla="*/ 5715 w 67627"/>
                      <a:gd name="connsiteY12" fmla="*/ 7620 h 54526"/>
                      <a:gd name="connsiteX13" fmla="*/ 60960 w 67627"/>
                      <a:gd name="connsiteY13" fmla="*/ 13335 h 54526"/>
                      <a:gd name="connsiteX14" fmla="*/ 29528 w 67627"/>
                      <a:gd name="connsiteY14" fmla="*/ 48578 h 54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7627" h="54526">
                        <a:moveTo>
                          <a:pt x="7620" y="953"/>
                        </a:moveTo>
                        <a:lnTo>
                          <a:pt x="0" y="0"/>
                        </a:lnTo>
                        <a:lnTo>
                          <a:pt x="0" y="7620"/>
                        </a:lnTo>
                        <a:cubicBezTo>
                          <a:pt x="0" y="9525"/>
                          <a:pt x="1905" y="50483"/>
                          <a:pt x="27623" y="54293"/>
                        </a:cubicBezTo>
                        <a:cubicBezTo>
                          <a:pt x="27623" y="54293"/>
                          <a:pt x="28575" y="54293"/>
                          <a:pt x="28575" y="54293"/>
                        </a:cubicBezTo>
                        <a:cubicBezTo>
                          <a:pt x="38100" y="55245"/>
                          <a:pt x="45720" y="53340"/>
                          <a:pt x="52388" y="47625"/>
                        </a:cubicBezTo>
                        <a:cubicBezTo>
                          <a:pt x="65723" y="36195"/>
                          <a:pt x="66675" y="14288"/>
                          <a:pt x="67628" y="13335"/>
                        </a:cubicBezTo>
                        <a:lnTo>
                          <a:pt x="67628" y="7620"/>
                        </a:lnTo>
                        <a:lnTo>
                          <a:pt x="61913" y="6668"/>
                        </a:lnTo>
                        <a:lnTo>
                          <a:pt x="7620" y="953"/>
                        </a:lnTo>
                        <a:close/>
                        <a:moveTo>
                          <a:pt x="29528" y="48578"/>
                        </a:moveTo>
                        <a:cubicBezTo>
                          <a:pt x="29528" y="48578"/>
                          <a:pt x="28575" y="48578"/>
                          <a:pt x="28575" y="48578"/>
                        </a:cubicBezTo>
                        <a:cubicBezTo>
                          <a:pt x="7620" y="44768"/>
                          <a:pt x="5715" y="7620"/>
                          <a:pt x="5715" y="7620"/>
                        </a:cubicBezTo>
                        <a:lnTo>
                          <a:pt x="60960" y="13335"/>
                        </a:lnTo>
                        <a:cubicBezTo>
                          <a:pt x="61913" y="13335"/>
                          <a:pt x="60008" y="51435"/>
                          <a:pt x="29528" y="48578"/>
                        </a:cubicBezTo>
                        <a:close/>
                      </a:path>
                    </a:pathLst>
                  </a:custGeom>
                  <a:solidFill>
                    <a:srgbClr val="CDC4C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82" name="Graphic 707">
                  <a:extLst>
                    <a:ext uri="{FF2B5EF4-FFF2-40B4-BE49-F238E27FC236}">
                      <a16:creationId xmlns:a16="http://schemas.microsoft.com/office/drawing/2014/main" id="{2383DFE1-3D19-4A2B-82F4-E6D8A5476DDA}"/>
                    </a:ext>
                  </a:extLst>
                </p:cNvPr>
                <p:cNvGrpSpPr/>
                <p:nvPr/>
              </p:nvGrpSpPr>
              <p:grpSpPr>
                <a:xfrm>
                  <a:off x="4658527" y="3737471"/>
                  <a:ext cx="68715" cy="52810"/>
                  <a:chOff x="4658527" y="3737471"/>
                  <a:chExt cx="68715" cy="52810"/>
                </a:xfrm>
              </p:grpSpPr>
              <p:sp>
                <p:nvSpPr>
                  <p:cNvPr id="495" name="Freeform: Shape 494">
                    <a:extLst>
                      <a:ext uri="{FF2B5EF4-FFF2-40B4-BE49-F238E27FC236}">
                        <a16:creationId xmlns:a16="http://schemas.microsoft.com/office/drawing/2014/main" id="{3B0333E4-729B-4155-8922-E560CD12C05C}"/>
                      </a:ext>
                    </a:extLst>
                  </p:cNvPr>
                  <p:cNvSpPr/>
                  <p:nvPr/>
                </p:nvSpPr>
                <p:spPr>
                  <a:xfrm>
                    <a:off x="4666147" y="3744138"/>
                    <a:ext cx="56366" cy="39209"/>
                  </a:xfrm>
                  <a:custGeom>
                    <a:avLst/>
                    <a:gdLst>
                      <a:gd name="connsiteX0" fmla="*/ 0 w 56366"/>
                      <a:gd name="connsiteY0" fmla="*/ 4763 h 39209"/>
                      <a:gd name="connsiteX1" fmla="*/ 31432 w 56366"/>
                      <a:gd name="connsiteY1" fmla="*/ 39053 h 39209"/>
                      <a:gd name="connsiteX2" fmla="*/ 56197 w 56366"/>
                      <a:gd name="connsiteY2" fmla="*/ 0 h 39209"/>
                      <a:gd name="connsiteX3" fmla="*/ 0 w 56366"/>
                      <a:gd name="connsiteY3" fmla="*/ 4763 h 392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6366" h="39209">
                        <a:moveTo>
                          <a:pt x="0" y="4763"/>
                        </a:moveTo>
                        <a:cubicBezTo>
                          <a:pt x="0" y="4763"/>
                          <a:pt x="2857" y="41910"/>
                          <a:pt x="31432" y="39053"/>
                        </a:cubicBezTo>
                        <a:cubicBezTo>
                          <a:pt x="60007" y="36195"/>
                          <a:pt x="56197" y="0"/>
                          <a:pt x="56197" y="0"/>
                        </a:cubicBezTo>
                        <a:lnTo>
                          <a:pt x="0" y="476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96" name="Freeform: Shape 495">
                    <a:extLst>
                      <a:ext uri="{FF2B5EF4-FFF2-40B4-BE49-F238E27FC236}">
                        <a16:creationId xmlns:a16="http://schemas.microsoft.com/office/drawing/2014/main" id="{AC1C56C2-7B9B-45EA-9469-B693D596B313}"/>
                      </a:ext>
                    </a:extLst>
                  </p:cNvPr>
                  <p:cNvSpPr/>
                  <p:nvPr/>
                </p:nvSpPr>
                <p:spPr>
                  <a:xfrm>
                    <a:off x="4658527" y="3737471"/>
                    <a:ext cx="68715" cy="52810"/>
                  </a:xfrm>
                  <a:custGeom>
                    <a:avLst/>
                    <a:gdLst>
                      <a:gd name="connsiteX0" fmla="*/ 68580 w 68715"/>
                      <a:gd name="connsiteY0" fmla="*/ 0 h 52810"/>
                      <a:gd name="connsiteX1" fmla="*/ 62865 w 68715"/>
                      <a:gd name="connsiteY1" fmla="*/ 952 h 52810"/>
                      <a:gd name="connsiteX2" fmla="*/ 6667 w 68715"/>
                      <a:gd name="connsiteY2" fmla="*/ 5715 h 52810"/>
                      <a:gd name="connsiteX3" fmla="*/ 0 w 68715"/>
                      <a:gd name="connsiteY3" fmla="*/ 6667 h 52810"/>
                      <a:gd name="connsiteX4" fmla="*/ 952 w 68715"/>
                      <a:gd name="connsiteY4" fmla="*/ 13335 h 52810"/>
                      <a:gd name="connsiteX5" fmla="*/ 30480 w 68715"/>
                      <a:gd name="connsiteY5" fmla="*/ 52388 h 52810"/>
                      <a:gd name="connsiteX6" fmla="*/ 39052 w 68715"/>
                      <a:gd name="connsiteY6" fmla="*/ 52388 h 52810"/>
                      <a:gd name="connsiteX7" fmla="*/ 60008 w 68715"/>
                      <a:gd name="connsiteY7" fmla="*/ 40958 h 52810"/>
                      <a:gd name="connsiteX8" fmla="*/ 68580 w 68715"/>
                      <a:gd name="connsiteY8" fmla="*/ 5715 h 52810"/>
                      <a:gd name="connsiteX9" fmla="*/ 68580 w 68715"/>
                      <a:gd name="connsiteY9" fmla="*/ 0 h 52810"/>
                      <a:gd name="connsiteX10" fmla="*/ 39052 w 68715"/>
                      <a:gd name="connsiteY10" fmla="*/ 45720 h 52810"/>
                      <a:gd name="connsiteX11" fmla="*/ 31433 w 68715"/>
                      <a:gd name="connsiteY11" fmla="*/ 45720 h 52810"/>
                      <a:gd name="connsiteX12" fmla="*/ 7620 w 68715"/>
                      <a:gd name="connsiteY12" fmla="*/ 12383 h 52810"/>
                      <a:gd name="connsiteX13" fmla="*/ 63817 w 68715"/>
                      <a:gd name="connsiteY13" fmla="*/ 7620 h 52810"/>
                      <a:gd name="connsiteX14" fmla="*/ 39052 w 68715"/>
                      <a:gd name="connsiteY14" fmla="*/ 45720 h 52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8715" h="52810">
                        <a:moveTo>
                          <a:pt x="68580" y="0"/>
                        </a:moveTo>
                        <a:lnTo>
                          <a:pt x="62865" y="952"/>
                        </a:lnTo>
                        <a:lnTo>
                          <a:pt x="6667" y="5715"/>
                        </a:lnTo>
                        <a:lnTo>
                          <a:pt x="0" y="6667"/>
                        </a:lnTo>
                        <a:lnTo>
                          <a:pt x="952" y="13335"/>
                        </a:lnTo>
                        <a:cubicBezTo>
                          <a:pt x="952" y="15240"/>
                          <a:pt x="4763" y="48577"/>
                          <a:pt x="30480" y="52388"/>
                        </a:cubicBezTo>
                        <a:cubicBezTo>
                          <a:pt x="33338" y="52388"/>
                          <a:pt x="36195" y="53340"/>
                          <a:pt x="39052" y="52388"/>
                        </a:cubicBezTo>
                        <a:cubicBezTo>
                          <a:pt x="47625" y="51435"/>
                          <a:pt x="55245" y="47625"/>
                          <a:pt x="60008" y="40958"/>
                        </a:cubicBezTo>
                        <a:cubicBezTo>
                          <a:pt x="70485" y="27623"/>
                          <a:pt x="68580" y="6667"/>
                          <a:pt x="68580" y="5715"/>
                        </a:cubicBezTo>
                        <a:lnTo>
                          <a:pt x="68580" y="0"/>
                        </a:lnTo>
                        <a:close/>
                        <a:moveTo>
                          <a:pt x="39052" y="45720"/>
                        </a:moveTo>
                        <a:cubicBezTo>
                          <a:pt x="36195" y="45720"/>
                          <a:pt x="34290" y="45720"/>
                          <a:pt x="31433" y="45720"/>
                        </a:cubicBezTo>
                        <a:cubicBezTo>
                          <a:pt x="9525" y="41910"/>
                          <a:pt x="7620" y="12383"/>
                          <a:pt x="7620" y="12383"/>
                        </a:cubicBezTo>
                        <a:lnTo>
                          <a:pt x="63817" y="7620"/>
                        </a:lnTo>
                        <a:cubicBezTo>
                          <a:pt x="63817" y="6667"/>
                          <a:pt x="67627" y="42863"/>
                          <a:pt x="39052" y="45720"/>
                        </a:cubicBezTo>
                        <a:close/>
                      </a:path>
                    </a:pathLst>
                  </a:custGeom>
                  <a:solidFill>
                    <a:srgbClr val="CDC4C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83" name="Graphic 707">
                  <a:extLst>
                    <a:ext uri="{FF2B5EF4-FFF2-40B4-BE49-F238E27FC236}">
                      <a16:creationId xmlns:a16="http://schemas.microsoft.com/office/drawing/2014/main" id="{74C87002-6C8E-4519-B96F-FF43A958CA69}"/>
                    </a:ext>
                  </a:extLst>
                </p:cNvPr>
                <p:cNvGrpSpPr/>
                <p:nvPr/>
              </p:nvGrpSpPr>
              <p:grpSpPr>
                <a:xfrm>
                  <a:off x="4401352" y="3819637"/>
                  <a:ext cx="372427" cy="134300"/>
                  <a:chOff x="4401352" y="3819637"/>
                  <a:chExt cx="372427" cy="134300"/>
                </a:xfrm>
              </p:grpSpPr>
              <p:sp>
                <p:nvSpPr>
                  <p:cNvPr id="493" name="Freeform: Shape 492">
                    <a:extLst>
                      <a:ext uri="{FF2B5EF4-FFF2-40B4-BE49-F238E27FC236}">
                        <a16:creationId xmlns:a16="http://schemas.microsoft.com/office/drawing/2014/main" id="{FC149060-5C86-48BF-8F0D-092AE7EB3916}"/>
                      </a:ext>
                    </a:extLst>
                  </p:cNvPr>
                  <p:cNvSpPr/>
                  <p:nvPr/>
                </p:nvSpPr>
                <p:spPr>
                  <a:xfrm>
                    <a:off x="4407067" y="3826285"/>
                    <a:ext cx="360997" cy="124322"/>
                  </a:xfrm>
                  <a:custGeom>
                    <a:avLst/>
                    <a:gdLst>
                      <a:gd name="connsiteX0" fmla="*/ 174308 w 360997"/>
                      <a:gd name="connsiteY0" fmla="*/ 1673 h 124322"/>
                      <a:gd name="connsiteX1" fmla="*/ 0 w 360997"/>
                      <a:gd name="connsiteY1" fmla="*/ 69301 h 124322"/>
                      <a:gd name="connsiteX2" fmla="*/ 179070 w 360997"/>
                      <a:gd name="connsiteY2" fmla="*/ 122641 h 124322"/>
                      <a:gd name="connsiteX3" fmla="*/ 360998 w 360997"/>
                      <a:gd name="connsiteY3" fmla="*/ 91208 h 124322"/>
                      <a:gd name="connsiteX4" fmla="*/ 174308 w 360997"/>
                      <a:gd name="connsiteY4" fmla="*/ 1673 h 1243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0997" h="124322">
                        <a:moveTo>
                          <a:pt x="174308" y="1673"/>
                        </a:moveTo>
                        <a:cubicBezTo>
                          <a:pt x="29528" y="-12614"/>
                          <a:pt x="0" y="69301"/>
                          <a:pt x="0" y="69301"/>
                        </a:cubicBezTo>
                        <a:cubicBezTo>
                          <a:pt x="0" y="69301"/>
                          <a:pt x="70485" y="112163"/>
                          <a:pt x="179070" y="122641"/>
                        </a:cubicBezTo>
                        <a:cubicBezTo>
                          <a:pt x="284798" y="133118"/>
                          <a:pt x="360998" y="91208"/>
                          <a:pt x="360998" y="91208"/>
                        </a:cubicBezTo>
                        <a:cubicBezTo>
                          <a:pt x="360998" y="91208"/>
                          <a:pt x="319088" y="15961"/>
                          <a:pt x="174308" y="1673"/>
                        </a:cubicBezTo>
                        <a:close/>
                      </a:path>
                    </a:pathLst>
                  </a:custGeom>
                  <a:solidFill>
                    <a:srgbClr val="FB978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94" name="Freeform: Shape 493">
                    <a:extLst>
                      <a:ext uri="{FF2B5EF4-FFF2-40B4-BE49-F238E27FC236}">
                        <a16:creationId xmlns:a16="http://schemas.microsoft.com/office/drawing/2014/main" id="{44FB4B21-5E3C-4C14-9B92-1F642BE655D6}"/>
                      </a:ext>
                    </a:extLst>
                  </p:cNvPr>
                  <p:cNvSpPr/>
                  <p:nvPr/>
                </p:nvSpPr>
                <p:spPr>
                  <a:xfrm>
                    <a:off x="4401352" y="3819637"/>
                    <a:ext cx="372427" cy="134300"/>
                  </a:xfrm>
                  <a:custGeom>
                    <a:avLst/>
                    <a:gdLst>
                      <a:gd name="connsiteX0" fmla="*/ 209550 w 372427"/>
                      <a:gd name="connsiteY0" fmla="*/ 5464 h 134300"/>
                      <a:gd name="connsiteX1" fmla="*/ 180975 w 372427"/>
                      <a:gd name="connsiteY1" fmla="*/ 1654 h 134300"/>
                      <a:gd name="connsiteX2" fmla="*/ 0 w 372427"/>
                      <a:gd name="connsiteY2" fmla="*/ 74044 h 134300"/>
                      <a:gd name="connsiteX3" fmla="*/ 177165 w 372427"/>
                      <a:gd name="connsiteY3" fmla="*/ 131194 h 134300"/>
                      <a:gd name="connsiteX4" fmla="*/ 372427 w 372427"/>
                      <a:gd name="connsiteY4" fmla="*/ 94999 h 134300"/>
                      <a:gd name="connsiteX5" fmla="*/ 209550 w 372427"/>
                      <a:gd name="connsiteY5" fmla="*/ 5464 h 134300"/>
                      <a:gd name="connsiteX6" fmla="*/ 185738 w 372427"/>
                      <a:gd name="connsiteY6" fmla="*/ 123574 h 134300"/>
                      <a:gd name="connsiteX7" fmla="*/ 152400 w 372427"/>
                      <a:gd name="connsiteY7" fmla="*/ 118811 h 134300"/>
                      <a:gd name="connsiteX8" fmla="*/ 14288 w 372427"/>
                      <a:gd name="connsiteY8" fmla="*/ 73092 h 134300"/>
                      <a:gd name="connsiteX9" fmla="*/ 180022 w 372427"/>
                      <a:gd name="connsiteY9" fmla="*/ 14036 h 134300"/>
                      <a:gd name="connsiteX10" fmla="*/ 207645 w 372427"/>
                      <a:gd name="connsiteY10" fmla="*/ 17846 h 134300"/>
                      <a:gd name="connsiteX11" fmla="*/ 358140 w 372427"/>
                      <a:gd name="connsiteY11" fmla="*/ 94999 h 134300"/>
                      <a:gd name="connsiteX12" fmla="*/ 185738 w 372427"/>
                      <a:gd name="connsiteY12" fmla="*/ 123574 h 134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72427" h="134300">
                        <a:moveTo>
                          <a:pt x="209550" y="5464"/>
                        </a:moveTo>
                        <a:cubicBezTo>
                          <a:pt x="200025" y="3559"/>
                          <a:pt x="190500" y="2606"/>
                          <a:pt x="180975" y="1654"/>
                        </a:cubicBezTo>
                        <a:cubicBezTo>
                          <a:pt x="33338" y="-12634"/>
                          <a:pt x="952" y="70234"/>
                          <a:pt x="0" y="74044"/>
                        </a:cubicBezTo>
                        <a:cubicBezTo>
                          <a:pt x="0" y="74044"/>
                          <a:pt x="64770" y="114049"/>
                          <a:pt x="177165" y="131194"/>
                        </a:cubicBezTo>
                        <a:cubicBezTo>
                          <a:pt x="282892" y="147386"/>
                          <a:pt x="372427" y="94999"/>
                          <a:pt x="372427" y="94999"/>
                        </a:cubicBezTo>
                        <a:cubicBezTo>
                          <a:pt x="371475" y="92142"/>
                          <a:pt x="333375" y="26419"/>
                          <a:pt x="209550" y="5464"/>
                        </a:cubicBezTo>
                        <a:close/>
                        <a:moveTo>
                          <a:pt x="185738" y="123574"/>
                        </a:moveTo>
                        <a:cubicBezTo>
                          <a:pt x="174308" y="122621"/>
                          <a:pt x="163830" y="120717"/>
                          <a:pt x="152400" y="118811"/>
                        </a:cubicBezTo>
                        <a:cubicBezTo>
                          <a:pt x="80010" y="106429"/>
                          <a:pt x="29527" y="81664"/>
                          <a:pt x="14288" y="73092"/>
                        </a:cubicBezTo>
                        <a:cubicBezTo>
                          <a:pt x="22860" y="55946"/>
                          <a:pt x="61913" y="2606"/>
                          <a:pt x="180022" y="14036"/>
                        </a:cubicBezTo>
                        <a:cubicBezTo>
                          <a:pt x="189547" y="14989"/>
                          <a:pt x="199072" y="15941"/>
                          <a:pt x="207645" y="17846"/>
                        </a:cubicBezTo>
                        <a:cubicBezTo>
                          <a:pt x="303847" y="34039"/>
                          <a:pt x="345758" y="79759"/>
                          <a:pt x="358140" y="94999"/>
                        </a:cubicBezTo>
                        <a:cubicBezTo>
                          <a:pt x="338138" y="105476"/>
                          <a:pt x="271463" y="132146"/>
                          <a:pt x="185738" y="123574"/>
                        </a:cubicBezTo>
                        <a:close/>
                      </a:path>
                    </a:pathLst>
                  </a:custGeom>
                  <a:solidFill>
                    <a:srgbClr val="D37F7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84" name="Graphic 707">
                  <a:extLst>
                    <a:ext uri="{FF2B5EF4-FFF2-40B4-BE49-F238E27FC236}">
                      <a16:creationId xmlns:a16="http://schemas.microsoft.com/office/drawing/2014/main" id="{9EC00FFC-90F2-4846-9893-8B07B851EEA1}"/>
                    </a:ext>
                  </a:extLst>
                </p:cNvPr>
                <p:cNvGrpSpPr/>
                <p:nvPr/>
              </p:nvGrpSpPr>
              <p:grpSpPr>
                <a:xfrm>
                  <a:off x="4488982" y="3890535"/>
                  <a:ext cx="63778" cy="53627"/>
                  <a:chOff x="4488982" y="3890535"/>
                  <a:chExt cx="63778" cy="53627"/>
                </a:xfrm>
              </p:grpSpPr>
              <p:sp>
                <p:nvSpPr>
                  <p:cNvPr id="491" name="Freeform: Shape 490">
                    <a:extLst>
                      <a:ext uri="{FF2B5EF4-FFF2-40B4-BE49-F238E27FC236}">
                        <a16:creationId xmlns:a16="http://schemas.microsoft.com/office/drawing/2014/main" id="{3265EC18-7B0F-4BA9-AF13-5805F339F960}"/>
                      </a:ext>
                    </a:extLst>
                  </p:cNvPr>
                  <p:cNvSpPr/>
                  <p:nvPr/>
                </p:nvSpPr>
                <p:spPr>
                  <a:xfrm>
                    <a:off x="4496602" y="3896072"/>
                    <a:ext cx="49825" cy="41423"/>
                  </a:xfrm>
                  <a:custGeom>
                    <a:avLst/>
                    <a:gdLst>
                      <a:gd name="connsiteX0" fmla="*/ 33338 w 49825"/>
                      <a:gd name="connsiteY0" fmla="*/ 466 h 41423"/>
                      <a:gd name="connsiteX1" fmla="*/ 0 w 49825"/>
                      <a:gd name="connsiteY1" fmla="*/ 29041 h 41423"/>
                      <a:gd name="connsiteX2" fmla="*/ 21908 w 49825"/>
                      <a:gd name="connsiteY2" fmla="*/ 36661 h 41423"/>
                      <a:gd name="connsiteX3" fmla="*/ 47625 w 49825"/>
                      <a:gd name="connsiteY3" fmla="*/ 41423 h 41423"/>
                      <a:gd name="connsiteX4" fmla="*/ 33338 w 49825"/>
                      <a:gd name="connsiteY4" fmla="*/ 466 h 414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825" h="41423">
                        <a:moveTo>
                          <a:pt x="33338" y="466"/>
                        </a:moveTo>
                        <a:cubicBezTo>
                          <a:pt x="12383" y="-4297"/>
                          <a:pt x="0" y="29041"/>
                          <a:pt x="0" y="29041"/>
                        </a:cubicBezTo>
                        <a:cubicBezTo>
                          <a:pt x="0" y="29041"/>
                          <a:pt x="16192" y="35708"/>
                          <a:pt x="21908" y="36661"/>
                        </a:cubicBezTo>
                        <a:cubicBezTo>
                          <a:pt x="40005" y="39518"/>
                          <a:pt x="47625" y="41423"/>
                          <a:pt x="47625" y="41423"/>
                        </a:cubicBezTo>
                        <a:cubicBezTo>
                          <a:pt x="47625" y="41423"/>
                          <a:pt x="58102" y="6181"/>
                          <a:pt x="33338" y="46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92" name="Freeform: Shape 491">
                    <a:extLst>
                      <a:ext uri="{FF2B5EF4-FFF2-40B4-BE49-F238E27FC236}">
                        <a16:creationId xmlns:a16="http://schemas.microsoft.com/office/drawing/2014/main" id="{961666D1-DE2F-4F82-ADB9-AF9682D9B9E3}"/>
                      </a:ext>
                    </a:extLst>
                  </p:cNvPr>
                  <p:cNvSpPr/>
                  <p:nvPr/>
                </p:nvSpPr>
                <p:spPr>
                  <a:xfrm>
                    <a:off x="4488982" y="3890535"/>
                    <a:ext cx="63778" cy="53627"/>
                  </a:xfrm>
                  <a:custGeom>
                    <a:avLst/>
                    <a:gdLst>
                      <a:gd name="connsiteX0" fmla="*/ 42863 w 63778"/>
                      <a:gd name="connsiteY0" fmla="*/ 288 h 53627"/>
                      <a:gd name="connsiteX1" fmla="*/ 40958 w 63778"/>
                      <a:gd name="connsiteY1" fmla="*/ 288 h 53627"/>
                      <a:gd name="connsiteX2" fmla="*/ 1905 w 63778"/>
                      <a:gd name="connsiteY2" fmla="*/ 32673 h 53627"/>
                      <a:gd name="connsiteX3" fmla="*/ 0 w 63778"/>
                      <a:gd name="connsiteY3" fmla="*/ 38388 h 53627"/>
                      <a:gd name="connsiteX4" fmla="*/ 5715 w 63778"/>
                      <a:gd name="connsiteY4" fmla="*/ 40293 h 53627"/>
                      <a:gd name="connsiteX5" fmla="*/ 28575 w 63778"/>
                      <a:gd name="connsiteY5" fmla="*/ 47913 h 53627"/>
                      <a:gd name="connsiteX6" fmla="*/ 54292 w 63778"/>
                      <a:gd name="connsiteY6" fmla="*/ 52675 h 53627"/>
                      <a:gd name="connsiteX7" fmla="*/ 60008 w 63778"/>
                      <a:gd name="connsiteY7" fmla="*/ 53628 h 53627"/>
                      <a:gd name="connsiteX8" fmla="*/ 61913 w 63778"/>
                      <a:gd name="connsiteY8" fmla="*/ 47913 h 53627"/>
                      <a:gd name="connsiteX9" fmla="*/ 59055 w 63778"/>
                      <a:gd name="connsiteY9" fmla="*/ 11718 h 53627"/>
                      <a:gd name="connsiteX10" fmla="*/ 42863 w 63778"/>
                      <a:gd name="connsiteY10" fmla="*/ 288 h 53627"/>
                      <a:gd name="connsiteX11" fmla="*/ 55245 w 63778"/>
                      <a:gd name="connsiteY11" fmla="*/ 46960 h 53627"/>
                      <a:gd name="connsiteX12" fmla="*/ 29528 w 63778"/>
                      <a:gd name="connsiteY12" fmla="*/ 42198 h 53627"/>
                      <a:gd name="connsiteX13" fmla="*/ 7620 w 63778"/>
                      <a:gd name="connsiteY13" fmla="*/ 34578 h 53627"/>
                      <a:gd name="connsiteX14" fmla="*/ 40005 w 63778"/>
                      <a:gd name="connsiteY14" fmla="*/ 6003 h 53627"/>
                      <a:gd name="connsiteX15" fmla="*/ 40958 w 63778"/>
                      <a:gd name="connsiteY15" fmla="*/ 6003 h 53627"/>
                      <a:gd name="connsiteX16" fmla="*/ 55245 w 63778"/>
                      <a:gd name="connsiteY16" fmla="*/ 46960 h 53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63778" h="53627">
                        <a:moveTo>
                          <a:pt x="42863" y="288"/>
                        </a:moveTo>
                        <a:cubicBezTo>
                          <a:pt x="41910" y="288"/>
                          <a:pt x="41910" y="288"/>
                          <a:pt x="40958" y="288"/>
                        </a:cubicBezTo>
                        <a:cubicBezTo>
                          <a:pt x="16192" y="-3522"/>
                          <a:pt x="2858" y="31720"/>
                          <a:pt x="1905" y="32673"/>
                        </a:cubicBezTo>
                        <a:lnTo>
                          <a:pt x="0" y="38388"/>
                        </a:lnTo>
                        <a:lnTo>
                          <a:pt x="5715" y="40293"/>
                        </a:lnTo>
                        <a:cubicBezTo>
                          <a:pt x="7620" y="41245"/>
                          <a:pt x="21908" y="46960"/>
                          <a:pt x="28575" y="47913"/>
                        </a:cubicBezTo>
                        <a:cubicBezTo>
                          <a:pt x="46672" y="50770"/>
                          <a:pt x="54292" y="52675"/>
                          <a:pt x="54292" y="52675"/>
                        </a:cubicBezTo>
                        <a:lnTo>
                          <a:pt x="60008" y="53628"/>
                        </a:lnTo>
                        <a:lnTo>
                          <a:pt x="61913" y="47913"/>
                        </a:lnTo>
                        <a:cubicBezTo>
                          <a:pt x="61913" y="46960"/>
                          <a:pt x="67628" y="26005"/>
                          <a:pt x="59055" y="11718"/>
                        </a:cubicBezTo>
                        <a:cubicBezTo>
                          <a:pt x="55245" y="6003"/>
                          <a:pt x="49530" y="2193"/>
                          <a:pt x="42863" y="288"/>
                        </a:cubicBezTo>
                        <a:close/>
                        <a:moveTo>
                          <a:pt x="55245" y="46960"/>
                        </a:moveTo>
                        <a:cubicBezTo>
                          <a:pt x="55245" y="46960"/>
                          <a:pt x="47625" y="45055"/>
                          <a:pt x="29528" y="42198"/>
                        </a:cubicBezTo>
                        <a:cubicBezTo>
                          <a:pt x="23813" y="41245"/>
                          <a:pt x="7620" y="34578"/>
                          <a:pt x="7620" y="34578"/>
                        </a:cubicBezTo>
                        <a:cubicBezTo>
                          <a:pt x="7620" y="34578"/>
                          <a:pt x="19050" y="3145"/>
                          <a:pt x="40005" y="6003"/>
                        </a:cubicBezTo>
                        <a:cubicBezTo>
                          <a:pt x="40005" y="6003"/>
                          <a:pt x="40958" y="6003"/>
                          <a:pt x="40958" y="6003"/>
                        </a:cubicBezTo>
                        <a:cubicBezTo>
                          <a:pt x="65722" y="11718"/>
                          <a:pt x="55245" y="46960"/>
                          <a:pt x="55245" y="46960"/>
                        </a:cubicBezTo>
                        <a:close/>
                      </a:path>
                    </a:pathLst>
                  </a:custGeom>
                  <a:solidFill>
                    <a:srgbClr val="D37F7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85" name="Graphic 707">
                  <a:extLst>
                    <a:ext uri="{FF2B5EF4-FFF2-40B4-BE49-F238E27FC236}">
                      <a16:creationId xmlns:a16="http://schemas.microsoft.com/office/drawing/2014/main" id="{79FD321B-905C-4282-A441-FF05B4430133}"/>
                    </a:ext>
                  </a:extLst>
                </p:cNvPr>
                <p:cNvGrpSpPr/>
                <p:nvPr/>
              </p:nvGrpSpPr>
              <p:grpSpPr>
                <a:xfrm>
                  <a:off x="4588995" y="3903206"/>
                  <a:ext cx="68579" cy="47625"/>
                  <a:chOff x="4588995" y="3903206"/>
                  <a:chExt cx="68579" cy="47625"/>
                </a:xfrm>
              </p:grpSpPr>
              <p:sp>
                <p:nvSpPr>
                  <p:cNvPr id="488" name="Freeform: Shape 487">
                    <a:extLst>
                      <a:ext uri="{FF2B5EF4-FFF2-40B4-BE49-F238E27FC236}">
                        <a16:creationId xmlns:a16="http://schemas.microsoft.com/office/drawing/2014/main" id="{10AAE2E3-E05C-40E0-9737-9CC717F85758}"/>
                      </a:ext>
                    </a:extLst>
                  </p:cNvPr>
                  <p:cNvSpPr/>
                  <p:nvPr/>
                </p:nvSpPr>
                <p:spPr>
                  <a:xfrm>
                    <a:off x="4596615" y="3908848"/>
                    <a:ext cx="54292" cy="35315"/>
                  </a:xfrm>
                  <a:custGeom>
                    <a:avLst/>
                    <a:gdLst>
                      <a:gd name="connsiteX0" fmla="*/ 25717 w 54292"/>
                      <a:gd name="connsiteY0" fmla="*/ 73 h 35315"/>
                      <a:gd name="connsiteX1" fmla="*/ 0 w 54292"/>
                      <a:gd name="connsiteY1" fmla="*/ 34363 h 35315"/>
                      <a:gd name="connsiteX2" fmla="*/ 26670 w 54292"/>
                      <a:gd name="connsiteY2" fmla="*/ 35315 h 35315"/>
                      <a:gd name="connsiteX3" fmla="*/ 54292 w 54292"/>
                      <a:gd name="connsiteY3" fmla="*/ 34363 h 35315"/>
                      <a:gd name="connsiteX4" fmla="*/ 25717 w 54292"/>
                      <a:gd name="connsiteY4" fmla="*/ 73 h 353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292" h="35315">
                        <a:moveTo>
                          <a:pt x="25717" y="73"/>
                        </a:moveTo>
                        <a:cubicBezTo>
                          <a:pt x="952" y="1978"/>
                          <a:pt x="0" y="34363"/>
                          <a:pt x="0" y="34363"/>
                        </a:cubicBezTo>
                        <a:cubicBezTo>
                          <a:pt x="0" y="34363"/>
                          <a:pt x="20002" y="35315"/>
                          <a:pt x="26670" y="35315"/>
                        </a:cubicBezTo>
                        <a:cubicBezTo>
                          <a:pt x="33338" y="35315"/>
                          <a:pt x="54292" y="34363"/>
                          <a:pt x="54292" y="34363"/>
                        </a:cubicBezTo>
                        <a:cubicBezTo>
                          <a:pt x="54292" y="34363"/>
                          <a:pt x="50483" y="-1832"/>
                          <a:pt x="25717" y="7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89" name="Freeform: Shape 488">
                    <a:extLst>
                      <a:ext uri="{FF2B5EF4-FFF2-40B4-BE49-F238E27FC236}">
                        <a16:creationId xmlns:a16="http://schemas.microsoft.com/office/drawing/2014/main" id="{C13B7DD4-6D27-49CA-B4B8-5C9AC7F684AE}"/>
                      </a:ext>
                    </a:extLst>
                  </p:cNvPr>
                  <p:cNvSpPr/>
                  <p:nvPr/>
                </p:nvSpPr>
                <p:spPr>
                  <a:xfrm>
                    <a:off x="4588995" y="3903206"/>
                    <a:ext cx="68579" cy="47625"/>
                  </a:xfrm>
                  <a:custGeom>
                    <a:avLst/>
                    <a:gdLst>
                      <a:gd name="connsiteX0" fmla="*/ 39053 w 68579"/>
                      <a:gd name="connsiteY0" fmla="*/ 0 h 47625"/>
                      <a:gd name="connsiteX1" fmla="*/ 32385 w 68579"/>
                      <a:gd name="connsiteY1" fmla="*/ 0 h 47625"/>
                      <a:gd name="connsiteX2" fmla="*/ 0 w 68579"/>
                      <a:gd name="connsiteY2" fmla="*/ 40005 h 47625"/>
                      <a:gd name="connsiteX3" fmla="*/ 0 w 68579"/>
                      <a:gd name="connsiteY3" fmla="*/ 46673 h 47625"/>
                      <a:gd name="connsiteX4" fmla="*/ 6667 w 68579"/>
                      <a:gd name="connsiteY4" fmla="*/ 46673 h 47625"/>
                      <a:gd name="connsiteX5" fmla="*/ 34290 w 68579"/>
                      <a:gd name="connsiteY5" fmla="*/ 47625 h 47625"/>
                      <a:gd name="connsiteX6" fmla="*/ 61913 w 68579"/>
                      <a:gd name="connsiteY6" fmla="*/ 46673 h 47625"/>
                      <a:gd name="connsiteX7" fmla="*/ 68580 w 68579"/>
                      <a:gd name="connsiteY7" fmla="*/ 46673 h 47625"/>
                      <a:gd name="connsiteX8" fmla="*/ 67628 w 68579"/>
                      <a:gd name="connsiteY8" fmla="*/ 40005 h 47625"/>
                      <a:gd name="connsiteX9" fmla="*/ 39053 w 68579"/>
                      <a:gd name="connsiteY9" fmla="*/ 0 h 47625"/>
                      <a:gd name="connsiteX10" fmla="*/ 34290 w 68579"/>
                      <a:gd name="connsiteY10" fmla="*/ 40957 h 47625"/>
                      <a:gd name="connsiteX11" fmla="*/ 7620 w 68579"/>
                      <a:gd name="connsiteY11" fmla="*/ 40005 h 47625"/>
                      <a:gd name="connsiteX12" fmla="*/ 33338 w 68579"/>
                      <a:gd name="connsiteY12" fmla="*/ 5715 h 47625"/>
                      <a:gd name="connsiteX13" fmla="*/ 39053 w 68579"/>
                      <a:gd name="connsiteY13" fmla="*/ 5715 h 47625"/>
                      <a:gd name="connsiteX14" fmla="*/ 61913 w 68579"/>
                      <a:gd name="connsiteY14" fmla="*/ 39052 h 47625"/>
                      <a:gd name="connsiteX15" fmla="*/ 34290 w 68579"/>
                      <a:gd name="connsiteY15" fmla="*/ 40957 h 47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8579" h="47625">
                        <a:moveTo>
                          <a:pt x="39053" y="0"/>
                        </a:moveTo>
                        <a:cubicBezTo>
                          <a:pt x="37147" y="0"/>
                          <a:pt x="34290" y="0"/>
                          <a:pt x="32385" y="0"/>
                        </a:cubicBezTo>
                        <a:cubicBezTo>
                          <a:pt x="8572" y="1905"/>
                          <a:pt x="953" y="26670"/>
                          <a:pt x="0" y="40005"/>
                        </a:cubicBezTo>
                        <a:lnTo>
                          <a:pt x="0" y="46673"/>
                        </a:lnTo>
                        <a:lnTo>
                          <a:pt x="6667" y="46673"/>
                        </a:lnTo>
                        <a:cubicBezTo>
                          <a:pt x="7620" y="46673"/>
                          <a:pt x="26670" y="47625"/>
                          <a:pt x="34290" y="47625"/>
                        </a:cubicBezTo>
                        <a:cubicBezTo>
                          <a:pt x="40958" y="47625"/>
                          <a:pt x="60960" y="46673"/>
                          <a:pt x="61913" y="46673"/>
                        </a:cubicBezTo>
                        <a:lnTo>
                          <a:pt x="68580" y="46673"/>
                        </a:lnTo>
                        <a:lnTo>
                          <a:pt x="67628" y="40005"/>
                        </a:lnTo>
                        <a:cubicBezTo>
                          <a:pt x="67628" y="37148"/>
                          <a:pt x="63817" y="3810"/>
                          <a:pt x="39053" y="0"/>
                        </a:cubicBezTo>
                        <a:close/>
                        <a:moveTo>
                          <a:pt x="34290" y="40957"/>
                        </a:moveTo>
                        <a:cubicBezTo>
                          <a:pt x="27622" y="40957"/>
                          <a:pt x="7620" y="40005"/>
                          <a:pt x="7620" y="40005"/>
                        </a:cubicBezTo>
                        <a:cubicBezTo>
                          <a:pt x="7620" y="40005"/>
                          <a:pt x="8572" y="7620"/>
                          <a:pt x="33338" y="5715"/>
                        </a:cubicBezTo>
                        <a:cubicBezTo>
                          <a:pt x="35242" y="5715"/>
                          <a:pt x="37147" y="5715"/>
                          <a:pt x="39053" y="5715"/>
                        </a:cubicBezTo>
                        <a:cubicBezTo>
                          <a:pt x="59055" y="9525"/>
                          <a:pt x="61913" y="39052"/>
                          <a:pt x="61913" y="39052"/>
                        </a:cubicBezTo>
                        <a:cubicBezTo>
                          <a:pt x="61913" y="39052"/>
                          <a:pt x="40958" y="40957"/>
                          <a:pt x="34290" y="40957"/>
                        </a:cubicBezTo>
                        <a:close/>
                      </a:path>
                    </a:pathLst>
                  </a:custGeom>
                  <a:solidFill>
                    <a:srgbClr val="D37F7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90" name="Freeform: Shape 489">
                    <a:extLst>
                      <a:ext uri="{FF2B5EF4-FFF2-40B4-BE49-F238E27FC236}">
                        <a16:creationId xmlns:a16="http://schemas.microsoft.com/office/drawing/2014/main" id="{0C9494A4-02CD-40BE-A0F6-347B31308E22}"/>
                      </a:ext>
                    </a:extLst>
                  </p:cNvPr>
                  <p:cNvSpPr/>
                  <p:nvPr/>
                </p:nvSpPr>
                <p:spPr>
                  <a:xfrm>
                    <a:off x="4628047" y="3903206"/>
                    <a:ext cx="9525" cy="9525"/>
                  </a:xfrm>
                  <a:custGeom>
                    <a:avLst/>
                    <a:gdLst>
                      <a:gd name="connsiteX0" fmla="*/ 0 w 9525"/>
                      <a:gd name="connsiteY0" fmla="*/ 0 h 9525"/>
                      <a:gd name="connsiteX1" fmla="*/ 0 w 9525"/>
                      <a:gd name="connsiteY1" fmla="*/ 0 h 9525"/>
                      <a:gd name="connsiteX2" fmla="*/ 0 w 9525"/>
                      <a:gd name="connsiteY2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9525" h="9525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D37F7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486" name="Freeform: Shape 485">
                  <a:extLst>
                    <a:ext uri="{FF2B5EF4-FFF2-40B4-BE49-F238E27FC236}">
                      <a16:creationId xmlns:a16="http://schemas.microsoft.com/office/drawing/2014/main" id="{54E02D53-0D00-415E-8AC9-6F3D63A2FC70}"/>
                    </a:ext>
                  </a:extLst>
                </p:cNvPr>
                <p:cNvSpPr/>
                <p:nvPr/>
              </p:nvSpPr>
              <p:spPr>
                <a:xfrm>
                  <a:off x="4304201" y="3691092"/>
                  <a:ext cx="575512" cy="266102"/>
                </a:xfrm>
                <a:custGeom>
                  <a:avLst/>
                  <a:gdLst>
                    <a:gd name="connsiteX0" fmla="*/ 512441 w 575512"/>
                    <a:gd name="connsiteY0" fmla="*/ 33044 h 266102"/>
                    <a:gd name="connsiteX1" fmla="*/ 512441 w 575512"/>
                    <a:gd name="connsiteY1" fmla="*/ 33044 h 266102"/>
                    <a:gd name="connsiteX2" fmla="*/ 452434 w 575512"/>
                    <a:gd name="connsiteY2" fmla="*/ 35901 h 266102"/>
                    <a:gd name="connsiteX3" fmla="*/ 210498 w 575512"/>
                    <a:gd name="connsiteY3" fmla="*/ 34949 h 266102"/>
                    <a:gd name="connsiteX4" fmla="*/ 110486 w 575512"/>
                    <a:gd name="connsiteY4" fmla="*/ 10184 h 266102"/>
                    <a:gd name="connsiteX5" fmla="*/ 78101 w 575512"/>
                    <a:gd name="connsiteY5" fmla="*/ 1611 h 266102"/>
                    <a:gd name="connsiteX6" fmla="*/ 21904 w 575512"/>
                    <a:gd name="connsiteY6" fmla="*/ 11136 h 266102"/>
                    <a:gd name="connsiteX7" fmla="*/ 948 w 575512"/>
                    <a:gd name="connsiteY7" fmla="*/ 51141 h 266102"/>
                    <a:gd name="connsiteX8" fmla="*/ 83816 w 575512"/>
                    <a:gd name="connsiteY8" fmla="*/ 197826 h 266102"/>
                    <a:gd name="connsiteX9" fmla="*/ 259076 w 575512"/>
                    <a:gd name="connsiteY9" fmla="*/ 260691 h 266102"/>
                    <a:gd name="connsiteX10" fmla="*/ 263839 w 575512"/>
                    <a:gd name="connsiteY10" fmla="*/ 261644 h 266102"/>
                    <a:gd name="connsiteX11" fmla="*/ 532444 w 575512"/>
                    <a:gd name="connsiteY11" fmla="*/ 195921 h 266102"/>
                    <a:gd name="connsiteX12" fmla="*/ 572449 w 575512"/>
                    <a:gd name="connsiteY12" fmla="*/ 85431 h 266102"/>
                    <a:gd name="connsiteX13" fmla="*/ 512441 w 575512"/>
                    <a:gd name="connsiteY13" fmla="*/ 33044 h 266102"/>
                    <a:gd name="connsiteX14" fmla="*/ 524824 w 575512"/>
                    <a:gd name="connsiteY14" fmla="*/ 186396 h 266102"/>
                    <a:gd name="connsiteX15" fmla="*/ 266696 w 575512"/>
                    <a:gd name="connsiteY15" fmla="*/ 249261 h 266102"/>
                    <a:gd name="connsiteX16" fmla="*/ 261934 w 575512"/>
                    <a:gd name="connsiteY16" fmla="*/ 248309 h 266102"/>
                    <a:gd name="connsiteX17" fmla="*/ 14284 w 575512"/>
                    <a:gd name="connsiteY17" fmla="*/ 53046 h 266102"/>
                    <a:gd name="connsiteX18" fmla="*/ 76196 w 575512"/>
                    <a:gd name="connsiteY18" fmla="*/ 14946 h 266102"/>
                    <a:gd name="connsiteX19" fmla="*/ 106676 w 575512"/>
                    <a:gd name="connsiteY19" fmla="*/ 23519 h 266102"/>
                    <a:gd name="connsiteX20" fmla="*/ 208594 w 575512"/>
                    <a:gd name="connsiteY20" fmla="*/ 48284 h 266102"/>
                    <a:gd name="connsiteX21" fmla="*/ 455291 w 575512"/>
                    <a:gd name="connsiteY21" fmla="*/ 49236 h 266102"/>
                    <a:gd name="connsiteX22" fmla="*/ 510536 w 575512"/>
                    <a:gd name="connsiteY22" fmla="*/ 46379 h 266102"/>
                    <a:gd name="connsiteX23" fmla="*/ 524824 w 575512"/>
                    <a:gd name="connsiteY23" fmla="*/ 186396 h 2661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575512" h="266102">
                      <a:moveTo>
                        <a:pt x="512441" y="33044"/>
                      </a:moveTo>
                      <a:lnTo>
                        <a:pt x="512441" y="33044"/>
                      </a:lnTo>
                      <a:cubicBezTo>
                        <a:pt x="495296" y="30186"/>
                        <a:pt x="475294" y="31139"/>
                        <a:pt x="452434" y="35901"/>
                      </a:cubicBezTo>
                      <a:cubicBezTo>
                        <a:pt x="358136" y="54951"/>
                        <a:pt x="260028" y="43521"/>
                        <a:pt x="210498" y="34949"/>
                      </a:cubicBezTo>
                      <a:cubicBezTo>
                        <a:pt x="173351" y="28281"/>
                        <a:pt x="138109" y="19709"/>
                        <a:pt x="110486" y="10184"/>
                      </a:cubicBezTo>
                      <a:cubicBezTo>
                        <a:pt x="99056" y="6374"/>
                        <a:pt x="87626" y="3516"/>
                        <a:pt x="78101" y="1611"/>
                      </a:cubicBezTo>
                      <a:cubicBezTo>
                        <a:pt x="54289" y="-2199"/>
                        <a:pt x="35239" y="659"/>
                        <a:pt x="21904" y="11136"/>
                      </a:cubicBezTo>
                      <a:cubicBezTo>
                        <a:pt x="10473" y="19709"/>
                        <a:pt x="3806" y="33996"/>
                        <a:pt x="948" y="51141"/>
                      </a:cubicBezTo>
                      <a:cubicBezTo>
                        <a:pt x="-5719" y="108291"/>
                        <a:pt x="22856" y="158774"/>
                        <a:pt x="83816" y="197826"/>
                      </a:cubicBezTo>
                      <a:cubicBezTo>
                        <a:pt x="144776" y="236879"/>
                        <a:pt x="220023" y="254024"/>
                        <a:pt x="259076" y="260691"/>
                      </a:cubicBezTo>
                      <a:cubicBezTo>
                        <a:pt x="260981" y="260691"/>
                        <a:pt x="261934" y="261644"/>
                        <a:pt x="263839" y="261644"/>
                      </a:cubicBezTo>
                      <a:cubicBezTo>
                        <a:pt x="375281" y="279741"/>
                        <a:pt x="481009" y="239736"/>
                        <a:pt x="532444" y="195921"/>
                      </a:cubicBezTo>
                      <a:cubicBezTo>
                        <a:pt x="565781" y="167346"/>
                        <a:pt x="582926" y="120674"/>
                        <a:pt x="572449" y="85431"/>
                      </a:cubicBezTo>
                      <a:cubicBezTo>
                        <a:pt x="565781" y="56856"/>
                        <a:pt x="543874" y="38759"/>
                        <a:pt x="512441" y="33044"/>
                      </a:cubicBezTo>
                      <a:close/>
                      <a:moveTo>
                        <a:pt x="524824" y="186396"/>
                      </a:moveTo>
                      <a:cubicBezTo>
                        <a:pt x="479103" y="225449"/>
                        <a:pt x="378139" y="266406"/>
                        <a:pt x="266696" y="249261"/>
                      </a:cubicBezTo>
                      <a:cubicBezTo>
                        <a:pt x="264791" y="249261"/>
                        <a:pt x="263839" y="248309"/>
                        <a:pt x="261934" y="248309"/>
                      </a:cubicBezTo>
                      <a:cubicBezTo>
                        <a:pt x="150491" y="229259"/>
                        <a:pt x="948" y="170204"/>
                        <a:pt x="14284" y="53046"/>
                      </a:cubicBezTo>
                      <a:cubicBezTo>
                        <a:pt x="17141" y="28281"/>
                        <a:pt x="32381" y="7326"/>
                        <a:pt x="76196" y="14946"/>
                      </a:cubicBezTo>
                      <a:cubicBezTo>
                        <a:pt x="84769" y="16851"/>
                        <a:pt x="95246" y="18756"/>
                        <a:pt x="106676" y="23519"/>
                      </a:cubicBezTo>
                      <a:cubicBezTo>
                        <a:pt x="131441" y="32091"/>
                        <a:pt x="166684" y="41616"/>
                        <a:pt x="208594" y="48284"/>
                      </a:cubicBezTo>
                      <a:cubicBezTo>
                        <a:pt x="280984" y="60666"/>
                        <a:pt x="371471" y="65429"/>
                        <a:pt x="455291" y="49236"/>
                      </a:cubicBezTo>
                      <a:cubicBezTo>
                        <a:pt x="477199" y="44474"/>
                        <a:pt x="496249" y="44474"/>
                        <a:pt x="510536" y="46379"/>
                      </a:cubicBezTo>
                      <a:cubicBezTo>
                        <a:pt x="583878" y="57809"/>
                        <a:pt x="573401" y="143534"/>
                        <a:pt x="524824" y="186396"/>
                      </a:cubicBezTo>
                      <a:close/>
                    </a:path>
                  </a:pathLst>
                </a:custGeom>
                <a:solidFill>
                  <a:srgbClr val="CCDF4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7" name="Freeform: Shape 486">
                  <a:extLst>
                    <a:ext uri="{FF2B5EF4-FFF2-40B4-BE49-F238E27FC236}">
                      <a16:creationId xmlns:a16="http://schemas.microsoft.com/office/drawing/2014/main" id="{69A37E04-CE5C-4027-932B-9477F2DE2AEE}"/>
                    </a:ext>
                  </a:extLst>
                </p:cNvPr>
                <p:cNvSpPr/>
                <p:nvPr/>
              </p:nvSpPr>
              <p:spPr>
                <a:xfrm>
                  <a:off x="4375448" y="3547222"/>
                  <a:ext cx="106926" cy="69467"/>
                </a:xfrm>
                <a:custGeom>
                  <a:avLst/>
                  <a:gdLst>
                    <a:gd name="connsiteX0" fmla="*/ 63052 w 106926"/>
                    <a:gd name="connsiteY0" fmla="*/ 701 h 69467"/>
                    <a:gd name="connsiteX1" fmla="*/ 187 w 106926"/>
                    <a:gd name="connsiteY1" fmla="*/ 45469 h 69467"/>
                    <a:gd name="connsiteX2" fmla="*/ 187 w 106926"/>
                    <a:gd name="connsiteY2" fmla="*/ 46421 h 69467"/>
                    <a:gd name="connsiteX3" fmla="*/ 4949 w 106926"/>
                    <a:gd name="connsiteY3" fmla="*/ 53089 h 69467"/>
                    <a:gd name="connsiteX4" fmla="*/ 4949 w 106926"/>
                    <a:gd name="connsiteY4" fmla="*/ 53089 h 69467"/>
                    <a:gd name="connsiteX5" fmla="*/ 11617 w 106926"/>
                    <a:gd name="connsiteY5" fmla="*/ 47374 h 69467"/>
                    <a:gd name="connsiteX6" fmla="*/ 11617 w 106926"/>
                    <a:gd name="connsiteY6" fmla="*/ 46421 h 69467"/>
                    <a:gd name="connsiteX7" fmla="*/ 59242 w 106926"/>
                    <a:gd name="connsiteY7" fmla="*/ 12131 h 69467"/>
                    <a:gd name="connsiteX8" fmla="*/ 93532 w 106926"/>
                    <a:gd name="connsiteY8" fmla="*/ 60709 h 69467"/>
                    <a:gd name="connsiteX9" fmla="*/ 93532 w 106926"/>
                    <a:gd name="connsiteY9" fmla="*/ 61661 h 69467"/>
                    <a:gd name="connsiteX10" fmla="*/ 98294 w 106926"/>
                    <a:gd name="connsiteY10" fmla="*/ 69281 h 69467"/>
                    <a:gd name="connsiteX11" fmla="*/ 105914 w 106926"/>
                    <a:gd name="connsiteY11" fmla="*/ 64519 h 69467"/>
                    <a:gd name="connsiteX12" fmla="*/ 105914 w 106926"/>
                    <a:gd name="connsiteY12" fmla="*/ 63566 h 69467"/>
                    <a:gd name="connsiteX13" fmla="*/ 63052 w 106926"/>
                    <a:gd name="connsiteY13" fmla="*/ 701 h 69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6926" h="69467">
                      <a:moveTo>
                        <a:pt x="63052" y="701"/>
                      </a:moveTo>
                      <a:cubicBezTo>
                        <a:pt x="33524" y="-4061"/>
                        <a:pt x="5902" y="15941"/>
                        <a:pt x="187" y="45469"/>
                      </a:cubicBezTo>
                      <a:cubicBezTo>
                        <a:pt x="187" y="45469"/>
                        <a:pt x="187" y="46421"/>
                        <a:pt x="187" y="46421"/>
                      </a:cubicBezTo>
                      <a:cubicBezTo>
                        <a:pt x="-766" y="50231"/>
                        <a:pt x="2092" y="53089"/>
                        <a:pt x="4949" y="53089"/>
                      </a:cubicBezTo>
                      <a:cubicBezTo>
                        <a:pt x="4949" y="53089"/>
                        <a:pt x="4949" y="53089"/>
                        <a:pt x="4949" y="53089"/>
                      </a:cubicBezTo>
                      <a:cubicBezTo>
                        <a:pt x="8759" y="54041"/>
                        <a:pt x="11617" y="51184"/>
                        <a:pt x="11617" y="47374"/>
                      </a:cubicBezTo>
                      <a:cubicBezTo>
                        <a:pt x="11617" y="47374"/>
                        <a:pt x="11617" y="46421"/>
                        <a:pt x="11617" y="46421"/>
                      </a:cubicBezTo>
                      <a:cubicBezTo>
                        <a:pt x="15427" y="23561"/>
                        <a:pt x="37334" y="8321"/>
                        <a:pt x="59242" y="12131"/>
                      </a:cubicBezTo>
                      <a:cubicBezTo>
                        <a:pt x="82102" y="15941"/>
                        <a:pt x="97342" y="37849"/>
                        <a:pt x="93532" y="60709"/>
                      </a:cubicBezTo>
                      <a:cubicBezTo>
                        <a:pt x="93532" y="60709"/>
                        <a:pt x="93532" y="61661"/>
                        <a:pt x="93532" y="61661"/>
                      </a:cubicBezTo>
                      <a:cubicBezTo>
                        <a:pt x="92579" y="65471"/>
                        <a:pt x="95437" y="68329"/>
                        <a:pt x="98294" y="69281"/>
                      </a:cubicBezTo>
                      <a:cubicBezTo>
                        <a:pt x="102104" y="70234"/>
                        <a:pt x="104962" y="67376"/>
                        <a:pt x="105914" y="64519"/>
                      </a:cubicBezTo>
                      <a:cubicBezTo>
                        <a:pt x="105914" y="64519"/>
                        <a:pt x="105914" y="63566"/>
                        <a:pt x="105914" y="63566"/>
                      </a:cubicBezTo>
                      <a:cubicBezTo>
                        <a:pt x="111629" y="34039"/>
                        <a:pt x="92579" y="5464"/>
                        <a:pt x="63052" y="701"/>
                      </a:cubicBezTo>
                      <a:close/>
                    </a:path>
                  </a:pathLst>
                </a:custGeom>
                <a:solidFill>
                  <a:srgbClr val="CCDF4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74" name="Graphic 707">
                <a:extLst>
                  <a:ext uri="{FF2B5EF4-FFF2-40B4-BE49-F238E27FC236}">
                    <a16:creationId xmlns:a16="http://schemas.microsoft.com/office/drawing/2014/main" id="{4316E301-7D5A-4896-BB71-0B09FDF0D859}"/>
                  </a:ext>
                </a:extLst>
              </p:cNvPr>
              <p:cNvGrpSpPr/>
              <p:nvPr/>
            </p:nvGrpSpPr>
            <p:grpSpPr>
              <a:xfrm>
                <a:off x="4697674" y="3524205"/>
                <a:ext cx="152211" cy="152211"/>
                <a:chOff x="4697674" y="3524205"/>
                <a:chExt cx="152211" cy="152211"/>
              </a:xfrm>
            </p:grpSpPr>
            <p:grpSp>
              <p:nvGrpSpPr>
                <p:cNvPr id="475" name="Graphic 707">
                  <a:extLst>
                    <a:ext uri="{FF2B5EF4-FFF2-40B4-BE49-F238E27FC236}">
                      <a16:creationId xmlns:a16="http://schemas.microsoft.com/office/drawing/2014/main" id="{C151D4DF-8924-48E1-AF69-C465F30B7952}"/>
                    </a:ext>
                  </a:extLst>
                </p:cNvPr>
                <p:cNvGrpSpPr/>
                <p:nvPr/>
              </p:nvGrpSpPr>
              <p:grpSpPr>
                <a:xfrm>
                  <a:off x="4697674" y="3524205"/>
                  <a:ext cx="152211" cy="152211"/>
                  <a:chOff x="4697674" y="3524205"/>
                  <a:chExt cx="152211" cy="152211"/>
                </a:xfrm>
              </p:grpSpPr>
              <p:sp>
                <p:nvSpPr>
                  <p:cNvPr id="477" name="Freeform: Shape 476">
                    <a:extLst>
                      <a:ext uri="{FF2B5EF4-FFF2-40B4-BE49-F238E27FC236}">
                        <a16:creationId xmlns:a16="http://schemas.microsoft.com/office/drawing/2014/main" id="{705BEB5A-2492-4D9C-920D-A27087200080}"/>
                      </a:ext>
                    </a:extLst>
                  </p:cNvPr>
                  <p:cNvSpPr/>
                  <p:nvPr/>
                </p:nvSpPr>
                <p:spPr>
                  <a:xfrm>
                    <a:off x="4706378" y="3532909"/>
                    <a:ext cx="134803" cy="134803"/>
                  </a:xfrm>
                  <a:custGeom>
                    <a:avLst/>
                    <a:gdLst>
                      <a:gd name="connsiteX0" fmla="*/ 22634 w 134803"/>
                      <a:gd name="connsiteY0" fmla="*/ 16919 h 134803"/>
                      <a:gd name="connsiteX1" fmla="*/ 16919 w 134803"/>
                      <a:gd name="connsiteY1" fmla="*/ 112169 h 134803"/>
                      <a:gd name="connsiteX2" fmla="*/ 112169 w 134803"/>
                      <a:gd name="connsiteY2" fmla="*/ 117884 h 134803"/>
                      <a:gd name="connsiteX3" fmla="*/ 117884 w 134803"/>
                      <a:gd name="connsiteY3" fmla="*/ 22634 h 134803"/>
                      <a:gd name="connsiteX4" fmla="*/ 22634 w 134803"/>
                      <a:gd name="connsiteY4" fmla="*/ 16919 h 1348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03" h="134803">
                        <a:moveTo>
                          <a:pt x="22634" y="16919"/>
                        </a:moveTo>
                        <a:cubicBezTo>
                          <a:pt x="-4988" y="41684"/>
                          <a:pt x="-7846" y="83594"/>
                          <a:pt x="16919" y="112169"/>
                        </a:cubicBezTo>
                        <a:cubicBezTo>
                          <a:pt x="41684" y="139792"/>
                          <a:pt x="83594" y="142649"/>
                          <a:pt x="112169" y="117884"/>
                        </a:cubicBezTo>
                        <a:cubicBezTo>
                          <a:pt x="139792" y="93119"/>
                          <a:pt x="142649" y="51209"/>
                          <a:pt x="117884" y="22634"/>
                        </a:cubicBezTo>
                        <a:cubicBezTo>
                          <a:pt x="93119" y="-4988"/>
                          <a:pt x="50257" y="-7846"/>
                          <a:pt x="22634" y="1691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78" name="Freeform: Shape 477">
                    <a:extLst>
                      <a:ext uri="{FF2B5EF4-FFF2-40B4-BE49-F238E27FC236}">
                        <a16:creationId xmlns:a16="http://schemas.microsoft.com/office/drawing/2014/main" id="{399B2BA9-3DF9-43B9-94DE-DDE20C0DF71A}"/>
                      </a:ext>
                    </a:extLst>
                  </p:cNvPr>
                  <p:cNvSpPr/>
                  <p:nvPr/>
                </p:nvSpPr>
                <p:spPr>
                  <a:xfrm>
                    <a:off x="4697674" y="3524205"/>
                    <a:ext cx="152211" cy="152211"/>
                  </a:xfrm>
                  <a:custGeom>
                    <a:avLst/>
                    <a:gdLst>
                      <a:gd name="connsiteX0" fmla="*/ 25623 w 152211"/>
                      <a:gd name="connsiteY0" fmla="*/ 18956 h 152211"/>
                      <a:gd name="connsiteX1" fmla="*/ 18956 w 152211"/>
                      <a:gd name="connsiteY1" fmla="*/ 126588 h 152211"/>
                      <a:gd name="connsiteX2" fmla="*/ 126588 w 152211"/>
                      <a:gd name="connsiteY2" fmla="*/ 133256 h 152211"/>
                      <a:gd name="connsiteX3" fmla="*/ 133256 w 152211"/>
                      <a:gd name="connsiteY3" fmla="*/ 25623 h 152211"/>
                      <a:gd name="connsiteX4" fmla="*/ 25623 w 152211"/>
                      <a:gd name="connsiteY4" fmla="*/ 18956 h 152211"/>
                      <a:gd name="connsiteX5" fmla="*/ 119921 w 152211"/>
                      <a:gd name="connsiteY5" fmla="*/ 126588 h 152211"/>
                      <a:gd name="connsiteX6" fmla="*/ 24671 w 152211"/>
                      <a:gd name="connsiteY6" fmla="*/ 120873 h 152211"/>
                      <a:gd name="connsiteX7" fmla="*/ 30386 w 152211"/>
                      <a:gd name="connsiteY7" fmla="*/ 25623 h 152211"/>
                      <a:gd name="connsiteX8" fmla="*/ 125636 w 152211"/>
                      <a:gd name="connsiteY8" fmla="*/ 31338 h 152211"/>
                      <a:gd name="connsiteX9" fmla="*/ 119921 w 152211"/>
                      <a:gd name="connsiteY9" fmla="*/ 126588 h 1522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52211" h="152211">
                        <a:moveTo>
                          <a:pt x="25623" y="18956"/>
                        </a:moveTo>
                        <a:cubicBezTo>
                          <a:pt x="-5809" y="46578"/>
                          <a:pt x="-8667" y="95156"/>
                          <a:pt x="18956" y="126588"/>
                        </a:cubicBezTo>
                        <a:cubicBezTo>
                          <a:pt x="46578" y="158021"/>
                          <a:pt x="95156" y="160878"/>
                          <a:pt x="126588" y="133256"/>
                        </a:cubicBezTo>
                        <a:cubicBezTo>
                          <a:pt x="158021" y="105633"/>
                          <a:pt x="160878" y="57056"/>
                          <a:pt x="133256" y="25623"/>
                        </a:cubicBezTo>
                        <a:cubicBezTo>
                          <a:pt x="104681" y="-5809"/>
                          <a:pt x="57056" y="-8667"/>
                          <a:pt x="25623" y="18956"/>
                        </a:cubicBezTo>
                        <a:close/>
                        <a:moveTo>
                          <a:pt x="119921" y="126588"/>
                        </a:moveTo>
                        <a:cubicBezTo>
                          <a:pt x="92298" y="151353"/>
                          <a:pt x="49436" y="148496"/>
                          <a:pt x="24671" y="120873"/>
                        </a:cubicBezTo>
                        <a:cubicBezTo>
                          <a:pt x="-94" y="93251"/>
                          <a:pt x="2763" y="50388"/>
                          <a:pt x="30386" y="25623"/>
                        </a:cubicBezTo>
                        <a:cubicBezTo>
                          <a:pt x="58008" y="858"/>
                          <a:pt x="100871" y="3716"/>
                          <a:pt x="125636" y="31338"/>
                        </a:cubicBezTo>
                        <a:cubicBezTo>
                          <a:pt x="150401" y="58961"/>
                          <a:pt x="147543" y="101823"/>
                          <a:pt x="119921" y="126588"/>
                        </a:cubicBezTo>
                        <a:close/>
                      </a:path>
                    </a:pathLst>
                  </a:custGeom>
                  <a:solidFill>
                    <a:srgbClr val="CCDF4B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476" name="Freeform: Shape 475">
                  <a:extLst>
                    <a:ext uri="{FF2B5EF4-FFF2-40B4-BE49-F238E27FC236}">
                      <a16:creationId xmlns:a16="http://schemas.microsoft.com/office/drawing/2014/main" id="{0C6E0487-3187-4992-94EB-841E8A05C328}"/>
                    </a:ext>
                  </a:extLst>
                </p:cNvPr>
                <p:cNvSpPr/>
                <p:nvPr/>
              </p:nvSpPr>
              <p:spPr>
                <a:xfrm>
                  <a:off x="4741101" y="3567632"/>
                  <a:ext cx="64403" cy="64403"/>
                </a:xfrm>
                <a:custGeom>
                  <a:avLst/>
                  <a:gdLst>
                    <a:gd name="connsiteX0" fmla="*/ 10771 w 64403"/>
                    <a:gd name="connsiteY0" fmla="*/ 7913 h 64403"/>
                    <a:gd name="connsiteX1" fmla="*/ 7913 w 64403"/>
                    <a:gd name="connsiteY1" fmla="*/ 53633 h 64403"/>
                    <a:gd name="connsiteX2" fmla="*/ 53633 w 64403"/>
                    <a:gd name="connsiteY2" fmla="*/ 56491 h 64403"/>
                    <a:gd name="connsiteX3" fmla="*/ 56490 w 64403"/>
                    <a:gd name="connsiteY3" fmla="*/ 10771 h 64403"/>
                    <a:gd name="connsiteX4" fmla="*/ 10771 w 64403"/>
                    <a:gd name="connsiteY4" fmla="*/ 7913 h 644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403" h="64403">
                      <a:moveTo>
                        <a:pt x="10771" y="7913"/>
                      </a:moveTo>
                      <a:cubicBezTo>
                        <a:pt x="-2564" y="19343"/>
                        <a:pt x="-3517" y="40298"/>
                        <a:pt x="7913" y="53633"/>
                      </a:cubicBezTo>
                      <a:cubicBezTo>
                        <a:pt x="19343" y="66968"/>
                        <a:pt x="40298" y="67921"/>
                        <a:pt x="53633" y="56491"/>
                      </a:cubicBezTo>
                      <a:cubicBezTo>
                        <a:pt x="66968" y="45061"/>
                        <a:pt x="67921" y="24106"/>
                        <a:pt x="56490" y="10771"/>
                      </a:cubicBezTo>
                      <a:cubicBezTo>
                        <a:pt x="45061" y="-2564"/>
                        <a:pt x="24106" y="-3517"/>
                        <a:pt x="10771" y="7913"/>
                      </a:cubicBezTo>
                      <a:close/>
                    </a:path>
                  </a:pathLst>
                </a:custGeom>
                <a:solidFill>
                  <a:srgbClr val="55112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370" name="Graphic 707">
              <a:extLst>
                <a:ext uri="{FF2B5EF4-FFF2-40B4-BE49-F238E27FC236}">
                  <a16:creationId xmlns:a16="http://schemas.microsoft.com/office/drawing/2014/main" id="{A798E16A-BBB1-45E3-89C6-468BD5468C0E}"/>
                </a:ext>
              </a:extLst>
            </p:cNvPr>
            <p:cNvGrpSpPr/>
            <p:nvPr/>
          </p:nvGrpSpPr>
          <p:grpSpPr>
            <a:xfrm>
              <a:off x="4378992" y="5933936"/>
              <a:ext cx="300334" cy="411479"/>
              <a:chOff x="4378992" y="5933936"/>
              <a:chExt cx="300334" cy="411479"/>
            </a:xfrm>
          </p:grpSpPr>
          <p:sp>
            <p:nvSpPr>
              <p:cNvPr id="471" name="Freeform: Shape 470">
                <a:extLst>
                  <a:ext uri="{FF2B5EF4-FFF2-40B4-BE49-F238E27FC236}">
                    <a16:creationId xmlns:a16="http://schemas.microsoft.com/office/drawing/2014/main" id="{B30EB680-4060-45CD-A098-3DB0ECEE1986}"/>
                  </a:ext>
                </a:extLst>
              </p:cNvPr>
              <p:cNvSpPr/>
              <p:nvPr/>
            </p:nvSpPr>
            <p:spPr>
              <a:xfrm>
                <a:off x="4387789" y="5948223"/>
                <a:ext cx="284118" cy="390099"/>
              </a:xfrm>
              <a:custGeom>
                <a:avLst/>
                <a:gdLst>
                  <a:gd name="connsiteX0" fmla="*/ 146913 w 284118"/>
                  <a:gd name="connsiteY0" fmla="*/ 0 h 390099"/>
                  <a:gd name="connsiteX1" fmla="*/ 133578 w 284118"/>
                  <a:gd name="connsiteY1" fmla="*/ 37147 h 390099"/>
                  <a:gd name="connsiteX2" fmla="*/ 67856 w 284118"/>
                  <a:gd name="connsiteY2" fmla="*/ 100965 h 390099"/>
                  <a:gd name="connsiteX3" fmla="*/ 38328 w 284118"/>
                  <a:gd name="connsiteY3" fmla="*/ 111442 h 390099"/>
                  <a:gd name="connsiteX4" fmla="*/ 106908 w 284118"/>
                  <a:gd name="connsiteY4" fmla="*/ 175260 h 390099"/>
                  <a:gd name="connsiteX5" fmla="*/ 24993 w 284118"/>
                  <a:gd name="connsiteY5" fmla="*/ 384810 h 390099"/>
                  <a:gd name="connsiteX6" fmla="*/ 282168 w 284118"/>
                  <a:gd name="connsiteY6" fmla="*/ 148590 h 390099"/>
                  <a:gd name="connsiteX7" fmla="*/ 146913 w 284118"/>
                  <a:gd name="connsiteY7" fmla="*/ 0 h 39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4118" h="390099">
                    <a:moveTo>
                      <a:pt x="146913" y="0"/>
                    </a:moveTo>
                    <a:cubicBezTo>
                      <a:pt x="145961" y="9525"/>
                      <a:pt x="140246" y="25717"/>
                      <a:pt x="133578" y="37147"/>
                    </a:cubicBezTo>
                    <a:cubicBezTo>
                      <a:pt x="119291" y="60960"/>
                      <a:pt x="98336" y="83820"/>
                      <a:pt x="67856" y="100965"/>
                    </a:cubicBezTo>
                    <a:cubicBezTo>
                      <a:pt x="55473" y="107632"/>
                      <a:pt x="38328" y="111442"/>
                      <a:pt x="38328" y="111442"/>
                    </a:cubicBezTo>
                    <a:lnTo>
                      <a:pt x="106908" y="175260"/>
                    </a:lnTo>
                    <a:cubicBezTo>
                      <a:pt x="58331" y="227647"/>
                      <a:pt x="-48349" y="336232"/>
                      <a:pt x="24993" y="384810"/>
                    </a:cubicBezTo>
                    <a:cubicBezTo>
                      <a:pt x="88811" y="426720"/>
                      <a:pt x="306933" y="207645"/>
                      <a:pt x="282168" y="148590"/>
                    </a:cubicBezTo>
                    <a:cubicBezTo>
                      <a:pt x="258356" y="93345"/>
                      <a:pt x="146913" y="0"/>
                      <a:pt x="146913" y="0"/>
                    </a:cubicBezTo>
                    <a:close/>
                  </a:path>
                </a:pathLst>
              </a:custGeom>
              <a:solidFill>
                <a:srgbClr val="E3352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2" name="Freeform: Shape 471">
                <a:extLst>
                  <a:ext uri="{FF2B5EF4-FFF2-40B4-BE49-F238E27FC236}">
                    <a16:creationId xmlns:a16="http://schemas.microsoft.com/office/drawing/2014/main" id="{42175B39-2DC1-40F5-A2BD-6241B7577036}"/>
                  </a:ext>
                </a:extLst>
              </p:cNvPr>
              <p:cNvSpPr/>
              <p:nvPr/>
            </p:nvSpPr>
            <p:spPr>
              <a:xfrm>
                <a:off x="4378992" y="5933936"/>
                <a:ext cx="300334" cy="411479"/>
              </a:xfrm>
              <a:custGeom>
                <a:avLst/>
                <a:gdLst>
                  <a:gd name="connsiteX0" fmla="*/ 160473 w 300334"/>
                  <a:gd name="connsiteY0" fmla="*/ 8572 h 411479"/>
                  <a:gd name="connsiteX1" fmla="*/ 149995 w 300334"/>
                  <a:gd name="connsiteY1" fmla="*/ 0 h 411479"/>
                  <a:gd name="connsiteX2" fmla="*/ 148090 w 300334"/>
                  <a:gd name="connsiteY2" fmla="*/ 13335 h 411479"/>
                  <a:gd name="connsiteX3" fmla="*/ 135707 w 300334"/>
                  <a:gd name="connsiteY3" fmla="*/ 47625 h 411479"/>
                  <a:gd name="connsiteX4" fmla="*/ 72843 w 300334"/>
                  <a:gd name="connsiteY4" fmla="*/ 108585 h 411479"/>
                  <a:gd name="connsiteX5" fmla="*/ 45220 w 300334"/>
                  <a:gd name="connsiteY5" fmla="*/ 118110 h 411479"/>
                  <a:gd name="connsiteX6" fmla="*/ 30932 w 300334"/>
                  <a:gd name="connsiteY6" fmla="*/ 120967 h 411479"/>
                  <a:gd name="connsiteX7" fmla="*/ 41410 w 300334"/>
                  <a:gd name="connsiteY7" fmla="*/ 131445 h 411479"/>
                  <a:gd name="connsiteX8" fmla="*/ 104275 w 300334"/>
                  <a:gd name="connsiteY8" fmla="*/ 189547 h 411479"/>
                  <a:gd name="connsiteX9" fmla="*/ 103323 w 300334"/>
                  <a:gd name="connsiteY9" fmla="*/ 190500 h 411479"/>
                  <a:gd name="connsiteX10" fmla="*/ 452 w 300334"/>
                  <a:gd name="connsiteY10" fmla="*/ 361950 h 411479"/>
                  <a:gd name="connsiteX11" fmla="*/ 29027 w 300334"/>
                  <a:gd name="connsiteY11" fmla="*/ 404813 h 411479"/>
                  <a:gd name="connsiteX12" fmla="*/ 52840 w 300334"/>
                  <a:gd name="connsiteY12" fmla="*/ 411480 h 411479"/>
                  <a:gd name="connsiteX13" fmla="*/ 272868 w 300334"/>
                  <a:gd name="connsiteY13" fmla="*/ 239078 h 411479"/>
                  <a:gd name="connsiteX14" fmla="*/ 297632 w 300334"/>
                  <a:gd name="connsiteY14" fmla="*/ 159067 h 411479"/>
                  <a:gd name="connsiteX15" fmla="*/ 160473 w 300334"/>
                  <a:gd name="connsiteY15" fmla="*/ 8572 h 411479"/>
                  <a:gd name="connsiteX16" fmla="*/ 52840 w 300334"/>
                  <a:gd name="connsiteY16" fmla="*/ 402907 h 411479"/>
                  <a:gd name="connsiteX17" fmla="*/ 32837 w 300334"/>
                  <a:gd name="connsiteY17" fmla="*/ 397192 h 411479"/>
                  <a:gd name="connsiteX18" fmla="*/ 114752 w 300334"/>
                  <a:gd name="connsiteY18" fmla="*/ 187642 h 411479"/>
                  <a:gd name="connsiteX19" fmla="*/ 46172 w 300334"/>
                  <a:gd name="connsiteY19" fmla="*/ 123825 h 411479"/>
                  <a:gd name="connsiteX20" fmla="*/ 75700 w 300334"/>
                  <a:gd name="connsiteY20" fmla="*/ 113347 h 411479"/>
                  <a:gd name="connsiteX21" fmla="*/ 141423 w 300334"/>
                  <a:gd name="connsiteY21" fmla="*/ 49530 h 411479"/>
                  <a:gd name="connsiteX22" fmla="*/ 154757 w 300334"/>
                  <a:gd name="connsiteY22" fmla="*/ 12382 h 411479"/>
                  <a:gd name="connsiteX23" fmla="*/ 289060 w 300334"/>
                  <a:gd name="connsiteY23" fmla="*/ 160020 h 411479"/>
                  <a:gd name="connsiteX24" fmla="*/ 52840 w 300334"/>
                  <a:gd name="connsiteY24" fmla="*/ 402907 h 411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00334" h="411479">
                    <a:moveTo>
                      <a:pt x="160473" y="8572"/>
                    </a:moveTo>
                    <a:lnTo>
                      <a:pt x="149995" y="0"/>
                    </a:lnTo>
                    <a:lnTo>
                      <a:pt x="148090" y="13335"/>
                    </a:lnTo>
                    <a:cubicBezTo>
                      <a:pt x="147137" y="21907"/>
                      <a:pt x="142375" y="36195"/>
                      <a:pt x="135707" y="47625"/>
                    </a:cubicBezTo>
                    <a:cubicBezTo>
                      <a:pt x="119515" y="75247"/>
                      <a:pt x="98560" y="94297"/>
                      <a:pt x="72843" y="108585"/>
                    </a:cubicBezTo>
                    <a:cubicBezTo>
                      <a:pt x="61412" y="114300"/>
                      <a:pt x="45220" y="118110"/>
                      <a:pt x="45220" y="118110"/>
                    </a:cubicBezTo>
                    <a:lnTo>
                      <a:pt x="30932" y="120967"/>
                    </a:lnTo>
                    <a:lnTo>
                      <a:pt x="41410" y="131445"/>
                    </a:lnTo>
                    <a:lnTo>
                      <a:pt x="104275" y="189547"/>
                    </a:lnTo>
                    <a:lnTo>
                      <a:pt x="103323" y="190500"/>
                    </a:lnTo>
                    <a:cubicBezTo>
                      <a:pt x="62365" y="234315"/>
                      <a:pt x="-6215" y="306705"/>
                      <a:pt x="452" y="361950"/>
                    </a:cubicBezTo>
                    <a:cubicBezTo>
                      <a:pt x="2357" y="380047"/>
                      <a:pt x="11882" y="394335"/>
                      <a:pt x="29027" y="404813"/>
                    </a:cubicBezTo>
                    <a:cubicBezTo>
                      <a:pt x="35695" y="409575"/>
                      <a:pt x="43315" y="411480"/>
                      <a:pt x="52840" y="411480"/>
                    </a:cubicBezTo>
                    <a:cubicBezTo>
                      <a:pt x="110943" y="411480"/>
                      <a:pt x="221432" y="317182"/>
                      <a:pt x="272868" y="239078"/>
                    </a:cubicBezTo>
                    <a:cubicBezTo>
                      <a:pt x="296680" y="203835"/>
                      <a:pt x="305252" y="176213"/>
                      <a:pt x="297632" y="159067"/>
                    </a:cubicBezTo>
                    <a:cubicBezTo>
                      <a:pt x="273820" y="102870"/>
                      <a:pt x="165235" y="12382"/>
                      <a:pt x="160473" y="8572"/>
                    </a:cubicBezTo>
                    <a:close/>
                    <a:moveTo>
                      <a:pt x="52840" y="402907"/>
                    </a:moveTo>
                    <a:cubicBezTo>
                      <a:pt x="45220" y="402907"/>
                      <a:pt x="38552" y="401003"/>
                      <a:pt x="32837" y="397192"/>
                    </a:cubicBezTo>
                    <a:cubicBezTo>
                      <a:pt x="-40505" y="348615"/>
                      <a:pt x="66175" y="240030"/>
                      <a:pt x="114752" y="187642"/>
                    </a:cubicBezTo>
                    <a:lnTo>
                      <a:pt x="46172" y="123825"/>
                    </a:lnTo>
                    <a:cubicBezTo>
                      <a:pt x="46172" y="123825"/>
                      <a:pt x="64270" y="120015"/>
                      <a:pt x="75700" y="113347"/>
                    </a:cubicBezTo>
                    <a:cubicBezTo>
                      <a:pt x="107132" y="97155"/>
                      <a:pt x="127135" y="73342"/>
                      <a:pt x="141423" y="49530"/>
                    </a:cubicBezTo>
                    <a:cubicBezTo>
                      <a:pt x="148090" y="38100"/>
                      <a:pt x="153805" y="21907"/>
                      <a:pt x="154757" y="12382"/>
                    </a:cubicBezTo>
                    <a:cubicBezTo>
                      <a:pt x="154757" y="12382"/>
                      <a:pt x="266200" y="104775"/>
                      <a:pt x="289060" y="160020"/>
                    </a:cubicBezTo>
                    <a:cubicBezTo>
                      <a:pt x="312873" y="216217"/>
                      <a:pt x="132850" y="402907"/>
                      <a:pt x="52840" y="402907"/>
                    </a:cubicBezTo>
                    <a:close/>
                  </a:path>
                </a:pathLst>
              </a:custGeom>
              <a:solidFill>
                <a:srgbClr val="A5161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71" name="Graphic 707">
              <a:extLst>
                <a:ext uri="{FF2B5EF4-FFF2-40B4-BE49-F238E27FC236}">
                  <a16:creationId xmlns:a16="http://schemas.microsoft.com/office/drawing/2014/main" id="{DBD6FA3F-3B81-45D9-BBE5-0A6AC0EDF0C2}"/>
                </a:ext>
              </a:extLst>
            </p:cNvPr>
            <p:cNvGrpSpPr/>
            <p:nvPr/>
          </p:nvGrpSpPr>
          <p:grpSpPr>
            <a:xfrm>
              <a:off x="5019180" y="5957748"/>
              <a:ext cx="302406" cy="383857"/>
              <a:chOff x="5019180" y="5957748"/>
              <a:chExt cx="302406" cy="383857"/>
            </a:xfrm>
          </p:grpSpPr>
          <p:sp>
            <p:nvSpPr>
              <p:cNvPr id="469" name="Freeform: Shape 468">
                <a:extLst>
                  <a:ext uri="{FF2B5EF4-FFF2-40B4-BE49-F238E27FC236}">
                    <a16:creationId xmlns:a16="http://schemas.microsoft.com/office/drawing/2014/main" id="{581F303C-F119-46C1-A941-4518E1214803}"/>
                  </a:ext>
                </a:extLst>
              </p:cNvPr>
              <p:cNvSpPr/>
              <p:nvPr/>
            </p:nvSpPr>
            <p:spPr>
              <a:xfrm>
                <a:off x="5025584" y="5971083"/>
                <a:ext cx="287358" cy="362515"/>
              </a:xfrm>
              <a:custGeom>
                <a:avLst/>
                <a:gdLst>
                  <a:gd name="connsiteX0" fmla="*/ 162533 w 287358"/>
                  <a:gd name="connsiteY0" fmla="*/ 0 h 362515"/>
                  <a:gd name="connsiteX1" fmla="*/ 136816 w 287358"/>
                  <a:gd name="connsiteY1" fmla="*/ 44768 h 362515"/>
                  <a:gd name="connsiteX2" fmla="*/ 82523 w 287358"/>
                  <a:gd name="connsiteY2" fmla="*/ 84772 h 362515"/>
                  <a:gd name="connsiteX3" fmla="*/ 51091 w 287358"/>
                  <a:gd name="connsiteY3" fmla="*/ 96203 h 362515"/>
                  <a:gd name="connsiteX4" fmla="*/ 105383 w 287358"/>
                  <a:gd name="connsiteY4" fmla="*/ 152400 h 362515"/>
                  <a:gd name="connsiteX5" fmla="*/ 21563 w 287358"/>
                  <a:gd name="connsiteY5" fmla="*/ 356235 h 362515"/>
                  <a:gd name="connsiteX6" fmla="*/ 287311 w 287358"/>
                  <a:gd name="connsiteY6" fmla="*/ 154305 h 362515"/>
                  <a:gd name="connsiteX7" fmla="*/ 162533 w 287358"/>
                  <a:gd name="connsiteY7" fmla="*/ 0 h 362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7358" h="362515">
                    <a:moveTo>
                      <a:pt x="162533" y="0"/>
                    </a:moveTo>
                    <a:cubicBezTo>
                      <a:pt x="158723" y="13335"/>
                      <a:pt x="142531" y="38100"/>
                      <a:pt x="136816" y="44768"/>
                    </a:cubicBezTo>
                    <a:cubicBezTo>
                      <a:pt x="116813" y="71438"/>
                      <a:pt x="102526" y="73343"/>
                      <a:pt x="82523" y="84772"/>
                    </a:cubicBezTo>
                    <a:cubicBezTo>
                      <a:pt x="69188" y="92393"/>
                      <a:pt x="51091" y="96203"/>
                      <a:pt x="51091" y="96203"/>
                    </a:cubicBezTo>
                    <a:lnTo>
                      <a:pt x="105383" y="152400"/>
                    </a:lnTo>
                    <a:cubicBezTo>
                      <a:pt x="56806" y="204788"/>
                      <a:pt x="-44159" y="309563"/>
                      <a:pt x="21563" y="356235"/>
                    </a:cubicBezTo>
                    <a:cubicBezTo>
                      <a:pt x="83476" y="400050"/>
                      <a:pt x="283501" y="201930"/>
                      <a:pt x="287311" y="154305"/>
                    </a:cubicBezTo>
                    <a:cubicBezTo>
                      <a:pt x="290168" y="106680"/>
                      <a:pt x="162533" y="0"/>
                      <a:pt x="162533" y="0"/>
                    </a:cubicBezTo>
                    <a:close/>
                  </a:path>
                </a:pathLst>
              </a:custGeom>
              <a:solidFill>
                <a:srgbClr val="E3352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0" name="Freeform: Shape 469">
                <a:extLst>
                  <a:ext uri="{FF2B5EF4-FFF2-40B4-BE49-F238E27FC236}">
                    <a16:creationId xmlns:a16="http://schemas.microsoft.com/office/drawing/2014/main" id="{2F761716-14CE-488B-83A2-2B63649BCE6A}"/>
                  </a:ext>
                </a:extLst>
              </p:cNvPr>
              <p:cNvSpPr/>
              <p:nvPr/>
            </p:nvSpPr>
            <p:spPr>
              <a:xfrm>
                <a:off x="5019180" y="5957748"/>
                <a:ext cx="302406" cy="383857"/>
              </a:xfrm>
              <a:custGeom>
                <a:avLst/>
                <a:gdLst>
                  <a:gd name="connsiteX0" fmla="*/ 173700 w 302406"/>
                  <a:gd name="connsiteY0" fmla="*/ 7620 h 383857"/>
                  <a:gd name="connsiteX1" fmla="*/ 165127 w 302406"/>
                  <a:gd name="connsiteY1" fmla="*/ 0 h 383857"/>
                  <a:gd name="connsiteX2" fmla="*/ 162270 w 302406"/>
                  <a:gd name="connsiteY2" fmla="*/ 11430 h 383857"/>
                  <a:gd name="connsiteX3" fmla="*/ 138457 w 302406"/>
                  <a:gd name="connsiteY3" fmla="*/ 54292 h 383857"/>
                  <a:gd name="connsiteX4" fmla="*/ 99405 w 302406"/>
                  <a:gd name="connsiteY4" fmla="*/ 85725 h 383857"/>
                  <a:gd name="connsiteX5" fmla="*/ 87022 w 302406"/>
                  <a:gd name="connsiteY5" fmla="*/ 92392 h 383857"/>
                  <a:gd name="connsiteX6" fmla="*/ 57495 w 302406"/>
                  <a:gd name="connsiteY6" fmla="*/ 102870 h 383857"/>
                  <a:gd name="connsiteX7" fmla="*/ 44160 w 302406"/>
                  <a:gd name="connsiteY7" fmla="*/ 105728 h 383857"/>
                  <a:gd name="connsiteX8" fmla="*/ 53685 w 302406"/>
                  <a:gd name="connsiteY8" fmla="*/ 115253 h 383857"/>
                  <a:gd name="connsiteX9" fmla="*/ 102262 w 302406"/>
                  <a:gd name="connsiteY9" fmla="*/ 165735 h 383857"/>
                  <a:gd name="connsiteX10" fmla="*/ 345 w 302406"/>
                  <a:gd name="connsiteY10" fmla="*/ 335280 h 383857"/>
                  <a:gd name="connsiteX11" fmla="*/ 25110 w 302406"/>
                  <a:gd name="connsiteY11" fmla="*/ 376238 h 383857"/>
                  <a:gd name="connsiteX12" fmla="*/ 51780 w 302406"/>
                  <a:gd name="connsiteY12" fmla="*/ 383857 h 383857"/>
                  <a:gd name="connsiteX13" fmla="*/ 206085 w 302406"/>
                  <a:gd name="connsiteY13" fmla="*/ 293370 h 383857"/>
                  <a:gd name="connsiteX14" fmla="*/ 302287 w 302406"/>
                  <a:gd name="connsiteY14" fmla="*/ 168592 h 383857"/>
                  <a:gd name="connsiteX15" fmla="*/ 239422 w 302406"/>
                  <a:gd name="connsiteY15" fmla="*/ 66675 h 383857"/>
                  <a:gd name="connsiteX16" fmla="*/ 173700 w 302406"/>
                  <a:gd name="connsiteY16" fmla="*/ 7620 h 383857"/>
                  <a:gd name="connsiteX17" fmla="*/ 49875 w 302406"/>
                  <a:gd name="connsiteY17" fmla="*/ 376238 h 383857"/>
                  <a:gd name="connsiteX18" fmla="*/ 27967 w 302406"/>
                  <a:gd name="connsiteY18" fmla="*/ 369570 h 383857"/>
                  <a:gd name="connsiteX19" fmla="*/ 111787 w 302406"/>
                  <a:gd name="connsiteY19" fmla="*/ 165735 h 383857"/>
                  <a:gd name="connsiteX20" fmla="*/ 57495 w 302406"/>
                  <a:gd name="connsiteY20" fmla="*/ 109538 h 383857"/>
                  <a:gd name="connsiteX21" fmla="*/ 88927 w 302406"/>
                  <a:gd name="connsiteY21" fmla="*/ 98107 h 383857"/>
                  <a:gd name="connsiteX22" fmla="*/ 143220 w 302406"/>
                  <a:gd name="connsiteY22" fmla="*/ 58103 h 383857"/>
                  <a:gd name="connsiteX23" fmla="*/ 168937 w 302406"/>
                  <a:gd name="connsiteY23" fmla="*/ 13335 h 383857"/>
                  <a:gd name="connsiteX24" fmla="*/ 293715 w 302406"/>
                  <a:gd name="connsiteY24" fmla="*/ 168592 h 383857"/>
                  <a:gd name="connsiteX25" fmla="*/ 49875 w 302406"/>
                  <a:gd name="connsiteY25" fmla="*/ 376238 h 383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02406" h="383857">
                    <a:moveTo>
                      <a:pt x="173700" y="7620"/>
                    </a:moveTo>
                    <a:lnTo>
                      <a:pt x="165127" y="0"/>
                    </a:lnTo>
                    <a:lnTo>
                      <a:pt x="162270" y="11430"/>
                    </a:lnTo>
                    <a:cubicBezTo>
                      <a:pt x="158460" y="22860"/>
                      <a:pt x="143220" y="46672"/>
                      <a:pt x="138457" y="54292"/>
                    </a:cubicBezTo>
                    <a:cubicBezTo>
                      <a:pt x="124170" y="73342"/>
                      <a:pt x="112740" y="79057"/>
                      <a:pt x="99405" y="85725"/>
                    </a:cubicBezTo>
                    <a:cubicBezTo>
                      <a:pt x="95595" y="87630"/>
                      <a:pt x="90832" y="89535"/>
                      <a:pt x="87022" y="92392"/>
                    </a:cubicBezTo>
                    <a:cubicBezTo>
                      <a:pt x="74640" y="99060"/>
                      <a:pt x="57495" y="102870"/>
                      <a:pt x="57495" y="102870"/>
                    </a:cubicBezTo>
                    <a:lnTo>
                      <a:pt x="44160" y="105728"/>
                    </a:lnTo>
                    <a:lnTo>
                      <a:pt x="53685" y="115253"/>
                    </a:lnTo>
                    <a:lnTo>
                      <a:pt x="102262" y="165735"/>
                    </a:lnTo>
                    <a:cubicBezTo>
                      <a:pt x="61305" y="209550"/>
                      <a:pt x="-5370" y="281940"/>
                      <a:pt x="345" y="335280"/>
                    </a:cubicBezTo>
                    <a:cubicBezTo>
                      <a:pt x="2250" y="351472"/>
                      <a:pt x="10822" y="365760"/>
                      <a:pt x="25110" y="376238"/>
                    </a:cubicBezTo>
                    <a:cubicBezTo>
                      <a:pt x="32730" y="381000"/>
                      <a:pt x="41302" y="383857"/>
                      <a:pt x="51780" y="383857"/>
                    </a:cubicBezTo>
                    <a:cubicBezTo>
                      <a:pt x="103215" y="383857"/>
                      <a:pt x="177510" y="320992"/>
                      <a:pt x="206085" y="293370"/>
                    </a:cubicBezTo>
                    <a:cubicBezTo>
                      <a:pt x="250852" y="252413"/>
                      <a:pt x="300382" y="195263"/>
                      <a:pt x="302287" y="168592"/>
                    </a:cubicBezTo>
                    <a:cubicBezTo>
                      <a:pt x="304192" y="145732"/>
                      <a:pt x="283237" y="112395"/>
                      <a:pt x="239422" y="66675"/>
                    </a:cubicBezTo>
                    <a:cubicBezTo>
                      <a:pt x="206085" y="35242"/>
                      <a:pt x="173700" y="7620"/>
                      <a:pt x="173700" y="7620"/>
                    </a:cubicBezTo>
                    <a:close/>
                    <a:moveTo>
                      <a:pt x="49875" y="376238"/>
                    </a:moveTo>
                    <a:cubicBezTo>
                      <a:pt x="41302" y="376238"/>
                      <a:pt x="33682" y="374332"/>
                      <a:pt x="27967" y="369570"/>
                    </a:cubicBezTo>
                    <a:cubicBezTo>
                      <a:pt x="-38708" y="322897"/>
                      <a:pt x="63210" y="218122"/>
                      <a:pt x="111787" y="165735"/>
                    </a:cubicBezTo>
                    <a:lnTo>
                      <a:pt x="57495" y="109538"/>
                    </a:lnTo>
                    <a:cubicBezTo>
                      <a:pt x="57495" y="109538"/>
                      <a:pt x="75592" y="105728"/>
                      <a:pt x="88927" y="98107"/>
                    </a:cubicBezTo>
                    <a:cubicBezTo>
                      <a:pt x="108930" y="86678"/>
                      <a:pt x="123217" y="84772"/>
                      <a:pt x="143220" y="58103"/>
                    </a:cubicBezTo>
                    <a:cubicBezTo>
                      <a:pt x="147982" y="51435"/>
                      <a:pt x="165127" y="26670"/>
                      <a:pt x="168937" y="13335"/>
                    </a:cubicBezTo>
                    <a:cubicBezTo>
                      <a:pt x="168937" y="13335"/>
                      <a:pt x="297525" y="120015"/>
                      <a:pt x="293715" y="168592"/>
                    </a:cubicBezTo>
                    <a:cubicBezTo>
                      <a:pt x="289905" y="211455"/>
                      <a:pt x="127027" y="376238"/>
                      <a:pt x="49875" y="376238"/>
                    </a:cubicBezTo>
                    <a:close/>
                  </a:path>
                </a:pathLst>
              </a:custGeom>
              <a:solidFill>
                <a:srgbClr val="A5161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3C7B3AF7-141C-4AAE-A17E-03C611D6F901}"/>
                </a:ext>
              </a:extLst>
            </p:cNvPr>
            <p:cNvSpPr/>
            <p:nvPr/>
          </p:nvSpPr>
          <p:spPr>
            <a:xfrm>
              <a:off x="4403114" y="6188216"/>
              <a:ext cx="70307" cy="111582"/>
            </a:xfrm>
            <a:custGeom>
              <a:avLst/>
              <a:gdLst>
                <a:gd name="connsiteX0" fmla="*/ 42053 w 70307"/>
                <a:gd name="connsiteY0" fmla="*/ 6704 h 111582"/>
                <a:gd name="connsiteX1" fmla="*/ 11573 w 70307"/>
                <a:gd name="connsiteY1" fmla="*/ 42899 h 111582"/>
                <a:gd name="connsiteX2" fmla="*/ 143 w 70307"/>
                <a:gd name="connsiteY2" fmla="*/ 89572 h 111582"/>
                <a:gd name="connsiteX3" fmla="*/ 11573 w 70307"/>
                <a:gd name="connsiteY3" fmla="*/ 111479 h 111582"/>
                <a:gd name="connsiteX4" fmla="*/ 31575 w 70307"/>
                <a:gd name="connsiteY4" fmla="*/ 98144 h 111582"/>
                <a:gd name="connsiteX5" fmla="*/ 52530 w 70307"/>
                <a:gd name="connsiteY5" fmla="*/ 63854 h 111582"/>
                <a:gd name="connsiteX6" fmla="*/ 65865 w 70307"/>
                <a:gd name="connsiteY6" fmla="*/ 1942 h 111582"/>
                <a:gd name="connsiteX7" fmla="*/ 42053 w 70307"/>
                <a:gd name="connsiteY7" fmla="*/ 6704 h 111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307" h="111582">
                  <a:moveTo>
                    <a:pt x="42053" y="6704"/>
                  </a:moveTo>
                  <a:cubicBezTo>
                    <a:pt x="31575" y="13372"/>
                    <a:pt x="20145" y="25754"/>
                    <a:pt x="11573" y="42899"/>
                  </a:cubicBezTo>
                  <a:cubicBezTo>
                    <a:pt x="3000" y="59092"/>
                    <a:pt x="-810" y="76237"/>
                    <a:pt x="143" y="89572"/>
                  </a:cubicBezTo>
                  <a:cubicBezTo>
                    <a:pt x="1095" y="102907"/>
                    <a:pt x="5858" y="110527"/>
                    <a:pt x="11573" y="111479"/>
                  </a:cubicBezTo>
                  <a:cubicBezTo>
                    <a:pt x="18240" y="112432"/>
                    <a:pt x="24908" y="106717"/>
                    <a:pt x="31575" y="98144"/>
                  </a:cubicBezTo>
                  <a:cubicBezTo>
                    <a:pt x="38243" y="89572"/>
                    <a:pt x="44910" y="77189"/>
                    <a:pt x="52530" y="63854"/>
                  </a:cubicBezTo>
                  <a:cubicBezTo>
                    <a:pt x="66818" y="36232"/>
                    <a:pt x="76343" y="10514"/>
                    <a:pt x="65865" y="1942"/>
                  </a:cubicBezTo>
                  <a:cubicBezTo>
                    <a:pt x="61103" y="-1868"/>
                    <a:pt x="52530" y="37"/>
                    <a:pt x="42053" y="6704"/>
                  </a:cubicBezTo>
                  <a:close/>
                </a:path>
              </a:pathLst>
            </a:custGeom>
            <a:solidFill>
              <a:srgbClr val="F164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1BC42B25-5F18-4159-BBCE-10048A65DD5D}"/>
                </a:ext>
              </a:extLst>
            </p:cNvPr>
            <p:cNvSpPr/>
            <p:nvPr/>
          </p:nvSpPr>
          <p:spPr>
            <a:xfrm>
              <a:off x="5042385" y="6193162"/>
              <a:ext cx="64686" cy="113320"/>
            </a:xfrm>
            <a:custGeom>
              <a:avLst/>
              <a:gdLst>
                <a:gd name="connsiteX0" fmla="*/ 39052 w 64686"/>
                <a:gd name="connsiteY0" fmla="*/ 6521 h 113320"/>
                <a:gd name="connsiteX1" fmla="*/ 21907 w 64686"/>
                <a:gd name="connsiteY1" fmla="*/ 21761 h 113320"/>
                <a:gd name="connsiteX2" fmla="*/ 14288 w 64686"/>
                <a:gd name="connsiteY2" fmla="*/ 33191 h 113320"/>
                <a:gd name="connsiteX3" fmla="*/ 10477 w 64686"/>
                <a:gd name="connsiteY3" fmla="*/ 39858 h 113320"/>
                <a:gd name="connsiteX4" fmla="*/ 8572 w 64686"/>
                <a:gd name="connsiteY4" fmla="*/ 43668 h 113320"/>
                <a:gd name="connsiteX5" fmla="*/ 7620 w 64686"/>
                <a:gd name="connsiteY5" fmla="*/ 46526 h 113320"/>
                <a:gd name="connsiteX6" fmla="*/ 0 w 64686"/>
                <a:gd name="connsiteY6" fmla="*/ 91293 h 113320"/>
                <a:gd name="connsiteX7" fmla="*/ 10477 w 64686"/>
                <a:gd name="connsiteY7" fmla="*/ 113201 h 113320"/>
                <a:gd name="connsiteX8" fmla="*/ 30480 w 64686"/>
                <a:gd name="connsiteY8" fmla="*/ 99866 h 113320"/>
                <a:gd name="connsiteX9" fmla="*/ 49530 w 64686"/>
                <a:gd name="connsiteY9" fmla="*/ 60813 h 113320"/>
                <a:gd name="connsiteX10" fmla="*/ 61913 w 64686"/>
                <a:gd name="connsiteY10" fmla="*/ 1758 h 113320"/>
                <a:gd name="connsiteX11" fmla="*/ 39052 w 64686"/>
                <a:gd name="connsiteY11" fmla="*/ 6521 h 11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686" h="113320">
                  <a:moveTo>
                    <a:pt x="39052" y="6521"/>
                  </a:moveTo>
                  <a:cubicBezTo>
                    <a:pt x="33338" y="10331"/>
                    <a:pt x="27622" y="15093"/>
                    <a:pt x="21907" y="21761"/>
                  </a:cubicBezTo>
                  <a:cubicBezTo>
                    <a:pt x="19050" y="25571"/>
                    <a:pt x="16192" y="29381"/>
                    <a:pt x="14288" y="33191"/>
                  </a:cubicBezTo>
                  <a:cubicBezTo>
                    <a:pt x="13335" y="35096"/>
                    <a:pt x="12382" y="37953"/>
                    <a:pt x="10477" y="39858"/>
                  </a:cubicBezTo>
                  <a:lnTo>
                    <a:pt x="8572" y="43668"/>
                  </a:lnTo>
                  <a:lnTo>
                    <a:pt x="7620" y="46526"/>
                  </a:lnTo>
                  <a:cubicBezTo>
                    <a:pt x="1905" y="62718"/>
                    <a:pt x="0" y="78911"/>
                    <a:pt x="0" y="91293"/>
                  </a:cubicBezTo>
                  <a:cubicBezTo>
                    <a:pt x="952" y="103676"/>
                    <a:pt x="4763" y="112248"/>
                    <a:pt x="10477" y="113201"/>
                  </a:cubicBezTo>
                  <a:cubicBezTo>
                    <a:pt x="17145" y="114153"/>
                    <a:pt x="23813" y="109391"/>
                    <a:pt x="30480" y="99866"/>
                  </a:cubicBezTo>
                  <a:cubicBezTo>
                    <a:pt x="37147" y="90341"/>
                    <a:pt x="44767" y="77006"/>
                    <a:pt x="49530" y="60813"/>
                  </a:cubicBezTo>
                  <a:cubicBezTo>
                    <a:pt x="57150" y="36048"/>
                    <a:pt x="70485" y="11283"/>
                    <a:pt x="61913" y="1758"/>
                  </a:cubicBezTo>
                  <a:cubicBezTo>
                    <a:pt x="60007" y="-1099"/>
                    <a:pt x="50482" y="-1099"/>
                    <a:pt x="39052" y="6521"/>
                  </a:cubicBezTo>
                  <a:close/>
                </a:path>
              </a:pathLst>
            </a:custGeom>
            <a:solidFill>
              <a:srgbClr val="F164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74" name="Graphic 707">
              <a:extLst>
                <a:ext uri="{FF2B5EF4-FFF2-40B4-BE49-F238E27FC236}">
                  <a16:creationId xmlns:a16="http://schemas.microsoft.com/office/drawing/2014/main" id="{5BB118BC-CFC6-4486-AD79-1FA96D222B86}"/>
                </a:ext>
              </a:extLst>
            </p:cNvPr>
            <p:cNvGrpSpPr/>
            <p:nvPr/>
          </p:nvGrpSpPr>
          <p:grpSpPr>
            <a:xfrm>
              <a:off x="5463145" y="3248838"/>
              <a:ext cx="226425" cy="293369"/>
              <a:chOff x="5463145" y="3248838"/>
              <a:chExt cx="226425" cy="293369"/>
            </a:xfrm>
          </p:grpSpPr>
          <p:grpSp>
            <p:nvGrpSpPr>
              <p:cNvPr id="465" name="Graphic 707">
                <a:extLst>
                  <a:ext uri="{FF2B5EF4-FFF2-40B4-BE49-F238E27FC236}">
                    <a16:creationId xmlns:a16="http://schemas.microsoft.com/office/drawing/2014/main" id="{2150D695-1909-4785-B941-E2BB1CF043CF}"/>
                  </a:ext>
                </a:extLst>
              </p:cNvPr>
              <p:cNvGrpSpPr/>
              <p:nvPr/>
            </p:nvGrpSpPr>
            <p:grpSpPr>
              <a:xfrm>
                <a:off x="5463145" y="3248838"/>
                <a:ext cx="226425" cy="293369"/>
                <a:chOff x="5463145" y="3248838"/>
                <a:chExt cx="226425" cy="293369"/>
              </a:xfrm>
            </p:grpSpPr>
            <p:sp>
              <p:nvSpPr>
                <p:cNvPr id="467" name="Freeform: Shape 466">
                  <a:extLst>
                    <a:ext uri="{FF2B5EF4-FFF2-40B4-BE49-F238E27FC236}">
                      <a16:creationId xmlns:a16="http://schemas.microsoft.com/office/drawing/2014/main" id="{7D1A87A7-D841-41C6-822C-CB4F5B6EC090}"/>
                    </a:ext>
                  </a:extLst>
                </p:cNvPr>
                <p:cNvSpPr/>
                <p:nvPr/>
              </p:nvSpPr>
              <p:spPr>
                <a:xfrm>
                  <a:off x="5473072" y="3256228"/>
                  <a:ext cx="210783" cy="277508"/>
                </a:xfrm>
                <a:custGeom>
                  <a:avLst/>
                  <a:gdLst>
                    <a:gd name="connsiteX0" fmla="*/ 143670 w 210783"/>
                    <a:gd name="connsiteY0" fmla="*/ 2135 h 277508"/>
                    <a:gd name="connsiteX1" fmla="*/ 76995 w 210783"/>
                    <a:gd name="connsiteY1" fmla="*/ 41187 h 277508"/>
                    <a:gd name="connsiteX2" fmla="*/ 51277 w 210783"/>
                    <a:gd name="connsiteY2" fmla="*/ 106910 h 277508"/>
                    <a:gd name="connsiteX3" fmla="*/ 3652 w 210783"/>
                    <a:gd name="connsiteY3" fmla="*/ 77382 h 277508"/>
                    <a:gd name="connsiteX4" fmla="*/ 39848 w 210783"/>
                    <a:gd name="connsiteY4" fmla="*/ 163107 h 277508"/>
                    <a:gd name="connsiteX5" fmla="*/ 34132 w 210783"/>
                    <a:gd name="connsiteY5" fmla="*/ 209780 h 277508"/>
                    <a:gd name="connsiteX6" fmla="*/ 31275 w 210783"/>
                    <a:gd name="connsiteY6" fmla="*/ 247880 h 277508"/>
                    <a:gd name="connsiteX7" fmla="*/ 158910 w 210783"/>
                    <a:gd name="connsiteY7" fmla="*/ 276455 h 277508"/>
                    <a:gd name="connsiteX8" fmla="*/ 207488 w 210783"/>
                    <a:gd name="connsiteY8" fmla="*/ 264072 h 277508"/>
                    <a:gd name="connsiteX9" fmla="*/ 203678 w 210783"/>
                    <a:gd name="connsiteY9" fmla="*/ 104052 h 277508"/>
                    <a:gd name="connsiteX10" fmla="*/ 143670 w 210783"/>
                    <a:gd name="connsiteY10" fmla="*/ 2135 h 277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0783" h="277508">
                      <a:moveTo>
                        <a:pt x="143670" y="2135"/>
                      </a:moveTo>
                      <a:cubicBezTo>
                        <a:pt x="113190" y="-6438"/>
                        <a:pt x="93188" y="11660"/>
                        <a:pt x="76995" y="41187"/>
                      </a:cubicBezTo>
                      <a:cubicBezTo>
                        <a:pt x="67470" y="58332"/>
                        <a:pt x="56993" y="85002"/>
                        <a:pt x="51277" y="106910"/>
                      </a:cubicBezTo>
                      <a:cubicBezTo>
                        <a:pt x="33180" y="85955"/>
                        <a:pt x="16035" y="64047"/>
                        <a:pt x="3652" y="77382"/>
                      </a:cubicBezTo>
                      <a:cubicBezTo>
                        <a:pt x="-9682" y="91670"/>
                        <a:pt x="16035" y="135485"/>
                        <a:pt x="39848" y="163107"/>
                      </a:cubicBezTo>
                      <a:cubicBezTo>
                        <a:pt x="36990" y="180252"/>
                        <a:pt x="35085" y="196445"/>
                        <a:pt x="34132" y="209780"/>
                      </a:cubicBezTo>
                      <a:cubicBezTo>
                        <a:pt x="32227" y="232640"/>
                        <a:pt x="31275" y="247880"/>
                        <a:pt x="31275" y="247880"/>
                      </a:cubicBezTo>
                      <a:cubicBezTo>
                        <a:pt x="31275" y="247880"/>
                        <a:pt x="72232" y="284075"/>
                        <a:pt x="158910" y="276455"/>
                      </a:cubicBezTo>
                      <a:cubicBezTo>
                        <a:pt x="177960" y="274550"/>
                        <a:pt x="207488" y="264072"/>
                        <a:pt x="207488" y="264072"/>
                      </a:cubicBezTo>
                      <a:cubicBezTo>
                        <a:pt x="207488" y="264072"/>
                        <a:pt x="217013" y="169775"/>
                        <a:pt x="203678" y="104052"/>
                      </a:cubicBezTo>
                      <a:cubicBezTo>
                        <a:pt x="191295" y="52617"/>
                        <a:pt x="175103" y="10707"/>
                        <a:pt x="143670" y="2135"/>
                      </a:cubicBezTo>
                      <a:close/>
                    </a:path>
                  </a:pathLst>
                </a:custGeom>
                <a:solidFill>
                  <a:srgbClr val="E3352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8" name="Freeform: Shape 467">
                  <a:extLst>
                    <a:ext uri="{FF2B5EF4-FFF2-40B4-BE49-F238E27FC236}">
                      <a16:creationId xmlns:a16="http://schemas.microsoft.com/office/drawing/2014/main" id="{3629B1DE-15EC-4AEB-92B4-D9ADDF02C36A}"/>
                    </a:ext>
                  </a:extLst>
                </p:cNvPr>
                <p:cNvSpPr/>
                <p:nvPr/>
              </p:nvSpPr>
              <p:spPr>
                <a:xfrm>
                  <a:off x="5463145" y="3248838"/>
                  <a:ext cx="226425" cy="293369"/>
                </a:xfrm>
                <a:custGeom>
                  <a:avLst/>
                  <a:gdLst>
                    <a:gd name="connsiteX0" fmla="*/ 155502 w 226425"/>
                    <a:gd name="connsiteY0" fmla="*/ 1905 h 293369"/>
                    <a:gd name="connsiteX1" fmla="*/ 139310 w 226425"/>
                    <a:gd name="connsiteY1" fmla="*/ 0 h 293369"/>
                    <a:gd name="connsiteX2" fmla="*/ 79302 w 226425"/>
                    <a:gd name="connsiteY2" fmla="*/ 44768 h 293369"/>
                    <a:gd name="connsiteX3" fmla="*/ 56442 w 226425"/>
                    <a:gd name="connsiteY3" fmla="*/ 99060 h 293369"/>
                    <a:gd name="connsiteX4" fmla="*/ 20247 w 226425"/>
                    <a:gd name="connsiteY4" fmla="*/ 73343 h 293369"/>
                    <a:gd name="connsiteX5" fmla="*/ 5960 w 226425"/>
                    <a:gd name="connsiteY5" fmla="*/ 80010 h 293369"/>
                    <a:gd name="connsiteX6" fmla="*/ 39297 w 226425"/>
                    <a:gd name="connsiteY6" fmla="*/ 173355 h 293369"/>
                    <a:gd name="connsiteX7" fmla="*/ 33582 w 226425"/>
                    <a:gd name="connsiteY7" fmla="*/ 217170 h 293369"/>
                    <a:gd name="connsiteX8" fmla="*/ 30725 w 226425"/>
                    <a:gd name="connsiteY8" fmla="*/ 256222 h 293369"/>
                    <a:gd name="connsiteX9" fmla="*/ 30725 w 226425"/>
                    <a:gd name="connsiteY9" fmla="*/ 260033 h 293369"/>
                    <a:gd name="connsiteX10" fmla="*/ 33582 w 226425"/>
                    <a:gd name="connsiteY10" fmla="*/ 261937 h 293369"/>
                    <a:gd name="connsiteX11" fmla="*/ 143120 w 226425"/>
                    <a:gd name="connsiteY11" fmla="*/ 293370 h 293369"/>
                    <a:gd name="connsiteX12" fmla="*/ 166932 w 226425"/>
                    <a:gd name="connsiteY12" fmla="*/ 292418 h 293369"/>
                    <a:gd name="connsiteX13" fmla="*/ 217415 w 226425"/>
                    <a:gd name="connsiteY13" fmla="*/ 280035 h 293369"/>
                    <a:gd name="connsiteX14" fmla="*/ 222177 w 226425"/>
                    <a:gd name="connsiteY14" fmla="*/ 278130 h 293369"/>
                    <a:gd name="connsiteX15" fmla="*/ 223130 w 226425"/>
                    <a:gd name="connsiteY15" fmla="*/ 273368 h 293369"/>
                    <a:gd name="connsiteX16" fmla="*/ 219320 w 226425"/>
                    <a:gd name="connsiteY16" fmla="*/ 111443 h 293369"/>
                    <a:gd name="connsiteX17" fmla="*/ 155502 w 226425"/>
                    <a:gd name="connsiteY17" fmla="*/ 1905 h 293369"/>
                    <a:gd name="connsiteX18" fmla="*/ 216462 w 226425"/>
                    <a:gd name="connsiteY18" fmla="*/ 271462 h 293369"/>
                    <a:gd name="connsiteX19" fmla="*/ 167885 w 226425"/>
                    <a:gd name="connsiteY19" fmla="*/ 283845 h 293369"/>
                    <a:gd name="connsiteX20" fmla="*/ 145025 w 226425"/>
                    <a:gd name="connsiteY20" fmla="*/ 284797 h 293369"/>
                    <a:gd name="connsiteX21" fmla="*/ 40250 w 226425"/>
                    <a:gd name="connsiteY21" fmla="*/ 255270 h 293369"/>
                    <a:gd name="connsiteX22" fmla="*/ 43107 w 226425"/>
                    <a:gd name="connsiteY22" fmla="*/ 217170 h 293369"/>
                    <a:gd name="connsiteX23" fmla="*/ 48822 w 226425"/>
                    <a:gd name="connsiteY23" fmla="*/ 170497 h 293369"/>
                    <a:gd name="connsiteX24" fmla="*/ 12627 w 226425"/>
                    <a:gd name="connsiteY24" fmla="*/ 84772 h 293369"/>
                    <a:gd name="connsiteX25" fmla="*/ 21200 w 226425"/>
                    <a:gd name="connsiteY25" fmla="*/ 80963 h 293369"/>
                    <a:gd name="connsiteX26" fmla="*/ 60252 w 226425"/>
                    <a:gd name="connsiteY26" fmla="*/ 115252 h 293369"/>
                    <a:gd name="connsiteX27" fmla="*/ 85970 w 226425"/>
                    <a:gd name="connsiteY27" fmla="*/ 49530 h 293369"/>
                    <a:gd name="connsiteX28" fmla="*/ 139310 w 226425"/>
                    <a:gd name="connsiteY28" fmla="*/ 8572 h 293369"/>
                    <a:gd name="connsiteX29" fmla="*/ 153597 w 226425"/>
                    <a:gd name="connsiteY29" fmla="*/ 10477 h 293369"/>
                    <a:gd name="connsiteX30" fmla="*/ 212652 w 226425"/>
                    <a:gd name="connsiteY30" fmla="*/ 112395 h 293369"/>
                    <a:gd name="connsiteX31" fmla="*/ 216462 w 226425"/>
                    <a:gd name="connsiteY31" fmla="*/ 271462 h 2933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226425" h="293369">
                      <a:moveTo>
                        <a:pt x="155502" y="1905"/>
                      </a:moveTo>
                      <a:cubicBezTo>
                        <a:pt x="149787" y="0"/>
                        <a:pt x="144072" y="0"/>
                        <a:pt x="139310" y="0"/>
                      </a:cubicBezTo>
                      <a:cubicBezTo>
                        <a:pt x="116450" y="0"/>
                        <a:pt x="96447" y="14288"/>
                        <a:pt x="79302" y="44768"/>
                      </a:cubicBezTo>
                      <a:cubicBezTo>
                        <a:pt x="71682" y="59055"/>
                        <a:pt x="63110" y="79057"/>
                        <a:pt x="56442" y="99060"/>
                      </a:cubicBezTo>
                      <a:cubicBezTo>
                        <a:pt x="44060" y="84772"/>
                        <a:pt x="32630" y="73343"/>
                        <a:pt x="20247" y="73343"/>
                      </a:cubicBezTo>
                      <a:cubicBezTo>
                        <a:pt x="16437" y="73343"/>
                        <a:pt x="11675" y="74295"/>
                        <a:pt x="5960" y="80010"/>
                      </a:cubicBezTo>
                      <a:cubicBezTo>
                        <a:pt x="-15948" y="102870"/>
                        <a:pt x="28820" y="160020"/>
                        <a:pt x="39297" y="173355"/>
                      </a:cubicBezTo>
                      <a:cubicBezTo>
                        <a:pt x="37392" y="187643"/>
                        <a:pt x="35487" y="201930"/>
                        <a:pt x="33582" y="217170"/>
                      </a:cubicBezTo>
                      <a:cubicBezTo>
                        <a:pt x="31677" y="240030"/>
                        <a:pt x="30725" y="255270"/>
                        <a:pt x="30725" y="256222"/>
                      </a:cubicBezTo>
                      <a:lnTo>
                        <a:pt x="30725" y="260033"/>
                      </a:lnTo>
                      <a:lnTo>
                        <a:pt x="33582" y="261937"/>
                      </a:lnTo>
                      <a:cubicBezTo>
                        <a:pt x="35487" y="262890"/>
                        <a:pt x="69777" y="293370"/>
                        <a:pt x="143120" y="293370"/>
                      </a:cubicBezTo>
                      <a:cubicBezTo>
                        <a:pt x="150740" y="293370"/>
                        <a:pt x="159312" y="293370"/>
                        <a:pt x="166932" y="292418"/>
                      </a:cubicBezTo>
                      <a:cubicBezTo>
                        <a:pt x="186935" y="290512"/>
                        <a:pt x="215510" y="280987"/>
                        <a:pt x="217415" y="280035"/>
                      </a:cubicBezTo>
                      <a:lnTo>
                        <a:pt x="222177" y="278130"/>
                      </a:lnTo>
                      <a:lnTo>
                        <a:pt x="223130" y="273368"/>
                      </a:lnTo>
                      <a:cubicBezTo>
                        <a:pt x="223130" y="269558"/>
                        <a:pt x="232655" y="177165"/>
                        <a:pt x="219320" y="111443"/>
                      </a:cubicBezTo>
                      <a:cubicBezTo>
                        <a:pt x="210747" y="65722"/>
                        <a:pt x="194555" y="13335"/>
                        <a:pt x="155502" y="1905"/>
                      </a:cubicBezTo>
                      <a:close/>
                      <a:moveTo>
                        <a:pt x="216462" y="271462"/>
                      </a:moveTo>
                      <a:cubicBezTo>
                        <a:pt x="216462" y="271462"/>
                        <a:pt x="186935" y="281940"/>
                        <a:pt x="167885" y="283845"/>
                      </a:cubicBezTo>
                      <a:cubicBezTo>
                        <a:pt x="159312" y="284797"/>
                        <a:pt x="151692" y="284797"/>
                        <a:pt x="145025" y="284797"/>
                      </a:cubicBezTo>
                      <a:cubicBezTo>
                        <a:pt x="73587" y="284797"/>
                        <a:pt x="40250" y="255270"/>
                        <a:pt x="40250" y="255270"/>
                      </a:cubicBezTo>
                      <a:cubicBezTo>
                        <a:pt x="40250" y="255270"/>
                        <a:pt x="40250" y="240030"/>
                        <a:pt x="43107" y="217170"/>
                      </a:cubicBezTo>
                      <a:cubicBezTo>
                        <a:pt x="44060" y="203835"/>
                        <a:pt x="45965" y="187643"/>
                        <a:pt x="48822" y="170497"/>
                      </a:cubicBezTo>
                      <a:cubicBezTo>
                        <a:pt x="25010" y="142875"/>
                        <a:pt x="-708" y="99060"/>
                        <a:pt x="12627" y="84772"/>
                      </a:cubicBezTo>
                      <a:cubicBezTo>
                        <a:pt x="15485" y="81915"/>
                        <a:pt x="18342" y="80963"/>
                        <a:pt x="21200" y="80963"/>
                      </a:cubicBezTo>
                      <a:cubicBezTo>
                        <a:pt x="32630" y="80963"/>
                        <a:pt x="45965" y="98107"/>
                        <a:pt x="60252" y="115252"/>
                      </a:cubicBezTo>
                      <a:cubicBezTo>
                        <a:pt x="65967" y="93345"/>
                        <a:pt x="76445" y="66675"/>
                        <a:pt x="85970" y="49530"/>
                      </a:cubicBezTo>
                      <a:cubicBezTo>
                        <a:pt x="99305" y="25718"/>
                        <a:pt x="116450" y="8572"/>
                        <a:pt x="139310" y="8572"/>
                      </a:cubicBezTo>
                      <a:cubicBezTo>
                        <a:pt x="144072" y="8572"/>
                        <a:pt x="148835" y="9525"/>
                        <a:pt x="153597" y="10477"/>
                      </a:cubicBezTo>
                      <a:cubicBezTo>
                        <a:pt x="185030" y="19050"/>
                        <a:pt x="201222" y="60960"/>
                        <a:pt x="212652" y="112395"/>
                      </a:cubicBezTo>
                      <a:cubicBezTo>
                        <a:pt x="225987" y="178118"/>
                        <a:pt x="216462" y="271462"/>
                        <a:pt x="216462" y="271462"/>
                      </a:cubicBezTo>
                      <a:close/>
                    </a:path>
                  </a:pathLst>
                </a:custGeom>
                <a:solidFill>
                  <a:srgbClr val="A5161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466" name="Freeform: Shape 465">
                <a:extLst>
                  <a:ext uri="{FF2B5EF4-FFF2-40B4-BE49-F238E27FC236}">
                    <a16:creationId xmlns:a16="http://schemas.microsoft.com/office/drawing/2014/main" id="{6142C689-6F9F-4CBD-824A-B1A453922163}"/>
                  </a:ext>
                </a:extLst>
              </p:cNvPr>
              <p:cNvSpPr/>
              <p:nvPr/>
            </p:nvSpPr>
            <p:spPr>
              <a:xfrm>
                <a:off x="5602693" y="3287037"/>
                <a:ext cx="58944" cy="90507"/>
              </a:xfrm>
              <a:custGeom>
                <a:avLst/>
                <a:gdLst>
                  <a:gd name="connsiteX0" fmla="*/ 24527 w 58944"/>
                  <a:gd name="connsiteY0" fmla="*/ 2759 h 90507"/>
                  <a:gd name="connsiteX1" fmla="*/ 2620 w 58944"/>
                  <a:gd name="connsiteY1" fmla="*/ 4664 h 90507"/>
                  <a:gd name="connsiteX2" fmla="*/ 1667 w 58944"/>
                  <a:gd name="connsiteY2" fmla="*/ 25619 h 90507"/>
                  <a:gd name="connsiteX3" fmla="*/ 11192 w 58944"/>
                  <a:gd name="connsiteY3" fmla="*/ 51336 h 90507"/>
                  <a:gd name="connsiteX4" fmla="*/ 23574 w 58944"/>
                  <a:gd name="connsiteY4" fmla="*/ 76101 h 90507"/>
                  <a:gd name="connsiteX5" fmla="*/ 38814 w 58944"/>
                  <a:gd name="connsiteY5" fmla="*/ 90389 h 90507"/>
                  <a:gd name="connsiteX6" fmla="*/ 55959 w 58944"/>
                  <a:gd name="connsiteY6" fmla="*/ 76101 h 90507"/>
                  <a:gd name="connsiteX7" fmla="*/ 54054 w 58944"/>
                  <a:gd name="connsiteY7" fmla="*/ 33239 h 90507"/>
                  <a:gd name="connsiteX8" fmla="*/ 24527 w 58944"/>
                  <a:gd name="connsiteY8" fmla="*/ 2759 h 9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944" h="90507">
                    <a:moveTo>
                      <a:pt x="24527" y="2759"/>
                    </a:moveTo>
                    <a:cubicBezTo>
                      <a:pt x="14049" y="-2004"/>
                      <a:pt x="5477" y="-99"/>
                      <a:pt x="2620" y="4664"/>
                    </a:cubicBezTo>
                    <a:cubicBezTo>
                      <a:pt x="-1191" y="10379"/>
                      <a:pt x="-238" y="17046"/>
                      <a:pt x="1667" y="25619"/>
                    </a:cubicBezTo>
                    <a:cubicBezTo>
                      <a:pt x="3572" y="33239"/>
                      <a:pt x="7382" y="42764"/>
                      <a:pt x="11192" y="51336"/>
                    </a:cubicBezTo>
                    <a:cubicBezTo>
                      <a:pt x="15002" y="60861"/>
                      <a:pt x="18812" y="69434"/>
                      <a:pt x="23574" y="76101"/>
                    </a:cubicBezTo>
                    <a:cubicBezTo>
                      <a:pt x="27384" y="82769"/>
                      <a:pt x="32147" y="89436"/>
                      <a:pt x="38814" y="90389"/>
                    </a:cubicBezTo>
                    <a:cubicBezTo>
                      <a:pt x="44529" y="91341"/>
                      <a:pt x="52149" y="86579"/>
                      <a:pt x="55959" y="76101"/>
                    </a:cubicBezTo>
                    <a:cubicBezTo>
                      <a:pt x="59770" y="65624"/>
                      <a:pt x="60722" y="49431"/>
                      <a:pt x="54054" y="33239"/>
                    </a:cubicBezTo>
                    <a:cubicBezTo>
                      <a:pt x="47387" y="17999"/>
                      <a:pt x="35004" y="7521"/>
                      <a:pt x="24527" y="2759"/>
                    </a:cubicBezTo>
                    <a:close/>
                  </a:path>
                </a:pathLst>
              </a:custGeom>
              <a:solidFill>
                <a:srgbClr val="F164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2D55F311-8C5D-4351-BB50-589D076E39ED}"/>
                </a:ext>
              </a:extLst>
            </p:cNvPr>
            <p:cNvSpPr/>
            <p:nvPr/>
          </p:nvSpPr>
          <p:spPr>
            <a:xfrm>
              <a:off x="4060357" y="2905313"/>
              <a:ext cx="1209647" cy="663565"/>
            </a:xfrm>
            <a:custGeom>
              <a:avLst/>
              <a:gdLst>
                <a:gd name="connsiteX0" fmla="*/ 1146810 w 1209647"/>
                <a:gd name="connsiteY0" fmla="*/ 317808 h 663565"/>
                <a:gd name="connsiteX1" fmla="*/ 962978 w 1209647"/>
                <a:gd name="connsiteY1" fmla="*/ 285423 h 663565"/>
                <a:gd name="connsiteX2" fmla="*/ 978218 w 1209647"/>
                <a:gd name="connsiteY2" fmla="*/ 306378 h 663565"/>
                <a:gd name="connsiteX3" fmla="*/ 1134428 w 1209647"/>
                <a:gd name="connsiteY3" fmla="*/ 336858 h 663565"/>
                <a:gd name="connsiteX4" fmla="*/ 1173480 w 1209647"/>
                <a:gd name="connsiteY4" fmla="*/ 505450 h 663565"/>
                <a:gd name="connsiteX5" fmla="*/ 1088708 w 1209647"/>
                <a:gd name="connsiteY5" fmla="*/ 632133 h 663565"/>
                <a:gd name="connsiteX6" fmla="*/ 1077278 w 1209647"/>
                <a:gd name="connsiteY6" fmla="*/ 594033 h 663565"/>
                <a:gd name="connsiteX7" fmla="*/ 815340 w 1209647"/>
                <a:gd name="connsiteY7" fmla="*/ 568315 h 663565"/>
                <a:gd name="connsiteX8" fmla="*/ 586740 w 1209647"/>
                <a:gd name="connsiteY8" fmla="*/ 571173 h 663565"/>
                <a:gd name="connsiteX9" fmla="*/ 477203 w 1209647"/>
                <a:gd name="connsiteY9" fmla="*/ 532120 h 663565"/>
                <a:gd name="connsiteX10" fmla="*/ 455295 w 1209647"/>
                <a:gd name="connsiteY10" fmla="*/ 513070 h 663565"/>
                <a:gd name="connsiteX11" fmla="*/ 535305 w 1209647"/>
                <a:gd name="connsiteY11" fmla="*/ 462588 h 663565"/>
                <a:gd name="connsiteX12" fmla="*/ 548640 w 1209647"/>
                <a:gd name="connsiteY12" fmla="*/ 394960 h 663565"/>
                <a:gd name="connsiteX13" fmla="*/ 491490 w 1209647"/>
                <a:gd name="connsiteY13" fmla="*/ 354003 h 663565"/>
                <a:gd name="connsiteX14" fmla="*/ 433388 w 1209647"/>
                <a:gd name="connsiteY14" fmla="*/ 373053 h 663565"/>
                <a:gd name="connsiteX15" fmla="*/ 401003 w 1209647"/>
                <a:gd name="connsiteY15" fmla="*/ 439728 h 663565"/>
                <a:gd name="connsiteX16" fmla="*/ 418147 w 1209647"/>
                <a:gd name="connsiteY16" fmla="*/ 501640 h 663565"/>
                <a:gd name="connsiteX17" fmla="*/ 266700 w 1209647"/>
                <a:gd name="connsiteY17" fmla="*/ 527358 h 663565"/>
                <a:gd name="connsiteX18" fmla="*/ 81915 w 1209647"/>
                <a:gd name="connsiteY18" fmla="*/ 462588 h 663565"/>
                <a:gd name="connsiteX19" fmla="*/ 51435 w 1209647"/>
                <a:gd name="connsiteY19" fmla="*/ 330190 h 663565"/>
                <a:gd name="connsiteX20" fmla="*/ 23813 w 1209647"/>
                <a:gd name="connsiteY20" fmla="*/ 215890 h 663565"/>
                <a:gd name="connsiteX21" fmla="*/ 164783 w 1209647"/>
                <a:gd name="connsiteY21" fmla="*/ 118735 h 663565"/>
                <a:gd name="connsiteX22" fmla="*/ 206692 w 1209647"/>
                <a:gd name="connsiteY22" fmla="*/ 57775 h 663565"/>
                <a:gd name="connsiteX23" fmla="*/ 310515 w 1209647"/>
                <a:gd name="connsiteY23" fmla="*/ 25390 h 663565"/>
                <a:gd name="connsiteX24" fmla="*/ 424815 w 1209647"/>
                <a:gd name="connsiteY24" fmla="*/ 123498 h 663565"/>
                <a:gd name="connsiteX25" fmla="*/ 448628 w 1209647"/>
                <a:gd name="connsiteY25" fmla="*/ 115878 h 663565"/>
                <a:gd name="connsiteX26" fmla="*/ 314325 w 1209647"/>
                <a:gd name="connsiteY26" fmla="*/ 2530 h 663565"/>
                <a:gd name="connsiteX27" fmla="*/ 190500 w 1209647"/>
                <a:gd name="connsiteY27" fmla="*/ 40630 h 663565"/>
                <a:gd name="connsiteX28" fmla="*/ 142875 w 1209647"/>
                <a:gd name="connsiteY28" fmla="*/ 108258 h 663565"/>
                <a:gd name="connsiteX29" fmla="*/ 6667 w 1209647"/>
                <a:gd name="connsiteY29" fmla="*/ 195888 h 663565"/>
                <a:gd name="connsiteX30" fmla="*/ 0 w 1209647"/>
                <a:gd name="connsiteY30" fmla="*/ 226368 h 663565"/>
                <a:gd name="connsiteX31" fmla="*/ 28575 w 1209647"/>
                <a:gd name="connsiteY31" fmla="*/ 329238 h 663565"/>
                <a:gd name="connsiteX32" fmla="*/ 64770 w 1209647"/>
                <a:gd name="connsiteY32" fmla="*/ 477828 h 663565"/>
                <a:gd name="connsiteX33" fmla="*/ 267653 w 1209647"/>
                <a:gd name="connsiteY33" fmla="*/ 550218 h 663565"/>
                <a:gd name="connsiteX34" fmla="*/ 432435 w 1209647"/>
                <a:gd name="connsiteY34" fmla="*/ 520690 h 663565"/>
                <a:gd name="connsiteX35" fmla="*/ 464820 w 1209647"/>
                <a:gd name="connsiteY35" fmla="*/ 549265 h 663565"/>
                <a:gd name="connsiteX36" fmla="*/ 582930 w 1209647"/>
                <a:gd name="connsiteY36" fmla="*/ 591175 h 663565"/>
                <a:gd name="connsiteX37" fmla="*/ 818197 w 1209647"/>
                <a:gd name="connsiteY37" fmla="*/ 588318 h 663565"/>
                <a:gd name="connsiteX38" fmla="*/ 1060133 w 1209647"/>
                <a:gd name="connsiteY38" fmla="*/ 605463 h 663565"/>
                <a:gd name="connsiteX39" fmla="*/ 1062990 w 1209647"/>
                <a:gd name="connsiteY39" fmla="*/ 650230 h 663565"/>
                <a:gd name="connsiteX40" fmla="*/ 1091565 w 1209647"/>
                <a:gd name="connsiteY40" fmla="*/ 663565 h 663565"/>
                <a:gd name="connsiteX41" fmla="*/ 1132523 w 1209647"/>
                <a:gd name="connsiteY41" fmla="*/ 612130 h 663565"/>
                <a:gd name="connsiteX42" fmla="*/ 1196340 w 1209647"/>
                <a:gd name="connsiteY42" fmla="*/ 512118 h 663565"/>
                <a:gd name="connsiteX43" fmla="*/ 1146810 w 1209647"/>
                <a:gd name="connsiteY43" fmla="*/ 317808 h 663565"/>
                <a:gd name="connsiteX44" fmla="*/ 423863 w 1209647"/>
                <a:gd name="connsiteY44" fmla="*/ 443538 h 663565"/>
                <a:gd name="connsiteX45" fmla="*/ 448628 w 1209647"/>
                <a:gd name="connsiteY45" fmla="*/ 393055 h 663565"/>
                <a:gd name="connsiteX46" fmla="*/ 483870 w 1209647"/>
                <a:gd name="connsiteY46" fmla="*/ 378768 h 663565"/>
                <a:gd name="connsiteX47" fmla="*/ 488633 w 1209647"/>
                <a:gd name="connsiteY47" fmla="*/ 378768 h 663565"/>
                <a:gd name="connsiteX48" fmla="*/ 526733 w 1209647"/>
                <a:gd name="connsiteY48" fmla="*/ 405438 h 663565"/>
                <a:gd name="connsiteX49" fmla="*/ 516255 w 1209647"/>
                <a:gd name="connsiteY49" fmla="*/ 450205 h 663565"/>
                <a:gd name="connsiteX50" fmla="*/ 439103 w 1209647"/>
                <a:gd name="connsiteY50" fmla="*/ 495925 h 663565"/>
                <a:gd name="connsiteX51" fmla="*/ 423863 w 1209647"/>
                <a:gd name="connsiteY51" fmla="*/ 443538 h 663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209647" h="663565">
                  <a:moveTo>
                    <a:pt x="1146810" y="317808"/>
                  </a:moveTo>
                  <a:cubicBezTo>
                    <a:pt x="1091565" y="281613"/>
                    <a:pt x="1024890" y="281613"/>
                    <a:pt x="962978" y="285423"/>
                  </a:cubicBezTo>
                  <a:lnTo>
                    <a:pt x="978218" y="306378"/>
                  </a:lnTo>
                  <a:cubicBezTo>
                    <a:pt x="1036320" y="301615"/>
                    <a:pt x="1084898" y="304473"/>
                    <a:pt x="1134428" y="336858"/>
                  </a:cubicBezTo>
                  <a:cubicBezTo>
                    <a:pt x="1183958" y="369243"/>
                    <a:pt x="1201103" y="441633"/>
                    <a:pt x="1173480" y="505450"/>
                  </a:cubicBezTo>
                  <a:cubicBezTo>
                    <a:pt x="1160145" y="535930"/>
                    <a:pt x="1117283" y="596890"/>
                    <a:pt x="1088708" y="632133"/>
                  </a:cubicBezTo>
                  <a:cubicBezTo>
                    <a:pt x="1089660" y="616893"/>
                    <a:pt x="1085850" y="604510"/>
                    <a:pt x="1077278" y="594033"/>
                  </a:cubicBezTo>
                  <a:cubicBezTo>
                    <a:pt x="1042035" y="548313"/>
                    <a:pt x="937260" y="557838"/>
                    <a:pt x="815340" y="568315"/>
                  </a:cubicBezTo>
                  <a:cubicBezTo>
                    <a:pt x="732472" y="575935"/>
                    <a:pt x="645795" y="583555"/>
                    <a:pt x="586740" y="571173"/>
                  </a:cubicBezTo>
                  <a:cubicBezTo>
                    <a:pt x="550545" y="563553"/>
                    <a:pt x="509588" y="554028"/>
                    <a:pt x="477203" y="532120"/>
                  </a:cubicBezTo>
                  <a:cubicBezTo>
                    <a:pt x="469583" y="527358"/>
                    <a:pt x="461963" y="520690"/>
                    <a:pt x="455295" y="513070"/>
                  </a:cubicBezTo>
                  <a:cubicBezTo>
                    <a:pt x="493395" y="497830"/>
                    <a:pt x="521970" y="479733"/>
                    <a:pt x="535305" y="462588"/>
                  </a:cubicBezTo>
                  <a:cubicBezTo>
                    <a:pt x="552450" y="440680"/>
                    <a:pt x="557213" y="416868"/>
                    <a:pt x="548640" y="394960"/>
                  </a:cubicBezTo>
                  <a:cubicBezTo>
                    <a:pt x="540068" y="373053"/>
                    <a:pt x="517208" y="356860"/>
                    <a:pt x="491490" y="354003"/>
                  </a:cubicBezTo>
                  <a:cubicBezTo>
                    <a:pt x="471488" y="352098"/>
                    <a:pt x="450533" y="358765"/>
                    <a:pt x="433388" y="373053"/>
                  </a:cubicBezTo>
                  <a:cubicBezTo>
                    <a:pt x="413385" y="390198"/>
                    <a:pt x="401955" y="414963"/>
                    <a:pt x="401003" y="439728"/>
                  </a:cubicBezTo>
                  <a:cubicBezTo>
                    <a:pt x="400050" y="460683"/>
                    <a:pt x="405765" y="481638"/>
                    <a:pt x="418147" y="501640"/>
                  </a:cubicBezTo>
                  <a:cubicBezTo>
                    <a:pt x="374333" y="515928"/>
                    <a:pt x="320992" y="526405"/>
                    <a:pt x="266700" y="527358"/>
                  </a:cubicBezTo>
                  <a:cubicBezTo>
                    <a:pt x="208598" y="528310"/>
                    <a:pt x="128588" y="517833"/>
                    <a:pt x="81915" y="462588"/>
                  </a:cubicBezTo>
                  <a:cubicBezTo>
                    <a:pt x="48577" y="423535"/>
                    <a:pt x="50483" y="375910"/>
                    <a:pt x="51435" y="330190"/>
                  </a:cubicBezTo>
                  <a:cubicBezTo>
                    <a:pt x="52388" y="288280"/>
                    <a:pt x="54292" y="244465"/>
                    <a:pt x="23813" y="215890"/>
                  </a:cubicBezTo>
                  <a:cubicBezTo>
                    <a:pt x="126683" y="195888"/>
                    <a:pt x="144780" y="157788"/>
                    <a:pt x="164783" y="118735"/>
                  </a:cubicBezTo>
                  <a:cubicBezTo>
                    <a:pt x="174308" y="98733"/>
                    <a:pt x="184785" y="78730"/>
                    <a:pt x="206692" y="57775"/>
                  </a:cubicBezTo>
                  <a:cubicBezTo>
                    <a:pt x="238125" y="29200"/>
                    <a:pt x="273367" y="17770"/>
                    <a:pt x="310515" y="25390"/>
                  </a:cubicBezTo>
                  <a:cubicBezTo>
                    <a:pt x="355283" y="33963"/>
                    <a:pt x="400050" y="74920"/>
                    <a:pt x="424815" y="123498"/>
                  </a:cubicBezTo>
                  <a:lnTo>
                    <a:pt x="448628" y="115878"/>
                  </a:lnTo>
                  <a:cubicBezTo>
                    <a:pt x="420053" y="58728"/>
                    <a:pt x="365760" y="12055"/>
                    <a:pt x="314325" y="2530"/>
                  </a:cubicBezTo>
                  <a:cubicBezTo>
                    <a:pt x="270510" y="-6042"/>
                    <a:pt x="227648" y="7293"/>
                    <a:pt x="190500" y="40630"/>
                  </a:cubicBezTo>
                  <a:cubicBezTo>
                    <a:pt x="164783" y="63490"/>
                    <a:pt x="153352" y="87303"/>
                    <a:pt x="142875" y="108258"/>
                  </a:cubicBezTo>
                  <a:cubicBezTo>
                    <a:pt x="123825" y="147310"/>
                    <a:pt x="108585" y="177790"/>
                    <a:pt x="6667" y="195888"/>
                  </a:cubicBezTo>
                  <a:cubicBezTo>
                    <a:pt x="7620" y="206365"/>
                    <a:pt x="4763" y="217795"/>
                    <a:pt x="0" y="226368"/>
                  </a:cubicBezTo>
                  <a:cubicBezTo>
                    <a:pt x="29527" y="245418"/>
                    <a:pt x="29527" y="278755"/>
                    <a:pt x="28575" y="329238"/>
                  </a:cubicBezTo>
                  <a:cubicBezTo>
                    <a:pt x="26670" y="377815"/>
                    <a:pt x="25717" y="432108"/>
                    <a:pt x="64770" y="477828"/>
                  </a:cubicBezTo>
                  <a:cubicBezTo>
                    <a:pt x="118110" y="539740"/>
                    <a:pt x="204788" y="551170"/>
                    <a:pt x="267653" y="550218"/>
                  </a:cubicBezTo>
                  <a:cubicBezTo>
                    <a:pt x="325755" y="549265"/>
                    <a:pt x="384810" y="537835"/>
                    <a:pt x="432435" y="520690"/>
                  </a:cubicBezTo>
                  <a:cubicBezTo>
                    <a:pt x="441960" y="531168"/>
                    <a:pt x="452438" y="541645"/>
                    <a:pt x="464820" y="549265"/>
                  </a:cubicBezTo>
                  <a:cubicBezTo>
                    <a:pt x="501015" y="573078"/>
                    <a:pt x="544830" y="583555"/>
                    <a:pt x="582930" y="591175"/>
                  </a:cubicBezTo>
                  <a:cubicBezTo>
                    <a:pt x="644843" y="603558"/>
                    <a:pt x="733425" y="595938"/>
                    <a:pt x="818197" y="588318"/>
                  </a:cubicBezTo>
                  <a:cubicBezTo>
                    <a:pt x="923925" y="578793"/>
                    <a:pt x="1033463" y="569268"/>
                    <a:pt x="1060133" y="605463"/>
                  </a:cubicBezTo>
                  <a:cubicBezTo>
                    <a:pt x="1067753" y="615940"/>
                    <a:pt x="1068705" y="630228"/>
                    <a:pt x="1062990" y="650230"/>
                  </a:cubicBezTo>
                  <a:cubicBezTo>
                    <a:pt x="1073468" y="651183"/>
                    <a:pt x="1082993" y="655945"/>
                    <a:pt x="1091565" y="663565"/>
                  </a:cubicBezTo>
                  <a:cubicBezTo>
                    <a:pt x="1100138" y="654040"/>
                    <a:pt x="1113473" y="637848"/>
                    <a:pt x="1132523" y="612130"/>
                  </a:cubicBezTo>
                  <a:cubicBezTo>
                    <a:pt x="1143953" y="596890"/>
                    <a:pt x="1183005" y="542598"/>
                    <a:pt x="1196340" y="512118"/>
                  </a:cubicBezTo>
                  <a:cubicBezTo>
                    <a:pt x="1225868" y="441633"/>
                    <a:pt x="1204913" y="356860"/>
                    <a:pt x="1146810" y="317808"/>
                  </a:cubicBezTo>
                  <a:close/>
                  <a:moveTo>
                    <a:pt x="423863" y="443538"/>
                  </a:moveTo>
                  <a:cubicBezTo>
                    <a:pt x="424815" y="425440"/>
                    <a:pt x="434340" y="406390"/>
                    <a:pt x="448628" y="393055"/>
                  </a:cubicBezTo>
                  <a:cubicBezTo>
                    <a:pt x="459105" y="383530"/>
                    <a:pt x="471488" y="378768"/>
                    <a:pt x="483870" y="378768"/>
                  </a:cubicBezTo>
                  <a:cubicBezTo>
                    <a:pt x="485775" y="378768"/>
                    <a:pt x="487680" y="378768"/>
                    <a:pt x="488633" y="378768"/>
                  </a:cubicBezTo>
                  <a:cubicBezTo>
                    <a:pt x="505778" y="380673"/>
                    <a:pt x="521017" y="391150"/>
                    <a:pt x="526733" y="405438"/>
                  </a:cubicBezTo>
                  <a:cubicBezTo>
                    <a:pt x="532447" y="418773"/>
                    <a:pt x="528638" y="434965"/>
                    <a:pt x="516255" y="450205"/>
                  </a:cubicBezTo>
                  <a:cubicBezTo>
                    <a:pt x="504825" y="464493"/>
                    <a:pt x="477203" y="480685"/>
                    <a:pt x="439103" y="495925"/>
                  </a:cubicBezTo>
                  <a:cubicBezTo>
                    <a:pt x="429578" y="480685"/>
                    <a:pt x="422910" y="462588"/>
                    <a:pt x="423863" y="44353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A970A92D-E2B4-40BC-96D5-BCF73EB6515E}"/>
                </a:ext>
              </a:extLst>
            </p:cNvPr>
            <p:cNvSpPr/>
            <p:nvPr/>
          </p:nvSpPr>
          <p:spPr>
            <a:xfrm>
              <a:off x="3846963" y="3553638"/>
              <a:ext cx="1888301" cy="863917"/>
            </a:xfrm>
            <a:custGeom>
              <a:avLst/>
              <a:gdLst>
                <a:gd name="connsiteX0" fmla="*/ 1848837 w 1888301"/>
                <a:gd name="connsiteY0" fmla="*/ 565785 h 863917"/>
                <a:gd name="connsiteX1" fmla="*/ 1643097 w 1888301"/>
                <a:gd name="connsiteY1" fmla="*/ 566738 h 863917"/>
                <a:gd name="connsiteX2" fmla="*/ 1655479 w 1888301"/>
                <a:gd name="connsiteY2" fmla="*/ 586740 h 863917"/>
                <a:gd name="connsiteX3" fmla="*/ 1834549 w 1888301"/>
                <a:gd name="connsiteY3" fmla="*/ 581978 h 863917"/>
                <a:gd name="connsiteX4" fmla="*/ 1860267 w 1888301"/>
                <a:gd name="connsiteY4" fmla="*/ 701993 h 863917"/>
                <a:gd name="connsiteX5" fmla="*/ 1851694 w 1888301"/>
                <a:gd name="connsiteY5" fmla="*/ 798195 h 863917"/>
                <a:gd name="connsiteX6" fmla="*/ 1818357 w 1888301"/>
                <a:gd name="connsiteY6" fmla="*/ 788670 h 863917"/>
                <a:gd name="connsiteX7" fmla="*/ 1778351 w 1888301"/>
                <a:gd name="connsiteY7" fmla="*/ 803910 h 863917"/>
                <a:gd name="connsiteX8" fmla="*/ 1666909 w 1888301"/>
                <a:gd name="connsiteY8" fmla="*/ 839153 h 863917"/>
                <a:gd name="connsiteX9" fmla="*/ 1069692 w 1888301"/>
                <a:gd name="connsiteY9" fmla="*/ 699135 h 863917"/>
                <a:gd name="connsiteX10" fmla="*/ 984919 w 1888301"/>
                <a:gd name="connsiteY10" fmla="*/ 668655 h 863917"/>
                <a:gd name="connsiteX11" fmla="*/ 303882 w 1888301"/>
                <a:gd name="connsiteY11" fmla="*/ 581025 h 863917"/>
                <a:gd name="connsiteX12" fmla="*/ 153386 w 1888301"/>
                <a:gd name="connsiteY12" fmla="*/ 343853 h 863917"/>
                <a:gd name="connsiteX13" fmla="*/ 43849 w 1888301"/>
                <a:gd name="connsiteY13" fmla="*/ 261938 h 863917"/>
                <a:gd name="connsiteX14" fmla="*/ 29561 w 1888301"/>
                <a:gd name="connsiteY14" fmla="*/ 161925 h 863917"/>
                <a:gd name="connsiteX15" fmla="*/ 212442 w 1888301"/>
                <a:gd name="connsiteY15" fmla="*/ 25718 h 863917"/>
                <a:gd name="connsiteX16" fmla="*/ 220061 w 1888301"/>
                <a:gd name="connsiteY16" fmla="*/ 0 h 863917"/>
                <a:gd name="connsiteX17" fmla="*/ 201011 w 1888301"/>
                <a:gd name="connsiteY17" fmla="*/ 5715 h 863917"/>
                <a:gd name="connsiteX18" fmla="*/ 7654 w 1888301"/>
                <a:gd name="connsiteY18" fmla="*/ 155258 h 863917"/>
                <a:gd name="connsiteX19" fmla="*/ 24799 w 1888301"/>
                <a:gd name="connsiteY19" fmla="*/ 276225 h 863917"/>
                <a:gd name="connsiteX20" fmla="*/ 141957 w 1888301"/>
                <a:gd name="connsiteY20" fmla="*/ 365760 h 863917"/>
                <a:gd name="connsiteX21" fmla="*/ 275307 w 1888301"/>
                <a:gd name="connsiteY21" fmla="*/ 595313 h 863917"/>
                <a:gd name="connsiteX22" fmla="*/ 275307 w 1888301"/>
                <a:gd name="connsiteY22" fmla="*/ 596265 h 863917"/>
                <a:gd name="connsiteX23" fmla="*/ 298167 w 1888301"/>
                <a:gd name="connsiteY23" fmla="*/ 608648 h 863917"/>
                <a:gd name="connsiteX24" fmla="*/ 977299 w 1888301"/>
                <a:gd name="connsiteY24" fmla="*/ 692468 h 863917"/>
                <a:gd name="connsiteX25" fmla="*/ 1062072 w 1888301"/>
                <a:gd name="connsiteY25" fmla="*/ 722948 h 863917"/>
                <a:gd name="connsiteX26" fmla="*/ 1655479 w 1888301"/>
                <a:gd name="connsiteY26" fmla="*/ 863918 h 863917"/>
                <a:gd name="connsiteX27" fmla="*/ 1666909 w 1888301"/>
                <a:gd name="connsiteY27" fmla="*/ 863918 h 863917"/>
                <a:gd name="connsiteX28" fmla="*/ 1793592 w 1888301"/>
                <a:gd name="connsiteY28" fmla="*/ 822008 h 863917"/>
                <a:gd name="connsiteX29" fmla="*/ 1817404 w 1888301"/>
                <a:gd name="connsiteY29" fmla="*/ 812483 h 863917"/>
                <a:gd name="connsiteX30" fmla="*/ 1864076 w 1888301"/>
                <a:gd name="connsiteY30" fmla="*/ 836295 h 863917"/>
                <a:gd name="connsiteX31" fmla="*/ 1865029 w 1888301"/>
                <a:gd name="connsiteY31" fmla="*/ 835343 h 863917"/>
                <a:gd name="connsiteX32" fmla="*/ 1867887 w 1888301"/>
                <a:gd name="connsiteY32" fmla="*/ 832485 h 863917"/>
                <a:gd name="connsiteX33" fmla="*/ 1868839 w 1888301"/>
                <a:gd name="connsiteY33" fmla="*/ 830580 h 863917"/>
                <a:gd name="connsiteX34" fmla="*/ 1875507 w 1888301"/>
                <a:gd name="connsiteY34" fmla="*/ 825818 h 863917"/>
                <a:gd name="connsiteX35" fmla="*/ 1877412 w 1888301"/>
                <a:gd name="connsiteY35" fmla="*/ 824865 h 863917"/>
                <a:gd name="connsiteX36" fmla="*/ 1878364 w 1888301"/>
                <a:gd name="connsiteY36" fmla="*/ 823913 h 863917"/>
                <a:gd name="connsiteX37" fmla="*/ 1885032 w 1888301"/>
                <a:gd name="connsiteY37" fmla="*/ 820103 h 863917"/>
                <a:gd name="connsiteX38" fmla="*/ 1880269 w 1888301"/>
                <a:gd name="connsiteY38" fmla="*/ 714375 h 863917"/>
                <a:gd name="connsiteX39" fmla="*/ 1848837 w 1888301"/>
                <a:gd name="connsiteY39" fmla="*/ 565785 h 863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888301" h="863917">
                  <a:moveTo>
                    <a:pt x="1848837" y="565785"/>
                  </a:moveTo>
                  <a:cubicBezTo>
                    <a:pt x="1797401" y="521970"/>
                    <a:pt x="1717392" y="521970"/>
                    <a:pt x="1643097" y="566738"/>
                  </a:cubicBezTo>
                  <a:lnTo>
                    <a:pt x="1655479" y="586740"/>
                  </a:lnTo>
                  <a:cubicBezTo>
                    <a:pt x="1721202" y="546735"/>
                    <a:pt x="1789782" y="544830"/>
                    <a:pt x="1834549" y="581978"/>
                  </a:cubicBezTo>
                  <a:cubicBezTo>
                    <a:pt x="1863124" y="605790"/>
                    <a:pt x="1872649" y="680085"/>
                    <a:pt x="1860267" y="701993"/>
                  </a:cubicBezTo>
                  <a:cubicBezTo>
                    <a:pt x="1841217" y="736283"/>
                    <a:pt x="1844074" y="771525"/>
                    <a:pt x="1851694" y="798195"/>
                  </a:cubicBezTo>
                  <a:cubicBezTo>
                    <a:pt x="1841217" y="792480"/>
                    <a:pt x="1830739" y="788670"/>
                    <a:pt x="1818357" y="788670"/>
                  </a:cubicBezTo>
                  <a:cubicBezTo>
                    <a:pt x="1803117" y="787718"/>
                    <a:pt x="1789782" y="793433"/>
                    <a:pt x="1778351" y="803910"/>
                  </a:cubicBezTo>
                  <a:cubicBezTo>
                    <a:pt x="1746919" y="833438"/>
                    <a:pt x="1715487" y="839153"/>
                    <a:pt x="1666909" y="839153"/>
                  </a:cubicBezTo>
                  <a:cubicBezTo>
                    <a:pt x="1462122" y="842010"/>
                    <a:pt x="1263049" y="769620"/>
                    <a:pt x="1069692" y="699135"/>
                  </a:cubicBezTo>
                  <a:cubicBezTo>
                    <a:pt x="1041116" y="688658"/>
                    <a:pt x="1012541" y="678180"/>
                    <a:pt x="984919" y="668655"/>
                  </a:cubicBezTo>
                  <a:cubicBezTo>
                    <a:pt x="775369" y="594360"/>
                    <a:pt x="531529" y="526733"/>
                    <a:pt x="303882" y="581025"/>
                  </a:cubicBezTo>
                  <a:cubicBezTo>
                    <a:pt x="344839" y="453390"/>
                    <a:pt x="242922" y="395288"/>
                    <a:pt x="153386" y="343853"/>
                  </a:cubicBezTo>
                  <a:cubicBezTo>
                    <a:pt x="107667" y="317183"/>
                    <a:pt x="63852" y="293370"/>
                    <a:pt x="43849" y="261938"/>
                  </a:cubicBezTo>
                  <a:cubicBezTo>
                    <a:pt x="21942" y="228600"/>
                    <a:pt x="17179" y="195263"/>
                    <a:pt x="29561" y="161925"/>
                  </a:cubicBezTo>
                  <a:cubicBezTo>
                    <a:pt x="50517" y="105728"/>
                    <a:pt x="121954" y="51435"/>
                    <a:pt x="212442" y="25718"/>
                  </a:cubicBezTo>
                  <a:lnTo>
                    <a:pt x="220061" y="0"/>
                  </a:lnTo>
                  <a:cubicBezTo>
                    <a:pt x="218157" y="0"/>
                    <a:pt x="202917" y="4763"/>
                    <a:pt x="201011" y="5715"/>
                  </a:cubicBezTo>
                  <a:cubicBezTo>
                    <a:pt x="124811" y="29528"/>
                    <a:pt x="35277" y="80010"/>
                    <a:pt x="7654" y="155258"/>
                  </a:cubicBezTo>
                  <a:cubicBezTo>
                    <a:pt x="-6633" y="195263"/>
                    <a:pt x="-918" y="236220"/>
                    <a:pt x="24799" y="276225"/>
                  </a:cubicBezTo>
                  <a:cubicBezTo>
                    <a:pt x="48611" y="312420"/>
                    <a:pt x="94332" y="338138"/>
                    <a:pt x="141957" y="365760"/>
                  </a:cubicBezTo>
                  <a:cubicBezTo>
                    <a:pt x="237207" y="420053"/>
                    <a:pt x="326742" y="471488"/>
                    <a:pt x="275307" y="595313"/>
                  </a:cubicBezTo>
                  <a:lnTo>
                    <a:pt x="275307" y="596265"/>
                  </a:lnTo>
                  <a:cubicBezTo>
                    <a:pt x="283879" y="598170"/>
                    <a:pt x="292452" y="601980"/>
                    <a:pt x="298167" y="608648"/>
                  </a:cubicBezTo>
                  <a:cubicBezTo>
                    <a:pt x="522004" y="550545"/>
                    <a:pt x="757272" y="614363"/>
                    <a:pt x="977299" y="692468"/>
                  </a:cubicBezTo>
                  <a:cubicBezTo>
                    <a:pt x="1005874" y="702945"/>
                    <a:pt x="1033497" y="712470"/>
                    <a:pt x="1062072" y="722948"/>
                  </a:cubicBezTo>
                  <a:cubicBezTo>
                    <a:pt x="1253524" y="792480"/>
                    <a:pt x="1450692" y="863918"/>
                    <a:pt x="1655479" y="863918"/>
                  </a:cubicBezTo>
                  <a:cubicBezTo>
                    <a:pt x="1659289" y="863918"/>
                    <a:pt x="1663099" y="863918"/>
                    <a:pt x="1666909" y="863918"/>
                  </a:cubicBezTo>
                  <a:cubicBezTo>
                    <a:pt x="1719297" y="862965"/>
                    <a:pt x="1757397" y="856298"/>
                    <a:pt x="1793592" y="822008"/>
                  </a:cubicBezTo>
                  <a:cubicBezTo>
                    <a:pt x="1800259" y="815340"/>
                    <a:pt x="1808832" y="812483"/>
                    <a:pt x="1817404" y="812483"/>
                  </a:cubicBezTo>
                  <a:cubicBezTo>
                    <a:pt x="1834549" y="813435"/>
                    <a:pt x="1852647" y="825818"/>
                    <a:pt x="1864076" y="836295"/>
                  </a:cubicBezTo>
                  <a:cubicBezTo>
                    <a:pt x="1864076" y="836295"/>
                    <a:pt x="1864076" y="835343"/>
                    <a:pt x="1865029" y="835343"/>
                  </a:cubicBezTo>
                  <a:cubicBezTo>
                    <a:pt x="1865982" y="834390"/>
                    <a:pt x="1866934" y="833438"/>
                    <a:pt x="1867887" y="832485"/>
                  </a:cubicBezTo>
                  <a:cubicBezTo>
                    <a:pt x="1867887" y="831533"/>
                    <a:pt x="1868839" y="831533"/>
                    <a:pt x="1868839" y="830580"/>
                  </a:cubicBezTo>
                  <a:cubicBezTo>
                    <a:pt x="1870744" y="828675"/>
                    <a:pt x="1873601" y="826770"/>
                    <a:pt x="1875507" y="825818"/>
                  </a:cubicBezTo>
                  <a:cubicBezTo>
                    <a:pt x="1876459" y="825818"/>
                    <a:pt x="1876459" y="824865"/>
                    <a:pt x="1877412" y="824865"/>
                  </a:cubicBezTo>
                  <a:lnTo>
                    <a:pt x="1878364" y="823913"/>
                  </a:lnTo>
                  <a:cubicBezTo>
                    <a:pt x="1880269" y="822960"/>
                    <a:pt x="1883126" y="821055"/>
                    <a:pt x="1885032" y="820103"/>
                  </a:cubicBezTo>
                  <a:cubicBezTo>
                    <a:pt x="1874554" y="800100"/>
                    <a:pt x="1856457" y="756285"/>
                    <a:pt x="1880269" y="714375"/>
                  </a:cubicBezTo>
                  <a:cubicBezTo>
                    <a:pt x="1898367" y="681990"/>
                    <a:pt x="1885032" y="596265"/>
                    <a:pt x="1848837" y="56578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D9084455-25EB-4A4E-9A4D-FE2906373A2B}"/>
                </a:ext>
              </a:extLst>
            </p:cNvPr>
            <p:cNvSpPr/>
            <p:nvPr/>
          </p:nvSpPr>
          <p:spPr>
            <a:xfrm>
              <a:off x="3300262" y="4306884"/>
              <a:ext cx="2516273" cy="1066980"/>
            </a:xfrm>
            <a:custGeom>
              <a:avLst/>
              <a:gdLst>
                <a:gd name="connsiteX0" fmla="*/ 2383155 w 2516273"/>
                <a:gd name="connsiteY0" fmla="*/ 285931 h 1066980"/>
                <a:gd name="connsiteX1" fmla="*/ 2387918 w 2516273"/>
                <a:gd name="connsiteY1" fmla="*/ 311649 h 1066980"/>
                <a:gd name="connsiteX2" fmla="*/ 2479358 w 2516273"/>
                <a:gd name="connsiteY2" fmla="*/ 401184 h 1066980"/>
                <a:gd name="connsiteX3" fmla="*/ 2478405 w 2516273"/>
                <a:gd name="connsiteY3" fmla="*/ 563109 h 1066980"/>
                <a:gd name="connsiteX4" fmla="*/ 2229803 w 2516273"/>
                <a:gd name="connsiteY4" fmla="*/ 721224 h 1066980"/>
                <a:gd name="connsiteX5" fmla="*/ 2012633 w 2516273"/>
                <a:gd name="connsiteY5" fmla="*/ 708841 h 1066980"/>
                <a:gd name="connsiteX6" fmla="*/ 2013585 w 2516273"/>
                <a:gd name="connsiteY6" fmla="*/ 639309 h 1066980"/>
                <a:gd name="connsiteX7" fmla="*/ 1929765 w 2516273"/>
                <a:gd name="connsiteY7" fmla="*/ 540249 h 1066980"/>
                <a:gd name="connsiteX8" fmla="*/ 1824990 w 2516273"/>
                <a:gd name="connsiteY8" fmla="*/ 543106 h 1066980"/>
                <a:gd name="connsiteX9" fmla="*/ 1786890 w 2516273"/>
                <a:gd name="connsiteY9" fmla="*/ 588826 h 1066980"/>
                <a:gd name="connsiteX10" fmla="*/ 1793558 w 2516273"/>
                <a:gd name="connsiteY10" fmla="*/ 643119 h 1066980"/>
                <a:gd name="connsiteX11" fmla="*/ 1911668 w 2516273"/>
                <a:gd name="connsiteY11" fmla="*/ 712651 h 1066980"/>
                <a:gd name="connsiteX12" fmla="*/ 1982153 w 2516273"/>
                <a:gd name="connsiteY12" fmla="*/ 727891 h 1066980"/>
                <a:gd name="connsiteX13" fmla="*/ 1904048 w 2516273"/>
                <a:gd name="connsiteY13" fmla="*/ 824094 h 1066980"/>
                <a:gd name="connsiteX14" fmla="*/ 1864995 w 2516273"/>
                <a:gd name="connsiteY14" fmla="*/ 871719 h 1066980"/>
                <a:gd name="connsiteX15" fmla="*/ 1608773 w 2516273"/>
                <a:gd name="connsiteY15" fmla="*/ 984114 h 1066980"/>
                <a:gd name="connsiteX16" fmla="*/ 1511618 w 2516273"/>
                <a:gd name="connsiteY16" fmla="*/ 1034596 h 1066980"/>
                <a:gd name="connsiteX17" fmla="*/ 1508760 w 2516273"/>
                <a:gd name="connsiteY17" fmla="*/ 999354 h 1066980"/>
                <a:gd name="connsiteX18" fmla="*/ 1475423 w 2516273"/>
                <a:gd name="connsiteY18" fmla="*/ 979351 h 1066980"/>
                <a:gd name="connsiteX19" fmla="*/ 1248728 w 2516273"/>
                <a:gd name="connsiteY19" fmla="*/ 843144 h 1066980"/>
                <a:gd name="connsiteX20" fmla="*/ 563880 w 2516273"/>
                <a:gd name="connsiteY20" fmla="*/ 618354 h 1066980"/>
                <a:gd name="connsiteX21" fmla="*/ 185738 w 2516273"/>
                <a:gd name="connsiteY21" fmla="*/ 510721 h 1066980"/>
                <a:gd name="connsiteX22" fmla="*/ 197168 w 2516273"/>
                <a:gd name="connsiteY22" fmla="*/ 368799 h 1066980"/>
                <a:gd name="connsiteX23" fmla="*/ 188595 w 2516273"/>
                <a:gd name="connsiteY23" fmla="*/ 212589 h 1066980"/>
                <a:gd name="connsiteX24" fmla="*/ 92393 w 2516273"/>
                <a:gd name="connsiteY24" fmla="*/ 174489 h 1066980"/>
                <a:gd name="connsiteX25" fmla="*/ 27623 w 2516273"/>
                <a:gd name="connsiteY25" fmla="*/ 205921 h 1066980"/>
                <a:gd name="connsiteX26" fmla="*/ 87630 w 2516273"/>
                <a:gd name="connsiteY26" fmla="*/ 86859 h 1066980"/>
                <a:gd name="connsiteX27" fmla="*/ 325755 w 2516273"/>
                <a:gd name="connsiteY27" fmla="*/ 30661 h 1066980"/>
                <a:gd name="connsiteX28" fmla="*/ 336233 w 2516273"/>
                <a:gd name="connsiteY28" fmla="*/ 8754 h 1066980"/>
                <a:gd name="connsiteX29" fmla="*/ 70485 w 2516273"/>
                <a:gd name="connsiteY29" fmla="*/ 71619 h 1066980"/>
                <a:gd name="connsiteX30" fmla="*/ 0 w 2516273"/>
                <a:gd name="connsiteY30" fmla="*/ 239259 h 1066980"/>
                <a:gd name="connsiteX31" fmla="*/ 9525 w 2516273"/>
                <a:gd name="connsiteY31" fmla="*/ 238306 h 1066980"/>
                <a:gd name="connsiteX32" fmla="*/ 10478 w 2516273"/>
                <a:gd name="connsiteY32" fmla="*/ 238306 h 1066980"/>
                <a:gd name="connsiteX33" fmla="*/ 26670 w 2516273"/>
                <a:gd name="connsiteY33" fmla="*/ 241164 h 1066980"/>
                <a:gd name="connsiteX34" fmla="*/ 95250 w 2516273"/>
                <a:gd name="connsiteY34" fmla="*/ 198301 h 1066980"/>
                <a:gd name="connsiteX35" fmla="*/ 172403 w 2516273"/>
                <a:gd name="connsiteY35" fmla="*/ 230686 h 1066980"/>
                <a:gd name="connsiteX36" fmla="*/ 175260 w 2516273"/>
                <a:gd name="connsiteY36" fmla="*/ 363084 h 1066980"/>
                <a:gd name="connsiteX37" fmla="*/ 164783 w 2516273"/>
                <a:gd name="connsiteY37" fmla="*/ 522151 h 1066980"/>
                <a:gd name="connsiteX38" fmla="*/ 564833 w 2516273"/>
                <a:gd name="connsiteY38" fmla="*/ 643119 h 1066980"/>
                <a:gd name="connsiteX39" fmla="*/ 1230630 w 2516273"/>
                <a:gd name="connsiteY39" fmla="*/ 858384 h 1066980"/>
                <a:gd name="connsiteX40" fmla="*/ 1473518 w 2516273"/>
                <a:gd name="connsiteY40" fmla="*/ 1004116 h 1066980"/>
                <a:gd name="connsiteX41" fmla="*/ 1487805 w 2516273"/>
                <a:gd name="connsiteY41" fmla="*/ 1011736 h 1066980"/>
                <a:gd name="connsiteX42" fmla="*/ 1484948 w 2516273"/>
                <a:gd name="connsiteY42" fmla="*/ 1046026 h 1066980"/>
                <a:gd name="connsiteX43" fmla="*/ 1504950 w 2516273"/>
                <a:gd name="connsiteY43" fmla="*/ 1058409 h 1066980"/>
                <a:gd name="connsiteX44" fmla="*/ 1511618 w 2516273"/>
                <a:gd name="connsiteY44" fmla="*/ 1066981 h 1066980"/>
                <a:gd name="connsiteX45" fmla="*/ 1608773 w 2516273"/>
                <a:gd name="connsiteY45" fmla="*/ 1009831 h 1066980"/>
                <a:gd name="connsiteX46" fmla="*/ 1884045 w 2516273"/>
                <a:gd name="connsiteY46" fmla="*/ 886006 h 1066980"/>
                <a:gd name="connsiteX47" fmla="*/ 1916430 w 2516273"/>
                <a:gd name="connsiteY47" fmla="*/ 846001 h 1066980"/>
                <a:gd name="connsiteX48" fmla="*/ 2005013 w 2516273"/>
                <a:gd name="connsiteY48" fmla="*/ 734559 h 1066980"/>
                <a:gd name="connsiteX49" fmla="*/ 2230755 w 2516273"/>
                <a:gd name="connsiteY49" fmla="*/ 747894 h 1066980"/>
                <a:gd name="connsiteX50" fmla="*/ 2496503 w 2516273"/>
                <a:gd name="connsiteY50" fmla="*/ 576444 h 1066980"/>
                <a:gd name="connsiteX51" fmla="*/ 2497455 w 2516273"/>
                <a:gd name="connsiteY51" fmla="*/ 395469 h 1066980"/>
                <a:gd name="connsiteX52" fmla="*/ 2383155 w 2516273"/>
                <a:gd name="connsiteY52" fmla="*/ 285931 h 1066980"/>
                <a:gd name="connsiteX53" fmla="*/ 1990725 w 2516273"/>
                <a:gd name="connsiteY53" fmla="*/ 705984 h 1066980"/>
                <a:gd name="connsiteX54" fmla="*/ 1918335 w 2516273"/>
                <a:gd name="connsiteY54" fmla="*/ 690744 h 1066980"/>
                <a:gd name="connsiteX55" fmla="*/ 1814513 w 2516273"/>
                <a:gd name="connsiteY55" fmla="*/ 632641 h 1066980"/>
                <a:gd name="connsiteX56" fmla="*/ 1809750 w 2516273"/>
                <a:gd name="connsiteY56" fmla="*/ 597399 h 1066980"/>
                <a:gd name="connsiteX57" fmla="*/ 1837373 w 2516273"/>
                <a:gd name="connsiteY57" fmla="*/ 565014 h 1066980"/>
                <a:gd name="connsiteX58" fmla="*/ 1879283 w 2516273"/>
                <a:gd name="connsiteY58" fmla="*/ 553584 h 1066980"/>
                <a:gd name="connsiteX59" fmla="*/ 1921193 w 2516273"/>
                <a:gd name="connsiteY59" fmla="*/ 563109 h 1066980"/>
                <a:gd name="connsiteX60" fmla="*/ 1991678 w 2516273"/>
                <a:gd name="connsiteY60" fmla="*/ 645976 h 1066980"/>
                <a:gd name="connsiteX61" fmla="*/ 1990725 w 2516273"/>
                <a:gd name="connsiteY61" fmla="*/ 705984 h 1066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2516273" h="1066980">
                  <a:moveTo>
                    <a:pt x="2383155" y="285931"/>
                  </a:moveTo>
                  <a:lnTo>
                    <a:pt x="2387918" y="311649"/>
                  </a:lnTo>
                  <a:cubicBezTo>
                    <a:pt x="2426970" y="324984"/>
                    <a:pt x="2461260" y="358321"/>
                    <a:pt x="2479358" y="401184"/>
                  </a:cubicBezTo>
                  <a:cubicBezTo>
                    <a:pt x="2501265" y="452619"/>
                    <a:pt x="2501265" y="515484"/>
                    <a:pt x="2478405" y="563109"/>
                  </a:cubicBezTo>
                  <a:cubicBezTo>
                    <a:pt x="2431733" y="663121"/>
                    <a:pt x="2319338" y="710746"/>
                    <a:pt x="2229803" y="721224"/>
                  </a:cubicBezTo>
                  <a:cubicBezTo>
                    <a:pt x="2157413" y="729796"/>
                    <a:pt x="2085023" y="722176"/>
                    <a:pt x="2012633" y="708841"/>
                  </a:cubicBezTo>
                  <a:cubicBezTo>
                    <a:pt x="2018348" y="684076"/>
                    <a:pt x="2018348" y="660264"/>
                    <a:pt x="2013585" y="639309"/>
                  </a:cubicBezTo>
                  <a:cubicBezTo>
                    <a:pt x="2005013" y="597399"/>
                    <a:pt x="1972628" y="559299"/>
                    <a:pt x="1929765" y="540249"/>
                  </a:cubicBezTo>
                  <a:cubicBezTo>
                    <a:pt x="1893570" y="524056"/>
                    <a:pt x="1855470" y="525009"/>
                    <a:pt x="1824990" y="543106"/>
                  </a:cubicBezTo>
                  <a:cubicBezTo>
                    <a:pt x="1805940" y="554536"/>
                    <a:pt x="1792605" y="570729"/>
                    <a:pt x="1786890" y="588826"/>
                  </a:cubicBezTo>
                  <a:cubicBezTo>
                    <a:pt x="1781175" y="607876"/>
                    <a:pt x="1783080" y="625974"/>
                    <a:pt x="1793558" y="643119"/>
                  </a:cubicBezTo>
                  <a:cubicBezTo>
                    <a:pt x="1815465" y="680266"/>
                    <a:pt x="1868805" y="703126"/>
                    <a:pt x="1911668" y="712651"/>
                  </a:cubicBezTo>
                  <a:cubicBezTo>
                    <a:pt x="1935480" y="717414"/>
                    <a:pt x="1958340" y="723129"/>
                    <a:pt x="1982153" y="727891"/>
                  </a:cubicBezTo>
                  <a:cubicBezTo>
                    <a:pt x="1965960" y="767896"/>
                    <a:pt x="1935480" y="803139"/>
                    <a:pt x="1904048" y="824094"/>
                  </a:cubicBezTo>
                  <a:cubicBezTo>
                    <a:pt x="1886903" y="835524"/>
                    <a:pt x="1876425" y="853621"/>
                    <a:pt x="1864995" y="871719"/>
                  </a:cubicBezTo>
                  <a:cubicBezTo>
                    <a:pt x="1836420" y="919344"/>
                    <a:pt x="1800225" y="979351"/>
                    <a:pt x="1608773" y="984114"/>
                  </a:cubicBezTo>
                  <a:cubicBezTo>
                    <a:pt x="1575435" y="985066"/>
                    <a:pt x="1538288" y="1010784"/>
                    <a:pt x="1511618" y="1034596"/>
                  </a:cubicBezTo>
                  <a:cubicBezTo>
                    <a:pt x="1513523" y="1022214"/>
                    <a:pt x="1513523" y="1009831"/>
                    <a:pt x="1508760" y="999354"/>
                  </a:cubicBezTo>
                  <a:cubicBezTo>
                    <a:pt x="1504950" y="991734"/>
                    <a:pt x="1495425" y="981256"/>
                    <a:pt x="1475423" y="979351"/>
                  </a:cubicBezTo>
                  <a:cubicBezTo>
                    <a:pt x="1345883" y="966969"/>
                    <a:pt x="1300163" y="908866"/>
                    <a:pt x="1248728" y="843144"/>
                  </a:cubicBezTo>
                  <a:cubicBezTo>
                    <a:pt x="1164908" y="736464"/>
                    <a:pt x="1061085" y="604066"/>
                    <a:pt x="563880" y="618354"/>
                  </a:cubicBezTo>
                  <a:cubicBezTo>
                    <a:pt x="303848" y="625974"/>
                    <a:pt x="232410" y="614544"/>
                    <a:pt x="185738" y="510721"/>
                  </a:cubicBezTo>
                  <a:cubicBezTo>
                    <a:pt x="164783" y="465954"/>
                    <a:pt x="181928" y="416424"/>
                    <a:pt x="197168" y="368799"/>
                  </a:cubicBezTo>
                  <a:cubicBezTo>
                    <a:pt x="215265" y="313554"/>
                    <a:pt x="234315" y="256404"/>
                    <a:pt x="188595" y="212589"/>
                  </a:cubicBezTo>
                  <a:cubicBezTo>
                    <a:pt x="157163" y="183061"/>
                    <a:pt x="125730" y="170679"/>
                    <a:pt x="92393" y="174489"/>
                  </a:cubicBezTo>
                  <a:cubicBezTo>
                    <a:pt x="64770" y="177346"/>
                    <a:pt x="42863" y="192586"/>
                    <a:pt x="27623" y="205921"/>
                  </a:cubicBezTo>
                  <a:cubicBezTo>
                    <a:pt x="34290" y="174489"/>
                    <a:pt x="49530" y="126864"/>
                    <a:pt x="87630" y="86859"/>
                  </a:cubicBezTo>
                  <a:cubicBezTo>
                    <a:pt x="165735" y="2086"/>
                    <a:pt x="292418" y="23041"/>
                    <a:pt x="325755" y="30661"/>
                  </a:cubicBezTo>
                  <a:lnTo>
                    <a:pt x="336233" y="8754"/>
                  </a:lnTo>
                  <a:cubicBezTo>
                    <a:pt x="299085" y="181"/>
                    <a:pt x="157163" y="-22679"/>
                    <a:pt x="70485" y="71619"/>
                  </a:cubicBezTo>
                  <a:cubicBezTo>
                    <a:pt x="7620" y="139246"/>
                    <a:pt x="953" y="222114"/>
                    <a:pt x="0" y="239259"/>
                  </a:cubicBezTo>
                  <a:cubicBezTo>
                    <a:pt x="2858" y="238306"/>
                    <a:pt x="6667" y="238306"/>
                    <a:pt x="9525" y="238306"/>
                  </a:cubicBezTo>
                  <a:lnTo>
                    <a:pt x="10478" y="238306"/>
                  </a:lnTo>
                  <a:cubicBezTo>
                    <a:pt x="16192" y="238306"/>
                    <a:pt x="21908" y="239259"/>
                    <a:pt x="26670" y="241164"/>
                  </a:cubicBezTo>
                  <a:cubicBezTo>
                    <a:pt x="37148" y="227829"/>
                    <a:pt x="61913" y="202111"/>
                    <a:pt x="95250" y="198301"/>
                  </a:cubicBezTo>
                  <a:cubicBezTo>
                    <a:pt x="120968" y="195444"/>
                    <a:pt x="146685" y="205921"/>
                    <a:pt x="172403" y="230686"/>
                  </a:cubicBezTo>
                  <a:cubicBezTo>
                    <a:pt x="207645" y="264024"/>
                    <a:pt x="193358" y="310696"/>
                    <a:pt x="175260" y="363084"/>
                  </a:cubicBezTo>
                  <a:cubicBezTo>
                    <a:pt x="159068" y="412614"/>
                    <a:pt x="140018" y="468811"/>
                    <a:pt x="164783" y="522151"/>
                  </a:cubicBezTo>
                  <a:cubicBezTo>
                    <a:pt x="220028" y="643119"/>
                    <a:pt x="307658" y="650739"/>
                    <a:pt x="564833" y="643119"/>
                  </a:cubicBezTo>
                  <a:cubicBezTo>
                    <a:pt x="1049655" y="628831"/>
                    <a:pt x="1145858" y="750751"/>
                    <a:pt x="1230630" y="858384"/>
                  </a:cubicBezTo>
                  <a:cubicBezTo>
                    <a:pt x="1283970" y="926011"/>
                    <a:pt x="1334453" y="989829"/>
                    <a:pt x="1473518" y="1004116"/>
                  </a:cubicBezTo>
                  <a:cubicBezTo>
                    <a:pt x="1483995" y="1005069"/>
                    <a:pt x="1486853" y="1008879"/>
                    <a:pt x="1487805" y="1011736"/>
                  </a:cubicBezTo>
                  <a:cubicBezTo>
                    <a:pt x="1491615" y="1019356"/>
                    <a:pt x="1489710" y="1032691"/>
                    <a:pt x="1484948" y="1046026"/>
                  </a:cubicBezTo>
                  <a:cubicBezTo>
                    <a:pt x="1492568" y="1048884"/>
                    <a:pt x="1500188" y="1052694"/>
                    <a:pt x="1504950" y="1058409"/>
                  </a:cubicBezTo>
                  <a:cubicBezTo>
                    <a:pt x="1507808" y="1061266"/>
                    <a:pt x="1509713" y="1064124"/>
                    <a:pt x="1511618" y="1066981"/>
                  </a:cubicBezTo>
                  <a:cubicBezTo>
                    <a:pt x="1538288" y="1042216"/>
                    <a:pt x="1577340" y="1010784"/>
                    <a:pt x="1608773" y="1009831"/>
                  </a:cubicBezTo>
                  <a:cubicBezTo>
                    <a:pt x="1812608" y="1005069"/>
                    <a:pt x="1853565" y="936489"/>
                    <a:pt x="1884045" y="886006"/>
                  </a:cubicBezTo>
                  <a:cubicBezTo>
                    <a:pt x="1894523" y="868861"/>
                    <a:pt x="1903095" y="854574"/>
                    <a:pt x="1916430" y="846001"/>
                  </a:cubicBezTo>
                  <a:cubicBezTo>
                    <a:pt x="1962150" y="814569"/>
                    <a:pt x="1990725" y="774564"/>
                    <a:pt x="2005013" y="734559"/>
                  </a:cubicBezTo>
                  <a:cubicBezTo>
                    <a:pt x="2079308" y="748846"/>
                    <a:pt x="2154555" y="757419"/>
                    <a:pt x="2230755" y="747894"/>
                  </a:cubicBezTo>
                  <a:cubicBezTo>
                    <a:pt x="2352675" y="732654"/>
                    <a:pt x="2454593" y="666931"/>
                    <a:pt x="2496503" y="576444"/>
                  </a:cubicBezTo>
                  <a:cubicBezTo>
                    <a:pt x="2522220" y="521199"/>
                    <a:pt x="2523173" y="453571"/>
                    <a:pt x="2497455" y="395469"/>
                  </a:cubicBezTo>
                  <a:cubicBezTo>
                    <a:pt x="2479358" y="343081"/>
                    <a:pt x="2441258" y="305934"/>
                    <a:pt x="2383155" y="285931"/>
                  </a:cubicBezTo>
                  <a:close/>
                  <a:moveTo>
                    <a:pt x="1990725" y="705984"/>
                  </a:moveTo>
                  <a:cubicBezTo>
                    <a:pt x="1965960" y="701221"/>
                    <a:pt x="1942148" y="695506"/>
                    <a:pt x="1918335" y="690744"/>
                  </a:cubicBezTo>
                  <a:cubicBezTo>
                    <a:pt x="1882140" y="683124"/>
                    <a:pt x="1832610" y="663121"/>
                    <a:pt x="1814513" y="632641"/>
                  </a:cubicBezTo>
                  <a:cubicBezTo>
                    <a:pt x="1807845" y="621211"/>
                    <a:pt x="1805940" y="609781"/>
                    <a:pt x="1809750" y="597399"/>
                  </a:cubicBezTo>
                  <a:cubicBezTo>
                    <a:pt x="1813560" y="585016"/>
                    <a:pt x="1823085" y="573586"/>
                    <a:pt x="1837373" y="565014"/>
                  </a:cubicBezTo>
                  <a:cubicBezTo>
                    <a:pt x="1849755" y="557394"/>
                    <a:pt x="1864043" y="553584"/>
                    <a:pt x="1879283" y="553584"/>
                  </a:cubicBezTo>
                  <a:cubicBezTo>
                    <a:pt x="1892618" y="553584"/>
                    <a:pt x="1906905" y="556441"/>
                    <a:pt x="1921193" y="563109"/>
                  </a:cubicBezTo>
                  <a:cubicBezTo>
                    <a:pt x="1956435" y="578349"/>
                    <a:pt x="1984058" y="610734"/>
                    <a:pt x="1991678" y="645976"/>
                  </a:cubicBezTo>
                  <a:cubicBezTo>
                    <a:pt x="1996440" y="665979"/>
                    <a:pt x="1995488" y="685981"/>
                    <a:pt x="1990725" y="70598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196D991A-62E7-4319-BFF5-86D9E4AD4E9F}"/>
                </a:ext>
              </a:extLst>
            </p:cNvPr>
            <p:cNvSpPr/>
            <p:nvPr/>
          </p:nvSpPr>
          <p:spPr>
            <a:xfrm>
              <a:off x="4541370" y="5495786"/>
              <a:ext cx="916517" cy="464819"/>
            </a:xfrm>
            <a:custGeom>
              <a:avLst/>
              <a:gdLst>
                <a:gd name="connsiteX0" fmla="*/ 870585 w 916517"/>
                <a:gd name="connsiteY0" fmla="*/ 14288 h 464819"/>
                <a:gd name="connsiteX1" fmla="*/ 859155 w 916517"/>
                <a:gd name="connsiteY1" fmla="*/ 175260 h 464819"/>
                <a:gd name="connsiteX2" fmla="*/ 820103 w 916517"/>
                <a:gd name="connsiteY2" fmla="*/ 273367 h 464819"/>
                <a:gd name="connsiteX3" fmla="*/ 803910 w 916517"/>
                <a:gd name="connsiteY3" fmla="*/ 260985 h 464819"/>
                <a:gd name="connsiteX4" fmla="*/ 765810 w 916517"/>
                <a:gd name="connsiteY4" fmla="*/ 263842 h 464819"/>
                <a:gd name="connsiteX5" fmla="*/ 745808 w 916517"/>
                <a:gd name="connsiteY5" fmla="*/ 276225 h 464819"/>
                <a:gd name="connsiteX6" fmla="*/ 576263 w 916517"/>
                <a:gd name="connsiteY6" fmla="*/ 360045 h 464819"/>
                <a:gd name="connsiteX7" fmla="*/ 342900 w 916517"/>
                <a:gd name="connsiteY7" fmla="*/ 365760 h 464819"/>
                <a:gd name="connsiteX8" fmla="*/ 0 w 916517"/>
                <a:gd name="connsiteY8" fmla="*/ 449580 h 464819"/>
                <a:gd name="connsiteX9" fmla="*/ 18097 w 916517"/>
                <a:gd name="connsiteY9" fmla="*/ 464820 h 464819"/>
                <a:gd name="connsiteX10" fmla="*/ 340042 w 916517"/>
                <a:gd name="connsiteY10" fmla="*/ 388620 h 464819"/>
                <a:gd name="connsiteX11" fmla="*/ 581978 w 916517"/>
                <a:gd name="connsiteY11" fmla="*/ 382905 h 464819"/>
                <a:gd name="connsiteX12" fmla="*/ 758190 w 916517"/>
                <a:gd name="connsiteY12" fmla="*/ 296228 h 464819"/>
                <a:gd name="connsiteX13" fmla="*/ 777240 w 916517"/>
                <a:gd name="connsiteY13" fmla="*/ 283845 h 464819"/>
                <a:gd name="connsiteX14" fmla="*/ 794385 w 916517"/>
                <a:gd name="connsiteY14" fmla="*/ 281940 h 464819"/>
                <a:gd name="connsiteX15" fmla="*/ 816293 w 916517"/>
                <a:gd name="connsiteY15" fmla="*/ 315278 h 464819"/>
                <a:gd name="connsiteX16" fmla="*/ 842010 w 916517"/>
                <a:gd name="connsiteY16" fmla="*/ 305753 h 464819"/>
                <a:gd name="connsiteX17" fmla="*/ 874395 w 916517"/>
                <a:gd name="connsiteY17" fmla="*/ 191453 h 464819"/>
                <a:gd name="connsiteX18" fmla="*/ 885825 w 916517"/>
                <a:gd name="connsiteY18" fmla="*/ 0 h 464819"/>
                <a:gd name="connsiteX19" fmla="*/ 870585 w 916517"/>
                <a:gd name="connsiteY19" fmla="*/ 14288 h 464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16517" h="464819">
                  <a:moveTo>
                    <a:pt x="870585" y="14288"/>
                  </a:moveTo>
                  <a:cubicBezTo>
                    <a:pt x="912495" y="62865"/>
                    <a:pt x="897255" y="137160"/>
                    <a:pt x="859155" y="175260"/>
                  </a:cubicBezTo>
                  <a:cubicBezTo>
                    <a:pt x="832485" y="201930"/>
                    <a:pt x="822960" y="240982"/>
                    <a:pt x="820103" y="273367"/>
                  </a:cubicBezTo>
                  <a:cubicBezTo>
                    <a:pt x="815340" y="267653"/>
                    <a:pt x="810578" y="263842"/>
                    <a:pt x="803910" y="260985"/>
                  </a:cubicBezTo>
                  <a:cubicBezTo>
                    <a:pt x="795338" y="257175"/>
                    <a:pt x="782003" y="254317"/>
                    <a:pt x="765810" y="263842"/>
                  </a:cubicBezTo>
                  <a:cubicBezTo>
                    <a:pt x="761047" y="266700"/>
                    <a:pt x="754380" y="270510"/>
                    <a:pt x="745808" y="276225"/>
                  </a:cubicBezTo>
                  <a:cubicBezTo>
                    <a:pt x="710565" y="299085"/>
                    <a:pt x="644843" y="341947"/>
                    <a:pt x="576263" y="360045"/>
                  </a:cubicBezTo>
                  <a:cubicBezTo>
                    <a:pt x="481965" y="383857"/>
                    <a:pt x="411480" y="374332"/>
                    <a:pt x="342900" y="365760"/>
                  </a:cubicBezTo>
                  <a:cubicBezTo>
                    <a:pt x="241935" y="352425"/>
                    <a:pt x="141922" y="342900"/>
                    <a:pt x="0" y="449580"/>
                  </a:cubicBezTo>
                  <a:lnTo>
                    <a:pt x="18097" y="464820"/>
                  </a:lnTo>
                  <a:cubicBezTo>
                    <a:pt x="152400" y="364807"/>
                    <a:pt x="240030" y="375285"/>
                    <a:pt x="340042" y="388620"/>
                  </a:cubicBezTo>
                  <a:cubicBezTo>
                    <a:pt x="407670" y="397192"/>
                    <a:pt x="483870" y="407670"/>
                    <a:pt x="581978" y="382905"/>
                  </a:cubicBezTo>
                  <a:cubicBezTo>
                    <a:pt x="653415" y="364807"/>
                    <a:pt x="721995" y="320040"/>
                    <a:pt x="758190" y="296228"/>
                  </a:cubicBezTo>
                  <a:cubicBezTo>
                    <a:pt x="766763" y="290513"/>
                    <a:pt x="772478" y="286703"/>
                    <a:pt x="777240" y="283845"/>
                  </a:cubicBezTo>
                  <a:cubicBezTo>
                    <a:pt x="785813" y="279082"/>
                    <a:pt x="791528" y="280035"/>
                    <a:pt x="794385" y="281940"/>
                  </a:cubicBezTo>
                  <a:cubicBezTo>
                    <a:pt x="803910" y="286703"/>
                    <a:pt x="811530" y="300990"/>
                    <a:pt x="816293" y="315278"/>
                  </a:cubicBezTo>
                  <a:cubicBezTo>
                    <a:pt x="823913" y="309563"/>
                    <a:pt x="832485" y="306705"/>
                    <a:pt x="842010" y="305753"/>
                  </a:cubicBezTo>
                  <a:cubicBezTo>
                    <a:pt x="841058" y="273367"/>
                    <a:pt x="843915" y="221932"/>
                    <a:pt x="874395" y="191453"/>
                  </a:cubicBezTo>
                  <a:cubicBezTo>
                    <a:pt x="920115" y="145732"/>
                    <a:pt x="935355" y="58103"/>
                    <a:pt x="885825" y="0"/>
                  </a:cubicBezTo>
                  <a:lnTo>
                    <a:pt x="870585" y="1428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D8431683-9133-429A-8011-92B63F340DBA}"/>
                </a:ext>
              </a:extLst>
            </p:cNvPr>
            <p:cNvSpPr/>
            <p:nvPr/>
          </p:nvSpPr>
          <p:spPr>
            <a:xfrm>
              <a:off x="4393094" y="6074905"/>
              <a:ext cx="545670" cy="636270"/>
            </a:xfrm>
            <a:custGeom>
              <a:avLst/>
              <a:gdLst>
                <a:gd name="connsiteX0" fmla="*/ 373066 w 545670"/>
                <a:gd name="connsiteY0" fmla="*/ 184785 h 636270"/>
                <a:gd name="connsiteX1" fmla="*/ 217808 w 545670"/>
                <a:gd name="connsiteY1" fmla="*/ 151447 h 636270"/>
                <a:gd name="connsiteX2" fmla="*/ 133036 w 545670"/>
                <a:gd name="connsiteY2" fmla="*/ 139065 h 636270"/>
                <a:gd name="connsiteX3" fmla="*/ 33023 w 545670"/>
                <a:gd name="connsiteY3" fmla="*/ 100013 h 636270"/>
                <a:gd name="connsiteX4" fmla="*/ 53978 w 545670"/>
                <a:gd name="connsiteY4" fmla="*/ 14288 h 636270"/>
                <a:gd name="connsiteX5" fmla="*/ 36833 w 545670"/>
                <a:gd name="connsiteY5" fmla="*/ 0 h 636270"/>
                <a:gd name="connsiteX6" fmla="*/ 15878 w 545670"/>
                <a:gd name="connsiteY6" fmla="*/ 115253 h 636270"/>
                <a:gd name="connsiteX7" fmla="*/ 129226 w 545670"/>
                <a:gd name="connsiteY7" fmla="*/ 162878 h 636270"/>
                <a:gd name="connsiteX8" fmla="*/ 214951 w 545670"/>
                <a:gd name="connsiteY8" fmla="*/ 175260 h 636270"/>
                <a:gd name="connsiteX9" fmla="*/ 364493 w 545670"/>
                <a:gd name="connsiteY9" fmla="*/ 207645 h 636270"/>
                <a:gd name="connsiteX10" fmla="*/ 522608 w 545670"/>
                <a:gd name="connsiteY10" fmla="*/ 392430 h 636270"/>
                <a:gd name="connsiteX11" fmla="*/ 363541 w 545670"/>
                <a:gd name="connsiteY11" fmla="*/ 620078 h 636270"/>
                <a:gd name="connsiteX12" fmla="*/ 379733 w 545670"/>
                <a:gd name="connsiteY12" fmla="*/ 636270 h 636270"/>
                <a:gd name="connsiteX13" fmla="*/ 545468 w 545670"/>
                <a:gd name="connsiteY13" fmla="*/ 391478 h 636270"/>
                <a:gd name="connsiteX14" fmla="*/ 373066 w 545670"/>
                <a:gd name="connsiteY14" fmla="*/ 184785 h 636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5670" h="636270">
                  <a:moveTo>
                    <a:pt x="373066" y="184785"/>
                  </a:moveTo>
                  <a:cubicBezTo>
                    <a:pt x="316868" y="162878"/>
                    <a:pt x="269243" y="157163"/>
                    <a:pt x="217808" y="151447"/>
                  </a:cubicBezTo>
                  <a:cubicBezTo>
                    <a:pt x="191138" y="148590"/>
                    <a:pt x="163516" y="144780"/>
                    <a:pt x="133036" y="139065"/>
                  </a:cubicBezTo>
                  <a:cubicBezTo>
                    <a:pt x="79696" y="128588"/>
                    <a:pt x="46358" y="116205"/>
                    <a:pt x="33023" y="100013"/>
                  </a:cubicBezTo>
                  <a:cubicBezTo>
                    <a:pt x="14926" y="77153"/>
                    <a:pt x="23498" y="42863"/>
                    <a:pt x="53978" y="14288"/>
                  </a:cubicBezTo>
                  <a:lnTo>
                    <a:pt x="36833" y="0"/>
                  </a:lnTo>
                  <a:cubicBezTo>
                    <a:pt x="-11744" y="44768"/>
                    <a:pt x="-5077" y="90488"/>
                    <a:pt x="15878" y="115253"/>
                  </a:cubicBezTo>
                  <a:cubicBezTo>
                    <a:pt x="38738" y="142875"/>
                    <a:pt x="91126" y="155258"/>
                    <a:pt x="129226" y="162878"/>
                  </a:cubicBezTo>
                  <a:cubicBezTo>
                    <a:pt x="160658" y="168593"/>
                    <a:pt x="188281" y="172403"/>
                    <a:pt x="214951" y="175260"/>
                  </a:cubicBezTo>
                  <a:cubicBezTo>
                    <a:pt x="264481" y="180975"/>
                    <a:pt x="310201" y="186690"/>
                    <a:pt x="364493" y="207645"/>
                  </a:cubicBezTo>
                  <a:cubicBezTo>
                    <a:pt x="476888" y="251460"/>
                    <a:pt x="519751" y="334328"/>
                    <a:pt x="522608" y="392430"/>
                  </a:cubicBezTo>
                  <a:cubicBezTo>
                    <a:pt x="527371" y="486728"/>
                    <a:pt x="449266" y="560070"/>
                    <a:pt x="363541" y="620078"/>
                  </a:cubicBezTo>
                  <a:cubicBezTo>
                    <a:pt x="370208" y="623888"/>
                    <a:pt x="375923" y="629603"/>
                    <a:pt x="379733" y="636270"/>
                  </a:cubicBezTo>
                  <a:cubicBezTo>
                    <a:pt x="470221" y="573405"/>
                    <a:pt x="550231" y="495300"/>
                    <a:pt x="545468" y="391478"/>
                  </a:cubicBezTo>
                  <a:cubicBezTo>
                    <a:pt x="540706" y="286703"/>
                    <a:pt x="449266" y="215265"/>
                    <a:pt x="373066" y="18478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80" name="Graphic 707">
              <a:extLst>
                <a:ext uri="{FF2B5EF4-FFF2-40B4-BE49-F238E27FC236}">
                  <a16:creationId xmlns:a16="http://schemas.microsoft.com/office/drawing/2014/main" id="{4BC6E244-5F20-42DA-9A32-7AE27BE3FCBA}"/>
                </a:ext>
              </a:extLst>
            </p:cNvPr>
            <p:cNvGrpSpPr/>
            <p:nvPr/>
          </p:nvGrpSpPr>
          <p:grpSpPr>
            <a:xfrm>
              <a:off x="3160274" y="4541338"/>
              <a:ext cx="227442" cy="447259"/>
              <a:chOff x="3160274" y="4541338"/>
              <a:chExt cx="227442" cy="447259"/>
            </a:xfrm>
          </p:grpSpPr>
          <p:grpSp>
            <p:nvGrpSpPr>
              <p:cNvPr id="456" name="Graphic 707">
                <a:extLst>
                  <a:ext uri="{FF2B5EF4-FFF2-40B4-BE49-F238E27FC236}">
                    <a16:creationId xmlns:a16="http://schemas.microsoft.com/office/drawing/2014/main" id="{7A9670DC-9C0B-4335-9CC9-401C1E129463}"/>
                  </a:ext>
                </a:extLst>
              </p:cNvPr>
              <p:cNvGrpSpPr/>
              <p:nvPr/>
            </p:nvGrpSpPr>
            <p:grpSpPr>
              <a:xfrm>
                <a:off x="3160274" y="4541338"/>
                <a:ext cx="227442" cy="447259"/>
                <a:chOff x="3160274" y="4541338"/>
                <a:chExt cx="227442" cy="447259"/>
              </a:xfrm>
            </p:grpSpPr>
            <p:grpSp>
              <p:nvGrpSpPr>
                <p:cNvPr id="459" name="Graphic 707">
                  <a:extLst>
                    <a:ext uri="{FF2B5EF4-FFF2-40B4-BE49-F238E27FC236}">
                      <a16:creationId xmlns:a16="http://schemas.microsoft.com/office/drawing/2014/main" id="{8376947B-41BB-4BC4-9113-22B5A2CFDA7F}"/>
                    </a:ext>
                  </a:extLst>
                </p:cNvPr>
                <p:cNvGrpSpPr/>
                <p:nvPr/>
              </p:nvGrpSpPr>
              <p:grpSpPr>
                <a:xfrm>
                  <a:off x="3160274" y="4695443"/>
                  <a:ext cx="227442" cy="293154"/>
                  <a:chOff x="3160274" y="4695443"/>
                  <a:chExt cx="227442" cy="293154"/>
                </a:xfrm>
              </p:grpSpPr>
              <p:sp>
                <p:nvSpPr>
                  <p:cNvPr id="463" name="Freeform: Shape 462">
                    <a:extLst>
                      <a:ext uri="{FF2B5EF4-FFF2-40B4-BE49-F238E27FC236}">
                        <a16:creationId xmlns:a16="http://schemas.microsoft.com/office/drawing/2014/main" id="{8EA2597C-B636-4A6C-8042-DFEFAE6569C5}"/>
                      </a:ext>
                    </a:extLst>
                  </p:cNvPr>
                  <p:cNvSpPr/>
                  <p:nvPr/>
                </p:nvSpPr>
                <p:spPr>
                  <a:xfrm>
                    <a:off x="3173526" y="4698300"/>
                    <a:ext cx="198849" cy="275536"/>
                  </a:xfrm>
                  <a:custGeom>
                    <a:avLst/>
                    <a:gdLst>
                      <a:gd name="connsiteX0" fmla="*/ 153406 w 198849"/>
                      <a:gd name="connsiteY0" fmla="*/ 14530 h 275536"/>
                      <a:gd name="connsiteX1" fmla="*/ 146738 w 198849"/>
                      <a:gd name="connsiteY1" fmla="*/ 7863 h 275536"/>
                      <a:gd name="connsiteX2" fmla="*/ 98161 w 198849"/>
                      <a:gd name="connsiteY2" fmla="*/ 243 h 275536"/>
                      <a:gd name="connsiteX3" fmla="*/ 89588 w 198849"/>
                      <a:gd name="connsiteY3" fmla="*/ 5005 h 275536"/>
                      <a:gd name="connsiteX4" fmla="*/ 61013 w 198849"/>
                      <a:gd name="connsiteY4" fmla="*/ 69775 h 275536"/>
                      <a:gd name="connsiteX5" fmla="*/ 1958 w 198849"/>
                      <a:gd name="connsiteY5" fmla="*/ 196458 h 275536"/>
                      <a:gd name="connsiteX6" fmla="*/ 125783 w 198849"/>
                      <a:gd name="connsiteY6" fmla="*/ 273610 h 275536"/>
                      <a:gd name="connsiteX7" fmla="*/ 176266 w 198849"/>
                      <a:gd name="connsiteY7" fmla="*/ 93588 h 275536"/>
                      <a:gd name="connsiteX8" fmla="*/ 153406 w 198849"/>
                      <a:gd name="connsiteY8" fmla="*/ 14530 h 2755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98849" h="275536">
                        <a:moveTo>
                          <a:pt x="153406" y="14530"/>
                        </a:moveTo>
                        <a:cubicBezTo>
                          <a:pt x="153406" y="10720"/>
                          <a:pt x="150548" y="7863"/>
                          <a:pt x="146738" y="7863"/>
                        </a:cubicBezTo>
                        <a:cubicBezTo>
                          <a:pt x="130546" y="5958"/>
                          <a:pt x="114353" y="4053"/>
                          <a:pt x="98161" y="243"/>
                        </a:cubicBezTo>
                        <a:cubicBezTo>
                          <a:pt x="94351" y="-710"/>
                          <a:pt x="90541" y="1195"/>
                          <a:pt x="89588" y="5005"/>
                        </a:cubicBezTo>
                        <a:cubicBezTo>
                          <a:pt x="81968" y="30723"/>
                          <a:pt x="72443" y="58345"/>
                          <a:pt x="61013" y="69775"/>
                        </a:cubicBezTo>
                        <a:cubicBezTo>
                          <a:pt x="39106" y="92635"/>
                          <a:pt x="-10424" y="128830"/>
                          <a:pt x="1958" y="196458"/>
                        </a:cubicBezTo>
                        <a:cubicBezTo>
                          <a:pt x="13388" y="263133"/>
                          <a:pt x="73396" y="282183"/>
                          <a:pt x="125783" y="273610"/>
                        </a:cubicBezTo>
                        <a:cubicBezTo>
                          <a:pt x="201983" y="260275"/>
                          <a:pt x="218176" y="155500"/>
                          <a:pt x="176266" y="93588"/>
                        </a:cubicBezTo>
                        <a:cubicBezTo>
                          <a:pt x="159121" y="67870"/>
                          <a:pt x="154358" y="39295"/>
                          <a:pt x="153406" y="14530"/>
                        </a:cubicBezTo>
                        <a:close/>
                      </a:path>
                    </a:pathLst>
                  </a:custGeom>
                  <a:solidFill>
                    <a:srgbClr val="F7AC0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64" name="Freeform: Shape 463">
                    <a:extLst>
                      <a:ext uri="{FF2B5EF4-FFF2-40B4-BE49-F238E27FC236}">
                        <a16:creationId xmlns:a16="http://schemas.microsoft.com/office/drawing/2014/main" id="{A38F10E0-0620-4187-99D8-F11DAA3FF735}"/>
                      </a:ext>
                    </a:extLst>
                  </p:cNvPr>
                  <p:cNvSpPr/>
                  <p:nvPr/>
                </p:nvSpPr>
                <p:spPr>
                  <a:xfrm>
                    <a:off x="3160274" y="4695443"/>
                    <a:ext cx="227442" cy="293154"/>
                  </a:xfrm>
                  <a:custGeom>
                    <a:avLst/>
                    <a:gdLst>
                      <a:gd name="connsiteX0" fmla="*/ 181898 w 227442"/>
                      <a:gd name="connsiteY0" fmla="*/ 18340 h 293154"/>
                      <a:gd name="connsiteX1" fmla="*/ 175230 w 227442"/>
                      <a:gd name="connsiteY1" fmla="*/ 11673 h 293154"/>
                      <a:gd name="connsiteX2" fmla="*/ 175230 w 227442"/>
                      <a:gd name="connsiteY2" fmla="*/ 11673 h 293154"/>
                      <a:gd name="connsiteX3" fmla="*/ 167610 w 227442"/>
                      <a:gd name="connsiteY3" fmla="*/ 19293 h 293154"/>
                      <a:gd name="connsiteX4" fmla="*/ 190470 w 227442"/>
                      <a:gd name="connsiteY4" fmla="*/ 96445 h 293154"/>
                      <a:gd name="connsiteX5" fmla="*/ 183803 w 227442"/>
                      <a:gd name="connsiteY5" fmla="*/ 253608 h 293154"/>
                      <a:gd name="connsiteX6" fmla="*/ 139988 w 227442"/>
                      <a:gd name="connsiteY6" fmla="*/ 276468 h 293154"/>
                      <a:gd name="connsiteX7" fmla="*/ 16163 w 227442"/>
                      <a:gd name="connsiteY7" fmla="*/ 199315 h 293154"/>
                      <a:gd name="connsiteX8" fmla="*/ 56168 w 227442"/>
                      <a:gd name="connsiteY8" fmla="*/ 91683 h 293154"/>
                      <a:gd name="connsiteX9" fmla="*/ 72360 w 227442"/>
                      <a:gd name="connsiteY9" fmla="*/ 75490 h 293154"/>
                      <a:gd name="connsiteX10" fmla="*/ 74265 w 227442"/>
                      <a:gd name="connsiteY10" fmla="*/ 73585 h 293154"/>
                      <a:gd name="connsiteX11" fmla="*/ 102840 w 227442"/>
                      <a:gd name="connsiteY11" fmla="*/ 8815 h 293154"/>
                      <a:gd name="connsiteX12" fmla="*/ 98078 w 227442"/>
                      <a:gd name="connsiteY12" fmla="*/ 243 h 293154"/>
                      <a:gd name="connsiteX13" fmla="*/ 98078 w 227442"/>
                      <a:gd name="connsiteY13" fmla="*/ 243 h 293154"/>
                      <a:gd name="connsiteX14" fmla="*/ 89505 w 227442"/>
                      <a:gd name="connsiteY14" fmla="*/ 5005 h 293154"/>
                      <a:gd name="connsiteX15" fmla="*/ 64740 w 227442"/>
                      <a:gd name="connsiteY15" fmla="*/ 63108 h 293154"/>
                      <a:gd name="connsiteX16" fmla="*/ 62835 w 227442"/>
                      <a:gd name="connsiteY16" fmla="*/ 65013 h 293154"/>
                      <a:gd name="connsiteX17" fmla="*/ 56168 w 227442"/>
                      <a:gd name="connsiteY17" fmla="*/ 71680 h 293154"/>
                      <a:gd name="connsiteX18" fmla="*/ 46643 w 227442"/>
                      <a:gd name="connsiteY18" fmla="*/ 81205 h 293154"/>
                      <a:gd name="connsiteX19" fmla="*/ 1875 w 227442"/>
                      <a:gd name="connsiteY19" fmla="*/ 202173 h 293154"/>
                      <a:gd name="connsiteX20" fmla="*/ 56168 w 227442"/>
                      <a:gd name="connsiteY20" fmla="*/ 279325 h 293154"/>
                      <a:gd name="connsiteX21" fmla="*/ 141893 w 227442"/>
                      <a:gd name="connsiteY21" fmla="*/ 290755 h 293154"/>
                      <a:gd name="connsiteX22" fmla="*/ 193328 w 227442"/>
                      <a:gd name="connsiteY22" fmla="*/ 264085 h 293154"/>
                      <a:gd name="connsiteX23" fmla="*/ 201900 w 227442"/>
                      <a:gd name="connsiteY23" fmla="*/ 88825 h 293154"/>
                      <a:gd name="connsiteX24" fmla="*/ 181898 w 227442"/>
                      <a:gd name="connsiteY24" fmla="*/ 18340 h 2931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227442" h="293154">
                        <a:moveTo>
                          <a:pt x="181898" y="18340"/>
                        </a:moveTo>
                        <a:cubicBezTo>
                          <a:pt x="181898" y="14530"/>
                          <a:pt x="179040" y="11673"/>
                          <a:pt x="175230" y="11673"/>
                        </a:cubicBezTo>
                        <a:cubicBezTo>
                          <a:pt x="175230" y="11673"/>
                          <a:pt x="175230" y="11673"/>
                          <a:pt x="175230" y="11673"/>
                        </a:cubicBezTo>
                        <a:cubicBezTo>
                          <a:pt x="171420" y="11673"/>
                          <a:pt x="167610" y="14530"/>
                          <a:pt x="167610" y="19293"/>
                        </a:cubicBezTo>
                        <a:cubicBezTo>
                          <a:pt x="168563" y="43105"/>
                          <a:pt x="173325" y="71680"/>
                          <a:pt x="190470" y="96445"/>
                        </a:cubicBezTo>
                        <a:cubicBezTo>
                          <a:pt x="222855" y="143118"/>
                          <a:pt x="220950" y="216460"/>
                          <a:pt x="183803" y="253608"/>
                        </a:cubicBezTo>
                        <a:cubicBezTo>
                          <a:pt x="172373" y="265038"/>
                          <a:pt x="158085" y="272658"/>
                          <a:pt x="139988" y="276468"/>
                        </a:cubicBezTo>
                        <a:cubicBezTo>
                          <a:pt x="88553" y="285993"/>
                          <a:pt x="28545" y="266943"/>
                          <a:pt x="16163" y="199315"/>
                        </a:cubicBezTo>
                        <a:cubicBezTo>
                          <a:pt x="6638" y="147880"/>
                          <a:pt x="33308" y="114543"/>
                          <a:pt x="56168" y="91683"/>
                        </a:cubicBezTo>
                        <a:cubicBezTo>
                          <a:pt x="61883" y="85968"/>
                          <a:pt x="67598" y="80253"/>
                          <a:pt x="72360" y="75490"/>
                        </a:cubicBezTo>
                        <a:cubicBezTo>
                          <a:pt x="73313" y="74538"/>
                          <a:pt x="74265" y="73585"/>
                          <a:pt x="74265" y="73585"/>
                        </a:cubicBezTo>
                        <a:cubicBezTo>
                          <a:pt x="84743" y="62155"/>
                          <a:pt x="95220" y="34533"/>
                          <a:pt x="102840" y="8815"/>
                        </a:cubicBezTo>
                        <a:cubicBezTo>
                          <a:pt x="103793" y="5005"/>
                          <a:pt x="101888" y="1195"/>
                          <a:pt x="98078" y="243"/>
                        </a:cubicBezTo>
                        <a:cubicBezTo>
                          <a:pt x="98078" y="243"/>
                          <a:pt x="98078" y="243"/>
                          <a:pt x="98078" y="243"/>
                        </a:cubicBezTo>
                        <a:cubicBezTo>
                          <a:pt x="94268" y="-710"/>
                          <a:pt x="90458" y="1195"/>
                          <a:pt x="89505" y="5005"/>
                        </a:cubicBezTo>
                        <a:cubicBezTo>
                          <a:pt x="81885" y="30723"/>
                          <a:pt x="73313" y="54535"/>
                          <a:pt x="64740" y="63108"/>
                        </a:cubicBezTo>
                        <a:cubicBezTo>
                          <a:pt x="63788" y="64060"/>
                          <a:pt x="63788" y="64060"/>
                          <a:pt x="62835" y="65013"/>
                        </a:cubicBezTo>
                        <a:cubicBezTo>
                          <a:pt x="60930" y="66918"/>
                          <a:pt x="58073" y="69775"/>
                          <a:pt x="56168" y="71680"/>
                        </a:cubicBezTo>
                        <a:cubicBezTo>
                          <a:pt x="53310" y="74538"/>
                          <a:pt x="50453" y="77395"/>
                          <a:pt x="46643" y="81205"/>
                        </a:cubicBezTo>
                        <a:cubicBezTo>
                          <a:pt x="20925" y="106923"/>
                          <a:pt x="-7650" y="145023"/>
                          <a:pt x="1875" y="202173"/>
                        </a:cubicBezTo>
                        <a:cubicBezTo>
                          <a:pt x="8543" y="237415"/>
                          <a:pt x="26640" y="264085"/>
                          <a:pt x="56168" y="279325"/>
                        </a:cubicBezTo>
                        <a:cubicBezTo>
                          <a:pt x="80933" y="291708"/>
                          <a:pt x="111413" y="296470"/>
                          <a:pt x="141893" y="290755"/>
                        </a:cubicBezTo>
                        <a:cubicBezTo>
                          <a:pt x="161895" y="286945"/>
                          <a:pt x="179040" y="278373"/>
                          <a:pt x="193328" y="264085"/>
                        </a:cubicBezTo>
                        <a:cubicBezTo>
                          <a:pt x="235238" y="222175"/>
                          <a:pt x="239048" y="142165"/>
                          <a:pt x="201900" y="88825"/>
                        </a:cubicBezTo>
                        <a:cubicBezTo>
                          <a:pt x="186660" y="65965"/>
                          <a:pt x="181898" y="40248"/>
                          <a:pt x="181898" y="18340"/>
                        </a:cubicBezTo>
                        <a:close/>
                      </a:path>
                    </a:pathLst>
                  </a:custGeom>
                  <a:solidFill>
                    <a:srgbClr val="D8930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60" name="Graphic 707">
                  <a:extLst>
                    <a:ext uri="{FF2B5EF4-FFF2-40B4-BE49-F238E27FC236}">
                      <a16:creationId xmlns:a16="http://schemas.microsoft.com/office/drawing/2014/main" id="{981F55C3-8A7A-40DF-B095-03DBD04B8B1B}"/>
                    </a:ext>
                  </a:extLst>
                </p:cNvPr>
                <p:cNvGrpSpPr/>
                <p:nvPr/>
              </p:nvGrpSpPr>
              <p:grpSpPr>
                <a:xfrm>
                  <a:off x="3237397" y="4541338"/>
                  <a:ext cx="118015" cy="175302"/>
                  <a:chOff x="3237397" y="4541338"/>
                  <a:chExt cx="118015" cy="175302"/>
                </a:xfrm>
              </p:grpSpPr>
              <p:sp>
                <p:nvSpPr>
                  <p:cNvPr id="461" name="Freeform: Shape 460">
                    <a:extLst>
                      <a:ext uri="{FF2B5EF4-FFF2-40B4-BE49-F238E27FC236}">
                        <a16:creationId xmlns:a16="http://schemas.microsoft.com/office/drawing/2014/main" id="{9A12CE0F-DDFB-4A1C-93F0-6D078A37FBCD}"/>
                      </a:ext>
                    </a:extLst>
                  </p:cNvPr>
                  <p:cNvSpPr/>
                  <p:nvPr/>
                </p:nvSpPr>
                <p:spPr>
                  <a:xfrm>
                    <a:off x="3246740" y="4547995"/>
                    <a:ext cx="102079" cy="159302"/>
                  </a:xfrm>
                  <a:custGeom>
                    <a:avLst/>
                    <a:gdLst>
                      <a:gd name="connsiteX0" fmla="*/ 66858 w 102079"/>
                      <a:gd name="connsiteY0" fmla="*/ 53 h 159302"/>
                      <a:gd name="connsiteX1" fmla="*/ 183 w 102079"/>
                      <a:gd name="connsiteY1" fmla="*/ 141023 h 159302"/>
                      <a:gd name="connsiteX2" fmla="*/ 6850 w 102079"/>
                      <a:gd name="connsiteY2" fmla="*/ 148643 h 159302"/>
                      <a:gd name="connsiteX3" fmla="*/ 91623 w 102079"/>
                      <a:gd name="connsiteY3" fmla="*/ 159120 h 159302"/>
                      <a:gd name="connsiteX4" fmla="*/ 99243 w 102079"/>
                      <a:gd name="connsiteY4" fmla="*/ 152453 h 159302"/>
                      <a:gd name="connsiteX5" fmla="*/ 66858 w 102079"/>
                      <a:gd name="connsiteY5" fmla="*/ 53 h 159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2079" h="159302">
                        <a:moveTo>
                          <a:pt x="66858" y="53"/>
                        </a:moveTo>
                        <a:cubicBezTo>
                          <a:pt x="22090" y="-2805"/>
                          <a:pt x="3992" y="111495"/>
                          <a:pt x="183" y="141023"/>
                        </a:cubicBezTo>
                        <a:cubicBezTo>
                          <a:pt x="-770" y="144833"/>
                          <a:pt x="2088" y="148643"/>
                          <a:pt x="6850" y="148643"/>
                        </a:cubicBezTo>
                        <a:lnTo>
                          <a:pt x="91623" y="159120"/>
                        </a:lnTo>
                        <a:cubicBezTo>
                          <a:pt x="95433" y="160073"/>
                          <a:pt x="99243" y="157215"/>
                          <a:pt x="99243" y="152453"/>
                        </a:cubicBezTo>
                        <a:cubicBezTo>
                          <a:pt x="102100" y="122925"/>
                          <a:pt x="111625" y="2910"/>
                          <a:pt x="66858" y="53"/>
                        </a:cubicBezTo>
                        <a:close/>
                      </a:path>
                    </a:pathLst>
                  </a:custGeom>
                  <a:solidFill>
                    <a:srgbClr val="72371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62" name="Freeform: Shape 461">
                    <a:extLst>
                      <a:ext uri="{FF2B5EF4-FFF2-40B4-BE49-F238E27FC236}">
                        <a16:creationId xmlns:a16="http://schemas.microsoft.com/office/drawing/2014/main" id="{9AB87262-B1BD-4C75-9351-426A35C05A6B}"/>
                      </a:ext>
                    </a:extLst>
                  </p:cNvPr>
                  <p:cNvSpPr/>
                  <p:nvPr/>
                </p:nvSpPr>
                <p:spPr>
                  <a:xfrm>
                    <a:off x="3237397" y="4541338"/>
                    <a:ext cx="118015" cy="175302"/>
                  </a:xfrm>
                  <a:custGeom>
                    <a:avLst/>
                    <a:gdLst>
                      <a:gd name="connsiteX0" fmla="*/ 76200 w 118015"/>
                      <a:gd name="connsiteY0" fmla="*/ 43 h 175302"/>
                      <a:gd name="connsiteX1" fmla="*/ 952 w 118015"/>
                      <a:gd name="connsiteY1" fmla="*/ 154348 h 175302"/>
                      <a:gd name="connsiteX2" fmla="*/ 0 w 118015"/>
                      <a:gd name="connsiteY2" fmla="*/ 161015 h 175302"/>
                      <a:gd name="connsiteX3" fmla="*/ 113348 w 118015"/>
                      <a:gd name="connsiteY3" fmla="*/ 175303 h 175302"/>
                      <a:gd name="connsiteX4" fmla="*/ 114300 w 118015"/>
                      <a:gd name="connsiteY4" fmla="*/ 167683 h 175302"/>
                      <a:gd name="connsiteX5" fmla="*/ 98107 w 118015"/>
                      <a:gd name="connsiteY5" fmla="*/ 10520 h 175302"/>
                      <a:gd name="connsiteX6" fmla="*/ 76200 w 118015"/>
                      <a:gd name="connsiteY6" fmla="*/ 43 h 175302"/>
                      <a:gd name="connsiteX7" fmla="*/ 101917 w 118015"/>
                      <a:gd name="connsiteY7" fmla="*/ 152443 h 175302"/>
                      <a:gd name="connsiteX8" fmla="*/ 94298 w 118015"/>
                      <a:gd name="connsiteY8" fmla="*/ 159110 h 175302"/>
                      <a:gd name="connsiteX9" fmla="*/ 23813 w 118015"/>
                      <a:gd name="connsiteY9" fmla="*/ 150538 h 175302"/>
                      <a:gd name="connsiteX10" fmla="*/ 17145 w 118015"/>
                      <a:gd name="connsiteY10" fmla="*/ 142918 h 175302"/>
                      <a:gd name="connsiteX11" fmla="*/ 75248 w 118015"/>
                      <a:gd name="connsiteY11" fmla="*/ 15283 h 175302"/>
                      <a:gd name="connsiteX12" fmla="*/ 87630 w 118015"/>
                      <a:gd name="connsiteY12" fmla="*/ 21950 h 175302"/>
                      <a:gd name="connsiteX13" fmla="*/ 101917 w 118015"/>
                      <a:gd name="connsiteY13" fmla="*/ 152443 h 175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18015" h="175302">
                        <a:moveTo>
                          <a:pt x="76200" y="43"/>
                        </a:moveTo>
                        <a:cubicBezTo>
                          <a:pt x="19050" y="-2815"/>
                          <a:pt x="2857" y="138155"/>
                          <a:pt x="952" y="154348"/>
                        </a:cubicBezTo>
                        <a:lnTo>
                          <a:pt x="0" y="161015"/>
                        </a:lnTo>
                        <a:lnTo>
                          <a:pt x="113348" y="175303"/>
                        </a:lnTo>
                        <a:lnTo>
                          <a:pt x="114300" y="167683"/>
                        </a:lnTo>
                        <a:cubicBezTo>
                          <a:pt x="115253" y="162920"/>
                          <a:pt x="128588" y="47668"/>
                          <a:pt x="98107" y="10520"/>
                        </a:cubicBezTo>
                        <a:cubicBezTo>
                          <a:pt x="93345" y="4805"/>
                          <a:pt x="84773" y="43"/>
                          <a:pt x="76200" y="43"/>
                        </a:cubicBezTo>
                        <a:close/>
                        <a:moveTo>
                          <a:pt x="101917" y="152443"/>
                        </a:moveTo>
                        <a:cubicBezTo>
                          <a:pt x="101917" y="156253"/>
                          <a:pt x="98107" y="159110"/>
                          <a:pt x="94298" y="159110"/>
                        </a:cubicBezTo>
                        <a:lnTo>
                          <a:pt x="23813" y="150538"/>
                        </a:lnTo>
                        <a:cubicBezTo>
                          <a:pt x="20002" y="149585"/>
                          <a:pt x="17145" y="146728"/>
                          <a:pt x="17145" y="142918"/>
                        </a:cubicBezTo>
                        <a:cubicBezTo>
                          <a:pt x="24765" y="87673"/>
                          <a:pt x="44768" y="13378"/>
                          <a:pt x="75248" y="15283"/>
                        </a:cubicBezTo>
                        <a:cubicBezTo>
                          <a:pt x="80010" y="15283"/>
                          <a:pt x="83820" y="18140"/>
                          <a:pt x="87630" y="21950"/>
                        </a:cubicBezTo>
                        <a:cubicBezTo>
                          <a:pt x="107632" y="43858"/>
                          <a:pt x="105728" y="114343"/>
                          <a:pt x="101917" y="152443"/>
                        </a:cubicBezTo>
                        <a:close/>
                      </a:path>
                    </a:pathLst>
                  </a:custGeom>
                  <a:solidFill>
                    <a:srgbClr val="5E280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457" name="Freeform: Shape 456">
                <a:extLst>
                  <a:ext uri="{FF2B5EF4-FFF2-40B4-BE49-F238E27FC236}">
                    <a16:creationId xmlns:a16="http://schemas.microsoft.com/office/drawing/2014/main" id="{492409AF-EFB3-4C36-94DA-21BEBB332C49}"/>
                  </a:ext>
                </a:extLst>
              </p:cNvPr>
              <p:cNvSpPr/>
              <p:nvPr/>
            </p:nvSpPr>
            <p:spPr>
              <a:xfrm>
                <a:off x="3188609" y="4772647"/>
                <a:ext cx="168912" cy="192064"/>
              </a:xfrm>
              <a:custGeom>
                <a:avLst/>
                <a:gdLst>
                  <a:gd name="connsiteX0" fmla="*/ 98318 w 168912"/>
                  <a:gd name="connsiteY0" fmla="*/ 3048 h 192064"/>
                  <a:gd name="connsiteX1" fmla="*/ 210 w 168912"/>
                  <a:gd name="connsiteY1" fmla="*/ 104014 h 192064"/>
                  <a:gd name="connsiteX2" fmla="*/ 97365 w 168912"/>
                  <a:gd name="connsiteY2" fmla="*/ 190691 h 192064"/>
                  <a:gd name="connsiteX3" fmla="*/ 168803 w 168912"/>
                  <a:gd name="connsiteY3" fmla="*/ 91631 h 192064"/>
                  <a:gd name="connsiteX4" fmla="*/ 98318 w 168912"/>
                  <a:gd name="connsiteY4" fmla="*/ 3048 h 192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12" h="192064">
                    <a:moveTo>
                      <a:pt x="98318" y="3048"/>
                    </a:moveTo>
                    <a:cubicBezTo>
                      <a:pt x="44978" y="-14097"/>
                      <a:pt x="-3600" y="44006"/>
                      <a:pt x="210" y="104014"/>
                    </a:cubicBezTo>
                    <a:cubicBezTo>
                      <a:pt x="3068" y="149733"/>
                      <a:pt x="41168" y="201169"/>
                      <a:pt x="97365" y="190691"/>
                    </a:cubicBezTo>
                    <a:cubicBezTo>
                      <a:pt x="140228" y="183071"/>
                      <a:pt x="167850" y="140208"/>
                      <a:pt x="168803" y="91631"/>
                    </a:cubicBezTo>
                    <a:cubicBezTo>
                      <a:pt x="170708" y="49721"/>
                      <a:pt x="147848" y="19241"/>
                      <a:pt x="98318" y="3048"/>
                    </a:cubicBezTo>
                    <a:close/>
                  </a:path>
                </a:pathLst>
              </a:custGeom>
              <a:solidFill>
                <a:srgbClr val="FACB0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8" name="Freeform: Shape 457">
                <a:extLst>
                  <a:ext uri="{FF2B5EF4-FFF2-40B4-BE49-F238E27FC236}">
                    <a16:creationId xmlns:a16="http://schemas.microsoft.com/office/drawing/2014/main" id="{132F60C8-A981-46C4-8C47-EF93615461A8}"/>
                  </a:ext>
                </a:extLst>
              </p:cNvPr>
              <p:cNvSpPr/>
              <p:nvPr/>
            </p:nvSpPr>
            <p:spPr>
              <a:xfrm>
                <a:off x="3216212" y="4806090"/>
                <a:ext cx="91669" cy="130251"/>
              </a:xfrm>
              <a:custGeom>
                <a:avLst/>
                <a:gdLst>
                  <a:gd name="connsiteX0" fmla="*/ 73572 w 91669"/>
                  <a:gd name="connsiteY0" fmla="*/ 103908 h 130251"/>
                  <a:gd name="connsiteX1" fmla="*/ 44045 w 91669"/>
                  <a:gd name="connsiteY1" fmla="*/ 70571 h 130251"/>
                  <a:gd name="connsiteX2" fmla="*/ 36425 w 91669"/>
                  <a:gd name="connsiteY2" fmla="*/ 26756 h 130251"/>
                  <a:gd name="connsiteX3" fmla="*/ 33567 w 91669"/>
                  <a:gd name="connsiteY3" fmla="*/ 1038 h 130251"/>
                  <a:gd name="connsiteX4" fmla="*/ 23090 w 91669"/>
                  <a:gd name="connsiteY4" fmla="*/ 1991 h 130251"/>
                  <a:gd name="connsiteX5" fmla="*/ 8802 w 91669"/>
                  <a:gd name="connsiteY5" fmla="*/ 17231 h 130251"/>
                  <a:gd name="connsiteX6" fmla="*/ 230 w 91669"/>
                  <a:gd name="connsiteY6" fmla="*/ 47711 h 130251"/>
                  <a:gd name="connsiteX7" fmla="*/ 7850 w 91669"/>
                  <a:gd name="connsiteY7" fmla="*/ 86763 h 130251"/>
                  <a:gd name="connsiteX8" fmla="*/ 33567 w 91669"/>
                  <a:gd name="connsiteY8" fmla="*/ 117243 h 130251"/>
                  <a:gd name="connsiteX9" fmla="*/ 63095 w 91669"/>
                  <a:gd name="connsiteY9" fmla="*/ 129626 h 130251"/>
                  <a:gd name="connsiteX10" fmla="*/ 84050 w 91669"/>
                  <a:gd name="connsiteY10" fmla="*/ 128673 h 130251"/>
                  <a:gd name="connsiteX11" fmla="*/ 91670 w 91669"/>
                  <a:gd name="connsiteY11" fmla="*/ 122006 h 130251"/>
                  <a:gd name="connsiteX12" fmla="*/ 73572 w 91669"/>
                  <a:gd name="connsiteY12" fmla="*/ 103908 h 130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1669" h="130251">
                    <a:moveTo>
                      <a:pt x="73572" y="103908"/>
                    </a:moveTo>
                    <a:cubicBezTo>
                      <a:pt x="63095" y="96288"/>
                      <a:pt x="51665" y="84858"/>
                      <a:pt x="44045" y="70571"/>
                    </a:cubicBezTo>
                    <a:cubicBezTo>
                      <a:pt x="37377" y="56283"/>
                      <a:pt x="35472" y="40091"/>
                      <a:pt x="36425" y="26756"/>
                    </a:cubicBezTo>
                    <a:cubicBezTo>
                      <a:pt x="36425" y="14373"/>
                      <a:pt x="38330" y="4848"/>
                      <a:pt x="33567" y="1038"/>
                    </a:cubicBezTo>
                    <a:cubicBezTo>
                      <a:pt x="31662" y="-867"/>
                      <a:pt x="27852" y="86"/>
                      <a:pt x="23090" y="1991"/>
                    </a:cubicBezTo>
                    <a:cubicBezTo>
                      <a:pt x="18327" y="4848"/>
                      <a:pt x="13565" y="9611"/>
                      <a:pt x="8802" y="17231"/>
                    </a:cubicBezTo>
                    <a:cubicBezTo>
                      <a:pt x="4040" y="24851"/>
                      <a:pt x="1182" y="35328"/>
                      <a:pt x="230" y="47711"/>
                    </a:cubicBezTo>
                    <a:cubicBezTo>
                      <a:pt x="-723" y="60093"/>
                      <a:pt x="1182" y="73428"/>
                      <a:pt x="7850" y="86763"/>
                    </a:cubicBezTo>
                    <a:cubicBezTo>
                      <a:pt x="14517" y="100098"/>
                      <a:pt x="24042" y="109623"/>
                      <a:pt x="33567" y="117243"/>
                    </a:cubicBezTo>
                    <a:cubicBezTo>
                      <a:pt x="43092" y="123911"/>
                      <a:pt x="53570" y="127721"/>
                      <a:pt x="63095" y="129626"/>
                    </a:cubicBezTo>
                    <a:cubicBezTo>
                      <a:pt x="71667" y="130578"/>
                      <a:pt x="79287" y="130578"/>
                      <a:pt x="84050" y="128673"/>
                    </a:cubicBezTo>
                    <a:cubicBezTo>
                      <a:pt x="88812" y="126768"/>
                      <a:pt x="91670" y="123911"/>
                      <a:pt x="91670" y="122006"/>
                    </a:cubicBezTo>
                    <a:cubicBezTo>
                      <a:pt x="91670" y="116291"/>
                      <a:pt x="84050" y="111528"/>
                      <a:pt x="73572" y="103908"/>
                    </a:cubicBezTo>
                    <a:close/>
                  </a:path>
                </a:pathLst>
              </a:custGeom>
              <a:solidFill>
                <a:srgbClr val="FFED9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81" name="Graphic 707">
              <a:extLst>
                <a:ext uri="{FF2B5EF4-FFF2-40B4-BE49-F238E27FC236}">
                  <a16:creationId xmlns:a16="http://schemas.microsoft.com/office/drawing/2014/main" id="{04356D0C-B1C9-4B08-BADE-B1655CD171D8}"/>
                </a:ext>
              </a:extLst>
            </p:cNvPr>
            <p:cNvGrpSpPr/>
            <p:nvPr/>
          </p:nvGrpSpPr>
          <p:grpSpPr>
            <a:xfrm>
              <a:off x="4367781" y="6685411"/>
              <a:ext cx="410728" cy="299214"/>
              <a:chOff x="4367781" y="6685411"/>
              <a:chExt cx="410728" cy="299214"/>
            </a:xfrm>
          </p:grpSpPr>
          <p:grpSp>
            <p:nvGrpSpPr>
              <p:cNvPr id="447" name="Graphic 707">
                <a:extLst>
                  <a:ext uri="{FF2B5EF4-FFF2-40B4-BE49-F238E27FC236}">
                    <a16:creationId xmlns:a16="http://schemas.microsoft.com/office/drawing/2014/main" id="{41EE4890-C172-459C-9064-C81FD7489015}"/>
                  </a:ext>
                </a:extLst>
              </p:cNvPr>
              <p:cNvGrpSpPr/>
              <p:nvPr/>
            </p:nvGrpSpPr>
            <p:grpSpPr>
              <a:xfrm>
                <a:off x="4367781" y="6685411"/>
                <a:ext cx="410728" cy="299214"/>
                <a:chOff x="4367781" y="6685411"/>
                <a:chExt cx="410728" cy="299214"/>
              </a:xfrm>
            </p:grpSpPr>
            <p:grpSp>
              <p:nvGrpSpPr>
                <p:cNvPr id="450" name="Graphic 707">
                  <a:extLst>
                    <a:ext uri="{FF2B5EF4-FFF2-40B4-BE49-F238E27FC236}">
                      <a16:creationId xmlns:a16="http://schemas.microsoft.com/office/drawing/2014/main" id="{235AB2E3-DF6A-4C3E-B130-1FAB2AB5B905}"/>
                    </a:ext>
                  </a:extLst>
                </p:cNvPr>
                <p:cNvGrpSpPr/>
                <p:nvPr/>
              </p:nvGrpSpPr>
              <p:grpSpPr>
                <a:xfrm>
                  <a:off x="4367781" y="6744718"/>
                  <a:ext cx="286974" cy="239907"/>
                  <a:chOff x="4367781" y="6744718"/>
                  <a:chExt cx="286974" cy="239907"/>
                </a:xfrm>
              </p:grpSpPr>
              <p:sp>
                <p:nvSpPr>
                  <p:cNvPr id="454" name="Freeform: Shape 453">
                    <a:extLst>
                      <a:ext uri="{FF2B5EF4-FFF2-40B4-BE49-F238E27FC236}">
                        <a16:creationId xmlns:a16="http://schemas.microsoft.com/office/drawing/2014/main" id="{EB5C23C7-172D-4B8B-9F1B-58A1DD0B9D7F}"/>
                      </a:ext>
                    </a:extLst>
                  </p:cNvPr>
                  <p:cNvSpPr/>
                  <p:nvPr/>
                </p:nvSpPr>
                <p:spPr>
                  <a:xfrm>
                    <a:off x="4382189" y="6758457"/>
                    <a:ext cx="263994" cy="211728"/>
                  </a:xfrm>
                  <a:custGeom>
                    <a:avLst/>
                    <a:gdLst>
                      <a:gd name="connsiteX0" fmla="*/ 241096 w 263994"/>
                      <a:gd name="connsiteY0" fmla="*/ 4154 h 211728"/>
                      <a:gd name="connsiteX1" fmla="*/ 232523 w 263994"/>
                      <a:gd name="connsiteY1" fmla="*/ 344 h 211728"/>
                      <a:gd name="connsiteX2" fmla="*/ 162991 w 263994"/>
                      <a:gd name="connsiteY2" fmla="*/ 16536 h 211728"/>
                      <a:gd name="connsiteX3" fmla="*/ 26783 w 263994"/>
                      <a:gd name="connsiteY3" fmla="*/ 45111 h 211728"/>
                      <a:gd name="connsiteX4" fmla="*/ 39166 w 263994"/>
                      <a:gd name="connsiteY4" fmla="*/ 189891 h 211728"/>
                      <a:gd name="connsiteX5" fmla="*/ 212521 w 263994"/>
                      <a:gd name="connsiteY5" fmla="*/ 122263 h 211728"/>
                      <a:gd name="connsiteX6" fmla="*/ 261098 w 263994"/>
                      <a:gd name="connsiteY6" fmla="*/ 56541 h 211728"/>
                      <a:gd name="connsiteX7" fmla="*/ 263003 w 263994"/>
                      <a:gd name="connsiteY7" fmla="*/ 47016 h 211728"/>
                      <a:gd name="connsiteX8" fmla="*/ 241096 w 263994"/>
                      <a:gd name="connsiteY8" fmla="*/ 4154 h 2117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63994" h="211728">
                        <a:moveTo>
                          <a:pt x="241096" y="4154"/>
                        </a:moveTo>
                        <a:cubicBezTo>
                          <a:pt x="239191" y="344"/>
                          <a:pt x="235381" y="-609"/>
                          <a:pt x="232523" y="344"/>
                        </a:cubicBezTo>
                        <a:cubicBezTo>
                          <a:pt x="207758" y="9869"/>
                          <a:pt x="179183" y="18441"/>
                          <a:pt x="162991" y="16536"/>
                        </a:cubicBezTo>
                        <a:cubicBezTo>
                          <a:pt x="131558" y="12726"/>
                          <a:pt x="73456" y="-5371"/>
                          <a:pt x="26783" y="45111"/>
                        </a:cubicBezTo>
                        <a:cubicBezTo>
                          <a:pt x="-19889" y="94641"/>
                          <a:pt x="1066" y="153696"/>
                          <a:pt x="39166" y="189891"/>
                        </a:cubicBezTo>
                        <a:cubicBezTo>
                          <a:pt x="95363" y="242279"/>
                          <a:pt x="189661" y="192748"/>
                          <a:pt x="212521" y="122263"/>
                        </a:cubicBezTo>
                        <a:cubicBezTo>
                          <a:pt x="222046" y="92736"/>
                          <a:pt x="242048" y="71781"/>
                          <a:pt x="261098" y="56541"/>
                        </a:cubicBezTo>
                        <a:cubicBezTo>
                          <a:pt x="263956" y="54636"/>
                          <a:pt x="264908" y="49873"/>
                          <a:pt x="263003" y="47016"/>
                        </a:cubicBezTo>
                        <a:cubicBezTo>
                          <a:pt x="255383" y="32729"/>
                          <a:pt x="247763" y="18441"/>
                          <a:pt x="241096" y="4154"/>
                        </a:cubicBezTo>
                        <a:close/>
                      </a:path>
                    </a:pathLst>
                  </a:custGeom>
                  <a:solidFill>
                    <a:srgbClr val="F7AC0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5" name="Freeform: Shape 454">
                    <a:extLst>
                      <a:ext uri="{FF2B5EF4-FFF2-40B4-BE49-F238E27FC236}">
                        <a16:creationId xmlns:a16="http://schemas.microsoft.com/office/drawing/2014/main" id="{71E23FE0-1F7D-4C0F-830F-0F0C771C418E}"/>
                      </a:ext>
                    </a:extLst>
                  </p:cNvPr>
                  <p:cNvSpPr/>
                  <p:nvPr/>
                </p:nvSpPr>
                <p:spPr>
                  <a:xfrm>
                    <a:off x="4367781" y="6744718"/>
                    <a:ext cx="286974" cy="239907"/>
                  </a:xfrm>
                  <a:custGeom>
                    <a:avLst/>
                    <a:gdLst>
                      <a:gd name="connsiteX0" fmla="*/ 285984 w 286974"/>
                      <a:gd name="connsiteY0" fmla="*/ 73137 h 239907"/>
                      <a:gd name="connsiteX1" fmla="*/ 275506 w 286974"/>
                      <a:gd name="connsiteY1" fmla="*/ 71232 h 239907"/>
                      <a:gd name="connsiteX2" fmla="*/ 227881 w 286974"/>
                      <a:gd name="connsiteY2" fmla="*/ 136002 h 239907"/>
                      <a:gd name="connsiteX3" fmla="*/ 98341 w 286974"/>
                      <a:gd name="connsiteY3" fmla="*/ 224585 h 239907"/>
                      <a:gd name="connsiteX4" fmla="*/ 54526 w 286974"/>
                      <a:gd name="connsiteY4" fmla="*/ 203630 h 239907"/>
                      <a:gd name="connsiteX5" fmla="*/ 42144 w 286974"/>
                      <a:gd name="connsiteY5" fmla="*/ 58850 h 239907"/>
                      <a:gd name="connsiteX6" fmla="*/ 152634 w 286974"/>
                      <a:gd name="connsiteY6" fmla="*/ 26465 h 239907"/>
                      <a:gd name="connsiteX7" fmla="*/ 175494 w 286974"/>
                      <a:gd name="connsiteY7" fmla="*/ 30275 h 239907"/>
                      <a:gd name="connsiteX8" fmla="*/ 178351 w 286974"/>
                      <a:gd name="connsiteY8" fmla="*/ 30275 h 239907"/>
                      <a:gd name="connsiteX9" fmla="*/ 246931 w 286974"/>
                      <a:gd name="connsiteY9" fmla="*/ 14082 h 239907"/>
                      <a:gd name="connsiteX10" fmla="*/ 250741 w 286974"/>
                      <a:gd name="connsiteY10" fmla="*/ 4557 h 239907"/>
                      <a:gd name="connsiteX11" fmla="*/ 250741 w 286974"/>
                      <a:gd name="connsiteY11" fmla="*/ 4557 h 239907"/>
                      <a:gd name="connsiteX12" fmla="*/ 241216 w 286974"/>
                      <a:gd name="connsiteY12" fmla="*/ 747 h 239907"/>
                      <a:gd name="connsiteX13" fmla="*/ 179304 w 286974"/>
                      <a:gd name="connsiteY13" fmla="*/ 15987 h 239907"/>
                      <a:gd name="connsiteX14" fmla="*/ 176446 w 286974"/>
                      <a:gd name="connsiteY14" fmla="*/ 15987 h 239907"/>
                      <a:gd name="connsiteX15" fmla="*/ 166921 w 286974"/>
                      <a:gd name="connsiteY15" fmla="*/ 14082 h 239907"/>
                      <a:gd name="connsiteX16" fmla="*/ 153586 w 286974"/>
                      <a:gd name="connsiteY16" fmla="*/ 12177 h 239907"/>
                      <a:gd name="connsiteX17" fmla="*/ 30714 w 286974"/>
                      <a:gd name="connsiteY17" fmla="*/ 49325 h 239907"/>
                      <a:gd name="connsiteX18" fmla="*/ 1186 w 286974"/>
                      <a:gd name="connsiteY18" fmla="*/ 138860 h 239907"/>
                      <a:gd name="connsiteX19" fmla="*/ 44049 w 286974"/>
                      <a:gd name="connsiteY19" fmla="*/ 214108 h 239907"/>
                      <a:gd name="connsiteX20" fmla="*/ 95484 w 286974"/>
                      <a:gd name="connsiteY20" fmla="*/ 238872 h 239907"/>
                      <a:gd name="connsiteX21" fmla="*/ 241216 w 286974"/>
                      <a:gd name="connsiteY21" fmla="*/ 139812 h 239907"/>
                      <a:gd name="connsiteX22" fmla="*/ 284079 w 286974"/>
                      <a:gd name="connsiteY22" fmla="*/ 81710 h 239907"/>
                      <a:gd name="connsiteX23" fmla="*/ 285984 w 286974"/>
                      <a:gd name="connsiteY23" fmla="*/ 73137 h 239907"/>
                      <a:gd name="connsiteX24" fmla="*/ 285984 w 286974"/>
                      <a:gd name="connsiteY24" fmla="*/ 73137 h 2399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286974" h="239907">
                        <a:moveTo>
                          <a:pt x="285984" y="73137"/>
                        </a:moveTo>
                        <a:cubicBezTo>
                          <a:pt x="284079" y="69327"/>
                          <a:pt x="278364" y="68375"/>
                          <a:pt x="275506" y="71232"/>
                        </a:cubicBezTo>
                        <a:cubicBezTo>
                          <a:pt x="256456" y="86472"/>
                          <a:pt x="237406" y="107427"/>
                          <a:pt x="227881" y="136002"/>
                        </a:cubicBezTo>
                        <a:cubicBezTo>
                          <a:pt x="209784" y="190295"/>
                          <a:pt x="150729" y="232205"/>
                          <a:pt x="98341" y="224585"/>
                        </a:cubicBezTo>
                        <a:cubicBezTo>
                          <a:pt x="82149" y="222680"/>
                          <a:pt x="67861" y="216012"/>
                          <a:pt x="54526" y="203630"/>
                        </a:cubicBezTo>
                        <a:cubicBezTo>
                          <a:pt x="16426" y="167435"/>
                          <a:pt x="-4529" y="108380"/>
                          <a:pt x="42144" y="58850"/>
                        </a:cubicBezTo>
                        <a:cubicBezTo>
                          <a:pt x="78339" y="20750"/>
                          <a:pt x="120249" y="21702"/>
                          <a:pt x="152634" y="26465"/>
                        </a:cubicBezTo>
                        <a:cubicBezTo>
                          <a:pt x="161206" y="27417"/>
                          <a:pt x="168826" y="29322"/>
                          <a:pt x="175494" y="30275"/>
                        </a:cubicBezTo>
                        <a:cubicBezTo>
                          <a:pt x="176446" y="30275"/>
                          <a:pt x="177399" y="30275"/>
                          <a:pt x="178351" y="30275"/>
                        </a:cubicBezTo>
                        <a:cubicBezTo>
                          <a:pt x="193591" y="32180"/>
                          <a:pt x="222166" y="23607"/>
                          <a:pt x="246931" y="14082"/>
                        </a:cubicBezTo>
                        <a:cubicBezTo>
                          <a:pt x="250741" y="13130"/>
                          <a:pt x="252646" y="8367"/>
                          <a:pt x="250741" y="4557"/>
                        </a:cubicBezTo>
                        <a:cubicBezTo>
                          <a:pt x="250741" y="4557"/>
                          <a:pt x="250741" y="4557"/>
                          <a:pt x="250741" y="4557"/>
                        </a:cubicBezTo>
                        <a:cubicBezTo>
                          <a:pt x="248836" y="747"/>
                          <a:pt x="245026" y="-1158"/>
                          <a:pt x="241216" y="747"/>
                        </a:cubicBezTo>
                        <a:cubicBezTo>
                          <a:pt x="216451" y="10272"/>
                          <a:pt x="191686" y="16940"/>
                          <a:pt x="179304" y="15987"/>
                        </a:cubicBezTo>
                        <a:cubicBezTo>
                          <a:pt x="178351" y="15987"/>
                          <a:pt x="177399" y="15987"/>
                          <a:pt x="176446" y="15987"/>
                        </a:cubicBezTo>
                        <a:cubicBezTo>
                          <a:pt x="173589" y="15987"/>
                          <a:pt x="169779" y="15035"/>
                          <a:pt x="166921" y="14082"/>
                        </a:cubicBezTo>
                        <a:cubicBezTo>
                          <a:pt x="163111" y="13130"/>
                          <a:pt x="158349" y="13130"/>
                          <a:pt x="153586" y="12177"/>
                        </a:cubicBezTo>
                        <a:cubicBezTo>
                          <a:pt x="117391" y="7415"/>
                          <a:pt x="69766" y="6462"/>
                          <a:pt x="30714" y="49325"/>
                        </a:cubicBezTo>
                        <a:cubicBezTo>
                          <a:pt x="5949" y="75042"/>
                          <a:pt x="-3576" y="106475"/>
                          <a:pt x="1186" y="138860"/>
                        </a:cubicBezTo>
                        <a:cubicBezTo>
                          <a:pt x="5949" y="166483"/>
                          <a:pt x="21189" y="193152"/>
                          <a:pt x="44049" y="214108"/>
                        </a:cubicBezTo>
                        <a:cubicBezTo>
                          <a:pt x="59289" y="227442"/>
                          <a:pt x="76434" y="236015"/>
                          <a:pt x="95484" y="238872"/>
                        </a:cubicBezTo>
                        <a:cubicBezTo>
                          <a:pt x="153586" y="247445"/>
                          <a:pt x="220261" y="201725"/>
                          <a:pt x="241216" y="139812"/>
                        </a:cubicBezTo>
                        <a:cubicBezTo>
                          <a:pt x="249789" y="114095"/>
                          <a:pt x="266934" y="95997"/>
                          <a:pt x="284079" y="81710"/>
                        </a:cubicBezTo>
                        <a:cubicBezTo>
                          <a:pt x="286936" y="80757"/>
                          <a:pt x="287889" y="75995"/>
                          <a:pt x="285984" y="73137"/>
                        </a:cubicBezTo>
                        <a:cubicBezTo>
                          <a:pt x="285984" y="73137"/>
                          <a:pt x="285984" y="73137"/>
                          <a:pt x="285984" y="73137"/>
                        </a:cubicBezTo>
                        <a:close/>
                      </a:path>
                    </a:pathLst>
                  </a:custGeom>
                  <a:solidFill>
                    <a:srgbClr val="D8930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51" name="Graphic 707">
                  <a:extLst>
                    <a:ext uri="{FF2B5EF4-FFF2-40B4-BE49-F238E27FC236}">
                      <a16:creationId xmlns:a16="http://schemas.microsoft.com/office/drawing/2014/main" id="{1B2539FC-5739-4BBF-A38B-B19A4274A454}"/>
                    </a:ext>
                  </a:extLst>
                </p:cNvPr>
                <p:cNvGrpSpPr/>
                <p:nvPr/>
              </p:nvGrpSpPr>
              <p:grpSpPr>
                <a:xfrm>
                  <a:off x="4598520" y="6685411"/>
                  <a:ext cx="179989" cy="152447"/>
                  <a:chOff x="4598520" y="6685411"/>
                  <a:chExt cx="179989" cy="152447"/>
                </a:xfrm>
              </p:grpSpPr>
              <p:sp>
                <p:nvSpPr>
                  <p:cNvPr id="452" name="Freeform: Shape 451">
                    <a:extLst>
                      <a:ext uri="{FF2B5EF4-FFF2-40B4-BE49-F238E27FC236}">
                        <a16:creationId xmlns:a16="http://schemas.microsoft.com/office/drawing/2014/main" id="{FB690733-808B-4966-95A2-97500430A03D}"/>
                      </a:ext>
                    </a:extLst>
                  </p:cNvPr>
                  <p:cNvSpPr/>
                  <p:nvPr/>
                </p:nvSpPr>
                <p:spPr>
                  <a:xfrm>
                    <a:off x="4610902" y="6692557"/>
                    <a:ext cx="160086" cy="131965"/>
                  </a:xfrm>
                  <a:custGeom>
                    <a:avLst/>
                    <a:gdLst>
                      <a:gd name="connsiteX0" fmla="*/ 3810 w 160086"/>
                      <a:gd name="connsiteY0" fmla="*/ 44336 h 131965"/>
                      <a:gd name="connsiteX1" fmla="*/ 952 w 160086"/>
                      <a:gd name="connsiteY1" fmla="*/ 53861 h 131965"/>
                      <a:gd name="connsiteX2" fmla="*/ 43815 w 160086"/>
                      <a:gd name="connsiteY2" fmla="*/ 128156 h 131965"/>
                      <a:gd name="connsiteX3" fmla="*/ 53340 w 160086"/>
                      <a:gd name="connsiteY3" fmla="*/ 131013 h 131965"/>
                      <a:gd name="connsiteX4" fmla="*/ 156210 w 160086"/>
                      <a:gd name="connsiteY4" fmla="*/ 12903 h 131965"/>
                      <a:gd name="connsiteX5" fmla="*/ 3810 w 160086"/>
                      <a:gd name="connsiteY5" fmla="*/ 44336 h 1319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0086" h="131965">
                        <a:moveTo>
                          <a:pt x="3810" y="44336"/>
                        </a:moveTo>
                        <a:cubicBezTo>
                          <a:pt x="0" y="46241"/>
                          <a:pt x="-953" y="51003"/>
                          <a:pt x="952" y="53861"/>
                        </a:cubicBezTo>
                        <a:lnTo>
                          <a:pt x="43815" y="128156"/>
                        </a:lnTo>
                        <a:cubicBezTo>
                          <a:pt x="45720" y="131966"/>
                          <a:pt x="50483" y="132919"/>
                          <a:pt x="53340" y="131013"/>
                        </a:cubicBezTo>
                        <a:cubicBezTo>
                          <a:pt x="80010" y="114821"/>
                          <a:pt x="180975" y="50051"/>
                          <a:pt x="156210" y="12903"/>
                        </a:cubicBezTo>
                        <a:cubicBezTo>
                          <a:pt x="131445" y="-24244"/>
                          <a:pt x="30480" y="29096"/>
                          <a:pt x="3810" y="44336"/>
                        </a:cubicBezTo>
                        <a:close/>
                      </a:path>
                    </a:pathLst>
                  </a:custGeom>
                  <a:solidFill>
                    <a:srgbClr val="72371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3" name="Freeform: Shape 452">
                    <a:extLst>
                      <a:ext uri="{FF2B5EF4-FFF2-40B4-BE49-F238E27FC236}">
                        <a16:creationId xmlns:a16="http://schemas.microsoft.com/office/drawing/2014/main" id="{A38F95F5-CD15-43DC-A615-E3D85D95A403}"/>
                      </a:ext>
                    </a:extLst>
                  </p:cNvPr>
                  <p:cNvSpPr/>
                  <p:nvPr/>
                </p:nvSpPr>
                <p:spPr>
                  <a:xfrm>
                    <a:off x="4598520" y="6685411"/>
                    <a:ext cx="179989" cy="152447"/>
                  </a:xfrm>
                  <a:custGeom>
                    <a:avLst/>
                    <a:gdLst>
                      <a:gd name="connsiteX0" fmla="*/ 6667 w 179989"/>
                      <a:gd name="connsiteY0" fmla="*/ 48625 h 152447"/>
                      <a:gd name="connsiteX1" fmla="*/ 0 w 179989"/>
                      <a:gd name="connsiteY1" fmla="*/ 52435 h 152447"/>
                      <a:gd name="connsiteX2" fmla="*/ 56197 w 179989"/>
                      <a:gd name="connsiteY2" fmla="*/ 152447 h 152447"/>
                      <a:gd name="connsiteX3" fmla="*/ 62865 w 179989"/>
                      <a:gd name="connsiteY3" fmla="*/ 148638 h 152447"/>
                      <a:gd name="connsiteX4" fmla="*/ 179070 w 179989"/>
                      <a:gd name="connsiteY4" fmla="*/ 41957 h 152447"/>
                      <a:gd name="connsiteX5" fmla="*/ 175260 w 179989"/>
                      <a:gd name="connsiteY5" fmla="*/ 16240 h 152447"/>
                      <a:gd name="connsiteX6" fmla="*/ 6667 w 179989"/>
                      <a:gd name="connsiteY6" fmla="*/ 48625 h 152447"/>
                      <a:gd name="connsiteX7" fmla="*/ 164783 w 179989"/>
                      <a:gd name="connsiteY7" fmla="*/ 38147 h 152447"/>
                      <a:gd name="connsiteX8" fmla="*/ 68580 w 179989"/>
                      <a:gd name="connsiteY8" fmla="*/ 128635 h 152447"/>
                      <a:gd name="connsiteX9" fmla="*/ 58103 w 179989"/>
                      <a:gd name="connsiteY9" fmla="*/ 125778 h 152447"/>
                      <a:gd name="connsiteX10" fmla="*/ 22860 w 179989"/>
                      <a:gd name="connsiteY10" fmla="*/ 63865 h 152447"/>
                      <a:gd name="connsiteX11" fmla="*/ 25717 w 179989"/>
                      <a:gd name="connsiteY11" fmla="*/ 54340 h 152447"/>
                      <a:gd name="connsiteX12" fmla="*/ 162878 w 179989"/>
                      <a:gd name="connsiteY12" fmla="*/ 23860 h 152447"/>
                      <a:gd name="connsiteX13" fmla="*/ 164783 w 179989"/>
                      <a:gd name="connsiteY13" fmla="*/ 38147 h 1524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79989" h="152447">
                        <a:moveTo>
                          <a:pt x="6667" y="48625"/>
                        </a:moveTo>
                        <a:lnTo>
                          <a:pt x="0" y="52435"/>
                        </a:lnTo>
                        <a:lnTo>
                          <a:pt x="56197" y="152447"/>
                        </a:lnTo>
                        <a:lnTo>
                          <a:pt x="62865" y="148638"/>
                        </a:lnTo>
                        <a:cubicBezTo>
                          <a:pt x="66675" y="145780"/>
                          <a:pt x="167640" y="87678"/>
                          <a:pt x="179070" y="41957"/>
                        </a:cubicBezTo>
                        <a:cubicBezTo>
                          <a:pt x="180975" y="32432"/>
                          <a:pt x="180022" y="23860"/>
                          <a:pt x="175260" y="16240"/>
                        </a:cubicBezTo>
                        <a:cubicBezTo>
                          <a:pt x="143828" y="-31385"/>
                          <a:pt x="20003" y="40053"/>
                          <a:pt x="6667" y="48625"/>
                        </a:cubicBezTo>
                        <a:close/>
                        <a:moveTo>
                          <a:pt x="164783" y="38147"/>
                        </a:moveTo>
                        <a:cubicBezTo>
                          <a:pt x="158115" y="67675"/>
                          <a:pt x="100965" y="107680"/>
                          <a:pt x="68580" y="128635"/>
                        </a:cubicBezTo>
                        <a:cubicBezTo>
                          <a:pt x="64770" y="130540"/>
                          <a:pt x="60960" y="129588"/>
                          <a:pt x="58103" y="125778"/>
                        </a:cubicBezTo>
                        <a:lnTo>
                          <a:pt x="22860" y="63865"/>
                        </a:lnTo>
                        <a:cubicBezTo>
                          <a:pt x="20955" y="60055"/>
                          <a:pt x="21908" y="56245"/>
                          <a:pt x="25717" y="54340"/>
                        </a:cubicBezTo>
                        <a:cubicBezTo>
                          <a:pt x="74295" y="27670"/>
                          <a:pt x="145733" y="-905"/>
                          <a:pt x="162878" y="23860"/>
                        </a:cubicBezTo>
                        <a:cubicBezTo>
                          <a:pt x="165735" y="27670"/>
                          <a:pt x="166688" y="32432"/>
                          <a:pt x="164783" y="38147"/>
                        </a:cubicBezTo>
                        <a:close/>
                      </a:path>
                    </a:pathLst>
                  </a:custGeom>
                  <a:solidFill>
                    <a:srgbClr val="5E280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448" name="Freeform: Shape 447">
                <a:extLst>
                  <a:ext uri="{FF2B5EF4-FFF2-40B4-BE49-F238E27FC236}">
                    <a16:creationId xmlns:a16="http://schemas.microsoft.com/office/drawing/2014/main" id="{D76F3CFB-AE60-45FF-AAA0-7C7B3A337766}"/>
                  </a:ext>
                </a:extLst>
              </p:cNvPr>
              <p:cNvSpPr/>
              <p:nvPr/>
            </p:nvSpPr>
            <p:spPr>
              <a:xfrm>
                <a:off x="4395208" y="6777233"/>
                <a:ext cx="182835" cy="175795"/>
              </a:xfrm>
              <a:custGeom>
                <a:avLst/>
                <a:gdLst>
                  <a:gd name="connsiteX0" fmla="*/ 35672 w 182835"/>
                  <a:gd name="connsiteY0" fmla="*/ 25383 h 175795"/>
                  <a:gd name="connsiteX1" fmla="*/ 24242 w 182835"/>
                  <a:gd name="connsiteY1" fmla="*/ 154923 h 175795"/>
                  <a:gd name="connsiteX2" fmla="*/ 147114 w 182835"/>
                  <a:gd name="connsiteY2" fmla="*/ 153018 h 175795"/>
                  <a:gd name="connsiteX3" fmla="*/ 174737 w 182835"/>
                  <a:gd name="connsiteY3" fmla="*/ 43480 h 175795"/>
                  <a:gd name="connsiteX4" fmla="*/ 35672 w 182835"/>
                  <a:gd name="connsiteY4" fmla="*/ 25383 h 17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835" h="175795">
                    <a:moveTo>
                      <a:pt x="35672" y="25383"/>
                    </a:moveTo>
                    <a:cubicBezTo>
                      <a:pt x="429" y="54910"/>
                      <a:pt x="-17668" y="116823"/>
                      <a:pt x="24242" y="154923"/>
                    </a:cubicBezTo>
                    <a:cubicBezTo>
                      <a:pt x="56627" y="184450"/>
                      <a:pt x="107109" y="181593"/>
                      <a:pt x="147114" y="153018"/>
                    </a:cubicBezTo>
                    <a:cubicBezTo>
                      <a:pt x="181404" y="128253"/>
                      <a:pt x="191882" y="92058"/>
                      <a:pt x="174737" y="43480"/>
                    </a:cubicBezTo>
                    <a:cubicBezTo>
                      <a:pt x="155687" y="-8907"/>
                      <a:pt x="80439" y="-12717"/>
                      <a:pt x="35672" y="25383"/>
                    </a:cubicBezTo>
                    <a:close/>
                  </a:path>
                </a:pathLst>
              </a:custGeom>
              <a:solidFill>
                <a:srgbClr val="FACB0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9" name="Freeform: Shape 448">
                <a:extLst>
                  <a:ext uri="{FF2B5EF4-FFF2-40B4-BE49-F238E27FC236}">
                    <a16:creationId xmlns:a16="http://schemas.microsoft.com/office/drawing/2014/main" id="{8F0D5386-130A-46B8-BDED-CC2B3B619297}"/>
                  </a:ext>
                </a:extLst>
              </p:cNvPr>
              <p:cNvSpPr/>
              <p:nvPr/>
            </p:nvSpPr>
            <p:spPr>
              <a:xfrm>
                <a:off x="4428796" y="6801289"/>
                <a:ext cx="92571" cy="129530"/>
              </a:xfrm>
              <a:custGeom>
                <a:avLst/>
                <a:gdLst>
                  <a:gd name="connsiteX0" fmla="*/ 85904 w 92571"/>
                  <a:gd name="connsiteY0" fmla="*/ 2279 h 129530"/>
                  <a:gd name="connsiteX1" fmla="*/ 64949 w 92571"/>
                  <a:gd name="connsiteY1" fmla="*/ 374 h 129530"/>
                  <a:gd name="connsiteX2" fmla="*/ 35421 w 92571"/>
                  <a:gd name="connsiteY2" fmla="*/ 11804 h 129530"/>
                  <a:gd name="connsiteX3" fmla="*/ 8751 w 92571"/>
                  <a:gd name="connsiteY3" fmla="*/ 41331 h 129530"/>
                  <a:gd name="connsiteX4" fmla="*/ 179 w 92571"/>
                  <a:gd name="connsiteY4" fmla="*/ 80384 h 129530"/>
                  <a:gd name="connsiteX5" fmla="*/ 7799 w 92571"/>
                  <a:gd name="connsiteY5" fmla="*/ 110863 h 129530"/>
                  <a:gd name="connsiteX6" fmla="*/ 21134 w 92571"/>
                  <a:gd name="connsiteY6" fmla="*/ 127056 h 129530"/>
                  <a:gd name="connsiteX7" fmla="*/ 31611 w 92571"/>
                  <a:gd name="connsiteY7" fmla="*/ 128961 h 129530"/>
                  <a:gd name="connsiteX8" fmla="*/ 34469 w 92571"/>
                  <a:gd name="connsiteY8" fmla="*/ 103244 h 129530"/>
                  <a:gd name="connsiteX9" fmla="*/ 43994 w 92571"/>
                  <a:gd name="connsiteY9" fmla="*/ 60381 h 129530"/>
                  <a:gd name="connsiteX10" fmla="*/ 73521 w 92571"/>
                  <a:gd name="connsiteY10" fmla="*/ 27996 h 129530"/>
                  <a:gd name="connsiteX11" fmla="*/ 92571 w 92571"/>
                  <a:gd name="connsiteY11" fmla="*/ 10851 h 129530"/>
                  <a:gd name="connsiteX12" fmla="*/ 85904 w 92571"/>
                  <a:gd name="connsiteY12" fmla="*/ 2279 h 129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2571" h="129530">
                    <a:moveTo>
                      <a:pt x="85904" y="2279"/>
                    </a:moveTo>
                    <a:cubicBezTo>
                      <a:pt x="81141" y="374"/>
                      <a:pt x="73521" y="-579"/>
                      <a:pt x="64949" y="374"/>
                    </a:cubicBezTo>
                    <a:cubicBezTo>
                      <a:pt x="56376" y="1326"/>
                      <a:pt x="45899" y="5136"/>
                      <a:pt x="35421" y="11804"/>
                    </a:cubicBezTo>
                    <a:cubicBezTo>
                      <a:pt x="24944" y="18471"/>
                      <a:pt x="15419" y="27996"/>
                      <a:pt x="8751" y="41331"/>
                    </a:cubicBezTo>
                    <a:cubicBezTo>
                      <a:pt x="2084" y="54666"/>
                      <a:pt x="-774" y="68001"/>
                      <a:pt x="179" y="80384"/>
                    </a:cubicBezTo>
                    <a:cubicBezTo>
                      <a:pt x="179" y="92766"/>
                      <a:pt x="3989" y="103244"/>
                      <a:pt x="7799" y="110863"/>
                    </a:cubicBezTo>
                    <a:cubicBezTo>
                      <a:pt x="11609" y="118484"/>
                      <a:pt x="17324" y="124199"/>
                      <a:pt x="21134" y="127056"/>
                    </a:cubicBezTo>
                    <a:cubicBezTo>
                      <a:pt x="25896" y="129913"/>
                      <a:pt x="28754" y="129913"/>
                      <a:pt x="31611" y="128961"/>
                    </a:cubicBezTo>
                    <a:cubicBezTo>
                      <a:pt x="36374" y="126104"/>
                      <a:pt x="34469" y="115626"/>
                      <a:pt x="34469" y="103244"/>
                    </a:cubicBezTo>
                    <a:cubicBezTo>
                      <a:pt x="34469" y="90861"/>
                      <a:pt x="36374" y="74669"/>
                      <a:pt x="43994" y="60381"/>
                    </a:cubicBezTo>
                    <a:cubicBezTo>
                      <a:pt x="51614" y="46094"/>
                      <a:pt x="63996" y="34663"/>
                      <a:pt x="73521" y="27996"/>
                    </a:cubicBezTo>
                    <a:cubicBezTo>
                      <a:pt x="83999" y="20376"/>
                      <a:pt x="92571" y="16566"/>
                      <a:pt x="92571" y="10851"/>
                    </a:cubicBezTo>
                    <a:cubicBezTo>
                      <a:pt x="92571" y="7041"/>
                      <a:pt x="90666" y="4184"/>
                      <a:pt x="85904" y="2279"/>
                    </a:cubicBezTo>
                    <a:close/>
                  </a:path>
                </a:pathLst>
              </a:custGeom>
              <a:solidFill>
                <a:srgbClr val="FFED9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82" name="Graphic 707">
              <a:extLst>
                <a:ext uri="{FF2B5EF4-FFF2-40B4-BE49-F238E27FC236}">
                  <a16:creationId xmlns:a16="http://schemas.microsoft.com/office/drawing/2014/main" id="{F10A2535-70AC-4C39-B151-A863A2A9DD2A}"/>
                </a:ext>
              </a:extLst>
            </p:cNvPr>
            <p:cNvGrpSpPr/>
            <p:nvPr/>
          </p:nvGrpSpPr>
          <p:grpSpPr>
            <a:xfrm>
              <a:off x="5337401" y="5797073"/>
              <a:ext cx="227438" cy="439447"/>
              <a:chOff x="5337401" y="5797073"/>
              <a:chExt cx="227438" cy="439447"/>
            </a:xfrm>
          </p:grpSpPr>
          <p:grpSp>
            <p:nvGrpSpPr>
              <p:cNvPr id="438" name="Graphic 707">
                <a:extLst>
                  <a:ext uri="{FF2B5EF4-FFF2-40B4-BE49-F238E27FC236}">
                    <a16:creationId xmlns:a16="http://schemas.microsoft.com/office/drawing/2014/main" id="{2D3E7317-194E-4D43-A6D0-977E9D07C3B6}"/>
                  </a:ext>
                </a:extLst>
              </p:cNvPr>
              <p:cNvGrpSpPr/>
              <p:nvPr/>
            </p:nvGrpSpPr>
            <p:grpSpPr>
              <a:xfrm>
                <a:off x="5337401" y="5797073"/>
                <a:ext cx="227438" cy="439447"/>
                <a:chOff x="5337401" y="5797073"/>
                <a:chExt cx="227438" cy="439447"/>
              </a:xfrm>
            </p:grpSpPr>
            <p:grpSp>
              <p:nvGrpSpPr>
                <p:cNvPr id="441" name="Graphic 707">
                  <a:extLst>
                    <a:ext uri="{FF2B5EF4-FFF2-40B4-BE49-F238E27FC236}">
                      <a16:creationId xmlns:a16="http://schemas.microsoft.com/office/drawing/2014/main" id="{90C5CB99-3FA2-4590-9018-5D1CC6E4BA11}"/>
                    </a:ext>
                  </a:extLst>
                </p:cNvPr>
                <p:cNvGrpSpPr/>
                <p:nvPr/>
              </p:nvGrpSpPr>
              <p:grpSpPr>
                <a:xfrm>
                  <a:off x="5337401" y="5944618"/>
                  <a:ext cx="227438" cy="291902"/>
                  <a:chOff x="5337401" y="5944618"/>
                  <a:chExt cx="227438" cy="291902"/>
                </a:xfrm>
              </p:grpSpPr>
              <p:sp>
                <p:nvSpPr>
                  <p:cNvPr id="445" name="Freeform: Shape 444">
                    <a:extLst>
                      <a:ext uri="{FF2B5EF4-FFF2-40B4-BE49-F238E27FC236}">
                        <a16:creationId xmlns:a16="http://schemas.microsoft.com/office/drawing/2014/main" id="{703AD8CD-FFBD-4DED-AF4D-455A171BE45F}"/>
                      </a:ext>
                    </a:extLst>
                  </p:cNvPr>
                  <p:cNvSpPr/>
                  <p:nvPr/>
                </p:nvSpPr>
                <p:spPr>
                  <a:xfrm>
                    <a:off x="5352436" y="5948933"/>
                    <a:ext cx="197849" cy="274132"/>
                  </a:xfrm>
                  <a:custGeom>
                    <a:avLst/>
                    <a:gdLst>
                      <a:gd name="connsiteX0" fmla="*/ 140481 w 197849"/>
                      <a:gd name="connsiteY0" fmla="*/ 69775 h 274132"/>
                      <a:gd name="connsiteX1" fmla="*/ 90951 w 197849"/>
                      <a:gd name="connsiteY1" fmla="*/ 5005 h 274132"/>
                      <a:gd name="connsiteX2" fmla="*/ 82379 w 197849"/>
                      <a:gd name="connsiteY2" fmla="*/ 243 h 274132"/>
                      <a:gd name="connsiteX3" fmla="*/ 34754 w 197849"/>
                      <a:gd name="connsiteY3" fmla="*/ 10720 h 274132"/>
                      <a:gd name="connsiteX4" fmla="*/ 29039 w 197849"/>
                      <a:gd name="connsiteY4" fmla="*/ 18340 h 274132"/>
                      <a:gd name="connsiteX5" fmla="*/ 26181 w 197849"/>
                      <a:gd name="connsiteY5" fmla="*/ 88825 h 274132"/>
                      <a:gd name="connsiteX6" fmla="*/ 15704 w 197849"/>
                      <a:gd name="connsiteY6" fmla="*/ 227890 h 274132"/>
                      <a:gd name="connsiteX7" fmla="*/ 158579 w 197849"/>
                      <a:gd name="connsiteY7" fmla="*/ 255513 h 274132"/>
                      <a:gd name="connsiteX8" fmla="*/ 140481 w 197849"/>
                      <a:gd name="connsiteY8" fmla="*/ 69775 h 274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97849" h="274132">
                        <a:moveTo>
                          <a:pt x="140481" y="69775"/>
                        </a:moveTo>
                        <a:cubicBezTo>
                          <a:pt x="114764" y="52630"/>
                          <a:pt x="99524" y="27865"/>
                          <a:pt x="90951" y="5005"/>
                        </a:cubicBezTo>
                        <a:cubicBezTo>
                          <a:pt x="89999" y="1195"/>
                          <a:pt x="86189" y="-710"/>
                          <a:pt x="82379" y="243"/>
                        </a:cubicBezTo>
                        <a:cubicBezTo>
                          <a:pt x="66187" y="4053"/>
                          <a:pt x="50946" y="7863"/>
                          <a:pt x="34754" y="10720"/>
                        </a:cubicBezTo>
                        <a:cubicBezTo>
                          <a:pt x="30944" y="11673"/>
                          <a:pt x="28087" y="14530"/>
                          <a:pt x="29039" y="18340"/>
                        </a:cubicBezTo>
                        <a:cubicBezTo>
                          <a:pt x="30944" y="45010"/>
                          <a:pt x="31896" y="74538"/>
                          <a:pt x="26181" y="88825"/>
                        </a:cubicBezTo>
                        <a:cubicBezTo>
                          <a:pt x="13799" y="118353"/>
                          <a:pt x="-19538" y="168835"/>
                          <a:pt x="15704" y="227890"/>
                        </a:cubicBezTo>
                        <a:cubicBezTo>
                          <a:pt x="50946" y="285993"/>
                          <a:pt x="113812" y="282183"/>
                          <a:pt x="158579" y="255513"/>
                        </a:cubicBezTo>
                        <a:cubicBezTo>
                          <a:pt x="223349" y="215508"/>
                          <a:pt x="201441" y="111685"/>
                          <a:pt x="140481" y="69775"/>
                        </a:cubicBezTo>
                        <a:close/>
                      </a:path>
                    </a:pathLst>
                  </a:custGeom>
                  <a:solidFill>
                    <a:srgbClr val="F7AC0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6" name="Freeform: Shape 445">
                    <a:extLst>
                      <a:ext uri="{FF2B5EF4-FFF2-40B4-BE49-F238E27FC236}">
                        <a16:creationId xmlns:a16="http://schemas.microsoft.com/office/drawing/2014/main" id="{062E2330-8F7A-41D7-BB9A-134F6875E45B}"/>
                      </a:ext>
                    </a:extLst>
                  </p:cNvPr>
                  <p:cNvSpPr/>
                  <p:nvPr/>
                </p:nvSpPr>
                <p:spPr>
                  <a:xfrm>
                    <a:off x="5337401" y="5944618"/>
                    <a:ext cx="227438" cy="291902"/>
                  </a:xfrm>
                  <a:custGeom>
                    <a:avLst/>
                    <a:gdLst>
                      <a:gd name="connsiteX0" fmla="*/ 163136 w 227438"/>
                      <a:gd name="connsiteY0" fmla="*/ 61707 h 291902"/>
                      <a:gd name="connsiteX1" fmla="*/ 119321 w 227438"/>
                      <a:gd name="connsiteY1" fmla="*/ 4557 h 291902"/>
                      <a:gd name="connsiteX2" fmla="*/ 110748 w 227438"/>
                      <a:gd name="connsiteY2" fmla="*/ 747 h 291902"/>
                      <a:gd name="connsiteX3" fmla="*/ 110748 w 227438"/>
                      <a:gd name="connsiteY3" fmla="*/ 747 h 291902"/>
                      <a:gd name="connsiteX4" fmla="*/ 105986 w 227438"/>
                      <a:gd name="connsiteY4" fmla="*/ 10272 h 291902"/>
                      <a:gd name="connsiteX5" fmla="*/ 155516 w 227438"/>
                      <a:gd name="connsiteY5" fmla="*/ 74090 h 291902"/>
                      <a:gd name="connsiteX6" fmla="*/ 205046 w 227438"/>
                      <a:gd name="connsiteY6" fmla="*/ 223633 h 291902"/>
                      <a:gd name="connsiteX7" fmla="*/ 172661 w 227438"/>
                      <a:gd name="connsiteY7" fmla="*/ 259827 h 291902"/>
                      <a:gd name="connsiteX8" fmla="*/ 29786 w 227438"/>
                      <a:gd name="connsiteY8" fmla="*/ 232205 h 291902"/>
                      <a:gd name="connsiteX9" fmla="*/ 28834 w 227438"/>
                      <a:gd name="connsiteY9" fmla="*/ 116952 h 291902"/>
                      <a:gd name="connsiteX10" fmla="*/ 38359 w 227438"/>
                      <a:gd name="connsiteY10" fmla="*/ 95997 h 291902"/>
                      <a:gd name="connsiteX11" fmla="*/ 39311 w 227438"/>
                      <a:gd name="connsiteY11" fmla="*/ 93140 h 291902"/>
                      <a:gd name="connsiteX12" fmla="*/ 43121 w 227438"/>
                      <a:gd name="connsiteY12" fmla="*/ 22655 h 291902"/>
                      <a:gd name="connsiteX13" fmla="*/ 35501 w 227438"/>
                      <a:gd name="connsiteY13" fmla="*/ 15987 h 291902"/>
                      <a:gd name="connsiteX14" fmla="*/ 35501 w 227438"/>
                      <a:gd name="connsiteY14" fmla="*/ 15987 h 291902"/>
                      <a:gd name="connsiteX15" fmla="*/ 28834 w 227438"/>
                      <a:gd name="connsiteY15" fmla="*/ 23607 h 291902"/>
                      <a:gd name="connsiteX16" fmla="*/ 26928 w 227438"/>
                      <a:gd name="connsiteY16" fmla="*/ 86472 h 291902"/>
                      <a:gd name="connsiteX17" fmla="*/ 25976 w 227438"/>
                      <a:gd name="connsiteY17" fmla="*/ 89330 h 291902"/>
                      <a:gd name="connsiteX18" fmla="*/ 22166 w 227438"/>
                      <a:gd name="connsiteY18" fmla="*/ 97902 h 291902"/>
                      <a:gd name="connsiteX19" fmla="*/ 16451 w 227438"/>
                      <a:gd name="connsiteY19" fmla="*/ 110285 h 291902"/>
                      <a:gd name="connsiteX20" fmla="*/ 18356 w 227438"/>
                      <a:gd name="connsiteY20" fmla="*/ 238872 h 291902"/>
                      <a:gd name="connsiteX21" fmla="*/ 96461 w 227438"/>
                      <a:gd name="connsiteY21" fmla="*/ 291260 h 291902"/>
                      <a:gd name="connsiteX22" fmla="*/ 180281 w 227438"/>
                      <a:gd name="connsiteY22" fmla="*/ 271258 h 291902"/>
                      <a:gd name="connsiteX23" fmla="*/ 218381 w 227438"/>
                      <a:gd name="connsiteY23" fmla="*/ 228395 h 291902"/>
                      <a:gd name="connsiteX24" fmla="*/ 163136 w 227438"/>
                      <a:gd name="connsiteY24" fmla="*/ 61707 h 291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227438" h="291902">
                        <a:moveTo>
                          <a:pt x="163136" y="61707"/>
                        </a:moveTo>
                        <a:cubicBezTo>
                          <a:pt x="141228" y="46467"/>
                          <a:pt x="127893" y="24560"/>
                          <a:pt x="119321" y="4557"/>
                        </a:cubicBezTo>
                        <a:cubicBezTo>
                          <a:pt x="118368" y="747"/>
                          <a:pt x="114559" y="-1158"/>
                          <a:pt x="110748" y="747"/>
                        </a:cubicBezTo>
                        <a:cubicBezTo>
                          <a:pt x="110748" y="747"/>
                          <a:pt x="110748" y="747"/>
                          <a:pt x="110748" y="747"/>
                        </a:cubicBezTo>
                        <a:cubicBezTo>
                          <a:pt x="106938" y="1700"/>
                          <a:pt x="104081" y="6462"/>
                          <a:pt x="105986" y="10272"/>
                        </a:cubicBezTo>
                        <a:cubicBezTo>
                          <a:pt x="115511" y="32180"/>
                          <a:pt x="129798" y="56945"/>
                          <a:pt x="155516" y="74090"/>
                        </a:cubicBezTo>
                        <a:cubicBezTo>
                          <a:pt x="203141" y="106475"/>
                          <a:pt x="226953" y="175055"/>
                          <a:pt x="205046" y="223633"/>
                        </a:cubicBezTo>
                        <a:cubicBezTo>
                          <a:pt x="198378" y="237920"/>
                          <a:pt x="187901" y="251255"/>
                          <a:pt x="172661" y="259827"/>
                        </a:cubicBezTo>
                        <a:cubicBezTo>
                          <a:pt x="127893" y="286497"/>
                          <a:pt x="65028" y="290308"/>
                          <a:pt x="29786" y="232205"/>
                        </a:cubicBezTo>
                        <a:cubicBezTo>
                          <a:pt x="3116" y="187437"/>
                          <a:pt x="15498" y="146480"/>
                          <a:pt x="28834" y="116952"/>
                        </a:cubicBezTo>
                        <a:cubicBezTo>
                          <a:pt x="32643" y="109332"/>
                          <a:pt x="35501" y="101712"/>
                          <a:pt x="38359" y="95997"/>
                        </a:cubicBezTo>
                        <a:cubicBezTo>
                          <a:pt x="38359" y="95045"/>
                          <a:pt x="39311" y="94092"/>
                          <a:pt x="39311" y="93140"/>
                        </a:cubicBezTo>
                        <a:cubicBezTo>
                          <a:pt x="45026" y="78852"/>
                          <a:pt x="45026" y="49325"/>
                          <a:pt x="43121" y="22655"/>
                        </a:cubicBezTo>
                        <a:cubicBezTo>
                          <a:pt x="43121" y="18845"/>
                          <a:pt x="39311" y="15987"/>
                          <a:pt x="35501" y="15987"/>
                        </a:cubicBezTo>
                        <a:cubicBezTo>
                          <a:pt x="35501" y="15987"/>
                          <a:pt x="35501" y="15987"/>
                          <a:pt x="35501" y="15987"/>
                        </a:cubicBezTo>
                        <a:cubicBezTo>
                          <a:pt x="31691" y="15987"/>
                          <a:pt x="28834" y="19797"/>
                          <a:pt x="28834" y="23607"/>
                        </a:cubicBezTo>
                        <a:cubicBezTo>
                          <a:pt x="30738" y="50277"/>
                          <a:pt x="30738" y="75995"/>
                          <a:pt x="26928" y="86472"/>
                        </a:cubicBezTo>
                        <a:cubicBezTo>
                          <a:pt x="26928" y="87425"/>
                          <a:pt x="25976" y="88377"/>
                          <a:pt x="25976" y="89330"/>
                        </a:cubicBezTo>
                        <a:cubicBezTo>
                          <a:pt x="25023" y="92187"/>
                          <a:pt x="23118" y="95045"/>
                          <a:pt x="22166" y="97902"/>
                        </a:cubicBezTo>
                        <a:cubicBezTo>
                          <a:pt x="20261" y="101712"/>
                          <a:pt x="18356" y="105522"/>
                          <a:pt x="16451" y="110285"/>
                        </a:cubicBezTo>
                        <a:cubicBezTo>
                          <a:pt x="1211" y="143622"/>
                          <a:pt x="-12124" y="189342"/>
                          <a:pt x="18356" y="238872"/>
                        </a:cubicBezTo>
                        <a:cubicBezTo>
                          <a:pt x="36453" y="269352"/>
                          <a:pt x="64076" y="287450"/>
                          <a:pt x="96461" y="291260"/>
                        </a:cubicBezTo>
                        <a:cubicBezTo>
                          <a:pt x="124084" y="294117"/>
                          <a:pt x="153611" y="287450"/>
                          <a:pt x="180281" y="271258"/>
                        </a:cubicBezTo>
                        <a:cubicBezTo>
                          <a:pt x="197426" y="260780"/>
                          <a:pt x="210761" y="246492"/>
                          <a:pt x="218381" y="228395"/>
                        </a:cubicBezTo>
                        <a:cubicBezTo>
                          <a:pt x="242193" y="175055"/>
                          <a:pt x="217428" y="98855"/>
                          <a:pt x="163136" y="61707"/>
                        </a:cubicBezTo>
                        <a:close/>
                      </a:path>
                    </a:pathLst>
                  </a:custGeom>
                  <a:solidFill>
                    <a:srgbClr val="D8930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42" name="Graphic 707">
                  <a:extLst>
                    <a:ext uri="{FF2B5EF4-FFF2-40B4-BE49-F238E27FC236}">
                      <a16:creationId xmlns:a16="http://schemas.microsoft.com/office/drawing/2014/main" id="{E976EC27-7495-47B2-9EE4-9AC5CA41AD5F}"/>
                    </a:ext>
                  </a:extLst>
                </p:cNvPr>
                <p:cNvGrpSpPr/>
                <p:nvPr/>
              </p:nvGrpSpPr>
              <p:grpSpPr>
                <a:xfrm>
                  <a:off x="5339100" y="5797073"/>
                  <a:ext cx="128099" cy="179724"/>
                  <a:chOff x="5339100" y="5797073"/>
                  <a:chExt cx="128099" cy="179724"/>
                </a:xfrm>
              </p:grpSpPr>
              <p:sp>
                <p:nvSpPr>
                  <p:cNvPr id="443" name="Freeform: Shape 442">
                    <a:extLst>
                      <a:ext uri="{FF2B5EF4-FFF2-40B4-BE49-F238E27FC236}">
                        <a16:creationId xmlns:a16="http://schemas.microsoft.com/office/drawing/2014/main" id="{7C68C21A-D4D5-431F-9302-1B2DFB86C859}"/>
                      </a:ext>
                    </a:extLst>
                  </p:cNvPr>
                  <p:cNvSpPr/>
                  <p:nvPr/>
                </p:nvSpPr>
                <p:spPr>
                  <a:xfrm>
                    <a:off x="5346083" y="5804128"/>
                    <a:ext cx="111776" cy="162377"/>
                  </a:xfrm>
                  <a:custGeom>
                    <a:avLst/>
                    <a:gdLst>
                      <a:gd name="connsiteX0" fmla="*/ 24914 w 111776"/>
                      <a:gd name="connsiteY0" fmla="*/ 1220 h 162377"/>
                      <a:gd name="connsiteX1" fmla="*/ 13484 w 111776"/>
                      <a:gd name="connsiteY1" fmla="*/ 156478 h 162377"/>
                      <a:gd name="connsiteX2" fmla="*/ 22056 w 111776"/>
                      <a:gd name="connsiteY2" fmla="*/ 162193 h 162377"/>
                      <a:gd name="connsiteX3" fmla="*/ 105876 w 111776"/>
                      <a:gd name="connsiteY3" fmla="*/ 142190 h 162377"/>
                      <a:gd name="connsiteX4" fmla="*/ 111591 w 111776"/>
                      <a:gd name="connsiteY4" fmla="*/ 133618 h 162377"/>
                      <a:gd name="connsiteX5" fmla="*/ 24914 w 111776"/>
                      <a:gd name="connsiteY5" fmla="*/ 1220 h 162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1776" h="162377">
                        <a:moveTo>
                          <a:pt x="24914" y="1220"/>
                        </a:moveTo>
                        <a:cubicBezTo>
                          <a:pt x="-17949" y="14555"/>
                          <a:pt x="5864" y="127903"/>
                          <a:pt x="13484" y="156478"/>
                        </a:cubicBezTo>
                        <a:cubicBezTo>
                          <a:pt x="14436" y="160288"/>
                          <a:pt x="18246" y="163145"/>
                          <a:pt x="22056" y="162193"/>
                        </a:cubicBezTo>
                        <a:lnTo>
                          <a:pt x="105876" y="142190"/>
                        </a:lnTo>
                        <a:cubicBezTo>
                          <a:pt x="109686" y="141238"/>
                          <a:pt x="112544" y="137428"/>
                          <a:pt x="111591" y="133618"/>
                        </a:cubicBezTo>
                        <a:cubicBezTo>
                          <a:pt x="103019" y="102185"/>
                          <a:pt x="67776" y="-13067"/>
                          <a:pt x="24914" y="1220"/>
                        </a:cubicBezTo>
                        <a:close/>
                      </a:path>
                    </a:pathLst>
                  </a:custGeom>
                  <a:solidFill>
                    <a:srgbClr val="72371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4" name="Freeform: Shape 443">
                    <a:extLst>
                      <a:ext uri="{FF2B5EF4-FFF2-40B4-BE49-F238E27FC236}">
                        <a16:creationId xmlns:a16="http://schemas.microsoft.com/office/drawing/2014/main" id="{E432AA04-A3EB-4C13-86CE-3F0F0B79EE24}"/>
                      </a:ext>
                    </a:extLst>
                  </p:cNvPr>
                  <p:cNvSpPr/>
                  <p:nvPr/>
                </p:nvSpPr>
                <p:spPr>
                  <a:xfrm>
                    <a:off x="5339100" y="5797073"/>
                    <a:ext cx="128099" cy="179724"/>
                  </a:xfrm>
                  <a:custGeom>
                    <a:avLst/>
                    <a:gdLst>
                      <a:gd name="connsiteX0" fmla="*/ 55710 w 128099"/>
                      <a:gd name="connsiteY0" fmla="*/ 4465 h 179724"/>
                      <a:gd name="connsiteX1" fmla="*/ 29992 w 128099"/>
                      <a:gd name="connsiteY1" fmla="*/ 1607 h 179724"/>
                      <a:gd name="connsiteX2" fmla="*/ 14752 w 128099"/>
                      <a:gd name="connsiteY2" fmla="*/ 173057 h 179724"/>
                      <a:gd name="connsiteX3" fmla="*/ 16657 w 128099"/>
                      <a:gd name="connsiteY3" fmla="*/ 179725 h 179724"/>
                      <a:gd name="connsiteX4" fmla="*/ 128100 w 128099"/>
                      <a:gd name="connsiteY4" fmla="*/ 153055 h 179724"/>
                      <a:gd name="connsiteX5" fmla="*/ 126195 w 128099"/>
                      <a:gd name="connsiteY5" fmla="*/ 146387 h 179724"/>
                      <a:gd name="connsiteX6" fmla="*/ 55710 w 128099"/>
                      <a:gd name="connsiteY6" fmla="*/ 4465 h 179724"/>
                      <a:gd name="connsiteX7" fmla="*/ 103335 w 128099"/>
                      <a:gd name="connsiteY7" fmla="*/ 143530 h 179724"/>
                      <a:gd name="connsiteX8" fmla="*/ 33802 w 128099"/>
                      <a:gd name="connsiteY8" fmla="*/ 160675 h 179724"/>
                      <a:gd name="connsiteX9" fmla="*/ 25230 w 128099"/>
                      <a:gd name="connsiteY9" fmla="*/ 154960 h 179724"/>
                      <a:gd name="connsiteX10" fmla="*/ 33802 w 128099"/>
                      <a:gd name="connsiteY10" fmla="*/ 14942 h 179724"/>
                      <a:gd name="connsiteX11" fmla="*/ 48090 w 128099"/>
                      <a:gd name="connsiteY11" fmla="*/ 16847 h 179724"/>
                      <a:gd name="connsiteX12" fmla="*/ 108097 w 128099"/>
                      <a:gd name="connsiteY12" fmla="*/ 134005 h 179724"/>
                      <a:gd name="connsiteX13" fmla="*/ 103335 w 128099"/>
                      <a:gd name="connsiteY13" fmla="*/ 143530 h 179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28099" h="179724">
                        <a:moveTo>
                          <a:pt x="55710" y="4465"/>
                        </a:moveTo>
                        <a:cubicBezTo>
                          <a:pt x="47137" y="-298"/>
                          <a:pt x="38565" y="-1250"/>
                          <a:pt x="29992" y="1607"/>
                        </a:cubicBezTo>
                        <a:cubicBezTo>
                          <a:pt x="-24300" y="18752"/>
                          <a:pt x="10942" y="156865"/>
                          <a:pt x="14752" y="173057"/>
                        </a:cubicBezTo>
                        <a:lnTo>
                          <a:pt x="16657" y="179725"/>
                        </a:lnTo>
                        <a:lnTo>
                          <a:pt x="128100" y="153055"/>
                        </a:lnTo>
                        <a:lnTo>
                          <a:pt x="126195" y="146387"/>
                        </a:lnTo>
                        <a:cubicBezTo>
                          <a:pt x="125242" y="139720"/>
                          <a:pt x="97620" y="27325"/>
                          <a:pt x="55710" y="4465"/>
                        </a:cubicBezTo>
                        <a:close/>
                        <a:moveTo>
                          <a:pt x="103335" y="143530"/>
                        </a:moveTo>
                        <a:lnTo>
                          <a:pt x="33802" y="160675"/>
                        </a:lnTo>
                        <a:cubicBezTo>
                          <a:pt x="29992" y="161627"/>
                          <a:pt x="26182" y="159722"/>
                          <a:pt x="25230" y="154960"/>
                        </a:cubicBezTo>
                        <a:cubicBezTo>
                          <a:pt x="12847" y="100667"/>
                          <a:pt x="5227" y="24467"/>
                          <a:pt x="33802" y="14942"/>
                        </a:cubicBezTo>
                        <a:cubicBezTo>
                          <a:pt x="38565" y="13037"/>
                          <a:pt x="43327" y="13990"/>
                          <a:pt x="48090" y="16847"/>
                        </a:cubicBezTo>
                        <a:cubicBezTo>
                          <a:pt x="73807" y="31135"/>
                          <a:pt x="97620" y="96857"/>
                          <a:pt x="108097" y="134005"/>
                        </a:cubicBezTo>
                        <a:cubicBezTo>
                          <a:pt x="110002" y="137815"/>
                          <a:pt x="108097" y="141625"/>
                          <a:pt x="103335" y="143530"/>
                        </a:cubicBezTo>
                        <a:close/>
                      </a:path>
                    </a:pathLst>
                  </a:custGeom>
                  <a:solidFill>
                    <a:srgbClr val="5E280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439" name="Freeform: Shape 438">
                <a:extLst>
                  <a:ext uri="{FF2B5EF4-FFF2-40B4-BE49-F238E27FC236}">
                    <a16:creationId xmlns:a16="http://schemas.microsoft.com/office/drawing/2014/main" id="{AE7617DA-0BDB-4192-9BA1-DB45B7F564E6}"/>
                  </a:ext>
                </a:extLst>
              </p:cNvPr>
              <p:cNvSpPr/>
              <p:nvPr/>
            </p:nvSpPr>
            <p:spPr>
              <a:xfrm>
                <a:off x="5363294" y="6026822"/>
                <a:ext cx="170754" cy="186795"/>
              </a:xfrm>
              <a:custGeom>
                <a:avLst/>
                <a:gdLst>
                  <a:gd name="connsiteX0" fmla="*/ 64853 w 170754"/>
                  <a:gd name="connsiteY0" fmla="*/ 459 h 186795"/>
                  <a:gd name="connsiteX1" fmla="*/ 9608 w 170754"/>
                  <a:gd name="connsiteY1" fmla="*/ 129046 h 186795"/>
                  <a:gd name="connsiteX2" fmla="*/ 131528 w 170754"/>
                  <a:gd name="connsiteY2" fmla="*/ 175719 h 186795"/>
                  <a:gd name="connsiteX3" fmla="*/ 162961 w 170754"/>
                  <a:gd name="connsiteY3" fmla="*/ 57609 h 186795"/>
                  <a:gd name="connsiteX4" fmla="*/ 64853 w 170754"/>
                  <a:gd name="connsiteY4" fmla="*/ 459 h 186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754" h="186795">
                    <a:moveTo>
                      <a:pt x="64853" y="459"/>
                    </a:moveTo>
                    <a:cubicBezTo>
                      <a:pt x="9608" y="3316"/>
                      <a:pt x="-15157" y="74754"/>
                      <a:pt x="9608" y="129046"/>
                    </a:cubicBezTo>
                    <a:cubicBezTo>
                      <a:pt x="28658" y="170956"/>
                      <a:pt x="82951" y="205246"/>
                      <a:pt x="131528" y="175719"/>
                    </a:cubicBezTo>
                    <a:cubicBezTo>
                      <a:pt x="168676" y="152859"/>
                      <a:pt x="180106" y="103329"/>
                      <a:pt x="162961" y="57609"/>
                    </a:cubicBezTo>
                    <a:cubicBezTo>
                      <a:pt x="148673" y="16651"/>
                      <a:pt x="117241" y="-3351"/>
                      <a:pt x="64853" y="459"/>
                    </a:cubicBezTo>
                    <a:close/>
                  </a:path>
                </a:pathLst>
              </a:custGeom>
              <a:solidFill>
                <a:srgbClr val="FACB0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0" name="Freeform: Shape 439">
                <a:extLst>
                  <a:ext uri="{FF2B5EF4-FFF2-40B4-BE49-F238E27FC236}">
                    <a16:creationId xmlns:a16="http://schemas.microsoft.com/office/drawing/2014/main" id="{F94E201C-5338-4CDC-854D-0A07BFC35FCE}"/>
                  </a:ext>
                </a:extLst>
              </p:cNvPr>
              <p:cNvSpPr/>
              <p:nvPr/>
            </p:nvSpPr>
            <p:spPr>
              <a:xfrm>
                <a:off x="5388565" y="6069900"/>
                <a:ext cx="114829" cy="111107"/>
              </a:xfrm>
              <a:custGeom>
                <a:avLst/>
                <a:gdLst>
                  <a:gd name="connsiteX0" fmla="*/ 90064 w 114829"/>
                  <a:gd name="connsiteY0" fmla="*/ 81205 h 111107"/>
                  <a:gd name="connsiteX1" fmla="*/ 51012 w 114829"/>
                  <a:gd name="connsiteY1" fmla="*/ 60250 h 111107"/>
                  <a:gd name="connsiteX2" fmla="*/ 28152 w 114829"/>
                  <a:gd name="connsiteY2" fmla="*/ 23103 h 111107"/>
                  <a:gd name="connsiteX3" fmla="*/ 16722 w 114829"/>
                  <a:gd name="connsiteY3" fmla="*/ 243 h 111107"/>
                  <a:gd name="connsiteX4" fmla="*/ 8149 w 114829"/>
                  <a:gd name="connsiteY4" fmla="*/ 5005 h 111107"/>
                  <a:gd name="connsiteX5" fmla="*/ 529 w 114829"/>
                  <a:gd name="connsiteY5" fmla="*/ 25008 h 111107"/>
                  <a:gd name="connsiteX6" fmla="*/ 3387 w 114829"/>
                  <a:gd name="connsiteY6" fmla="*/ 56440 h 111107"/>
                  <a:gd name="connsiteX7" fmla="*/ 24342 w 114829"/>
                  <a:gd name="connsiteY7" fmla="*/ 89778 h 111107"/>
                  <a:gd name="connsiteX8" fmla="*/ 59584 w 114829"/>
                  <a:gd name="connsiteY8" fmla="*/ 108828 h 111107"/>
                  <a:gd name="connsiteX9" fmla="*/ 91017 w 114829"/>
                  <a:gd name="connsiteY9" fmla="*/ 109780 h 111107"/>
                  <a:gd name="connsiteX10" fmla="*/ 110067 w 114829"/>
                  <a:gd name="connsiteY10" fmla="*/ 101208 h 111107"/>
                  <a:gd name="connsiteX11" fmla="*/ 114829 w 114829"/>
                  <a:gd name="connsiteY11" fmla="*/ 91683 h 111107"/>
                  <a:gd name="connsiteX12" fmla="*/ 90064 w 114829"/>
                  <a:gd name="connsiteY12" fmla="*/ 81205 h 111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4829" h="111107">
                    <a:moveTo>
                      <a:pt x="90064" y="81205"/>
                    </a:moveTo>
                    <a:cubicBezTo>
                      <a:pt x="77682" y="78348"/>
                      <a:pt x="62442" y="71680"/>
                      <a:pt x="51012" y="60250"/>
                    </a:cubicBezTo>
                    <a:cubicBezTo>
                      <a:pt x="39582" y="48820"/>
                      <a:pt x="31962" y="34533"/>
                      <a:pt x="28152" y="23103"/>
                    </a:cubicBezTo>
                    <a:cubicBezTo>
                      <a:pt x="23389" y="11673"/>
                      <a:pt x="22437" y="2148"/>
                      <a:pt x="16722" y="243"/>
                    </a:cubicBezTo>
                    <a:cubicBezTo>
                      <a:pt x="13864" y="-710"/>
                      <a:pt x="11007" y="1195"/>
                      <a:pt x="8149" y="5005"/>
                    </a:cubicBezTo>
                    <a:cubicBezTo>
                      <a:pt x="5292" y="8815"/>
                      <a:pt x="2434" y="15483"/>
                      <a:pt x="529" y="25008"/>
                    </a:cubicBezTo>
                    <a:cubicBezTo>
                      <a:pt x="-423" y="33580"/>
                      <a:pt x="-423" y="45010"/>
                      <a:pt x="3387" y="56440"/>
                    </a:cubicBezTo>
                    <a:cubicBezTo>
                      <a:pt x="7197" y="67870"/>
                      <a:pt x="13864" y="80253"/>
                      <a:pt x="24342" y="89778"/>
                    </a:cubicBezTo>
                    <a:cubicBezTo>
                      <a:pt x="34819" y="99303"/>
                      <a:pt x="47202" y="105970"/>
                      <a:pt x="59584" y="108828"/>
                    </a:cubicBezTo>
                    <a:cubicBezTo>
                      <a:pt x="71014" y="111685"/>
                      <a:pt x="82444" y="111685"/>
                      <a:pt x="91017" y="109780"/>
                    </a:cubicBezTo>
                    <a:cubicBezTo>
                      <a:pt x="99589" y="107875"/>
                      <a:pt x="106257" y="105018"/>
                      <a:pt x="110067" y="101208"/>
                    </a:cubicBezTo>
                    <a:cubicBezTo>
                      <a:pt x="113877" y="97398"/>
                      <a:pt x="114829" y="94540"/>
                      <a:pt x="114829" y="91683"/>
                    </a:cubicBezTo>
                    <a:cubicBezTo>
                      <a:pt x="111972" y="85968"/>
                      <a:pt x="102447" y="85015"/>
                      <a:pt x="90064" y="81205"/>
                    </a:cubicBezTo>
                    <a:close/>
                  </a:path>
                </a:pathLst>
              </a:custGeom>
              <a:solidFill>
                <a:srgbClr val="FFED9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83" name="Graphic 707">
              <a:extLst>
                <a:ext uri="{FF2B5EF4-FFF2-40B4-BE49-F238E27FC236}">
                  <a16:creationId xmlns:a16="http://schemas.microsoft.com/office/drawing/2014/main" id="{5B606824-BF3F-4EA3-BE23-AB1A266F2C9D}"/>
                </a:ext>
              </a:extLst>
            </p:cNvPr>
            <p:cNvGrpSpPr/>
            <p:nvPr/>
          </p:nvGrpSpPr>
          <p:grpSpPr>
            <a:xfrm>
              <a:off x="3753845" y="4142071"/>
              <a:ext cx="395327" cy="325065"/>
              <a:chOff x="3753845" y="4142071"/>
              <a:chExt cx="395327" cy="325065"/>
            </a:xfrm>
          </p:grpSpPr>
          <p:grpSp>
            <p:nvGrpSpPr>
              <p:cNvPr id="429" name="Graphic 707">
                <a:extLst>
                  <a:ext uri="{FF2B5EF4-FFF2-40B4-BE49-F238E27FC236}">
                    <a16:creationId xmlns:a16="http://schemas.microsoft.com/office/drawing/2014/main" id="{2D96D1E7-93F2-461A-97DB-0276EF4BA9E7}"/>
                  </a:ext>
                </a:extLst>
              </p:cNvPr>
              <p:cNvGrpSpPr/>
              <p:nvPr/>
            </p:nvGrpSpPr>
            <p:grpSpPr>
              <a:xfrm>
                <a:off x="3753845" y="4142071"/>
                <a:ext cx="395327" cy="325065"/>
                <a:chOff x="3753845" y="4142071"/>
                <a:chExt cx="395327" cy="325065"/>
              </a:xfrm>
            </p:grpSpPr>
            <p:grpSp>
              <p:nvGrpSpPr>
                <p:cNvPr id="432" name="Graphic 707">
                  <a:extLst>
                    <a:ext uri="{FF2B5EF4-FFF2-40B4-BE49-F238E27FC236}">
                      <a16:creationId xmlns:a16="http://schemas.microsoft.com/office/drawing/2014/main" id="{6222ECC7-E1FE-4B86-AC7E-3DFA635AA51C}"/>
                    </a:ext>
                  </a:extLst>
                </p:cNvPr>
                <p:cNvGrpSpPr/>
                <p:nvPr/>
              </p:nvGrpSpPr>
              <p:grpSpPr>
                <a:xfrm>
                  <a:off x="3753845" y="4214673"/>
                  <a:ext cx="282519" cy="252463"/>
                  <a:chOff x="3753845" y="4214673"/>
                  <a:chExt cx="282519" cy="252463"/>
                </a:xfrm>
              </p:grpSpPr>
              <p:sp>
                <p:nvSpPr>
                  <p:cNvPr id="436" name="Freeform: Shape 435">
                    <a:extLst>
                      <a:ext uri="{FF2B5EF4-FFF2-40B4-BE49-F238E27FC236}">
                        <a16:creationId xmlns:a16="http://schemas.microsoft.com/office/drawing/2014/main" id="{64253E44-AB53-422C-B9AB-D299FBAC1283}"/>
                      </a:ext>
                    </a:extLst>
                  </p:cNvPr>
                  <p:cNvSpPr/>
                  <p:nvPr/>
                </p:nvSpPr>
                <p:spPr>
                  <a:xfrm>
                    <a:off x="3770401" y="4227241"/>
                    <a:ext cx="257946" cy="225037"/>
                  </a:xfrm>
                  <a:custGeom>
                    <a:avLst/>
                    <a:gdLst>
                      <a:gd name="connsiteX0" fmla="*/ 228996 w 257946"/>
                      <a:gd name="connsiteY0" fmla="*/ 3624 h 225037"/>
                      <a:gd name="connsiteX1" fmla="*/ 219471 w 257946"/>
                      <a:gd name="connsiteY1" fmla="*/ 767 h 225037"/>
                      <a:gd name="connsiteX2" fmla="*/ 152796 w 257946"/>
                      <a:gd name="connsiteY2" fmla="*/ 23627 h 225037"/>
                      <a:gd name="connsiteX3" fmla="*/ 20398 w 257946"/>
                      <a:gd name="connsiteY3" fmla="*/ 65537 h 225037"/>
                      <a:gd name="connsiteX4" fmla="*/ 48021 w 257946"/>
                      <a:gd name="connsiteY4" fmla="*/ 208412 h 225037"/>
                      <a:gd name="connsiteX5" fmla="*/ 213756 w 257946"/>
                      <a:gd name="connsiteY5" fmla="*/ 123639 h 225037"/>
                      <a:gd name="connsiteX6" fmla="*/ 255666 w 257946"/>
                      <a:gd name="connsiteY6" fmla="*/ 53154 h 225037"/>
                      <a:gd name="connsiteX7" fmla="*/ 256618 w 257946"/>
                      <a:gd name="connsiteY7" fmla="*/ 43629 h 225037"/>
                      <a:gd name="connsiteX8" fmla="*/ 228996 w 257946"/>
                      <a:gd name="connsiteY8" fmla="*/ 3624 h 225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57946" h="225037">
                        <a:moveTo>
                          <a:pt x="228996" y="3624"/>
                        </a:moveTo>
                        <a:cubicBezTo>
                          <a:pt x="227091" y="767"/>
                          <a:pt x="223281" y="-1138"/>
                          <a:pt x="219471" y="767"/>
                        </a:cubicBezTo>
                        <a:cubicBezTo>
                          <a:pt x="195658" y="13149"/>
                          <a:pt x="168036" y="24579"/>
                          <a:pt x="152796" y="23627"/>
                        </a:cubicBezTo>
                        <a:cubicBezTo>
                          <a:pt x="121363" y="22674"/>
                          <a:pt x="61356" y="11244"/>
                          <a:pt x="20398" y="65537"/>
                        </a:cubicBezTo>
                        <a:cubicBezTo>
                          <a:pt x="-20559" y="119829"/>
                          <a:pt x="6111" y="176979"/>
                          <a:pt x="48021" y="208412"/>
                        </a:cubicBezTo>
                        <a:cubicBezTo>
                          <a:pt x="109933" y="255084"/>
                          <a:pt x="197563" y="196029"/>
                          <a:pt x="213756" y="123639"/>
                        </a:cubicBezTo>
                        <a:cubicBezTo>
                          <a:pt x="220423" y="93159"/>
                          <a:pt x="237568" y="70299"/>
                          <a:pt x="255666" y="53154"/>
                        </a:cubicBezTo>
                        <a:cubicBezTo>
                          <a:pt x="258523" y="50297"/>
                          <a:pt x="258523" y="46487"/>
                          <a:pt x="256618" y="43629"/>
                        </a:cubicBezTo>
                        <a:cubicBezTo>
                          <a:pt x="246141" y="31247"/>
                          <a:pt x="236616" y="17912"/>
                          <a:pt x="228996" y="3624"/>
                        </a:cubicBezTo>
                        <a:close/>
                      </a:path>
                    </a:pathLst>
                  </a:custGeom>
                  <a:solidFill>
                    <a:srgbClr val="F7AC0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37" name="Freeform: Shape 436">
                    <a:extLst>
                      <a:ext uri="{FF2B5EF4-FFF2-40B4-BE49-F238E27FC236}">
                        <a16:creationId xmlns:a16="http://schemas.microsoft.com/office/drawing/2014/main" id="{996D2AA8-22C4-4B4E-B6D0-C67CD4FC6A90}"/>
                      </a:ext>
                    </a:extLst>
                  </p:cNvPr>
                  <p:cNvSpPr/>
                  <p:nvPr/>
                </p:nvSpPr>
                <p:spPr>
                  <a:xfrm>
                    <a:off x="3753845" y="4214673"/>
                    <a:ext cx="282519" cy="252463"/>
                  </a:xfrm>
                  <a:custGeom>
                    <a:avLst/>
                    <a:gdLst>
                      <a:gd name="connsiteX0" fmla="*/ 280794 w 282519"/>
                      <a:gd name="connsiteY0" fmla="*/ 67627 h 252463"/>
                      <a:gd name="connsiteX1" fmla="*/ 270317 w 282519"/>
                      <a:gd name="connsiteY1" fmla="*/ 66675 h 252463"/>
                      <a:gd name="connsiteX2" fmla="*/ 229359 w 282519"/>
                      <a:gd name="connsiteY2" fmla="*/ 136207 h 252463"/>
                      <a:gd name="connsiteX3" fmla="*/ 109344 w 282519"/>
                      <a:gd name="connsiteY3" fmla="*/ 238125 h 252463"/>
                      <a:gd name="connsiteX4" fmla="*/ 63624 w 282519"/>
                      <a:gd name="connsiteY4" fmla="*/ 221932 h 252463"/>
                      <a:gd name="connsiteX5" fmla="*/ 36002 w 282519"/>
                      <a:gd name="connsiteY5" fmla="*/ 79057 h 252463"/>
                      <a:gd name="connsiteX6" fmla="*/ 142682 w 282519"/>
                      <a:gd name="connsiteY6" fmla="*/ 35243 h 252463"/>
                      <a:gd name="connsiteX7" fmla="*/ 165542 w 282519"/>
                      <a:gd name="connsiteY7" fmla="*/ 36195 h 252463"/>
                      <a:gd name="connsiteX8" fmla="*/ 168399 w 282519"/>
                      <a:gd name="connsiteY8" fmla="*/ 36195 h 252463"/>
                      <a:gd name="connsiteX9" fmla="*/ 235074 w 282519"/>
                      <a:gd name="connsiteY9" fmla="*/ 13335 h 252463"/>
                      <a:gd name="connsiteX10" fmla="*/ 237932 w 282519"/>
                      <a:gd name="connsiteY10" fmla="*/ 3810 h 252463"/>
                      <a:gd name="connsiteX11" fmla="*/ 237932 w 282519"/>
                      <a:gd name="connsiteY11" fmla="*/ 3810 h 252463"/>
                      <a:gd name="connsiteX12" fmla="*/ 228407 w 282519"/>
                      <a:gd name="connsiteY12" fmla="*/ 952 h 252463"/>
                      <a:gd name="connsiteX13" fmla="*/ 168399 w 282519"/>
                      <a:gd name="connsiteY13" fmla="*/ 21907 h 252463"/>
                      <a:gd name="connsiteX14" fmla="*/ 165542 w 282519"/>
                      <a:gd name="connsiteY14" fmla="*/ 21907 h 252463"/>
                      <a:gd name="connsiteX15" fmla="*/ 156017 w 282519"/>
                      <a:gd name="connsiteY15" fmla="*/ 20955 h 252463"/>
                      <a:gd name="connsiteX16" fmla="*/ 142682 w 282519"/>
                      <a:gd name="connsiteY16" fmla="*/ 20002 h 252463"/>
                      <a:gd name="connsiteX17" fmla="*/ 23619 w 282519"/>
                      <a:gd name="connsiteY17" fmla="*/ 69532 h 252463"/>
                      <a:gd name="connsiteX18" fmla="*/ 3617 w 282519"/>
                      <a:gd name="connsiteY18" fmla="*/ 161925 h 252463"/>
                      <a:gd name="connsiteX19" fmla="*/ 54099 w 282519"/>
                      <a:gd name="connsiteY19" fmla="*/ 232410 h 252463"/>
                      <a:gd name="connsiteX20" fmla="*/ 108391 w 282519"/>
                      <a:gd name="connsiteY20" fmla="*/ 252413 h 252463"/>
                      <a:gd name="connsiteX21" fmla="*/ 242694 w 282519"/>
                      <a:gd name="connsiteY21" fmla="*/ 139065 h 252463"/>
                      <a:gd name="connsiteX22" fmla="*/ 279842 w 282519"/>
                      <a:gd name="connsiteY22" fmla="*/ 77152 h 252463"/>
                      <a:gd name="connsiteX23" fmla="*/ 280794 w 282519"/>
                      <a:gd name="connsiteY23" fmla="*/ 67627 h 252463"/>
                      <a:gd name="connsiteX24" fmla="*/ 280794 w 282519"/>
                      <a:gd name="connsiteY24" fmla="*/ 67627 h 252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282519" h="252463">
                        <a:moveTo>
                          <a:pt x="280794" y="67627"/>
                        </a:moveTo>
                        <a:cubicBezTo>
                          <a:pt x="277937" y="63818"/>
                          <a:pt x="273174" y="63818"/>
                          <a:pt x="270317" y="66675"/>
                        </a:cubicBezTo>
                        <a:cubicBezTo>
                          <a:pt x="253172" y="83820"/>
                          <a:pt x="236027" y="106680"/>
                          <a:pt x="229359" y="136207"/>
                        </a:cubicBezTo>
                        <a:cubicBezTo>
                          <a:pt x="216977" y="192405"/>
                          <a:pt x="161732" y="240030"/>
                          <a:pt x="109344" y="238125"/>
                        </a:cubicBezTo>
                        <a:cubicBezTo>
                          <a:pt x="93152" y="237173"/>
                          <a:pt x="77912" y="232410"/>
                          <a:pt x="63624" y="221932"/>
                        </a:cubicBezTo>
                        <a:cubicBezTo>
                          <a:pt x="21714" y="190500"/>
                          <a:pt x="-4956" y="133350"/>
                          <a:pt x="36002" y="79057"/>
                        </a:cubicBezTo>
                        <a:cubicBezTo>
                          <a:pt x="67434" y="37147"/>
                          <a:pt x="110297" y="34290"/>
                          <a:pt x="142682" y="35243"/>
                        </a:cubicBezTo>
                        <a:cubicBezTo>
                          <a:pt x="151254" y="35243"/>
                          <a:pt x="158874" y="36195"/>
                          <a:pt x="165542" y="36195"/>
                        </a:cubicBezTo>
                        <a:cubicBezTo>
                          <a:pt x="166494" y="36195"/>
                          <a:pt x="167447" y="36195"/>
                          <a:pt x="168399" y="36195"/>
                        </a:cubicBezTo>
                        <a:cubicBezTo>
                          <a:pt x="183639" y="36195"/>
                          <a:pt x="211262" y="24765"/>
                          <a:pt x="235074" y="13335"/>
                        </a:cubicBezTo>
                        <a:cubicBezTo>
                          <a:pt x="238884" y="11430"/>
                          <a:pt x="239837" y="6668"/>
                          <a:pt x="237932" y="3810"/>
                        </a:cubicBezTo>
                        <a:cubicBezTo>
                          <a:pt x="237932" y="3810"/>
                          <a:pt x="237932" y="3810"/>
                          <a:pt x="237932" y="3810"/>
                        </a:cubicBezTo>
                        <a:cubicBezTo>
                          <a:pt x="236027" y="0"/>
                          <a:pt x="232217" y="-953"/>
                          <a:pt x="228407" y="952"/>
                        </a:cubicBezTo>
                        <a:cubicBezTo>
                          <a:pt x="204594" y="12382"/>
                          <a:pt x="180782" y="22860"/>
                          <a:pt x="168399" y="21907"/>
                        </a:cubicBezTo>
                        <a:cubicBezTo>
                          <a:pt x="167447" y="21907"/>
                          <a:pt x="166494" y="21907"/>
                          <a:pt x="165542" y="21907"/>
                        </a:cubicBezTo>
                        <a:cubicBezTo>
                          <a:pt x="162684" y="21907"/>
                          <a:pt x="158874" y="21907"/>
                          <a:pt x="156017" y="20955"/>
                        </a:cubicBezTo>
                        <a:cubicBezTo>
                          <a:pt x="152207" y="20955"/>
                          <a:pt x="147444" y="20002"/>
                          <a:pt x="142682" y="20002"/>
                        </a:cubicBezTo>
                        <a:cubicBezTo>
                          <a:pt x="105534" y="19050"/>
                          <a:pt x="58862" y="22860"/>
                          <a:pt x="23619" y="69532"/>
                        </a:cubicBezTo>
                        <a:cubicBezTo>
                          <a:pt x="1712" y="98107"/>
                          <a:pt x="-4956" y="129540"/>
                          <a:pt x="3617" y="161925"/>
                        </a:cubicBezTo>
                        <a:cubicBezTo>
                          <a:pt x="11237" y="188595"/>
                          <a:pt x="28382" y="213360"/>
                          <a:pt x="54099" y="232410"/>
                        </a:cubicBezTo>
                        <a:cubicBezTo>
                          <a:pt x="70291" y="244793"/>
                          <a:pt x="88389" y="251460"/>
                          <a:pt x="108391" y="252413"/>
                        </a:cubicBezTo>
                        <a:cubicBezTo>
                          <a:pt x="167447" y="254318"/>
                          <a:pt x="229359" y="202882"/>
                          <a:pt x="242694" y="139065"/>
                        </a:cubicBezTo>
                        <a:cubicBezTo>
                          <a:pt x="248409" y="113347"/>
                          <a:pt x="263649" y="92393"/>
                          <a:pt x="279842" y="77152"/>
                        </a:cubicBezTo>
                        <a:cubicBezTo>
                          <a:pt x="282699" y="75247"/>
                          <a:pt x="283652" y="71438"/>
                          <a:pt x="280794" y="67627"/>
                        </a:cubicBezTo>
                        <a:cubicBezTo>
                          <a:pt x="280794" y="68580"/>
                          <a:pt x="280794" y="68580"/>
                          <a:pt x="280794" y="67627"/>
                        </a:cubicBezTo>
                        <a:close/>
                      </a:path>
                    </a:pathLst>
                  </a:custGeom>
                  <a:solidFill>
                    <a:srgbClr val="D8930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33" name="Graphic 707">
                  <a:extLst>
                    <a:ext uri="{FF2B5EF4-FFF2-40B4-BE49-F238E27FC236}">
                      <a16:creationId xmlns:a16="http://schemas.microsoft.com/office/drawing/2014/main" id="{08BF6471-B3A7-43B6-A5A8-8FB3F4955F3F}"/>
                    </a:ext>
                  </a:extLst>
                </p:cNvPr>
                <p:cNvGrpSpPr/>
                <p:nvPr/>
              </p:nvGrpSpPr>
              <p:grpSpPr>
                <a:xfrm>
                  <a:off x="3971774" y="4142071"/>
                  <a:ext cx="177398" cy="159279"/>
                  <a:chOff x="3971774" y="4142071"/>
                  <a:chExt cx="177398" cy="159279"/>
                </a:xfrm>
              </p:grpSpPr>
              <p:sp>
                <p:nvSpPr>
                  <p:cNvPr id="434" name="Freeform: Shape 433">
                    <a:extLst>
                      <a:ext uri="{FF2B5EF4-FFF2-40B4-BE49-F238E27FC236}">
                        <a16:creationId xmlns:a16="http://schemas.microsoft.com/office/drawing/2014/main" id="{9E1D8E70-7D02-4D37-8F87-626435D19EC1}"/>
                      </a:ext>
                    </a:extLst>
                  </p:cNvPr>
                  <p:cNvSpPr/>
                  <p:nvPr/>
                </p:nvSpPr>
                <p:spPr>
                  <a:xfrm>
                    <a:off x="3985071" y="4149089"/>
                    <a:ext cx="156823" cy="139917"/>
                  </a:xfrm>
                  <a:custGeom>
                    <a:avLst/>
                    <a:gdLst>
                      <a:gd name="connsiteX0" fmla="*/ 2896 w 156823"/>
                      <a:gd name="connsiteY0" fmla="*/ 57012 h 139917"/>
                      <a:gd name="connsiteX1" fmla="*/ 991 w 156823"/>
                      <a:gd name="connsiteY1" fmla="*/ 67489 h 139917"/>
                      <a:gd name="connsiteX2" fmla="*/ 50521 w 156823"/>
                      <a:gd name="connsiteY2" fmla="*/ 137022 h 139917"/>
                      <a:gd name="connsiteX3" fmla="*/ 60999 w 156823"/>
                      <a:gd name="connsiteY3" fmla="*/ 138927 h 139917"/>
                      <a:gd name="connsiteX4" fmla="*/ 151486 w 156823"/>
                      <a:gd name="connsiteY4" fmla="*/ 10339 h 139917"/>
                      <a:gd name="connsiteX5" fmla="*/ 2896 w 156823"/>
                      <a:gd name="connsiteY5" fmla="*/ 57012 h 1399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6823" h="139917">
                        <a:moveTo>
                          <a:pt x="2896" y="57012"/>
                        </a:moveTo>
                        <a:cubicBezTo>
                          <a:pt x="39" y="58916"/>
                          <a:pt x="-914" y="63679"/>
                          <a:pt x="991" y="67489"/>
                        </a:cubicBezTo>
                        <a:lnTo>
                          <a:pt x="50521" y="137022"/>
                        </a:lnTo>
                        <a:cubicBezTo>
                          <a:pt x="52426" y="139879"/>
                          <a:pt x="57189" y="140832"/>
                          <a:pt x="60999" y="138927"/>
                        </a:cubicBezTo>
                        <a:cubicBezTo>
                          <a:pt x="85764" y="119877"/>
                          <a:pt x="180061" y="45582"/>
                          <a:pt x="151486" y="10339"/>
                        </a:cubicBezTo>
                        <a:cubicBezTo>
                          <a:pt x="122911" y="-24903"/>
                          <a:pt x="27661" y="39866"/>
                          <a:pt x="2896" y="57012"/>
                        </a:cubicBezTo>
                        <a:close/>
                      </a:path>
                    </a:pathLst>
                  </a:custGeom>
                  <a:solidFill>
                    <a:srgbClr val="72371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35" name="Freeform: Shape 434">
                    <a:extLst>
                      <a:ext uri="{FF2B5EF4-FFF2-40B4-BE49-F238E27FC236}">
                        <a16:creationId xmlns:a16="http://schemas.microsoft.com/office/drawing/2014/main" id="{6A019F96-6DCA-410A-BD43-782C5F68231A}"/>
                      </a:ext>
                    </a:extLst>
                  </p:cNvPr>
                  <p:cNvSpPr/>
                  <p:nvPr/>
                </p:nvSpPr>
                <p:spPr>
                  <a:xfrm>
                    <a:off x="3971774" y="4142071"/>
                    <a:ext cx="177398" cy="159279"/>
                  </a:xfrm>
                  <a:custGeom>
                    <a:avLst/>
                    <a:gdLst>
                      <a:gd name="connsiteX0" fmla="*/ 5715 w 177398"/>
                      <a:gd name="connsiteY0" fmla="*/ 62124 h 159279"/>
                      <a:gd name="connsiteX1" fmla="*/ 0 w 177398"/>
                      <a:gd name="connsiteY1" fmla="*/ 65934 h 159279"/>
                      <a:gd name="connsiteX2" fmla="*/ 66675 w 177398"/>
                      <a:gd name="connsiteY2" fmla="*/ 159279 h 159279"/>
                      <a:gd name="connsiteX3" fmla="*/ 72390 w 177398"/>
                      <a:gd name="connsiteY3" fmla="*/ 155469 h 159279"/>
                      <a:gd name="connsiteX4" fmla="*/ 177165 w 177398"/>
                      <a:gd name="connsiteY4" fmla="*/ 37359 h 159279"/>
                      <a:gd name="connsiteX5" fmla="*/ 170498 w 177398"/>
                      <a:gd name="connsiteY5" fmla="*/ 12594 h 159279"/>
                      <a:gd name="connsiteX6" fmla="*/ 5715 w 177398"/>
                      <a:gd name="connsiteY6" fmla="*/ 62124 h 159279"/>
                      <a:gd name="connsiteX7" fmla="*/ 162878 w 177398"/>
                      <a:gd name="connsiteY7" fmla="*/ 35454 h 159279"/>
                      <a:gd name="connsiteX8" fmla="*/ 76200 w 177398"/>
                      <a:gd name="connsiteY8" fmla="*/ 134514 h 159279"/>
                      <a:gd name="connsiteX9" fmla="*/ 65723 w 177398"/>
                      <a:gd name="connsiteY9" fmla="*/ 132609 h 159279"/>
                      <a:gd name="connsiteX10" fmla="*/ 24765 w 177398"/>
                      <a:gd name="connsiteY10" fmla="*/ 74507 h 159279"/>
                      <a:gd name="connsiteX11" fmla="*/ 26670 w 177398"/>
                      <a:gd name="connsiteY11" fmla="*/ 64029 h 159279"/>
                      <a:gd name="connsiteX12" fmla="*/ 160020 w 177398"/>
                      <a:gd name="connsiteY12" fmla="*/ 20214 h 159279"/>
                      <a:gd name="connsiteX13" fmla="*/ 162878 w 177398"/>
                      <a:gd name="connsiteY13" fmla="*/ 35454 h 159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77398" h="159279">
                        <a:moveTo>
                          <a:pt x="5715" y="62124"/>
                        </a:moveTo>
                        <a:lnTo>
                          <a:pt x="0" y="65934"/>
                        </a:lnTo>
                        <a:lnTo>
                          <a:pt x="66675" y="159279"/>
                        </a:lnTo>
                        <a:lnTo>
                          <a:pt x="72390" y="155469"/>
                        </a:lnTo>
                        <a:cubicBezTo>
                          <a:pt x="76200" y="152612"/>
                          <a:pt x="170498" y="84032"/>
                          <a:pt x="177165" y="37359"/>
                        </a:cubicBezTo>
                        <a:cubicBezTo>
                          <a:pt x="178118" y="27834"/>
                          <a:pt x="176213" y="19262"/>
                          <a:pt x="170498" y="12594"/>
                        </a:cubicBezTo>
                        <a:cubicBezTo>
                          <a:pt x="134303" y="-31221"/>
                          <a:pt x="19050" y="52599"/>
                          <a:pt x="5715" y="62124"/>
                        </a:cubicBezTo>
                        <a:close/>
                        <a:moveTo>
                          <a:pt x="162878" y="35454"/>
                        </a:moveTo>
                        <a:cubicBezTo>
                          <a:pt x="159068" y="64982"/>
                          <a:pt x="106680" y="111654"/>
                          <a:pt x="76200" y="134514"/>
                        </a:cubicBezTo>
                        <a:cubicBezTo>
                          <a:pt x="73343" y="137372"/>
                          <a:pt x="68580" y="136419"/>
                          <a:pt x="65723" y="132609"/>
                        </a:cubicBezTo>
                        <a:lnTo>
                          <a:pt x="24765" y="74507"/>
                        </a:lnTo>
                        <a:cubicBezTo>
                          <a:pt x="22860" y="71649"/>
                          <a:pt x="22860" y="66887"/>
                          <a:pt x="26670" y="64029"/>
                        </a:cubicBezTo>
                        <a:cubicBezTo>
                          <a:pt x="72390" y="31644"/>
                          <a:pt x="140970" y="-2646"/>
                          <a:pt x="160020" y="20214"/>
                        </a:cubicBezTo>
                        <a:cubicBezTo>
                          <a:pt x="161925" y="25929"/>
                          <a:pt x="162878" y="29739"/>
                          <a:pt x="162878" y="35454"/>
                        </a:cubicBezTo>
                        <a:close/>
                      </a:path>
                    </a:pathLst>
                  </a:custGeom>
                  <a:solidFill>
                    <a:srgbClr val="5E280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430" name="Freeform: Shape 429">
                <a:extLst>
                  <a:ext uri="{FF2B5EF4-FFF2-40B4-BE49-F238E27FC236}">
                    <a16:creationId xmlns:a16="http://schemas.microsoft.com/office/drawing/2014/main" id="{FC59E421-99E7-4252-8843-BC10ED8209AD}"/>
                  </a:ext>
                </a:extLst>
              </p:cNvPr>
              <p:cNvSpPr/>
              <p:nvPr/>
            </p:nvSpPr>
            <p:spPr>
              <a:xfrm>
                <a:off x="3782690" y="4257774"/>
                <a:ext cx="180949" cy="179003"/>
              </a:xfrm>
              <a:custGeom>
                <a:avLst/>
                <a:gdLst>
                  <a:gd name="connsiteX0" fmla="*/ 28112 w 180949"/>
                  <a:gd name="connsiteY0" fmla="*/ 33099 h 179003"/>
                  <a:gd name="connsiteX1" fmla="*/ 30017 w 180949"/>
                  <a:gd name="connsiteY1" fmla="*/ 163592 h 179003"/>
                  <a:gd name="connsiteX2" fmla="*/ 151937 w 180949"/>
                  <a:gd name="connsiteY2" fmla="*/ 149304 h 179003"/>
                  <a:gd name="connsiteX3" fmla="*/ 168129 w 180949"/>
                  <a:gd name="connsiteY3" fmla="*/ 36909 h 179003"/>
                  <a:gd name="connsiteX4" fmla="*/ 28112 w 180949"/>
                  <a:gd name="connsiteY4" fmla="*/ 33099 h 179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49" h="179003">
                    <a:moveTo>
                      <a:pt x="28112" y="33099"/>
                    </a:moveTo>
                    <a:cubicBezTo>
                      <a:pt x="-3321" y="66437"/>
                      <a:pt x="-15703" y="129302"/>
                      <a:pt x="30017" y="163592"/>
                    </a:cubicBezTo>
                    <a:cubicBezTo>
                      <a:pt x="65259" y="189309"/>
                      <a:pt x="114789" y="181689"/>
                      <a:pt x="151937" y="149304"/>
                    </a:cubicBezTo>
                    <a:cubicBezTo>
                      <a:pt x="183369" y="121682"/>
                      <a:pt x="190037" y="84534"/>
                      <a:pt x="168129" y="36909"/>
                    </a:cubicBezTo>
                    <a:cubicBezTo>
                      <a:pt x="145269" y="-13573"/>
                      <a:pt x="70022" y="-9763"/>
                      <a:pt x="28112" y="33099"/>
                    </a:cubicBezTo>
                    <a:close/>
                  </a:path>
                </a:pathLst>
              </a:custGeom>
              <a:solidFill>
                <a:srgbClr val="FACB0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1" name="Freeform: Shape 430">
                <a:extLst>
                  <a:ext uri="{FF2B5EF4-FFF2-40B4-BE49-F238E27FC236}">
                    <a16:creationId xmlns:a16="http://schemas.microsoft.com/office/drawing/2014/main" id="{8EBF8030-829C-4C63-9E4F-A0E92DA8D39C}"/>
                  </a:ext>
                </a:extLst>
              </p:cNvPr>
              <p:cNvSpPr/>
              <p:nvPr/>
            </p:nvSpPr>
            <p:spPr>
              <a:xfrm>
                <a:off x="3816740" y="4280872"/>
                <a:ext cx="86454" cy="132546"/>
              </a:xfrm>
              <a:custGeom>
                <a:avLst/>
                <a:gdLst>
                  <a:gd name="connsiteX0" fmla="*/ 77882 w 86454"/>
                  <a:gd name="connsiteY0" fmla="*/ 1429 h 132546"/>
                  <a:gd name="connsiteX1" fmla="*/ 56928 w 86454"/>
                  <a:gd name="connsiteY1" fmla="*/ 1429 h 132546"/>
                  <a:gd name="connsiteX2" fmla="*/ 29305 w 86454"/>
                  <a:gd name="connsiteY2" fmla="*/ 15716 h 132546"/>
                  <a:gd name="connsiteX3" fmla="*/ 5492 w 86454"/>
                  <a:gd name="connsiteY3" fmla="*/ 48101 h 132546"/>
                  <a:gd name="connsiteX4" fmla="*/ 730 w 86454"/>
                  <a:gd name="connsiteY4" fmla="*/ 87154 h 132546"/>
                  <a:gd name="connsiteX5" fmla="*/ 11207 w 86454"/>
                  <a:gd name="connsiteY5" fmla="*/ 116681 h 132546"/>
                  <a:gd name="connsiteX6" fmla="*/ 26447 w 86454"/>
                  <a:gd name="connsiteY6" fmla="*/ 130969 h 132546"/>
                  <a:gd name="connsiteX7" fmla="*/ 36925 w 86454"/>
                  <a:gd name="connsiteY7" fmla="*/ 131921 h 132546"/>
                  <a:gd name="connsiteX8" fmla="*/ 37878 w 86454"/>
                  <a:gd name="connsiteY8" fmla="*/ 106204 h 132546"/>
                  <a:gd name="connsiteX9" fmla="*/ 42640 w 86454"/>
                  <a:gd name="connsiteY9" fmla="*/ 62389 h 132546"/>
                  <a:gd name="connsiteX10" fmla="*/ 69310 w 86454"/>
                  <a:gd name="connsiteY10" fmla="*/ 27146 h 132546"/>
                  <a:gd name="connsiteX11" fmla="*/ 86455 w 86454"/>
                  <a:gd name="connsiteY11" fmla="*/ 8096 h 132546"/>
                  <a:gd name="connsiteX12" fmla="*/ 77882 w 86454"/>
                  <a:gd name="connsiteY12" fmla="*/ 1429 h 132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6454" h="132546">
                    <a:moveTo>
                      <a:pt x="77882" y="1429"/>
                    </a:moveTo>
                    <a:cubicBezTo>
                      <a:pt x="73120" y="-476"/>
                      <a:pt x="65500" y="-476"/>
                      <a:pt x="56928" y="1429"/>
                    </a:cubicBezTo>
                    <a:cubicBezTo>
                      <a:pt x="48355" y="3334"/>
                      <a:pt x="37878" y="8096"/>
                      <a:pt x="29305" y="15716"/>
                    </a:cubicBezTo>
                    <a:cubicBezTo>
                      <a:pt x="19780" y="23336"/>
                      <a:pt x="11207" y="33814"/>
                      <a:pt x="5492" y="48101"/>
                    </a:cubicBezTo>
                    <a:cubicBezTo>
                      <a:pt x="730" y="61436"/>
                      <a:pt x="-1175" y="75724"/>
                      <a:pt x="730" y="87154"/>
                    </a:cubicBezTo>
                    <a:cubicBezTo>
                      <a:pt x="2635" y="99536"/>
                      <a:pt x="6445" y="109061"/>
                      <a:pt x="11207" y="116681"/>
                    </a:cubicBezTo>
                    <a:cubicBezTo>
                      <a:pt x="15970" y="124301"/>
                      <a:pt x="21685" y="129064"/>
                      <a:pt x="26447" y="130969"/>
                    </a:cubicBezTo>
                    <a:cubicBezTo>
                      <a:pt x="31210" y="132874"/>
                      <a:pt x="35020" y="132874"/>
                      <a:pt x="36925" y="131921"/>
                    </a:cubicBezTo>
                    <a:cubicBezTo>
                      <a:pt x="40735" y="128111"/>
                      <a:pt x="38830" y="118586"/>
                      <a:pt x="37878" y="106204"/>
                    </a:cubicBezTo>
                    <a:cubicBezTo>
                      <a:pt x="36925" y="93821"/>
                      <a:pt x="36925" y="77629"/>
                      <a:pt x="42640" y="62389"/>
                    </a:cubicBezTo>
                    <a:cubicBezTo>
                      <a:pt x="48355" y="47149"/>
                      <a:pt x="59785" y="34766"/>
                      <a:pt x="69310" y="27146"/>
                    </a:cubicBezTo>
                    <a:cubicBezTo>
                      <a:pt x="78835" y="18574"/>
                      <a:pt x="86455" y="13811"/>
                      <a:pt x="86455" y="8096"/>
                    </a:cubicBezTo>
                    <a:cubicBezTo>
                      <a:pt x="85503" y="5239"/>
                      <a:pt x="83597" y="3334"/>
                      <a:pt x="77882" y="1429"/>
                    </a:cubicBezTo>
                    <a:close/>
                  </a:path>
                </a:pathLst>
              </a:custGeom>
              <a:solidFill>
                <a:srgbClr val="FFED9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84" name="Graphic 707">
              <a:extLst>
                <a:ext uri="{FF2B5EF4-FFF2-40B4-BE49-F238E27FC236}">
                  <a16:creationId xmlns:a16="http://schemas.microsoft.com/office/drawing/2014/main" id="{45C4BD41-2707-4859-BC91-1A4F7D68C20A}"/>
                </a:ext>
              </a:extLst>
            </p:cNvPr>
            <p:cNvGrpSpPr/>
            <p:nvPr/>
          </p:nvGrpSpPr>
          <p:grpSpPr>
            <a:xfrm>
              <a:off x="5702685" y="4372058"/>
              <a:ext cx="308063" cy="406296"/>
              <a:chOff x="5702685" y="4372058"/>
              <a:chExt cx="308063" cy="406296"/>
            </a:xfrm>
          </p:grpSpPr>
          <p:grpSp>
            <p:nvGrpSpPr>
              <p:cNvPr id="420" name="Graphic 707">
                <a:extLst>
                  <a:ext uri="{FF2B5EF4-FFF2-40B4-BE49-F238E27FC236}">
                    <a16:creationId xmlns:a16="http://schemas.microsoft.com/office/drawing/2014/main" id="{F34C1A15-1A54-4921-99FF-1C5F42E604C5}"/>
                  </a:ext>
                </a:extLst>
              </p:cNvPr>
              <p:cNvGrpSpPr/>
              <p:nvPr/>
            </p:nvGrpSpPr>
            <p:grpSpPr>
              <a:xfrm>
                <a:off x="5702685" y="4372058"/>
                <a:ext cx="308063" cy="406296"/>
                <a:chOff x="5702685" y="4372058"/>
                <a:chExt cx="308063" cy="406296"/>
              </a:xfrm>
            </p:grpSpPr>
            <p:grpSp>
              <p:nvGrpSpPr>
                <p:cNvPr id="423" name="Graphic 707">
                  <a:extLst>
                    <a:ext uri="{FF2B5EF4-FFF2-40B4-BE49-F238E27FC236}">
                      <a16:creationId xmlns:a16="http://schemas.microsoft.com/office/drawing/2014/main" id="{CBC338E0-B585-435B-9CC2-656289FBCB82}"/>
                    </a:ext>
                  </a:extLst>
                </p:cNvPr>
                <p:cNvGrpSpPr/>
                <p:nvPr/>
              </p:nvGrpSpPr>
              <p:grpSpPr>
                <a:xfrm>
                  <a:off x="5766894" y="4492030"/>
                  <a:ext cx="243854" cy="286324"/>
                  <a:chOff x="5766894" y="4492030"/>
                  <a:chExt cx="243854" cy="286324"/>
                </a:xfrm>
              </p:grpSpPr>
              <p:sp>
                <p:nvSpPr>
                  <p:cNvPr id="427" name="Freeform: Shape 426">
                    <a:extLst>
                      <a:ext uri="{FF2B5EF4-FFF2-40B4-BE49-F238E27FC236}">
                        <a16:creationId xmlns:a16="http://schemas.microsoft.com/office/drawing/2014/main" id="{AC87D841-E258-41D3-AFF3-4C350F57AA93}"/>
                      </a:ext>
                    </a:extLst>
                  </p:cNvPr>
                  <p:cNvSpPr/>
                  <p:nvPr/>
                </p:nvSpPr>
                <p:spPr>
                  <a:xfrm>
                    <a:off x="5780228" y="4500384"/>
                    <a:ext cx="215899" cy="262734"/>
                  </a:xfrm>
                  <a:custGeom>
                    <a:avLst/>
                    <a:gdLst>
                      <a:gd name="connsiteX0" fmla="*/ 123216 w 215899"/>
                      <a:gd name="connsiteY0" fmla="*/ 49569 h 262734"/>
                      <a:gd name="connsiteX1" fmla="*/ 55588 w 215899"/>
                      <a:gd name="connsiteY1" fmla="*/ 2896 h 262734"/>
                      <a:gd name="connsiteX2" fmla="*/ 46063 w 215899"/>
                      <a:gd name="connsiteY2" fmla="*/ 991 h 262734"/>
                      <a:gd name="connsiteX3" fmla="*/ 4154 w 215899"/>
                      <a:gd name="connsiteY3" fmla="*/ 24804 h 262734"/>
                      <a:gd name="connsiteX4" fmla="*/ 344 w 215899"/>
                      <a:gd name="connsiteY4" fmla="*/ 34329 h 262734"/>
                      <a:gd name="connsiteX5" fmla="*/ 18441 w 215899"/>
                      <a:gd name="connsiteY5" fmla="*/ 102909 h 262734"/>
                      <a:gd name="connsiteX6" fmla="*/ 50826 w 215899"/>
                      <a:gd name="connsiteY6" fmla="*/ 238164 h 262734"/>
                      <a:gd name="connsiteX7" fmla="*/ 194654 w 215899"/>
                      <a:gd name="connsiteY7" fmla="*/ 221019 h 262734"/>
                      <a:gd name="connsiteX8" fmla="*/ 123216 w 215899"/>
                      <a:gd name="connsiteY8" fmla="*/ 49569 h 2627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5899" h="262734">
                        <a:moveTo>
                          <a:pt x="123216" y="49569"/>
                        </a:moveTo>
                        <a:cubicBezTo>
                          <a:pt x="93688" y="40996"/>
                          <a:pt x="71781" y="21946"/>
                          <a:pt x="55588" y="2896"/>
                        </a:cubicBezTo>
                        <a:cubicBezTo>
                          <a:pt x="53684" y="39"/>
                          <a:pt x="48921" y="-914"/>
                          <a:pt x="46063" y="991"/>
                        </a:cubicBezTo>
                        <a:cubicBezTo>
                          <a:pt x="32729" y="9564"/>
                          <a:pt x="18441" y="18136"/>
                          <a:pt x="4154" y="24804"/>
                        </a:cubicBezTo>
                        <a:cubicBezTo>
                          <a:pt x="344" y="26709"/>
                          <a:pt x="-609" y="30519"/>
                          <a:pt x="344" y="34329"/>
                        </a:cubicBezTo>
                        <a:cubicBezTo>
                          <a:pt x="10821" y="59094"/>
                          <a:pt x="20346" y="87669"/>
                          <a:pt x="18441" y="102909"/>
                        </a:cubicBezTo>
                        <a:cubicBezTo>
                          <a:pt x="15584" y="134341"/>
                          <a:pt x="-609" y="193396"/>
                          <a:pt x="50826" y="238164"/>
                        </a:cubicBezTo>
                        <a:cubicBezTo>
                          <a:pt x="102261" y="282931"/>
                          <a:pt x="160363" y="260071"/>
                          <a:pt x="194654" y="221019"/>
                        </a:cubicBezTo>
                        <a:cubicBezTo>
                          <a:pt x="247041" y="162916"/>
                          <a:pt x="194654" y="70524"/>
                          <a:pt x="123216" y="49569"/>
                        </a:cubicBezTo>
                        <a:close/>
                      </a:path>
                    </a:pathLst>
                  </a:custGeom>
                  <a:solidFill>
                    <a:srgbClr val="F7AC0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28" name="Freeform: Shape 427">
                    <a:extLst>
                      <a:ext uri="{FF2B5EF4-FFF2-40B4-BE49-F238E27FC236}">
                        <a16:creationId xmlns:a16="http://schemas.microsoft.com/office/drawing/2014/main" id="{EBBB1E8D-7A8D-4AEA-881C-DEE722DF2915}"/>
                      </a:ext>
                    </a:extLst>
                  </p:cNvPr>
                  <p:cNvSpPr/>
                  <p:nvPr/>
                </p:nvSpPr>
                <p:spPr>
                  <a:xfrm>
                    <a:off x="5766894" y="4492030"/>
                    <a:ext cx="243854" cy="286324"/>
                  </a:xfrm>
                  <a:custGeom>
                    <a:avLst/>
                    <a:gdLst>
                      <a:gd name="connsiteX0" fmla="*/ 140361 w 243854"/>
                      <a:gd name="connsiteY0" fmla="*/ 43635 h 286324"/>
                      <a:gd name="connsiteX1" fmla="*/ 81306 w 243854"/>
                      <a:gd name="connsiteY1" fmla="*/ 2678 h 286324"/>
                      <a:gd name="connsiteX2" fmla="*/ 71781 w 243854"/>
                      <a:gd name="connsiteY2" fmla="*/ 1725 h 286324"/>
                      <a:gd name="connsiteX3" fmla="*/ 71781 w 243854"/>
                      <a:gd name="connsiteY3" fmla="*/ 1725 h 286324"/>
                      <a:gd name="connsiteX4" fmla="*/ 69876 w 243854"/>
                      <a:gd name="connsiteY4" fmla="*/ 12203 h 286324"/>
                      <a:gd name="connsiteX5" fmla="*/ 135598 w 243854"/>
                      <a:gd name="connsiteY5" fmla="*/ 57923 h 286324"/>
                      <a:gd name="connsiteX6" fmla="*/ 228944 w 243854"/>
                      <a:gd name="connsiteY6" fmla="*/ 184605 h 286324"/>
                      <a:gd name="connsiteX7" fmla="*/ 208941 w 243854"/>
                      <a:gd name="connsiteY7" fmla="*/ 229373 h 286324"/>
                      <a:gd name="connsiteX8" fmla="*/ 65113 w 243854"/>
                      <a:gd name="connsiteY8" fmla="*/ 246518 h 286324"/>
                      <a:gd name="connsiteX9" fmla="*/ 28919 w 243854"/>
                      <a:gd name="connsiteY9" fmla="*/ 136980 h 286324"/>
                      <a:gd name="connsiteX10" fmla="*/ 31776 w 243854"/>
                      <a:gd name="connsiteY10" fmla="*/ 114120 h 286324"/>
                      <a:gd name="connsiteX11" fmla="*/ 31776 w 243854"/>
                      <a:gd name="connsiteY11" fmla="*/ 111263 h 286324"/>
                      <a:gd name="connsiteX12" fmla="*/ 13679 w 243854"/>
                      <a:gd name="connsiteY12" fmla="*/ 43635 h 286324"/>
                      <a:gd name="connsiteX13" fmla="*/ 4154 w 243854"/>
                      <a:gd name="connsiteY13" fmla="*/ 39825 h 286324"/>
                      <a:gd name="connsiteX14" fmla="*/ 4154 w 243854"/>
                      <a:gd name="connsiteY14" fmla="*/ 39825 h 286324"/>
                      <a:gd name="connsiteX15" fmla="*/ 344 w 243854"/>
                      <a:gd name="connsiteY15" fmla="*/ 49350 h 286324"/>
                      <a:gd name="connsiteX16" fmla="*/ 17488 w 243854"/>
                      <a:gd name="connsiteY16" fmla="*/ 110310 h 286324"/>
                      <a:gd name="connsiteX17" fmla="*/ 17488 w 243854"/>
                      <a:gd name="connsiteY17" fmla="*/ 113168 h 286324"/>
                      <a:gd name="connsiteX18" fmla="*/ 16536 w 243854"/>
                      <a:gd name="connsiteY18" fmla="*/ 122693 h 286324"/>
                      <a:gd name="connsiteX19" fmla="*/ 14631 w 243854"/>
                      <a:gd name="connsiteY19" fmla="*/ 136028 h 286324"/>
                      <a:gd name="connsiteX20" fmla="*/ 55588 w 243854"/>
                      <a:gd name="connsiteY20" fmla="*/ 257948 h 286324"/>
                      <a:gd name="connsiteX21" fmla="*/ 146076 w 243854"/>
                      <a:gd name="connsiteY21" fmla="*/ 284618 h 286324"/>
                      <a:gd name="connsiteX22" fmla="*/ 220371 w 243854"/>
                      <a:gd name="connsiteY22" fmla="*/ 239850 h 286324"/>
                      <a:gd name="connsiteX23" fmla="*/ 243231 w 243854"/>
                      <a:gd name="connsiteY23" fmla="*/ 187463 h 286324"/>
                      <a:gd name="connsiteX24" fmla="*/ 140361 w 243854"/>
                      <a:gd name="connsiteY24" fmla="*/ 43635 h 2863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243854" h="286324">
                        <a:moveTo>
                          <a:pt x="140361" y="43635"/>
                        </a:moveTo>
                        <a:cubicBezTo>
                          <a:pt x="114644" y="36015"/>
                          <a:pt x="95594" y="19823"/>
                          <a:pt x="81306" y="2678"/>
                        </a:cubicBezTo>
                        <a:cubicBezTo>
                          <a:pt x="78448" y="-180"/>
                          <a:pt x="74638" y="-1132"/>
                          <a:pt x="71781" y="1725"/>
                        </a:cubicBezTo>
                        <a:cubicBezTo>
                          <a:pt x="71781" y="1725"/>
                          <a:pt x="71781" y="1725"/>
                          <a:pt x="71781" y="1725"/>
                        </a:cubicBezTo>
                        <a:cubicBezTo>
                          <a:pt x="67971" y="4583"/>
                          <a:pt x="67971" y="9345"/>
                          <a:pt x="69876" y="12203"/>
                        </a:cubicBezTo>
                        <a:cubicBezTo>
                          <a:pt x="85116" y="30300"/>
                          <a:pt x="107023" y="49350"/>
                          <a:pt x="135598" y="57923"/>
                        </a:cubicBezTo>
                        <a:cubicBezTo>
                          <a:pt x="190844" y="74115"/>
                          <a:pt x="234658" y="132218"/>
                          <a:pt x="228944" y="184605"/>
                        </a:cubicBezTo>
                        <a:cubicBezTo>
                          <a:pt x="227038" y="200798"/>
                          <a:pt x="221323" y="216038"/>
                          <a:pt x="208941" y="229373"/>
                        </a:cubicBezTo>
                        <a:cubicBezTo>
                          <a:pt x="174651" y="268425"/>
                          <a:pt x="115596" y="291285"/>
                          <a:pt x="65113" y="246518"/>
                        </a:cubicBezTo>
                        <a:cubicBezTo>
                          <a:pt x="25108" y="212228"/>
                          <a:pt x="26061" y="169365"/>
                          <a:pt x="28919" y="136980"/>
                        </a:cubicBezTo>
                        <a:cubicBezTo>
                          <a:pt x="29871" y="128408"/>
                          <a:pt x="30823" y="120788"/>
                          <a:pt x="31776" y="114120"/>
                        </a:cubicBezTo>
                        <a:cubicBezTo>
                          <a:pt x="31776" y="113168"/>
                          <a:pt x="31776" y="112215"/>
                          <a:pt x="31776" y="111263"/>
                        </a:cubicBezTo>
                        <a:cubicBezTo>
                          <a:pt x="32729" y="96023"/>
                          <a:pt x="23204" y="68400"/>
                          <a:pt x="13679" y="43635"/>
                        </a:cubicBezTo>
                        <a:cubicBezTo>
                          <a:pt x="11773" y="39825"/>
                          <a:pt x="7963" y="37920"/>
                          <a:pt x="4154" y="39825"/>
                        </a:cubicBezTo>
                        <a:cubicBezTo>
                          <a:pt x="4154" y="39825"/>
                          <a:pt x="4154" y="39825"/>
                          <a:pt x="4154" y="39825"/>
                        </a:cubicBezTo>
                        <a:cubicBezTo>
                          <a:pt x="344" y="41730"/>
                          <a:pt x="-609" y="45540"/>
                          <a:pt x="344" y="49350"/>
                        </a:cubicBezTo>
                        <a:cubicBezTo>
                          <a:pt x="10821" y="74115"/>
                          <a:pt x="18441" y="98880"/>
                          <a:pt x="17488" y="110310"/>
                        </a:cubicBezTo>
                        <a:cubicBezTo>
                          <a:pt x="17488" y="111263"/>
                          <a:pt x="17488" y="112215"/>
                          <a:pt x="17488" y="113168"/>
                        </a:cubicBezTo>
                        <a:cubicBezTo>
                          <a:pt x="17488" y="116025"/>
                          <a:pt x="16536" y="119835"/>
                          <a:pt x="16536" y="122693"/>
                        </a:cubicBezTo>
                        <a:cubicBezTo>
                          <a:pt x="15583" y="126503"/>
                          <a:pt x="15583" y="131265"/>
                          <a:pt x="14631" y="136028"/>
                        </a:cubicBezTo>
                        <a:cubicBezTo>
                          <a:pt x="10821" y="172223"/>
                          <a:pt x="11773" y="219848"/>
                          <a:pt x="55588" y="257948"/>
                        </a:cubicBezTo>
                        <a:cubicBezTo>
                          <a:pt x="82258" y="281760"/>
                          <a:pt x="113691" y="290333"/>
                          <a:pt x="146076" y="284618"/>
                        </a:cubicBezTo>
                        <a:cubicBezTo>
                          <a:pt x="172746" y="278903"/>
                          <a:pt x="199416" y="263663"/>
                          <a:pt x="220371" y="239850"/>
                        </a:cubicBezTo>
                        <a:cubicBezTo>
                          <a:pt x="233706" y="224610"/>
                          <a:pt x="241326" y="206513"/>
                          <a:pt x="243231" y="187463"/>
                        </a:cubicBezTo>
                        <a:cubicBezTo>
                          <a:pt x="249898" y="127455"/>
                          <a:pt x="202273" y="61733"/>
                          <a:pt x="140361" y="43635"/>
                        </a:cubicBezTo>
                        <a:close/>
                      </a:path>
                    </a:pathLst>
                  </a:custGeom>
                  <a:solidFill>
                    <a:srgbClr val="D8930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24" name="Graphic 707">
                  <a:extLst>
                    <a:ext uri="{FF2B5EF4-FFF2-40B4-BE49-F238E27FC236}">
                      <a16:creationId xmlns:a16="http://schemas.microsoft.com/office/drawing/2014/main" id="{A7D0F019-9157-4ACF-95D5-19278FCE6116}"/>
                    </a:ext>
                  </a:extLst>
                </p:cNvPr>
                <p:cNvGrpSpPr/>
                <p:nvPr/>
              </p:nvGrpSpPr>
              <p:grpSpPr>
                <a:xfrm>
                  <a:off x="5702685" y="4372058"/>
                  <a:ext cx="155040" cy="178847"/>
                  <a:chOff x="5702685" y="4372058"/>
                  <a:chExt cx="155040" cy="178847"/>
                </a:xfrm>
              </p:grpSpPr>
              <p:sp>
                <p:nvSpPr>
                  <p:cNvPr id="425" name="Freeform: Shape 424">
                    <a:extLst>
                      <a:ext uri="{FF2B5EF4-FFF2-40B4-BE49-F238E27FC236}">
                        <a16:creationId xmlns:a16="http://schemas.microsoft.com/office/drawing/2014/main" id="{C9ECA85E-B889-4933-8D61-AD5B7F51F10D}"/>
                      </a:ext>
                    </a:extLst>
                  </p:cNvPr>
                  <p:cNvSpPr/>
                  <p:nvPr/>
                </p:nvSpPr>
                <p:spPr>
                  <a:xfrm>
                    <a:off x="5710661" y="4379040"/>
                    <a:ext cx="134437" cy="159239"/>
                  </a:xfrm>
                  <a:custGeom>
                    <a:avLst/>
                    <a:gdLst>
                      <a:gd name="connsiteX0" fmla="*/ 11808 w 134437"/>
                      <a:gd name="connsiteY0" fmla="*/ 4226 h 159239"/>
                      <a:gd name="connsiteX1" fmla="*/ 48003 w 134437"/>
                      <a:gd name="connsiteY1" fmla="*/ 155673 h 159239"/>
                      <a:gd name="connsiteX2" fmla="*/ 57528 w 134437"/>
                      <a:gd name="connsiteY2" fmla="*/ 157578 h 159239"/>
                      <a:gd name="connsiteX3" fmla="*/ 130871 w 134437"/>
                      <a:gd name="connsiteY3" fmla="*/ 112811 h 159239"/>
                      <a:gd name="connsiteX4" fmla="*/ 132776 w 134437"/>
                      <a:gd name="connsiteY4" fmla="*/ 102333 h 159239"/>
                      <a:gd name="connsiteX5" fmla="*/ 11808 w 134437"/>
                      <a:gd name="connsiteY5" fmla="*/ 4226 h 159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4437" h="159239">
                        <a:moveTo>
                          <a:pt x="11808" y="4226"/>
                        </a:moveTo>
                        <a:cubicBezTo>
                          <a:pt x="-24387" y="29943"/>
                          <a:pt x="32763" y="129956"/>
                          <a:pt x="48003" y="155673"/>
                        </a:cubicBezTo>
                        <a:cubicBezTo>
                          <a:pt x="49908" y="159483"/>
                          <a:pt x="54671" y="160436"/>
                          <a:pt x="57528" y="157578"/>
                        </a:cubicBezTo>
                        <a:lnTo>
                          <a:pt x="130871" y="112811"/>
                        </a:lnTo>
                        <a:cubicBezTo>
                          <a:pt x="134681" y="110906"/>
                          <a:pt x="135633" y="106143"/>
                          <a:pt x="132776" y="102333"/>
                        </a:cubicBezTo>
                        <a:cubicBezTo>
                          <a:pt x="116583" y="77568"/>
                          <a:pt x="48003" y="-21492"/>
                          <a:pt x="11808" y="4226"/>
                        </a:cubicBezTo>
                        <a:close/>
                      </a:path>
                    </a:pathLst>
                  </a:custGeom>
                  <a:solidFill>
                    <a:srgbClr val="72371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26" name="Freeform: Shape 425">
                    <a:extLst>
                      <a:ext uri="{FF2B5EF4-FFF2-40B4-BE49-F238E27FC236}">
                        <a16:creationId xmlns:a16="http://schemas.microsoft.com/office/drawing/2014/main" id="{67BF7272-3FD5-4A2F-ABFF-44E087361698}"/>
                      </a:ext>
                    </a:extLst>
                  </p:cNvPr>
                  <p:cNvSpPr/>
                  <p:nvPr/>
                </p:nvSpPr>
                <p:spPr>
                  <a:xfrm>
                    <a:off x="5702685" y="4372058"/>
                    <a:ext cx="155040" cy="178847"/>
                  </a:xfrm>
                  <a:custGeom>
                    <a:avLst/>
                    <a:gdLst>
                      <a:gd name="connsiteX0" fmla="*/ 40740 w 155040"/>
                      <a:gd name="connsiteY0" fmla="*/ 730 h 178847"/>
                      <a:gd name="connsiteX1" fmla="*/ 15022 w 155040"/>
                      <a:gd name="connsiteY1" fmla="*/ 5492 h 178847"/>
                      <a:gd name="connsiteX2" fmla="*/ 53122 w 155040"/>
                      <a:gd name="connsiteY2" fmla="*/ 173133 h 178847"/>
                      <a:gd name="connsiteX3" fmla="*/ 56932 w 155040"/>
                      <a:gd name="connsiteY3" fmla="*/ 178847 h 178847"/>
                      <a:gd name="connsiteX4" fmla="*/ 155040 w 155040"/>
                      <a:gd name="connsiteY4" fmla="*/ 118840 h 178847"/>
                      <a:gd name="connsiteX5" fmla="*/ 151230 w 155040"/>
                      <a:gd name="connsiteY5" fmla="*/ 112172 h 178847"/>
                      <a:gd name="connsiteX6" fmla="*/ 40740 w 155040"/>
                      <a:gd name="connsiteY6" fmla="*/ 730 h 178847"/>
                      <a:gd name="connsiteX7" fmla="*/ 129322 w 155040"/>
                      <a:gd name="connsiteY7" fmla="*/ 117888 h 178847"/>
                      <a:gd name="connsiteX8" fmla="*/ 68363 w 155040"/>
                      <a:gd name="connsiteY8" fmla="*/ 155035 h 178847"/>
                      <a:gd name="connsiteX9" fmla="*/ 58837 w 155040"/>
                      <a:gd name="connsiteY9" fmla="*/ 153130 h 178847"/>
                      <a:gd name="connsiteX10" fmla="*/ 24547 w 155040"/>
                      <a:gd name="connsiteY10" fmla="*/ 16922 h 178847"/>
                      <a:gd name="connsiteX11" fmla="*/ 38835 w 155040"/>
                      <a:gd name="connsiteY11" fmla="*/ 14065 h 178847"/>
                      <a:gd name="connsiteX12" fmla="*/ 132180 w 155040"/>
                      <a:gd name="connsiteY12" fmla="*/ 107410 h 178847"/>
                      <a:gd name="connsiteX13" fmla="*/ 129322 w 155040"/>
                      <a:gd name="connsiteY13" fmla="*/ 117888 h 1788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55040" h="178847">
                        <a:moveTo>
                          <a:pt x="40740" y="730"/>
                        </a:moveTo>
                        <a:cubicBezTo>
                          <a:pt x="31215" y="-1175"/>
                          <a:pt x="22642" y="730"/>
                          <a:pt x="15022" y="5492"/>
                        </a:cubicBezTo>
                        <a:cubicBezTo>
                          <a:pt x="-31650" y="38830"/>
                          <a:pt x="44550" y="159797"/>
                          <a:pt x="53122" y="173133"/>
                        </a:cubicBezTo>
                        <a:lnTo>
                          <a:pt x="56932" y="178847"/>
                        </a:lnTo>
                        <a:lnTo>
                          <a:pt x="155040" y="118840"/>
                        </a:lnTo>
                        <a:lnTo>
                          <a:pt x="151230" y="112172"/>
                        </a:lnTo>
                        <a:cubicBezTo>
                          <a:pt x="149325" y="108363"/>
                          <a:pt x="87413" y="10255"/>
                          <a:pt x="40740" y="730"/>
                        </a:cubicBezTo>
                        <a:close/>
                        <a:moveTo>
                          <a:pt x="129322" y="117888"/>
                        </a:moveTo>
                        <a:lnTo>
                          <a:pt x="68363" y="155035"/>
                        </a:lnTo>
                        <a:cubicBezTo>
                          <a:pt x="64553" y="156940"/>
                          <a:pt x="60742" y="155988"/>
                          <a:pt x="58837" y="153130"/>
                        </a:cubicBezTo>
                        <a:cubicBezTo>
                          <a:pt x="30262" y="105505"/>
                          <a:pt x="-218" y="35020"/>
                          <a:pt x="24547" y="16922"/>
                        </a:cubicBezTo>
                        <a:cubicBezTo>
                          <a:pt x="28357" y="14065"/>
                          <a:pt x="33120" y="13113"/>
                          <a:pt x="38835" y="14065"/>
                        </a:cubicBezTo>
                        <a:cubicBezTo>
                          <a:pt x="68363" y="19780"/>
                          <a:pt x="110272" y="75025"/>
                          <a:pt x="132180" y="107410"/>
                        </a:cubicBezTo>
                        <a:cubicBezTo>
                          <a:pt x="133132" y="111220"/>
                          <a:pt x="132180" y="115983"/>
                          <a:pt x="129322" y="117888"/>
                        </a:cubicBezTo>
                        <a:close/>
                      </a:path>
                    </a:pathLst>
                  </a:custGeom>
                  <a:solidFill>
                    <a:srgbClr val="5E280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421" name="Freeform: Shape 420">
                <a:extLst>
                  <a:ext uri="{FF2B5EF4-FFF2-40B4-BE49-F238E27FC236}">
                    <a16:creationId xmlns:a16="http://schemas.microsoft.com/office/drawing/2014/main" id="{022C0E60-A978-401D-A02F-4A8EBB7AB005}"/>
                  </a:ext>
                </a:extLst>
              </p:cNvPr>
              <p:cNvSpPr/>
              <p:nvPr/>
            </p:nvSpPr>
            <p:spPr>
              <a:xfrm>
                <a:off x="5802867" y="4567866"/>
                <a:ext cx="177698" cy="182662"/>
              </a:xfrm>
              <a:custGeom>
                <a:avLst/>
                <a:gdLst>
                  <a:gd name="connsiteX0" fmla="*/ 41522 w 177698"/>
                  <a:gd name="connsiteY0" fmla="*/ 9709 h 182662"/>
                  <a:gd name="connsiteX1" fmla="*/ 28187 w 177698"/>
                  <a:gd name="connsiteY1" fmla="*/ 149727 h 182662"/>
                  <a:gd name="connsiteX2" fmla="*/ 158680 w 177698"/>
                  <a:gd name="connsiteY2" fmla="*/ 156394 h 182662"/>
                  <a:gd name="connsiteX3" fmla="*/ 152012 w 177698"/>
                  <a:gd name="connsiteY3" fmla="*/ 33522 h 182662"/>
                  <a:gd name="connsiteX4" fmla="*/ 41522 w 177698"/>
                  <a:gd name="connsiteY4" fmla="*/ 9709 h 182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7698" h="182662">
                    <a:moveTo>
                      <a:pt x="41522" y="9709"/>
                    </a:moveTo>
                    <a:cubicBezTo>
                      <a:pt x="-10865" y="29712"/>
                      <a:pt x="-11817" y="104959"/>
                      <a:pt x="28187" y="149727"/>
                    </a:cubicBezTo>
                    <a:cubicBezTo>
                      <a:pt x="58668" y="183064"/>
                      <a:pt x="121533" y="200209"/>
                      <a:pt x="158680" y="156394"/>
                    </a:cubicBezTo>
                    <a:cubicBezTo>
                      <a:pt x="187255" y="123057"/>
                      <a:pt x="182493" y="72574"/>
                      <a:pt x="152012" y="33522"/>
                    </a:cubicBezTo>
                    <a:cubicBezTo>
                      <a:pt x="126295" y="184"/>
                      <a:pt x="90100" y="-9341"/>
                      <a:pt x="41522" y="9709"/>
                    </a:cubicBezTo>
                    <a:close/>
                  </a:path>
                </a:pathLst>
              </a:custGeom>
              <a:solidFill>
                <a:srgbClr val="FACB0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2" name="Freeform: Shape 421">
                <a:extLst>
                  <a:ext uri="{FF2B5EF4-FFF2-40B4-BE49-F238E27FC236}">
                    <a16:creationId xmlns:a16="http://schemas.microsoft.com/office/drawing/2014/main" id="{6466C2F1-3A28-445D-9751-1D73518BF081}"/>
                  </a:ext>
                </a:extLst>
              </p:cNvPr>
              <p:cNvSpPr/>
              <p:nvPr/>
            </p:nvSpPr>
            <p:spPr>
              <a:xfrm>
                <a:off x="5826206" y="4626153"/>
                <a:ext cx="130953" cy="90667"/>
              </a:xfrm>
              <a:custGeom>
                <a:avLst/>
                <a:gdLst>
                  <a:gd name="connsiteX0" fmla="*/ 103908 w 130953"/>
                  <a:gd name="connsiteY0" fmla="*/ 54292 h 90667"/>
                  <a:gd name="connsiteX1" fmla="*/ 60094 w 130953"/>
                  <a:gd name="connsiteY1" fmla="*/ 46672 h 90667"/>
                  <a:gd name="connsiteX2" fmla="*/ 26756 w 130953"/>
                  <a:gd name="connsiteY2" fmla="*/ 18097 h 90667"/>
                  <a:gd name="connsiteX3" fmla="*/ 8658 w 130953"/>
                  <a:gd name="connsiteY3" fmla="*/ 0 h 90667"/>
                  <a:gd name="connsiteX4" fmla="*/ 1991 w 130953"/>
                  <a:gd name="connsiteY4" fmla="*/ 7620 h 90667"/>
                  <a:gd name="connsiteX5" fmla="*/ 1038 w 130953"/>
                  <a:gd name="connsiteY5" fmla="*/ 28575 h 90667"/>
                  <a:gd name="connsiteX6" fmla="*/ 13421 w 130953"/>
                  <a:gd name="connsiteY6" fmla="*/ 57150 h 90667"/>
                  <a:gd name="connsiteX7" fmla="*/ 43901 w 130953"/>
                  <a:gd name="connsiteY7" fmla="*/ 82867 h 90667"/>
                  <a:gd name="connsiteX8" fmla="*/ 82954 w 130953"/>
                  <a:gd name="connsiteY8" fmla="*/ 90488 h 90667"/>
                  <a:gd name="connsiteX9" fmla="*/ 113433 w 130953"/>
                  <a:gd name="connsiteY9" fmla="*/ 81915 h 90667"/>
                  <a:gd name="connsiteX10" fmla="*/ 128673 w 130953"/>
                  <a:gd name="connsiteY10" fmla="*/ 67627 h 90667"/>
                  <a:gd name="connsiteX11" fmla="*/ 129626 w 130953"/>
                  <a:gd name="connsiteY11" fmla="*/ 57150 h 90667"/>
                  <a:gd name="connsiteX12" fmla="*/ 103908 w 130953"/>
                  <a:gd name="connsiteY12" fmla="*/ 54292 h 90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0953" h="90667">
                    <a:moveTo>
                      <a:pt x="103908" y="54292"/>
                    </a:moveTo>
                    <a:cubicBezTo>
                      <a:pt x="91526" y="55245"/>
                      <a:pt x="75333" y="53340"/>
                      <a:pt x="60094" y="46672"/>
                    </a:cubicBezTo>
                    <a:cubicBezTo>
                      <a:pt x="45806" y="40005"/>
                      <a:pt x="34376" y="27622"/>
                      <a:pt x="26756" y="18097"/>
                    </a:cubicBezTo>
                    <a:cubicBezTo>
                      <a:pt x="19136" y="8572"/>
                      <a:pt x="14373" y="0"/>
                      <a:pt x="8658" y="0"/>
                    </a:cubicBezTo>
                    <a:cubicBezTo>
                      <a:pt x="5801" y="0"/>
                      <a:pt x="2944" y="2858"/>
                      <a:pt x="1991" y="7620"/>
                    </a:cubicBezTo>
                    <a:cubicBezTo>
                      <a:pt x="86" y="12383"/>
                      <a:pt x="-867" y="20002"/>
                      <a:pt x="1038" y="28575"/>
                    </a:cubicBezTo>
                    <a:cubicBezTo>
                      <a:pt x="1991" y="37147"/>
                      <a:pt x="6754" y="47625"/>
                      <a:pt x="13421" y="57150"/>
                    </a:cubicBezTo>
                    <a:cubicBezTo>
                      <a:pt x="20088" y="66675"/>
                      <a:pt x="30566" y="76200"/>
                      <a:pt x="43901" y="82867"/>
                    </a:cubicBezTo>
                    <a:cubicBezTo>
                      <a:pt x="57236" y="88583"/>
                      <a:pt x="70571" y="91440"/>
                      <a:pt x="82954" y="90488"/>
                    </a:cubicBezTo>
                    <a:cubicBezTo>
                      <a:pt x="95336" y="89535"/>
                      <a:pt x="105813" y="85725"/>
                      <a:pt x="113433" y="81915"/>
                    </a:cubicBezTo>
                    <a:cubicBezTo>
                      <a:pt x="121054" y="77152"/>
                      <a:pt x="126769" y="72390"/>
                      <a:pt x="128673" y="67627"/>
                    </a:cubicBezTo>
                    <a:cubicBezTo>
                      <a:pt x="131531" y="62865"/>
                      <a:pt x="131531" y="60008"/>
                      <a:pt x="129626" y="57150"/>
                    </a:cubicBezTo>
                    <a:cubicBezTo>
                      <a:pt x="125816" y="52388"/>
                      <a:pt x="116291" y="54292"/>
                      <a:pt x="103908" y="54292"/>
                    </a:cubicBezTo>
                    <a:close/>
                  </a:path>
                </a:pathLst>
              </a:custGeom>
              <a:solidFill>
                <a:srgbClr val="FFED9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85" name="Graphic 707">
              <a:extLst>
                <a:ext uri="{FF2B5EF4-FFF2-40B4-BE49-F238E27FC236}">
                  <a16:creationId xmlns:a16="http://schemas.microsoft.com/office/drawing/2014/main" id="{F014C5FB-D7AF-4FD6-8873-70ED7A69CCF3}"/>
                </a:ext>
              </a:extLst>
            </p:cNvPr>
            <p:cNvGrpSpPr/>
            <p:nvPr/>
          </p:nvGrpSpPr>
          <p:grpSpPr>
            <a:xfrm>
              <a:off x="3627724" y="2946919"/>
              <a:ext cx="444292" cy="227758"/>
              <a:chOff x="3627724" y="2946919"/>
              <a:chExt cx="444292" cy="227758"/>
            </a:xfrm>
          </p:grpSpPr>
          <p:grpSp>
            <p:nvGrpSpPr>
              <p:cNvPr id="411" name="Graphic 707">
                <a:extLst>
                  <a:ext uri="{FF2B5EF4-FFF2-40B4-BE49-F238E27FC236}">
                    <a16:creationId xmlns:a16="http://schemas.microsoft.com/office/drawing/2014/main" id="{A0E831E5-7D1D-4D82-9F69-207B35959957}"/>
                  </a:ext>
                </a:extLst>
              </p:cNvPr>
              <p:cNvGrpSpPr/>
              <p:nvPr/>
            </p:nvGrpSpPr>
            <p:grpSpPr>
              <a:xfrm>
                <a:off x="3627724" y="2946919"/>
                <a:ext cx="444292" cy="227758"/>
                <a:chOff x="3627724" y="2946919"/>
                <a:chExt cx="444292" cy="227758"/>
              </a:xfrm>
            </p:grpSpPr>
            <p:grpSp>
              <p:nvGrpSpPr>
                <p:cNvPr id="414" name="Graphic 707">
                  <a:extLst>
                    <a:ext uri="{FF2B5EF4-FFF2-40B4-BE49-F238E27FC236}">
                      <a16:creationId xmlns:a16="http://schemas.microsoft.com/office/drawing/2014/main" id="{209749D0-5477-4CC7-A16C-A0BC4DD47E33}"/>
                    </a:ext>
                  </a:extLst>
                </p:cNvPr>
                <p:cNvGrpSpPr/>
                <p:nvPr/>
              </p:nvGrpSpPr>
              <p:grpSpPr>
                <a:xfrm>
                  <a:off x="3627724" y="2946919"/>
                  <a:ext cx="295473" cy="227758"/>
                  <a:chOff x="3627724" y="2946919"/>
                  <a:chExt cx="295473" cy="227758"/>
                </a:xfrm>
              </p:grpSpPr>
              <p:sp>
                <p:nvSpPr>
                  <p:cNvPr id="418" name="Freeform: Shape 417">
                    <a:extLst>
                      <a:ext uri="{FF2B5EF4-FFF2-40B4-BE49-F238E27FC236}">
                        <a16:creationId xmlns:a16="http://schemas.microsoft.com/office/drawing/2014/main" id="{687918EF-ABAA-41DE-A37C-68F49696A094}"/>
                      </a:ext>
                    </a:extLst>
                  </p:cNvPr>
                  <p:cNvSpPr/>
                  <p:nvPr/>
                </p:nvSpPr>
                <p:spPr>
                  <a:xfrm>
                    <a:off x="3641342" y="2961182"/>
                    <a:ext cx="275935" cy="198979"/>
                  </a:xfrm>
                  <a:custGeom>
                    <a:avLst/>
                    <a:gdLst>
                      <a:gd name="connsiteX0" fmla="*/ 271378 w 275935"/>
                      <a:gd name="connsiteY0" fmla="*/ 99061 h 198979"/>
                      <a:gd name="connsiteX1" fmla="*/ 207560 w 275935"/>
                      <a:gd name="connsiteY1" fmla="*/ 66676 h 198979"/>
                      <a:gd name="connsiteX2" fmla="*/ 84688 w 275935"/>
                      <a:gd name="connsiteY2" fmla="*/ 954 h 198979"/>
                      <a:gd name="connsiteX3" fmla="*/ 868 w 275935"/>
                      <a:gd name="connsiteY3" fmla="*/ 120016 h 198979"/>
                      <a:gd name="connsiteX4" fmla="*/ 177080 w 275935"/>
                      <a:gd name="connsiteY4" fmla="*/ 180024 h 198979"/>
                      <a:gd name="connsiteX5" fmla="*/ 257090 w 275935"/>
                      <a:gd name="connsiteY5" fmla="*/ 160974 h 198979"/>
                      <a:gd name="connsiteX6" fmla="*/ 264710 w 275935"/>
                      <a:gd name="connsiteY6" fmla="*/ 155259 h 198979"/>
                      <a:gd name="connsiteX7" fmla="*/ 275188 w 275935"/>
                      <a:gd name="connsiteY7" fmla="*/ 107634 h 198979"/>
                      <a:gd name="connsiteX8" fmla="*/ 271378 w 275935"/>
                      <a:gd name="connsiteY8" fmla="*/ 99061 h 198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75935" h="198979">
                        <a:moveTo>
                          <a:pt x="271378" y="99061"/>
                        </a:moveTo>
                        <a:cubicBezTo>
                          <a:pt x="246613" y="90489"/>
                          <a:pt x="218990" y="78106"/>
                          <a:pt x="207560" y="66676"/>
                        </a:cubicBezTo>
                        <a:cubicBezTo>
                          <a:pt x="185653" y="43816"/>
                          <a:pt x="153268" y="-7619"/>
                          <a:pt x="84688" y="954"/>
                        </a:cubicBezTo>
                        <a:cubicBezTo>
                          <a:pt x="17060" y="9526"/>
                          <a:pt x="-4847" y="67629"/>
                          <a:pt x="868" y="120016"/>
                        </a:cubicBezTo>
                        <a:cubicBezTo>
                          <a:pt x="10393" y="197169"/>
                          <a:pt x="114215" y="219076"/>
                          <a:pt x="177080" y="180024"/>
                        </a:cubicBezTo>
                        <a:cubicBezTo>
                          <a:pt x="203750" y="163831"/>
                          <a:pt x="232325" y="160021"/>
                          <a:pt x="257090" y="160974"/>
                        </a:cubicBezTo>
                        <a:cubicBezTo>
                          <a:pt x="260900" y="160974"/>
                          <a:pt x="263758" y="159069"/>
                          <a:pt x="264710" y="155259"/>
                        </a:cubicBezTo>
                        <a:cubicBezTo>
                          <a:pt x="267568" y="139066"/>
                          <a:pt x="270425" y="122874"/>
                          <a:pt x="275188" y="107634"/>
                        </a:cubicBezTo>
                        <a:cubicBezTo>
                          <a:pt x="277093" y="103824"/>
                          <a:pt x="275188" y="100014"/>
                          <a:pt x="271378" y="99061"/>
                        </a:cubicBezTo>
                        <a:close/>
                      </a:path>
                    </a:pathLst>
                  </a:custGeom>
                  <a:solidFill>
                    <a:srgbClr val="F7AC0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19" name="Freeform: Shape 418">
                    <a:extLst>
                      <a:ext uri="{FF2B5EF4-FFF2-40B4-BE49-F238E27FC236}">
                        <a16:creationId xmlns:a16="http://schemas.microsoft.com/office/drawing/2014/main" id="{A0C40FDB-4198-4F65-824A-63F77C00A88A}"/>
                      </a:ext>
                    </a:extLst>
                  </p:cNvPr>
                  <p:cNvSpPr/>
                  <p:nvPr/>
                </p:nvSpPr>
                <p:spPr>
                  <a:xfrm>
                    <a:off x="3627724" y="2946919"/>
                    <a:ext cx="295473" cy="227758"/>
                  </a:xfrm>
                  <a:custGeom>
                    <a:avLst/>
                    <a:gdLst>
                      <a:gd name="connsiteX0" fmla="*/ 289758 w 295473"/>
                      <a:gd name="connsiteY0" fmla="*/ 99036 h 227758"/>
                      <a:gd name="connsiteX1" fmla="*/ 232608 w 295473"/>
                      <a:gd name="connsiteY1" fmla="*/ 71414 h 227758"/>
                      <a:gd name="connsiteX2" fmla="*/ 230703 w 295473"/>
                      <a:gd name="connsiteY2" fmla="*/ 69509 h 227758"/>
                      <a:gd name="connsiteX3" fmla="*/ 224036 w 295473"/>
                      <a:gd name="connsiteY3" fmla="*/ 61889 h 227758"/>
                      <a:gd name="connsiteX4" fmla="*/ 215463 w 295473"/>
                      <a:gd name="connsiteY4" fmla="*/ 52364 h 227758"/>
                      <a:gd name="connsiteX5" fmla="*/ 97353 w 295473"/>
                      <a:gd name="connsiteY5" fmla="*/ 929 h 227758"/>
                      <a:gd name="connsiteX6" fmla="*/ 17343 w 295473"/>
                      <a:gd name="connsiteY6" fmla="*/ 51411 h 227758"/>
                      <a:gd name="connsiteX7" fmla="*/ 1151 w 295473"/>
                      <a:gd name="connsiteY7" fmla="*/ 136184 h 227758"/>
                      <a:gd name="connsiteX8" fmla="*/ 24963 w 295473"/>
                      <a:gd name="connsiteY8" fmla="*/ 188571 h 227758"/>
                      <a:gd name="connsiteX9" fmla="*/ 200223 w 295473"/>
                      <a:gd name="connsiteY9" fmla="*/ 206669 h 227758"/>
                      <a:gd name="connsiteX10" fmla="*/ 269756 w 295473"/>
                      <a:gd name="connsiteY10" fmla="*/ 190476 h 227758"/>
                      <a:gd name="connsiteX11" fmla="*/ 277376 w 295473"/>
                      <a:gd name="connsiteY11" fmla="*/ 184761 h 227758"/>
                      <a:gd name="connsiteX12" fmla="*/ 277376 w 295473"/>
                      <a:gd name="connsiteY12" fmla="*/ 184761 h 227758"/>
                      <a:gd name="connsiteX13" fmla="*/ 270708 w 295473"/>
                      <a:gd name="connsiteY13" fmla="*/ 176189 h 227758"/>
                      <a:gd name="connsiteX14" fmla="*/ 192603 w 295473"/>
                      <a:gd name="connsiteY14" fmla="*/ 195239 h 227758"/>
                      <a:gd name="connsiteX15" fmla="*/ 36393 w 295473"/>
                      <a:gd name="connsiteY15" fmla="*/ 179999 h 227758"/>
                      <a:gd name="connsiteX16" fmla="*/ 16391 w 295473"/>
                      <a:gd name="connsiteY16" fmla="*/ 135231 h 227758"/>
                      <a:gd name="connsiteX17" fmla="*/ 100211 w 295473"/>
                      <a:gd name="connsiteY17" fmla="*/ 16169 h 227758"/>
                      <a:gd name="connsiteX18" fmla="*/ 205938 w 295473"/>
                      <a:gd name="connsiteY18" fmla="*/ 62841 h 227758"/>
                      <a:gd name="connsiteX19" fmla="*/ 221178 w 295473"/>
                      <a:gd name="connsiteY19" fmla="*/ 79986 h 227758"/>
                      <a:gd name="connsiteX20" fmla="*/ 223083 w 295473"/>
                      <a:gd name="connsiteY20" fmla="*/ 81891 h 227758"/>
                      <a:gd name="connsiteX21" fmla="*/ 285948 w 295473"/>
                      <a:gd name="connsiteY21" fmla="*/ 113324 h 227758"/>
                      <a:gd name="connsiteX22" fmla="*/ 295473 w 295473"/>
                      <a:gd name="connsiteY22" fmla="*/ 108561 h 227758"/>
                      <a:gd name="connsiteX23" fmla="*/ 295473 w 295473"/>
                      <a:gd name="connsiteY23" fmla="*/ 108561 h 227758"/>
                      <a:gd name="connsiteX24" fmla="*/ 289758 w 295473"/>
                      <a:gd name="connsiteY24" fmla="*/ 99036 h 227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295473" h="227758">
                        <a:moveTo>
                          <a:pt x="289758" y="99036"/>
                        </a:moveTo>
                        <a:cubicBezTo>
                          <a:pt x="264993" y="90464"/>
                          <a:pt x="241181" y="79986"/>
                          <a:pt x="232608" y="71414"/>
                        </a:cubicBezTo>
                        <a:cubicBezTo>
                          <a:pt x="231656" y="70461"/>
                          <a:pt x="231656" y="70461"/>
                          <a:pt x="230703" y="69509"/>
                        </a:cubicBezTo>
                        <a:cubicBezTo>
                          <a:pt x="228798" y="67604"/>
                          <a:pt x="226893" y="64746"/>
                          <a:pt x="224036" y="61889"/>
                        </a:cubicBezTo>
                        <a:cubicBezTo>
                          <a:pt x="221178" y="59031"/>
                          <a:pt x="218321" y="55221"/>
                          <a:pt x="215463" y="52364"/>
                        </a:cubicBezTo>
                        <a:cubicBezTo>
                          <a:pt x="190698" y="24741"/>
                          <a:pt x="155456" y="-5739"/>
                          <a:pt x="97353" y="929"/>
                        </a:cubicBezTo>
                        <a:cubicBezTo>
                          <a:pt x="62111" y="5691"/>
                          <a:pt x="34488" y="22836"/>
                          <a:pt x="17343" y="51411"/>
                        </a:cubicBezTo>
                        <a:cubicBezTo>
                          <a:pt x="3056" y="75224"/>
                          <a:pt x="-2659" y="105704"/>
                          <a:pt x="1151" y="136184"/>
                        </a:cubicBezTo>
                        <a:cubicBezTo>
                          <a:pt x="4008" y="156186"/>
                          <a:pt x="11628" y="174284"/>
                          <a:pt x="24963" y="188571"/>
                        </a:cubicBezTo>
                        <a:cubicBezTo>
                          <a:pt x="64016" y="232386"/>
                          <a:pt x="144978" y="240959"/>
                          <a:pt x="200223" y="206669"/>
                        </a:cubicBezTo>
                        <a:cubicBezTo>
                          <a:pt x="223083" y="192381"/>
                          <a:pt x="248801" y="189524"/>
                          <a:pt x="269756" y="190476"/>
                        </a:cubicBezTo>
                        <a:cubicBezTo>
                          <a:pt x="273566" y="190476"/>
                          <a:pt x="276423" y="187619"/>
                          <a:pt x="277376" y="184761"/>
                        </a:cubicBezTo>
                        <a:cubicBezTo>
                          <a:pt x="277376" y="184761"/>
                          <a:pt x="277376" y="184761"/>
                          <a:pt x="277376" y="184761"/>
                        </a:cubicBezTo>
                        <a:cubicBezTo>
                          <a:pt x="278328" y="180951"/>
                          <a:pt x="274518" y="177141"/>
                          <a:pt x="270708" y="176189"/>
                        </a:cubicBezTo>
                        <a:cubicBezTo>
                          <a:pt x="246896" y="175236"/>
                          <a:pt x="218321" y="179046"/>
                          <a:pt x="192603" y="195239"/>
                        </a:cubicBezTo>
                        <a:cubicBezTo>
                          <a:pt x="144026" y="225719"/>
                          <a:pt x="71636" y="219051"/>
                          <a:pt x="36393" y="179999"/>
                        </a:cubicBezTo>
                        <a:cubicBezTo>
                          <a:pt x="25916" y="168569"/>
                          <a:pt x="18296" y="153329"/>
                          <a:pt x="16391" y="135231"/>
                        </a:cubicBezTo>
                        <a:cubicBezTo>
                          <a:pt x="9723" y="82844"/>
                          <a:pt x="32583" y="24741"/>
                          <a:pt x="100211" y="16169"/>
                        </a:cubicBezTo>
                        <a:cubicBezTo>
                          <a:pt x="152598" y="9501"/>
                          <a:pt x="184031" y="38076"/>
                          <a:pt x="205938" y="62841"/>
                        </a:cubicBezTo>
                        <a:cubicBezTo>
                          <a:pt x="211653" y="69509"/>
                          <a:pt x="216416" y="75224"/>
                          <a:pt x="221178" y="79986"/>
                        </a:cubicBezTo>
                        <a:cubicBezTo>
                          <a:pt x="222131" y="80939"/>
                          <a:pt x="223083" y="81891"/>
                          <a:pt x="223083" y="81891"/>
                        </a:cubicBezTo>
                        <a:cubicBezTo>
                          <a:pt x="233561" y="93321"/>
                          <a:pt x="261183" y="104751"/>
                          <a:pt x="285948" y="113324"/>
                        </a:cubicBezTo>
                        <a:cubicBezTo>
                          <a:pt x="289758" y="114276"/>
                          <a:pt x="293568" y="112371"/>
                          <a:pt x="295473" y="108561"/>
                        </a:cubicBezTo>
                        <a:cubicBezTo>
                          <a:pt x="295473" y="108561"/>
                          <a:pt x="295473" y="108561"/>
                          <a:pt x="295473" y="108561"/>
                        </a:cubicBezTo>
                        <a:cubicBezTo>
                          <a:pt x="295473" y="104751"/>
                          <a:pt x="293568" y="100941"/>
                          <a:pt x="289758" y="99036"/>
                        </a:cubicBezTo>
                        <a:close/>
                      </a:path>
                    </a:pathLst>
                  </a:custGeom>
                  <a:solidFill>
                    <a:srgbClr val="D8930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15" name="Graphic 707">
                  <a:extLst>
                    <a:ext uri="{FF2B5EF4-FFF2-40B4-BE49-F238E27FC236}">
                      <a16:creationId xmlns:a16="http://schemas.microsoft.com/office/drawing/2014/main" id="{44F95FD8-56B0-442E-BD0F-989B72F66A16}"/>
                    </a:ext>
                  </a:extLst>
                </p:cNvPr>
                <p:cNvGrpSpPr/>
                <p:nvPr/>
              </p:nvGrpSpPr>
              <p:grpSpPr>
                <a:xfrm>
                  <a:off x="3893670" y="3034526"/>
                  <a:ext cx="178346" cy="121038"/>
                  <a:chOff x="3893670" y="3034526"/>
                  <a:chExt cx="178346" cy="121038"/>
                </a:xfrm>
              </p:grpSpPr>
              <p:sp>
                <p:nvSpPr>
                  <p:cNvPr id="416" name="Freeform: Shape 415">
                    <a:extLst>
                      <a:ext uri="{FF2B5EF4-FFF2-40B4-BE49-F238E27FC236}">
                        <a16:creationId xmlns:a16="http://schemas.microsoft.com/office/drawing/2014/main" id="{7ECDE1C5-060A-4F94-B2D9-601EA88CF219}"/>
                      </a:ext>
                    </a:extLst>
                  </p:cNvPr>
                  <p:cNvSpPr/>
                  <p:nvPr/>
                </p:nvSpPr>
                <p:spPr>
                  <a:xfrm>
                    <a:off x="3903010" y="3042913"/>
                    <a:ext cx="161367" cy="105616"/>
                  </a:xfrm>
                  <a:custGeom>
                    <a:avLst/>
                    <a:gdLst>
                      <a:gd name="connsiteX0" fmla="*/ 23997 w 161367"/>
                      <a:gd name="connsiteY0" fmla="*/ 185 h 105616"/>
                      <a:gd name="connsiteX1" fmla="*/ 15425 w 161367"/>
                      <a:gd name="connsiteY1" fmla="*/ 5900 h 105616"/>
                      <a:gd name="connsiteX2" fmla="*/ 185 w 161367"/>
                      <a:gd name="connsiteY2" fmla="*/ 90672 h 105616"/>
                      <a:gd name="connsiteX3" fmla="*/ 5900 w 161367"/>
                      <a:gd name="connsiteY3" fmla="*/ 99245 h 105616"/>
                      <a:gd name="connsiteX4" fmla="*/ 161157 w 161367"/>
                      <a:gd name="connsiteY4" fmla="*/ 74480 h 105616"/>
                      <a:gd name="connsiteX5" fmla="*/ 23997 w 161367"/>
                      <a:gd name="connsiteY5" fmla="*/ 185 h 1056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1367" h="105616">
                        <a:moveTo>
                          <a:pt x="23997" y="185"/>
                        </a:moveTo>
                        <a:cubicBezTo>
                          <a:pt x="20187" y="-768"/>
                          <a:pt x="16377" y="2090"/>
                          <a:pt x="15425" y="5900"/>
                        </a:cubicBezTo>
                        <a:lnTo>
                          <a:pt x="185" y="90672"/>
                        </a:lnTo>
                        <a:cubicBezTo>
                          <a:pt x="-768" y="94482"/>
                          <a:pt x="2090" y="98292"/>
                          <a:pt x="5900" y="99245"/>
                        </a:cubicBezTo>
                        <a:cubicBezTo>
                          <a:pt x="36380" y="104007"/>
                          <a:pt x="156395" y="119247"/>
                          <a:pt x="161157" y="74480"/>
                        </a:cubicBezTo>
                        <a:cubicBezTo>
                          <a:pt x="166872" y="29712"/>
                          <a:pt x="54477" y="5900"/>
                          <a:pt x="23997" y="185"/>
                        </a:cubicBezTo>
                        <a:close/>
                      </a:path>
                    </a:pathLst>
                  </a:custGeom>
                  <a:solidFill>
                    <a:srgbClr val="72371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17" name="Freeform: Shape 416">
                    <a:extLst>
                      <a:ext uri="{FF2B5EF4-FFF2-40B4-BE49-F238E27FC236}">
                        <a16:creationId xmlns:a16="http://schemas.microsoft.com/office/drawing/2014/main" id="{8F09943A-0486-49F4-8DEB-259A6EF95EE9}"/>
                      </a:ext>
                    </a:extLst>
                  </p:cNvPr>
                  <p:cNvSpPr/>
                  <p:nvPr/>
                </p:nvSpPr>
                <p:spPr>
                  <a:xfrm>
                    <a:off x="3893670" y="3034526"/>
                    <a:ext cx="178346" cy="121038"/>
                  </a:xfrm>
                  <a:custGeom>
                    <a:avLst/>
                    <a:gdLst>
                      <a:gd name="connsiteX0" fmla="*/ 27623 w 178346"/>
                      <a:gd name="connsiteY0" fmla="*/ 952 h 121038"/>
                      <a:gd name="connsiteX1" fmla="*/ 20955 w 178346"/>
                      <a:gd name="connsiteY1" fmla="*/ 0 h 121038"/>
                      <a:gd name="connsiteX2" fmla="*/ 0 w 178346"/>
                      <a:gd name="connsiteY2" fmla="*/ 112395 h 121038"/>
                      <a:gd name="connsiteX3" fmla="*/ 7620 w 178346"/>
                      <a:gd name="connsiteY3" fmla="*/ 113347 h 121038"/>
                      <a:gd name="connsiteX4" fmla="*/ 164783 w 178346"/>
                      <a:gd name="connsiteY4" fmla="*/ 105727 h 121038"/>
                      <a:gd name="connsiteX5" fmla="*/ 178117 w 178346"/>
                      <a:gd name="connsiteY5" fmla="*/ 83820 h 121038"/>
                      <a:gd name="connsiteX6" fmla="*/ 27623 w 178346"/>
                      <a:gd name="connsiteY6" fmla="*/ 952 h 121038"/>
                      <a:gd name="connsiteX7" fmla="*/ 163830 w 178346"/>
                      <a:gd name="connsiteY7" fmla="*/ 81915 h 121038"/>
                      <a:gd name="connsiteX8" fmla="*/ 156210 w 178346"/>
                      <a:gd name="connsiteY8" fmla="*/ 94297 h 121038"/>
                      <a:gd name="connsiteX9" fmla="*/ 24765 w 178346"/>
                      <a:gd name="connsiteY9" fmla="*/ 100965 h 121038"/>
                      <a:gd name="connsiteX10" fmla="*/ 19050 w 178346"/>
                      <a:gd name="connsiteY10" fmla="*/ 92393 h 121038"/>
                      <a:gd name="connsiteX11" fmla="*/ 31433 w 178346"/>
                      <a:gd name="connsiteY11" fmla="*/ 22860 h 121038"/>
                      <a:gd name="connsiteX12" fmla="*/ 40005 w 178346"/>
                      <a:gd name="connsiteY12" fmla="*/ 17145 h 121038"/>
                      <a:gd name="connsiteX13" fmla="*/ 163830 w 178346"/>
                      <a:gd name="connsiteY13" fmla="*/ 81915 h 1210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78346" h="121038">
                        <a:moveTo>
                          <a:pt x="27623" y="952"/>
                        </a:moveTo>
                        <a:lnTo>
                          <a:pt x="20955" y="0"/>
                        </a:lnTo>
                        <a:lnTo>
                          <a:pt x="0" y="112395"/>
                        </a:lnTo>
                        <a:lnTo>
                          <a:pt x="7620" y="113347"/>
                        </a:lnTo>
                        <a:cubicBezTo>
                          <a:pt x="12383" y="114300"/>
                          <a:pt x="126683" y="134302"/>
                          <a:pt x="164783" y="105727"/>
                        </a:cubicBezTo>
                        <a:cubicBezTo>
                          <a:pt x="172402" y="100013"/>
                          <a:pt x="177165" y="92393"/>
                          <a:pt x="178117" y="83820"/>
                        </a:cubicBezTo>
                        <a:cubicBezTo>
                          <a:pt x="184785" y="27622"/>
                          <a:pt x="43815" y="2857"/>
                          <a:pt x="27623" y="952"/>
                        </a:cubicBezTo>
                        <a:close/>
                        <a:moveTo>
                          <a:pt x="163830" y="81915"/>
                        </a:moveTo>
                        <a:cubicBezTo>
                          <a:pt x="162877" y="86677"/>
                          <a:pt x="160973" y="90488"/>
                          <a:pt x="156210" y="94297"/>
                        </a:cubicBezTo>
                        <a:cubicBezTo>
                          <a:pt x="132398" y="112395"/>
                          <a:pt x="62865" y="106680"/>
                          <a:pt x="24765" y="100965"/>
                        </a:cubicBezTo>
                        <a:cubicBezTo>
                          <a:pt x="20955" y="100013"/>
                          <a:pt x="18098" y="96202"/>
                          <a:pt x="19050" y="92393"/>
                        </a:cubicBezTo>
                        <a:lnTo>
                          <a:pt x="31433" y="22860"/>
                        </a:lnTo>
                        <a:cubicBezTo>
                          <a:pt x="32385" y="19050"/>
                          <a:pt x="36195" y="16192"/>
                          <a:pt x="40005" y="17145"/>
                        </a:cubicBezTo>
                        <a:cubicBezTo>
                          <a:pt x="94298" y="27622"/>
                          <a:pt x="166688" y="52388"/>
                          <a:pt x="163830" y="81915"/>
                        </a:cubicBezTo>
                        <a:close/>
                      </a:path>
                    </a:pathLst>
                  </a:custGeom>
                  <a:solidFill>
                    <a:srgbClr val="5E280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412" name="Freeform: Shape 411">
                <a:extLst>
                  <a:ext uri="{FF2B5EF4-FFF2-40B4-BE49-F238E27FC236}">
                    <a16:creationId xmlns:a16="http://schemas.microsoft.com/office/drawing/2014/main" id="{82A0C70D-3E76-486A-90B0-5EA346E898EC}"/>
                  </a:ext>
                </a:extLst>
              </p:cNvPr>
              <p:cNvSpPr/>
              <p:nvPr/>
            </p:nvSpPr>
            <p:spPr>
              <a:xfrm>
                <a:off x="3651167" y="2975471"/>
                <a:ext cx="191431" cy="169811"/>
              </a:xfrm>
              <a:custGeom>
                <a:avLst/>
                <a:gdLst>
                  <a:gd name="connsiteX0" fmla="*/ 92960 w 191431"/>
                  <a:gd name="connsiteY0" fmla="*/ 0 h 169811"/>
                  <a:gd name="connsiteX1" fmla="*/ 568 w 191431"/>
                  <a:gd name="connsiteY1" fmla="*/ 92393 h 169811"/>
                  <a:gd name="connsiteX2" fmla="*/ 95818 w 191431"/>
                  <a:gd name="connsiteY2" fmla="*/ 169545 h 169811"/>
                  <a:gd name="connsiteX3" fmla="*/ 187258 w 191431"/>
                  <a:gd name="connsiteY3" fmla="*/ 102870 h 169811"/>
                  <a:gd name="connsiteX4" fmla="*/ 92960 w 191431"/>
                  <a:gd name="connsiteY4" fmla="*/ 0 h 169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431" h="169811">
                    <a:moveTo>
                      <a:pt x="92960" y="0"/>
                    </a:moveTo>
                    <a:cubicBezTo>
                      <a:pt x="47240" y="0"/>
                      <a:pt x="-6100" y="36195"/>
                      <a:pt x="568" y="92393"/>
                    </a:cubicBezTo>
                    <a:cubicBezTo>
                      <a:pt x="6283" y="135255"/>
                      <a:pt x="47240" y="165735"/>
                      <a:pt x="95818" y="169545"/>
                    </a:cubicBezTo>
                    <a:cubicBezTo>
                      <a:pt x="137728" y="172402"/>
                      <a:pt x="169160" y="152400"/>
                      <a:pt x="187258" y="102870"/>
                    </a:cubicBezTo>
                    <a:cubicBezTo>
                      <a:pt x="207260" y="51435"/>
                      <a:pt x="152015" y="0"/>
                      <a:pt x="92960" y="0"/>
                    </a:cubicBezTo>
                    <a:close/>
                  </a:path>
                </a:pathLst>
              </a:custGeom>
              <a:solidFill>
                <a:srgbClr val="FACB0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3" name="Freeform: Shape 412">
                <a:extLst>
                  <a:ext uri="{FF2B5EF4-FFF2-40B4-BE49-F238E27FC236}">
                    <a16:creationId xmlns:a16="http://schemas.microsoft.com/office/drawing/2014/main" id="{7D7168DB-FCE1-4ECA-A9FF-79DC4386C378}"/>
                  </a:ext>
                </a:extLst>
              </p:cNvPr>
              <p:cNvSpPr/>
              <p:nvPr/>
            </p:nvSpPr>
            <p:spPr>
              <a:xfrm>
                <a:off x="3677928" y="3004284"/>
                <a:ext cx="132296" cy="87391"/>
              </a:xfrm>
              <a:custGeom>
                <a:avLst/>
                <a:gdLst>
                  <a:gd name="connsiteX0" fmla="*/ 114776 w 132296"/>
                  <a:gd name="connsiteY0" fmla="*/ 11192 h 87391"/>
                  <a:gd name="connsiteX1" fmla="*/ 85249 w 132296"/>
                  <a:gd name="connsiteY1" fmla="*/ 714 h 87391"/>
                  <a:gd name="connsiteX2" fmla="*/ 46196 w 132296"/>
                  <a:gd name="connsiteY2" fmla="*/ 6429 h 87391"/>
                  <a:gd name="connsiteX3" fmla="*/ 14764 w 132296"/>
                  <a:gd name="connsiteY3" fmla="*/ 30242 h 87391"/>
                  <a:gd name="connsiteX4" fmla="*/ 1429 w 132296"/>
                  <a:gd name="connsiteY4" fmla="*/ 58817 h 87391"/>
                  <a:gd name="connsiteX5" fmla="*/ 1429 w 132296"/>
                  <a:gd name="connsiteY5" fmla="*/ 79772 h 87391"/>
                  <a:gd name="connsiteX6" fmla="*/ 8096 w 132296"/>
                  <a:gd name="connsiteY6" fmla="*/ 87392 h 87391"/>
                  <a:gd name="connsiteX7" fmla="*/ 27146 w 132296"/>
                  <a:gd name="connsiteY7" fmla="*/ 70247 h 87391"/>
                  <a:gd name="connsiteX8" fmla="*/ 61436 w 132296"/>
                  <a:gd name="connsiteY8" fmla="*/ 42624 h 87391"/>
                  <a:gd name="connsiteX9" fmla="*/ 105251 w 132296"/>
                  <a:gd name="connsiteY9" fmla="*/ 36909 h 87391"/>
                  <a:gd name="connsiteX10" fmla="*/ 130969 w 132296"/>
                  <a:gd name="connsiteY10" fmla="*/ 35957 h 87391"/>
                  <a:gd name="connsiteX11" fmla="*/ 130016 w 132296"/>
                  <a:gd name="connsiteY11" fmla="*/ 25479 h 87391"/>
                  <a:gd name="connsiteX12" fmla="*/ 114776 w 132296"/>
                  <a:gd name="connsiteY12" fmla="*/ 11192 h 87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2296" h="87391">
                    <a:moveTo>
                      <a:pt x="114776" y="11192"/>
                    </a:moveTo>
                    <a:cubicBezTo>
                      <a:pt x="107156" y="6429"/>
                      <a:pt x="96679" y="2619"/>
                      <a:pt x="85249" y="714"/>
                    </a:cubicBezTo>
                    <a:cubicBezTo>
                      <a:pt x="72866" y="-1191"/>
                      <a:pt x="59531" y="714"/>
                      <a:pt x="46196" y="6429"/>
                    </a:cubicBezTo>
                    <a:cubicBezTo>
                      <a:pt x="32861" y="12144"/>
                      <a:pt x="22384" y="20717"/>
                      <a:pt x="14764" y="30242"/>
                    </a:cubicBezTo>
                    <a:cubicBezTo>
                      <a:pt x="7144" y="39767"/>
                      <a:pt x="3334" y="50244"/>
                      <a:pt x="1429" y="58817"/>
                    </a:cubicBezTo>
                    <a:cubicBezTo>
                      <a:pt x="-476" y="67389"/>
                      <a:pt x="-476" y="75009"/>
                      <a:pt x="1429" y="79772"/>
                    </a:cubicBezTo>
                    <a:cubicBezTo>
                      <a:pt x="3334" y="84534"/>
                      <a:pt x="5239" y="87392"/>
                      <a:pt x="8096" y="87392"/>
                    </a:cubicBezTo>
                    <a:cubicBezTo>
                      <a:pt x="13811" y="87392"/>
                      <a:pt x="18574" y="79772"/>
                      <a:pt x="27146" y="70247"/>
                    </a:cubicBezTo>
                    <a:cubicBezTo>
                      <a:pt x="34766" y="60722"/>
                      <a:pt x="47149" y="49292"/>
                      <a:pt x="61436" y="42624"/>
                    </a:cubicBezTo>
                    <a:cubicBezTo>
                      <a:pt x="76676" y="35957"/>
                      <a:pt x="92869" y="35957"/>
                      <a:pt x="105251" y="36909"/>
                    </a:cubicBezTo>
                    <a:cubicBezTo>
                      <a:pt x="117634" y="37862"/>
                      <a:pt x="127159" y="39767"/>
                      <a:pt x="130969" y="35957"/>
                    </a:cubicBezTo>
                    <a:cubicBezTo>
                      <a:pt x="132874" y="34052"/>
                      <a:pt x="132874" y="30242"/>
                      <a:pt x="130016" y="25479"/>
                    </a:cubicBezTo>
                    <a:cubicBezTo>
                      <a:pt x="127159" y="21669"/>
                      <a:pt x="122396" y="15954"/>
                      <a:pt x="114776" y="11192"/>
                    </a:cubicBezTo>
                    <a:close/>
                  </a:path>
                </a:pathLst>
              </a:custGeom>
              <a:solidFill>
                <a:srgbClr val="FFED9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86" name="Graphic 707">
              <a:extLst>
                <a:ext uri="{FF2B5EF4-FFF2-40B4-BE49-F238E27FC236}">
                  <a16:creationId xmlns:a16="http://schemas.microsoft.com/office/drawing/2014/main" id="{719EE295-2CC4-4B0C-953C-7CCE84851C63}"/>
                </a:ext>
              </a:extLst>
            </p:cNvPr>
            <p:cNvGrpSpPr/>
            <p:nvPr/>
          </p:nvGrpSpPr>
          <p:grpSpPr>
            <a:xfrm>
              <a:off x="4934576" y="3555933"/>
              <a:ext cx="229205" cy="440880"/>
              <a:chOff x="4934576" y="3555933"/>
              <a:chExt cx="229205" cy="440880"/>
            </a:xfrm>
          </p:grpSpPr>
          <p:grpSp>
            <p:nvGrpSpPr>
              <p:cNvPr id="402" name="Graphic 707">
                <a:extLst>
                  <a:ext uri="{FF2B5EF4-FFF2-40B4-BE49-F238E27FC236}">
                    <a16:creationId xmlns:a16="http://schemas.microsoft.com/office/drawing/2014/main" id="{4679A1A4-EEB0-4EF0-9FE2-5ABC0A356EF5}"/>
                  </a:ext>
                </a:extLst>
              </p:cNvPr>
              <p:cNvGrpSpPr/>
              <p:nvPr/>
            </p:nvGrpSpPr>
            <p:grpSpPr>
              <a:xfrm>
                <a:off x="4934576" y="3555933"/>
                <a:ext cx="229205" cy="440880"/>
                <a:chOff x="4934576" y="3555933"/>
                <a:chExt cx="229205" cy="440880"/>
              </a:xfrm>
            </p:grpSpPr>
            <p:grpSp>
              <p:nvGrpSpPr>
                <p:cNvPr id="405" name="Graphic 707">
                  <a:extLst>
                    <a:ext uri="{FF2B5EF4-FFF2-40B4-BE49-F238E27FC236}">
                      <a16:creationId xmlns:a16="http://schemas.microsoft.com/office/drawing/2014/main" id="{86C1653A-F89F-42D3-AC5B-8C2F208C5222}"/>
                    </a:ext>
                  </a:extLst>
                </p:cNvPr>
                <p:cNvGrpSpPr/>
                <p:nvPr/>
              </p:nvGrpSpPr>
              <p:grpSpPr>
                <a:xfrm>
                  <a:off x="4934576" y="3702837"/>
                  <a:ext cx="229205" cy="293976"/>
                  <a:chOff x="4934576" y="3702837"/>
                  <a:chExt cx="229205" cy="293976"/>
                </a:xfrm>
              </p:grpSpPr>
              <p:sp>
                <p:nvSpPr>
                  <p:cNvPr id="409" name="Freeform: Shape 408">
                    <a:extLst>
                      <a:ext uri="{FF2B5EF4-FFF2-40B4-BE49-F238E27FC236}">
                        <a16:creationId xmlns:a16="http://schemas.microsoft.com/office/drawing/2014/main" id="{B1800CAC-0F90-4EF6-A8B9-860ABE46C31E}"/>
                      </a:ext>
                    </a:extLst>
                  </p:cNvPr>
                  <p:cNvSpPr/>
                  <p:nvPr/>
                </p:nvSpPr>
                <p:spPr>
                  <a:xfrm>
                    <a:off x="4948846" y="3706647"/>
                    <a:ext cx="200080" cy="274869"/>
                  </a:xfrm>
                  <a:custGeom>
                    <a:avLst/>
                    <a:gdLst>
                      <a:gd name="connsiteX0" fmla="*/ 171644 w 200080"/>
                      <a:gd name="connsiteY0" fmla="*/ 21299 h 274869"/>
                      <a:gd name="connsiteX1" fmla="*/ 165929 w 200080"/>
                      <a:gd name="connsiteY1" fmla="*/ 13679 h 274869"/>
                      <a:gd name="connsiteX2" fmla="*/ 119256 w 200080"/>
                      <a:gd name="connsiteY2" fmla="*/ 344 h 274869"/>
                      <a:gd name="connsiteX3" fmla="*/ 110684 w 200080"/>
                      <a:gd name="connsiteY3" fmla="*/ 4154 h 274869"/>
                      <a:gd name="connsiteX4" fmla="*/ 74489 w 200080"/>
                      <a:gd name="connsiteY4" fmla="*/ 65114 h 274869"/>
                      <a:gd name="connsiteX5" fmla="*/ 194 w 200080"/>
                      <a:gd name="connsiteY5" fmla="*/ 183224 h 274869"/>
                      <a:gd name="connsiteX6" fmla="*/ 113541 w 200080"/>
                      <a:gd name="connsiteY6" fmla="*/ 274664 h 274869"/>
                      <a:gd name="connsiteX7" fmla="*/ 185931 w 200080"/>
                      <a:gd name="connsiteY7" fmla="*/ 102261 h 274869"/>
                      <a:gd name="connsiteX8" fmla="*/ 171644 w 200080"/>
                      <a:gd name="connsiteY8" fmla="*/ 21299 h 2748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00080" h="274869">
                        <a:moveTo>
                          <a:pt x="171644" y="21299"/>
                        </a:moveTo>
                        <a:cubicBezTo>
                          <a:pt x="171644" y="17489"/>
                          <a:pt x="169739" y="14631"/>
                          <a:pt x="165929" y="13679"/>
                        </a:cubicBezTo>
                        <a:cubicBezTo>
                          <a:pt x="149736" y="9869"/>
                          <a:pt x="134496" y="5106"/>
                          <a:pt x="119256" y="344"/>
                        </a:cubicBezTo>
                        <a:cubicBezTo>
                          <a:pt x="115446" y="-609"/>
                          <a:pt x="111636" y="344"/>
                          <a:pt x="110684" y="4154"/>
                        </a:cubicBezTo>
                        <a:cubicBezTo>
                          <a:pt x="100206" y="28919"/>
                          <a:pt x="86871" y="55589"/>
                          <a:pt x="74489" y="65114"/>
                        </a:cubicBezTo>
                        <a:cubicBezTo>
                          <a:pt x="49724" y="85116"/>
                          <a:pt x="-3616" y="114644"/>
                          <a:pt x="194" y="183224"/>
                        </a:cubicBezTo>
                        <a:cubicBezTo>
                          <a:pt x="4004" y="250851"/>
                          <a:pt x="60201" y="277521"/>
                          <a:pt x="113541" y="274664"/>
                        </a:cubicBezTo>
                        <a:cubicBezTo>
                          <a:pt x="190694" y="270854"/>
                          <a:pt x="220221" y="168936"/>
                          <a:pt x="185931" y="102261"/>
                        </a:cubicBezTo>
                        <a:cubicBezTo>
                          <a:pt x="170691" y="75591"/>
                          <a:pt x="168786" y="46064"/>
                          <a:pt x="171644" y="21299"/>
                        </a:cubicBezTo>
                        <a:close/>
                      </a:path>
                    </a:pathLst>
                  </a:custGeom>
                  <a:solidFill>
                    <a:srgbClr val="F7AC0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10" name="Freeform: Shape 409">
                    <a:extLst>
                      <a:ext uri="{FF2B5EF4-FFF2-40B4-BE49-F238E27FC236}">
                        <a16:creationId xmlns:a16="http://schemas.microsoft.com/office/drawing/2014/main" id="{9F9A7CAE-391B-424D-B5CD-7AA7A912F43D}"/>
                      </a:ext>
                    </a:extLst>
                  </p:cNvPr>
                  <p:cNvSpPr/>
                  <p:nvPr/>
                </p:nvSpPr>
                <p:spPr>
                  <a:xfrm>
                    <a:off x="4934576" y="3702837"/>
                    <a:ext cx="229205" cy="293976"/>
                  </a:xfrm>
                  <a:custGeom>
                    <a:avLst/>
                    <a:gdLst>
                      <a:gd name="connsiteX0" fmla="*/ 200201 w 229205"/>
                      <a:gd name="connsiteY0" fmla="*/ 28919 h 293976"/>
                      <a:gd name="connsiteX1" fmla="*/ 194486 w 229205"/>
                      <a:gd name="connsiteY1" fmla="*/ 21299 h 293976"/>
                      <a:gd name="connsiteX2" fmla="*/ 194486 w 229205"/>
                      <a:gd name="connsiteY2" fmla="*/ 21299 h 293976"/>
                      <a:gd name="connsiteX3" fmla="*/ 185914 w 229205"/>
                      <a:gd name="connsiteY3" fmla="*/ 27966 h 293976"/>
                      <a:gd name="connsiteX4" fmla="*/ 199249 w 229205"/>
                      <a:gd name="connsiteY4" fmla="*/ 107024 h 293976"/>
                      <a:gd name="connsiteX5" fmla="*/ 172579 w 229205"/>
                      <a:gd name="connsiteY5" fmla="*/ 262281 h 293976"/>
                      <a:gd name="connsiteX6" fmla="*/ 126859 w 229205"/>
                      <a:gd name="connsiteY6" fmla="*/ 279426 h 293976"/>
                      <a:gd name="connsiteX7" fmla="*/ 13511 w 229205"/>
                      <a:gd name="connsiteY7" fmla="*/ 187986 h 293976"/>
                      <a:gd name="connsiteX8" fmla="*/ 66851 w 229205"/>
                      <a:gd name="connsiteY8" fmla="*/ 86069 h 293976"/>
                      <a:gd name="connsiteX9" fmla="*/ 84949 w 229205"/>
                      <a:gd name="connsiteY9" fmla="*/ 71781 h 293976"/>
                      <a:gd name="connsiteX10" fmla="*/ 87806 w 229205"/>
                      <a:gd name="connsiteY10" fmla="*/ 69876 h 293976"/>
                      <a:gd name="connsiteX11" fmla="*/ 124001 w 229205"/>
                      <a:gd name="connsiteY11" fmla="*/ 9869 h 293976"/>
                      <a:gd name="connsiteX12" fmla="*/ 120191 w 229205"/>
                      <a:gd name="connsiteY12" fmla="*/ 344 h 293976"/>
                      <a:gd name="connsiteX13" fmla="*/ 120191 w 229205"/>
                      <a:gd name="connsiteY13" fmla="*/ 344 h 293976"/>
                      <a:gd name="connsiteX14" fmla="*/ 110666 w 229205"/>
                      <a:gd name="connsiteY14" fmla="*/ 4154 h 293976"/>
                      <a:gd name="connsiteX15" fmla="*/ 79234 w 229205"/>
                      <a:gd name="connsiteY15" fmla="*/ 58446 h 293976"/>
                      <a:gd name="connsiteX16" fmla="*/ 77329 w 229205"/>
                      <a:gd name="connsiteY16" fmla="*/ 60351 h 293976"/>
                      <a:gd name="connsiteX17" fmla="*/ 69709 w 229205"/>
                      <a:gd name="connsiteY17" fmla="*/ 66066 h 293976"/>
                      <a:gd name="connsiteX18" fmla="*/ 59231 w 229205"/>
                      <a:gd name="connsiteY18" fmla="*/ 73686 h 293976"/>
                      <a:gd name="connsiteX19" fmla="*/ 176 w 229205"/>
                      <a:gd name="connsiteY19" fmla="*/ 187986 h 293976"/>
                      <a:gd name="connsiteX20" fmla="*/ 44944 w 229205"/>
                      <a:gd name="connsiteY20" fmla="*/ 271806 h 293976"/>
                      <a:gd name="connsiteX21" fmla="*/ 128764 w 229205"/>
                      <a:gd name="connsiteY21" fmla="*/ 293714 h 293976"/>
                      <a:gd name="connsiteX22" fmla="*/ 183056 w 229205"/>
                      <a:gd name="connsiteY22" fmla="*/ 273711 h 293976"/>
                      <a:gd name="connsiteX23" fmla="*/ 213536 w 229205"/>
                      <a:gd name="connsiteY23" fmla="*/ 100356 h 293976"/>
                      <a:gd name="connsiteX24" fmla="*/ 200201 w 229205"/>
                      <a:gd name="connsiteY24" fmla="*/ 28919 h 2939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229205" h="293976">
                        <a:moveTo>
                          <a:pt x="200201" y="28919"/>
                        </a:moveTo>
                        <a:cubicBezTo>
                          <a:pt x="200201" y="25109"/>
                          <a:pt x="198296" y="22251"/>
                          <a:pt x="194486" y="21299"/>
                        </a:cubicBezTo>
                        <a:cubicBezTo>
                          <a:pt x="194486" y="21299"/>
                          <a:pt x="194486" y="21299"/>
                          <a:pt x="194486" y="21299"/>
                        </a:cubicBezTo>
                        <a:cubicBezTo>
                          <a:pt x="190676" y="20346"/>
                          <a:pt x="185914" y="23204"/>
                          <a:pt x="185914" y="27966"/>
                        </a:cubicBezTo>
                        <a:cubicBezTo>
                          <a:pt x="183056" y="51779"/>
                          <a:pt x="184961" y="80354"/>
                          <a:pt x="199249" y="107024"/>
                        </a:cubicBezTo>
                        <a:cubicBezTo>
                          <a:pt x="225919" y="157506"/>
                          <a:pt x="214489" y="229896"/>
                          <a:pt x="172579" y="262281"/>
                        </a:cubicBezTo>
                        <a:cubicBezTo>
                          <a:pt x="160196" y="271806"/>
                          <a:pt x="144956" y="278474"/>
                          <a:pt x="126859" y="279426"/>
                        </a:cubicBezTo>
                        <a:cubicBezTo>
                          <a:pt x="74471" y="282284"/>
                          <a:pt x="17321" y="255614"/>
                          <a:pt x="13511" y="187986"/>
                        </a:cubicBezTo>
                        <a:cubicBezTo>
                          <a:pt x="10654" y="135599"/>
                          <a:pt x="41134" y="106071"/>
                          <a:pt x="66851" y="86069"/>
                        </a:cubicBezTo>
                        <a:cubicBezTo>
                          <a:pt x="73519" y="81306"/>
                          <a:pt x="80186" y="76544"/>
                          <a:pt x="84949" y="71781"/>
                        </a:cubicBezTo>
                        <a:cubicBezTo>
                          <a:pt x="85901" y="70829"/>
                          <a:pt x="86854" y="70829"/>
                          <a:pt x="87806" y="69876"/>
                        </a:cubicBezTo>
                        <a:cubicBezTo>
                          <a:pt x="100189" y="60351"/>
                          <a:pt x="113524" y="33681"/>
                          <a:pt x="124001" y="9869"/>
                        </a:cubicBezTo>
                        <a:cubicBezTo>
                          <a:pt x="125906" y="6059"/>
                          <a:pt x="124001" y="2249"/>
                          <a:pt x="120191" y="344"/>
                        </a:cubicBezTo>
                        <a:cubicBezTo>
                          <a:pt x="120191" y="344"/>
                          <a:pt x="120191" y="344"/>
                          <a:pt x="120191" y="344"/>
                        </a:cubicBezTo>
                        <a:cubicBezTo>
                          <a:pt x="116381" y="-609"/>
                          <a:pt x="112571" y="344"/>
                          <a:pt x="110666" y="4154"/>
                        </a:cubicBezTo>
                        <a:cubicBezTo>
                          <a:pt x="100189" y="28919"/>
                          <a:pt x="87806" y="51779"/>
                          <a:pt x="79234" y="58446"/>
                        </a:cubicBezTo>
                        <a:cubicBezTo>
                          <a:pt x="78281" y="59399"/>
                          <a:pt x="77329" y="59399"/>
                          <a:pt x="77329" y="60351"/>
                        </a:cubicBezTo>
                        <a:cubicBezTo>
                          <a:pt x="74471" y="62256"/>
                          <a:pt x="72566" y="64161"/>
                          <a:pt x="69709" y="66066"/>
                        </a:cubicBezTo>
                        <a:cubicBezTo>
                          <a:pt x="65899" y="68924"/>
                          <a:pt x="63041" y="70829"/>
                          <a:pt x="59231" y="73686"/>
                        </a:cubicBezTo>
                        <a:cubicBezTo>
                          <a:pt x="29704" y="96546"/>
                          <a:pt x="-2681" y="129884"/>
                          <a:pt x="176" y="187986"/>
                        </a:cubicBezTo>
                        <a:cubicBezTo>
                          <a:pt x="2081" y="224181"/>
                          <a:pt x="17321" y="252756"/>
                          <a:pt x="44944" y="271806"/>
                        </a:cubicBezTo>
                        <a:cubicBezTo>
                          <a:pt x="67804" y="287046"/>
                          <a:pt x="97331" y="295619"/>
                          <a:pt x="128764" y="293714"/>
                        </a:cubicBezTo>
                        <a:cubicBezTo>
                          <a:pt x="148766" y="292761"/>
                          <a:pt x="166864" y="286094"/>
                          <a:pt x="183056" y="273711"/>
                        </a:cubicBezTo>
                        <a:cubicBezTo>
                          <a:pt x="229729" y="237516"/>
                          <a:pt x="243064" y="158459"/>
                          <a:pt x="213536" y="100356"/>
                        </a:cubicBezTo>
                        <a:cubicBezTo>
                          <a:pt x="199249" y="75591"/>
                          <a:pt x="198296" y="49874"/>
                          <a:pt x="200201" y="28919"/>
                        </a:cubicBezTo>
                        <a:close/>
                      </a:path>
                    </a:pathLst>
                  </a:custGeom>
                  <a:solidFill>
                    <a:srgbClr val="D8930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06" name="Graphic 707">
                  <a:extLst>
                    <a:ext uri="{FF2B5EF4-FFF2-40B4-BE49-F238E27FC236}">
                      <a16:creationId xmlns:a16="http://schemas.microsoft.com/office/drawing/2014/main" id="{1E64D474-B4F4-4023-BD4A-9C47AFC99147}"/>
                    </a:ext>
                  </a:extLst>
                </p:cNvPr>
                <p:cNvGrpSpPr/>
                <p:nvPr/>
              </p:nvGrpSpPr>
              <p:grpSpPr>
                <a:xfrm>
                  <a:off x="5032860" y="3555933"/>
                  <a:ext cx="127862" cy="179632"/>
                  <a:chOff x="5032860" y="3555933"/>
                  <a:chExt cx="127862" cy="179632"/>
                </a:xfrm>
              </p:grpSpPr>
              <p:sp>
                <p:nvSpPr>
                  <p:cNvPr id="407" name="Freeform: Shape 406">
                    <a:extLst>
                      <a:ext uri="{FF2B5EF4-FFF2-40B4-BE49-F238E27FC236}">
                        <a16:creationId xmlns:a16="http://schemas.microsoft.com/office/drawing/2014/main" id="{D9EDB7CD-8D7E-4870-8DC1-43BA0DD38A76}"/>
                      </a:ext>
                    </a:extLst>
                  </p:cNvPr>
                  <p:cNvSpPr/>
                  <p:nvPr/>
                </p:nvSpPr>
                <p:spPr>
                  <a:xfrm>
                    <a:off x="5043094" y="3562694"/>
                    <a:ext cx="109767" cy="161679"/>
                  </a:xfrm>
                  <a:custGeom>
                    <a:avLst/>
                    <a:gdLst>
                      <a:gd name="connsiteX0" fmla="*/ 84063 w 109767"/>
                      <a:gd name="connsiteY0" fmla="*/ 469 h 161679"/>
                      <a:gd name="connsiteX1" fmla="*/ 243 w 109767"/>
                      <a:gd name="connsiteY1" fmla="*/ 131914 h 161679"/>
                      <a:gd name="connsiteX2" fmla="*/ 5005 w 109767"/>
                      <a:gd name="connsiteY2" fmla="*/ 140486 h 161679"/>
                      <a:gd name="connsiteX3" fmla="*/ 87873 w 109767"/>
                      <a:gd name="connsiteY3" fmla="*/ 161441 h 161679"/>
                      <a:gd name="connsiteX4" fmla="*/ 96445 w 109767"/>
                      <a:gd name="connsiteY4" fmla="*/ 155726 h 161679"/>
                      <a:gd name="connsiteX5" fmla="*/ 84063 w 109767"/>
                      <a:gd name="connsiteY5" fmla="*/ 469 h 161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9767" h="161679">
                        <a:moveTo>
                          <a:pt x="84063" y="469"/>
                        </a:moveTo>
                        <a:cubicBezTo>
                          <a:pt x="40248" y="-8104"/>
                          <a:pt x="7863" y="103339"/>
                          <a:pt x="243" y="131914"/>
                        </a:cubicBezTo>
                        <a:cubicBezTo>
                          <a:pt x="-710" y="135724"/>
                          <a:pt x="1195" y="139534"/>
                          <a:pt x="5005" y="140486"/>
                        </a:cubicBezTo>
                        <a:lnTo>
                          <a:pt x="87873" y="161441"/>
                        </a:lnTo>
                        <a:cubicBezTo>
                          <a:pt x="91683" y="162394"/>
                          <a:pt x="95493" y="160489"/>
                          <a:pt x="96445" y="155726"/>
                        </a:cubicBezTo>
                        <a:cubicBezTo>
                          <a:pt x="104065" y="127151"/>
                          <a:pt x="127878" y="9041"/>
                          <a:pt x="84063" y="469"/>
                        </a:cubicBezTo>
                        <a:close/>
                      </a:path>
                    </a:pathLst>
                  </a:custGeom>
                  <a:solidFill>
                    <a:srgbClr val="72371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08" name="Freeform: Shape 407">
                    <a:extLst>
                      <a:ext uri="{FF2B5EF4-FFF2-40B4-BE49-F238E27FC236}">
                        <a16:creationId xmlns:a16="http://schemas.microsoft.com/office/drawing/2014/main" id="{27D2D560-4A18-4915-BE57-590A2EBCC4FD}"/>
                      </a:ext>
                    </a:extLst>
                  </p:cNvPr>
                  <p:cNvSpPr/>
                  <p:nvPr/>
                </p:nvSpPr>
                <p:spPr>
                  <a:xfrm>
                    <a:off x="5032860" y="3555933"/>
                    <a:ext cx="127862" cy="179632"/>
                  </a:xfrm>
                  <a:custGeom>
                    <a:avLst/>
                    <a:gdLst>
                      <a:gd name="connsiteX0" fmla="*/ 95250 w 127862"/>
                      <a:gd name="connsiteY0" fmla="*/ 563 h 179632"/>
                      <a:gd name="connsiteX1" fmla="*/ 1905 w 127862"/>
                      <a:gd name="connsiteY1" fmla="*/ 144390 h 179632"/>
                      <a:gd name="connsiteX2" fmla="*/ 0 w 127862"/>
                      <a:gd name="connsiteY2" fmla="*/ 151058 h 179632"/>
                      <a:gd name="connsiteX3" fmla="*/ 111442 w 127862"/>
                      <a:gd name="connsiteY3" fmla="*/ 179633 h 179632"/>
                      <a:gd name="connsiteX4" fmla="*/ 113347 w 127862"/>
                      <a:gd name="connsiteY4" fmla="*/ 172965 h 179632"/>
                      <a:gd name="connsiteX5" fmla="*/ 117157 w 127862"/>
                      <a:gd name="connsiteY5" fmla="*/ 14850 h 179632"/>
                      <a:gd name="connsiteX6" fmla="*/ 95250 w 127862"/>
                      <a:gd name="connsiteY6" fmla="*/ 563 h 179632"/>
                      <a:gd name="connsiteX7" fmla="*/ 101917 w 127862"/>
                      <a:gd name="connsiteY7" fmla="*/ 154868 h 179632"/>
                      <a:gd name="connsiteX8" fmla="*/ 93345 w 127862"/>
                      <a:gd name="connsiteY8" fmla="*/ 160583 h 179632"/>
                      <a:gd name="connsiteX9" fmla="*/ 24765 w 127862"/>
                      <a:gd name="connsiteY9" fmla="*/ 142485 h 179632"/>
                      <a:gd name="connsiteX10" fmla="*/ 20002 w 127862"/>
                      <a:gd name="connsiteY10" fmla="*/ 133913 h 179632"/>
                      <a:gd name="connsiteX11" fmla="*/ 93345 w 127862"/>
                      <a:gd name="connsiteY11" fmla="*/ 14850 h 179632"/>
                      <a:gd name="connsiteX12" fmla="*/ 104775 w 127862"/>
                      <a:gd name="connsiteY12" fmla="*/ 23423 h 179632"/>
                      <a:gd name="connsiteX13" fmla="*/ 101917 w 127862"/>
                      <a:gd name="connsiteY13" fmla="*/ 154868 h 1796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27862" h="179632">
                        <a:moveTo>
                          <a:pt x="95250" y="563"/>
                        </a:moveTo>
                        <a:cubicBezTo>
                          <a:pt x="39052" y="-9915"/>
                          <a:pt x="4763" y="129150"/>
                          <a:pt x="1905" y="144390"/>
                        </a:cubicBezTo>
                        <a:lnTo>
                          <a:pt x="0" y="151058"/>
                        </a:lnTo>
                        <a:lnTo>
                          <a:pt x="111442" y="179633"/>
                        </a:lnTo>
                        <a:lnTo>
                          <a:pt x="113347" y="172965"/>
                        </a:lnTo>
                        <a:cubicBezTo>
                          <a:pt x="114300" y="168203"/>
                          <a:pt x="142875" y="55808"/>
                          <a:pt x="117157" y="14850"/>
                        </a:cubicBezTo>
                        <a:cubicBezTo>
                          <a:pt x="111442" y="7230"/>
                          <a:pt x="104775" y="2468"/>
                          <a:pt x="95250" y="563"/>
                        </a:cubicBezTo>
                        <a:close/>
                        <a:moveTo>
                          <a:pt x="101917" y="154868"/>
                        </a:moveTo>
                        <a:cubicBezTo>
                          <a:pt x="100965" y="158678"/>
                          <a:pt x="97155" y="161535"/>
                          <a:pt x="93345" y="160583"/>
                        </a:cubicBezTo>
                        <a:lnTo>
                          <a:pt x="24765" y="142485"/>
                        </a:lnTo>
                        <a:cubicBezTo>
                          <a:pt x="20955" y="141533"/>
                          <a:pt x="18097" y="137723"/>
                          <a:pt x="20002" y="133913"/>
                        </a:cubicBezTo>
                        <a:cubicBezTo>
                          <a:pt x="34290" y="79620"/>
                          <a:pt x="63817" y="9135"/>
                          <a:pt x="93345" y="14850"/>
                        </a:cubicBezTo>
                        <a:cubicBezTo>
                          <a:pt x="98107" y="15803"/>
                          <a:pt x="101917" y="18660"/>
                          <a:pt x="104775" y="23423"/>
                        </a:cubicBezTo>
                        <a:cubicBezTo>
                          <a:pt x="120967" y="48188"/>
                          <a:pt x="110490" y="117720"/>
                          <a:pt x="101917" y="154868"/>
                        </a:cubicBezTo>
                        <a:close/>
                      </a:path>
                    </a:pathLst>
                  </a:custGeom>
                  <a:solidFill>
                    <a:srgbClr val="5E280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403" name="Freeform: Shape 402">
                <a:extLst>
                  <a:ext uri="{FF2B5EF4-FFF2-40B4-BE49-F238E27FC236}">
                    <a16:creationId xmlns:a16="http://schemas.microsoft.com/office/drawing/2014/main" id="{6C1CA9DE-1272-421A-A250-BB13F6B789BC}"/>
                  </a:ext>
                </a:extLst>
              </p:cNvPr>
              <p:cNvSpPr/>
              <p:nvPr/>
            </p:nvSpPr>
            <p:spPr>
              <a:xfrm>
                <a:off x="4963148" y="3780168"/>
                <a:ext cx="170743" cy="191800"/>
              </a:xfrm>
              <a:custGeom>
                <a:avLst/>
                <a:gdLst>
                  <a:gd name="connsiteX0" fmla="*/ 109717 w 170743"/>
                  <a:gd name="connsiteY0" fmla="*/ 5880 h 191800"/>
                  <a:gd name="connsiteX1" fmla="*/ 179 w 170743"/>
                  <a:gd name="connsiteY1" fmla="*/ 93510 h 191800"/>
                  <a:gd name="connsiteX2" fmla="*/ 85904 w 170743"/>
                  <a:gd name="connsiteY2" fmla="*/ 191617 h 191800"/>
                  <a:gd name="connsiteX3" fmla="*/ 169724 w 170743"/>
                  <a:gd name="connsiteY3" fmla="*/ 102082 h 191800"/>
                  <a:gd name="connsiteX4" fmla="*/ 109717 w 170743"/>
                  <a:gd name="connsiteY4" fmla="*/ 5880 h 191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743" h="191800">
                    <a:moveTo>
                      <a:pt x="109717" y="5880"/>
                    </a:moveTo>
                    <a:cubicBezTo>
                      <a:pt x="59234" y="-17933"/>
                      <a:pt x="3989" y="34455"/>
                      <a:pt x="179" y="93510"/>
                    </a:cubicBezTo>
                    <a:cubicBezTo>
                      <a:pt x="-2678" y="139230"/>
                      <a:pt x="28754" y="195427"/>
                      <a:pt x="85904" y="191617"/>
                    </a:cubicBezTo>
                    <a:cubicBezTo>
                      <a:pt x="128767" y="188760"/>
                      <a:pt x="162104" y="150660"/>
                      <a:pt x="169724" y="102082"/>
                    </a:cubicBezTo>
                    <a:cubicBezTo>
                      <a:pt x="175439" y="60172"/>
                      <a:pt x="157342" y="27787"/>
                      <a:pt x="109717" y="5880"/>
                    </a:cubicBezTo>
                    <a:close/>
                  </a:path>
                </a:pathLst>
              </a:custGeom>
              <a:solidFill>
                <a:srgbClr val="FACB0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4" name="Freeform: Shape 403">
                <a:extLst>
                  <a:ext uri="{FF2B5EF4-FFF2-40B4-BE49-F238E27FC236}">
                    <a16:creationId xmlns:a16="http://schemas.microsoft.com/office/drawing/2014/main" id="{D8BF577B-EA36-4148-B4EE-555CBD74E588}"/>
                  </a:ext>
                </a:extLst>
              </p:cNvPr>
              <p:cNvSpPr/>
              <p:nvPr/>
            </p:nvSpPr>
            <p:spPr>
              <a:xfrm>
                <a:off x="4991664" y="3812242"/>
                <a:ext cx="83185" cy="134201"/>
              </a:xfrm>
              <a:custGeom>
                <a:avLst/>
                <a:gdLst>
                  <a:gd name="connsiteX0" fmla="*/ 66913 w 83185"/>
                  <a:gd name="connsiteY0" fmla="*/ 107156 h 134201"/>
                  <a:gd name="connsiteX1" fmla="*/ 42148 w 83185"/>
                  <a:gd name="connsiteY1" fmla="*/ 70961 h 134201"/>
                  <a:gd name="connsiteX2" fmla="*/ 39290 w 83185"/>
                  <a:gd name="connsiteY2" fmla="*/ 27146 h 134201"/>
                  <a:gd name="connsiteX3" fmla="*/ 40243 w 83185"/>
                  <a:gd name="connsiteY3" fmla="*/ 1429 h 134201"/>
                  <a:gd name="connsiteX4" fmla="*/ 29765 w 83185"/>
                  <a:gd name="connsiteY4" fmla="*/ 1429 h 134201"/>
                  <a:gd name="connsiteX5" fmla="*/ 13573 w 83185"/>
                  <a:gd name="connsiteY5" fmla="*/ 14764 h 134201"/>
                  <a:gd name="connsiteX6" fmla="*/ 1190 w 83185"/>
                  <a:gd name="connsiteY6" fmla="*/ 43339 h 134201"/>
                  <a:gd name="connsiteX7" fmla="*/ 4048 w 83185"/>
                  <a:gd name="connsiteY7" fmla="*/ 83344 h 134201"/>
                  <a:gd name="connsiteX8" fmla="*/ 25955 w 83185"/>
                  <a:gd name="connsiteY8" fmla="*/ 116681 h 134201"/>
                  <a:gd name="connsiteX9" fmla="*/ 53578 w 83185"/>
                  <a:gd name="connsiteY9" fmla="*/ 131921 h 134201"/>
                  <a:gd name="connsiteX10" fmla="*/ 74533 w 83185"/>
                  <a:gd name="connsiteY10" fmla="*/ 132874 h 134201"/>
                  <a:gd name="connsiteX11" fmla="*/ 83105 w 83185"/>
                  <a:gd name="connsiteY11" fmla="*/ 127159 h 134201"/>
                  <a:gd name="connsiteX12" fmla="*/ 66913 w 83185"/>
                  <a:gd name="connsiteY12" fmla="*/ 107156 h 134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3185" h="134201">
                    <a:moveTo>
                      <a:pt x="66913" y="107156"/>
                    </a:moveTo>
                    <a:cubicBezTo>
                      <a:pt x="58340" y="98584"/>
                      <a:pt x="47863" y="86201"/>
                      <a:pt x="42148" y="70961"/>
                    </a:cubicBezTo>
                    <a:cubicBezTo>
                      <a:pt x="37385" y="55721"/>
                      <a:pt x="37385" y="39529"/>
                      <a:pt x="39290" y="27146"/>
                    </a:cubicBezTo>
                    <a:cubicBezTo>
                      <a:pt x="41195" y="14764"/>
                      <a:pt x="44053" y="5239"/>
                      <a:pt x="40243" y="1429"/>
                    </a:cubicBezTo>
                    <a:cubicBezTo>
                      <a:pt x="38338" y="-476"/>
                      <a:pt x="34528" y="-476"/>
                      <a:pt x="29765" y="1429"/>
                    </a:cubicBezTo>
                    <a:cubicBezTo>
                      <a:pt x="25003" y="3334"/>
                      <a:pt x="19288" y="8096"/>
                      <a:pt x="13573" y="14764"/>
                    </a:cubicBezTo>
                    <a:cubicBezTo>
                      <a:pt x="7858" y="21431"/>
                      <a:pt x="3095" y="31909"/>
                      <a:pt x="1190" y="43339"/>
                    </a:cubicBezTo>
                    <a:cubicBezTo>
                      <a:pt x="-715" y="54769"/>
                      <a:pt x="-715" y="69056"/>
                      <a:pt x="4048" y="83344"/>
                    </a:cubicBezTo>
                    <a:cubicBezTo>
                      <a:pt x="8810" y="96679"/>
                      <a:pt x="17383" y="108109"/>
                      <a:pt x="25955" y="116681"/>
                    </a:cubicBezTo>
                    <a:cubicBezTo>
                      <a:pt x="34528" y="124301"/>
                      <a:pt x="45005" y="130016"/>
                      <a:pt x="53578" y="131921"/>
                    </a:cubicBezTo>
                    <a:cubicBezTo>
                      <a:pt x="62150" y="134779"/>
                      <a:pt x="69770" y="134779"/>
                      <a:pt x="74533" y="132874"/>
                    </a:cubicBezTo>
                    <a:cubicBezTo>
                      <a:pt x="79295" y="131921"/>
                      <a:pt x="82153" y="129064"/>
                      <a:pt x="83105" y="127159"/>
                    </a:cubicBezTo>
                    <a:cubicBezTo>
                      <a:pt x="84058" y="121444"/>
                      <a:pt x="76438" y="115729"/>
                      <a:pt x="66913" y="107156"/>
                    </a:cubicBezTo>
                    <a:close/>
                  </a:path>
                </a:pathLst>
              </a:custGeom>
              <a:solidFill>
                <a:srgbClr val="FFED9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87" name="Graphic 707">
              <a:extLst>
                <a:ext uri="{FF2B5EF4-FFF2-40B4-BE49-F238E27FC236}">
                  <a16:creationId xmlns:a16="http://schemas.microsoft.com/office/drawing/2014/main" id="{E3BF1C63-B016-4EA3-A8CB-BB158BB93C1B}"/>
                </a:ext>
              </a:extLst>
            </p:cNvPr>
            <p:cNvGrpSpPr/>
            <p:nvPr/>
          </p:nvGrpSpPr>
          <p:grpSpPr>
            <a:xfrm>
              <a:off x="4487151" y="5347464"/>
              <a:ext cx="331026" cy="389422"/>
              <a:chOff x="4487151" y="5347464"/>
              <a:chExt cx="331026" cy="389422"/>
            </a:xfrm>
          </p:grpSpPr>
          <p:grpSp>
            <p:nvGrpSpPr>
              <p:cNvPr id="393" name="Graphic 707">
                <a:extLst>
                  <a:ext uri="{FF2B5EF4-FFF2-40B4-BE49-F238E27FC236}">
                    <a16:creationId xmlns:a16="http://schemas.microsoft.com/office/drawing/2014/main" id="{36111563-4FAD-4084-A374-DFAE35C3610B}"/>
                  </a:ext>
                </a:extLst>
              </p:cNvPr>
              <p:cNvGrpSpPr/>
              <p:nvPr/>
            </p:nvGrpSpPr>
            <p:grpSpPr>
              <a:xfrm>
                <a:off x="4487151" y="5347464"/>
                <a:ext cx="331026" cy="389422"/>
                <a:chOff x="4487151" y="5347464"/>
                <a:chExt cx="331026" cy="389422"/>
              </a:xfrm>
            </p:grpSpPr>
            <p:grpSp>
              <p:nvGrpSpPr>
                <p:cNvPr id="396" name="Graphic 707">
                  <a:extLst>
                    <a:ext uri="{FF2B5EF4-FFF2-40B4-BE49-F238E27FC236}">
                      <a16:creationId xmlns:a16="http://schemas.microsoft.com/office/drawing/2014/main" id="{1EB724D7-CFD8-47D2-A937-DAEBA8F9D37B}"/>
                    </a:ext>
                  </a:extLst>
                </p:cNvPr>
                <p:cNvGrpSpPr/>
                <p:nvPr/>
              </p:nvGrpSpPr>
              <p:grpSpPr>
                <a:xfrm>
                  <a:off x="4487151" y="5455542"/>
                  <a:ext cx="254600" cy="281344"/>
                  <a:chOff x="4487151" y="5455542"/>
                  <a:chExt cx="254600" cy="281344"/>
                </a:xfrm>
              </p:grpSpPr>
              <p:sp>
                <p:nvSpPr>
                  <p:cNvPr id="400" name="Freeform: Shape 399">
                    <a:extLst>
                      <a:ext uri="{FF2B5EF4-FFF2-40B4-BE49-F238E27FC236}">
                        <a16:creationId xmlns:a16="http://schemas.microsoft.com/office/drawing/2014/main" id="{2DB07178-7DE1-456D-A69F-6BA5D7BDF60A}"/>
                      </a:ext>
                    </a:extLst>
                  </p:cNvPr>
                  <p:cNvSpPr/>
                  <p:nvPr/>
                </p:nvSpPr>
                <p:spPr>
                  <a:xfrm>
                    <a:off x="4501623" y="5466020"/>
                    <a:ext cx="228379" cy="257758"/>
                  </a:xfrm>
                  <a:custGeom>
                    <a:avLst/>
                    <a:gdLst>
                      <a:gd name="connsiteX0" fmla="*/ 187384 w 228379"/>
                      <a:gd name="connsiteY0" fmla="*/ 2143 h 257758"/>
                      <a:gd name="connsiteX1" fmla="*/ 177859 w 228379"/>
                      <a:gd name="connsiteY1" fmla="*/ 2143 h 257758"/>
                      <a:gd name="connsiteX2" fmla="*/ 120709 w 228379"/>
                      <a:gd name="connsiteY2" fmla="*/ 44053 h 257758"/>
                      <a:gd name="connsiteX3" fmla="*/ 6409 w 228379"/>
                      <a:gd name="connsiteY3" fmla="*/ 124063 h 257758"/>
                      <a:gd name="connsiteX4" fmla="*/ 74989 w 228379"/>
                      <a:gd name="connsiteY4" fmla="*/ 252651 h 257758"/>
                      <a:gd name="connsiteX5" fmla="*/ 208339 w 228379"/>
                      <a:gd name="connsiteY5" fmla="*/ 122158 h 257758"/>
                      <a:gd name="connsiteX6" fmla="*/ 227389 w 228379"/>
                      <a:gd name="connsiteY6" fmla="*/ 42148 h 257758"/>
                      <a:gd name="connsiteX7" fmla="*/ 225484 w 228379"/>
                      <a:gd name="connsiteY7" fmla="*/ 32623 h 257758"/>
                      <a:gd name="connsiteX8" fmla="*/ 187384 w 228379"/>
                      <a:gd name="connsiteY8" fmla="*/ 2143 h 257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28379" h="257758">
                        <a:moveTo>
                          <a:pt x="187384" y="2143"/>
                        </a:moveTo>
                        <a:cubicBezTo>
                          <a:pt x="184526" y="-714"/>
                          <a:pt x="180716" y="-714"/>
                          <a:pt x="177859" y="2143"/>
                        </a:cubicBezTo>
                        <a:cubicBezTo>
                          <a:pt x="158809" y="20241"/>
                          <a:pt x="135949" y="40243"/>
                          <a:pt x="120709" y="44053"/>
                        </a:cubicBezTo>
                        <a:cubicBezTo>
                          <a:pt x="90229" y="52626"/>
                          <a:pt x="29269" y="59293"/>
                          <a:pt x="6409" y="124063"/>
                        </a:cubicBezTo>
                        <a:cubicBezTo>
                          <a:pt x="-16451" y="187881"/>
                          <a:pt x="25459" y="234553"/>
                          <a:pt x="74989" y="252651"/>
                        </a:cubicBezTo>
                        <a:cubicBezTo>
                          <a:pt x="147379" y="279321"/>
                          <a:pt x="215006" y="196453"/>
                          <a:pt x="208339" y="122158"/>
                        </a:cubicBezTo>
                        <a:cubicBezTo>
                          <a:pt x="205481" y="91678"/>
                          <a:pt x="215959" y="64056"/>
                          <a:pt x="227389" y="42148"/>
                        </a:cubicBezTo>
                        <a:cubicBezTo>
                          <a:pt x="229294" y="39291"/>
                          <a:pt x="228341" y="34528"/>
                          <a:pt x="225484" y="32623"/>
                        </a:cubicBezTo>
                        <a:cubicBezTo>
                          <a:pt x="212149" y="23098"/>
                          <a:pt x="199766" y="12621"/>
                          <a:pt x="187384" y="2143"/>
                        </a:cubicBezTo>
                        <a:close/>
                      </a:path>
                    </a:pathLst>
                  </a:custGeom>
                  <a:solidFill>
                    <a:srgbClr val="F7AC0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01" name="Freeform: Shape 400">
                    <a:extLst>
                      <a:ext uri="{FF2B5EF4-FFF2-40B4-BE49-F238E27FC236}">
                        <a16:creationId xmlns:a16="http://schemas.microsoft.com/office/drawing/2014/main" id="{21033902-84BE-464A-BB8C-0D07BB34B520}"/>
                      </a:ext>
                    </a:extLst>
                  </p:cNvPr>
                  <p:cNvSpPr/>
                  <p:nvPr/>
                </p:nvSpPr>
                <p:spPr>
                  <a:xfrm>
                    <a:off x="4487151" y="5455542"/>
                    <a:ext cx="254600" cy="281344"/>
                  </a:xfrm>
                  <a:custGeom>
                    <a:avLst/>
                    <a:gdLst>
                      <a:gd name="connsiteX0" fmla="*/ 251386 w 254600"/>
                      <a:gd name="connsiteY0" fmla="*/ 51673 h 281344"/>
                      <a:gd name="connsiteX1" fmla="*/ 240908 w 254600"/>
                      <a:gd name="connsiteY1" fmla="*/ 54531 h 281344"/>
                      <a:gd name="connsiteX2" fmla="*/ 222811 w 254600"/>
                      <a:gd name="connsiteY2" fmla="*/ 132636 h 281344"/>
                      <a:gd name="connsiteX3" fmla="*/ 138038 w 254600"/>
                      <a:gd name="connsiteY3" fmla="*/ 265033 h 281344"/>
                      <a:gd name="connsiteX4" fmla="*/ 89461 w 254600"/>
                      <a:gd name="connsiteY4" fmla="*/ 263128 h 281344"/>
                      <a:gd name="connsiteX5" fmla="*/ 20881 w 254600"/>
                      <a:gd name="connsiteY5" fmla="*/ 134541 h 281344"/>
                      <a:gd name="connsiteX6" fmla="*/ 109463 w 254600"/>
                      <a:gd name="connsiteY6" fmla="*/ 61198 h 281344"/>
                      <a:gd name="connsiteX7" fmla="*/ 132323 w 254600"/>
                      <a:gd name="connsiteY7" fmla="*/ 55483 h 281344"/>
                      <a:gd name="connsiteX8" fmla="*/ 135181 w 254600"/>
                      <a:gd name="connsiteY8" fmla="*/ 54531 h 281344"/>
                      <a:gd name="connsiteX9" fmla="*/ 191378 w 254600"/>
                      <a:gd name="connsiteY9" fmla="*/ 12621 h 281344"/>
                      <a:gd name="connsiteX10" fmla="*/ 191378 w 254600"/>
                      <a:gd name="connsiteY10" fmla="*/ 2143 h 281344"/>
                      <a:gd name="connsiteX11" fmla="*/ 191378 w 254600"/>
                      <a:gd name="connsiteY11" fmla="*/ 2143 h 281344"/>
                      <a:gd name="connsiteX12" fmla="*/ 181853 w 254600"/>
                      <a:gd name="connsiteY12" fmla="*/ 2143 h 281344"/>
                      <a:gd name="connsiteX13" fmla="*/ 131371 w 254600"/>
                      <a:gd name="connsiteY13" fmla="*/ 40243 h 281344"/>
                      <a:gd name="connsiteX14" fmla="*/ 128513 w 254600"/>
                      <a:gd name="connsiteY14" fmla="*/ 41196 h 281344"/>
                      <a:gd name="connsiteX15" fmla="*/ 118988 w 254600"/>
                      <a:gd name="connsiteY15" fmla="*/ 44053 h 281344"/>
                      <a:gd name="connsiteX16" fmla="*/ 106606 w 254600"/>
                      <a:gd name="connsiteY16" fmla="*/ 46911 h 281344"/>
                      <a:gd name="connsiteX17" fmla="*/ 7546 w 254600"/>
                      <a:gd name="connsiteY17" fmla="*/ 128826 h 281344"/>
                      <a:gd name="connsiteX18" fmla="*/ 16118 w 254600"/>
                      <a:gd name="connsiteY18" fmla="*/ 223123 h 281344"/>
                      <a:gd name="connsiteX19" fmla="*/ 84698 w 254600"/>
                      <a:gd name="connsiteY19" fmla="*/ 275511 h 281344"/>
                      <a:gd name="connsiteX20" fmla="*/ 141848 w 254600"/>
                      <a:gd name="connsiteY20" fmla="*/ 278368 h 281344"/>
                      <a:gd name="connsiteX21" fmla="*/ 237098 w 254600"/>
                      <a:gd name="connsiteY21" fmla="*/ 130731 h 281344"/>
                      <a:gd name="connsiteX22" fmla="*/ 254243 w 254600"/>
                      <a:gd name="connsiteY22" fmla="*/ 61198 h 281344"/>
                      <a:gd name="connsiteX23" fmla="*/ 251386 w 254600"/>
                      <a:gd name="connsiteY23" fmla="*/ 51673 h 281344"/>
                      <a:gd name="connsiteX24" fmla="*/ 251386 w 254600"/>
                      <a:gd name="connsiteY24" fmla="*/ 51673 h 281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254600" h="281344">
                        <a:moveTo>
                          <a:pt x="251386" y="51673"/>
                        </a:moveTo>
                        <a:cubicBezTo>
                          <a:pt x="247576" y="48816"/>
                          <a:pt x="242813" y="50721"/>
                          <a:pt x="240908" y="54531"/>
                        </a:cubicBezTo>
                        <a:cubicBezTo>
                          <a:pt x="229478" y="75486"/>
                          <a:pt x="219953" y="103108"/>
                          <a:pt x="222811" y="132636"/>
                        </a:cubicBezTo>
                        <a:cubicBezTo>
                          <a:pt x="227573" y="189786"/>
                          <a:pt x="189473" y="251698"/>
                          <a:pt x="138038" y="265033"/>
                        </a:cubicBezTo>
                        <a:cubicBezTo>
                          <a:pt x="122798" y="268843"/>
                          <a:pt x="105653" y="268843"/>
                          <a:pt x="89461" y="263128"/>
                        </a:cubicBezTo>
                        <a:cubicBezTo>
                          <a:pt x="39931" y="245031"/>
                          <a:pt x="-1979" y="198358"/>
                          <a:pt x="20881" y="134541"/>
                        </a:cubicBezTo>
                        <a:cubicBezTo>
                          <a:pt x="38978" y="85011"/>
                          <a:pt x="78983" y="69771"/>
                          <a:pt x="109463" y="61198"/>
                        </a:cubicBezTo>
                        <a:cubicBezTo>
                          <a:pt x="118036" y="59293"/>
                          <a:pt x="125656" y="57388"/>
                          <a:pt x="132323" y="55483"/>
                        </a:cubicBezTo>
                        <a:cubicBezTo>
                          <a:pt x="133276" y="55483"/>
                          <a:pt x="134228" y="54531"/>
                          <a:pt x="135181" y="54531"/>
                        </a:cubicBezTo>
                        <a:cubicBezTo>
                          <a:pt x="150421" y="50721"/>
                          <a:pt x="172328" y="31671"/>
                          <a:pt x="191378" y="12621"/>
                        </a:cubicBezTo>
                        <a:cubicBezTo>
                          <a:pt x="194236" y="9763"/>
                          <a:pt x="194236" y="5001"/>
                          <a:pt x="191378" y="2143"/>
                        </a:cubicBezTo>
                        <a:cubicBezTo>
                          <a:pt x="191378" y="2143"/>
                          <a:pt x="191378" y="2143"/>
                          <a:pt x="191378" y="2143"/>
                        </a:cubicBezTo>
                        <a:cubicBezTo>
                          <a:pt x="188521" y="-714"/>
                          <a:pt x="184711" y="-714"/>
                          <a:pt x="181853" y="2143"/>
                        </a:cubicBezTo>
                        <a:cubicBezTo>
                          <a:pt x="162803" y="20241"/>
                          <a:pt x="142801" y="36433"/>
                          <a:pt x="131371" y="40243"/>
                        </a:cubicBezTo>
                        <a:cubicBezTo>
                          <a:pt x="130418" y="40243"/>
                          <a:pt x="129465" y="41196"/>
                          <a:pt x="128513" y="41196"/>
                        </a:cubicBezTo>
                        <a:cubicBezTo>
                          <a:pt x="125656" y="42148"/>
                          <a:pt x="121846" y="43101"/>
                          <a:pt x="118988" y="44053"/>
                        </a:cubicBezTo>
                        <a:cubicBezTo>
                          <a:pt x="115178" y="45006"/>
                          <a:pt x="110415" y="45958"/>
                          <a:pt x="106606" y="46911"/>
                        </a:cubicBezTo>
                        <a:cubicBezTo>
                          <a:pt x="71363" y="56436"/>
                          <a:pt x="27548" y="74533"/>
                          <a:pt x="7546" y="128826"/>
                        </a:cubicBezTo>
                        <a:cubicBezTo>
                          <a:pt x="-4837" y="162163"/>
                          <a:pt x="-1979" y="194548"/>
                          <a:pt x="16118" y="223123"/>
                        </a:cubicBezTo>
                        <a:cubicBezTo>
                          <a:pt x="30406" y="245983"/>
                          <a:pt x="55171" y="265033"/>
                          <a:pt x="84698" y="275511"/>
                        </a:cubicBezTo>
                        <a:cubicBezTo>
                          <a:pt x="103748" y="282178"/>
                          <a:pt x="122798" y="283131"/>
                          <a:pt x="141848" y="278368"/>
                        </a:cubicBezTo>
                        <a:cubicBezTo>
                          <a:pt x="198998" y="263128"/>
                          <a:pt x="242813" y="195501"/>
                          <a:pt x="237098" y="130731"/>
                        </a:cubicBezTo>
                        <a:cubicBezTo>
                          <a:pt x="235193" y="104061"/>
                          <a:pt x="243765" y="80248"/>
                          <a:pt x="254243" y="61198"/>
                        </a:cubicBezTo>
                        <a:cubicBezTo>
                          <a:pt x="255196" y="58341"/>
                          <a:pt x="254243" y="53578"/>
                          <a:pt x="251386" y="51673"/>
                        </a:cubicBezTo>
                        <a:cubicBezTo>
                          <a:pt x="251386" y="51673"/>
                          <a:pt x="251386" y="51673"/>
                          <a:pt x="251386" y="51673"/>
                        </a:cubicBezTo>
                        <a:close/>
                      </a:path>
                    </a:pathLst>
                  </a:custGeom>
                  <a:solidFill>
                    <a:srgbClr val="D8930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397" name="Graphic 707">
                  <a:extLst>
                    <a:ext uri="{FF2B5EF4-FFF2-40B4-BE49-F238E27FC236}">
                      <a16:creationId xmlns:a16="http://schemas.microsoft.com/office/drawing/2014/main" id="{1ECF6D9F-8B12-4EC3-94A7-EACCE332651F}"/>
                    </a:ext>
                  </a:extLst>
                </p:cNvPr>
                <p:cNvGrpSpPr/>
                <p:nvPr/>
              </p:nvGrpSpPr>
              <p:grpSpPr>
                <a:xfrm>
                  <a:off x="4656622" y="5347464"/>
                  <a:ext cx="161555" cy="176896"/>
                  <a:chOff x="4656622" y="5347464"/>
                  <a:chExt cx="161555" cy="176896"/>
                </a:xfrm>
              </p:grpSpPr>
              <p:sp>
                <p:nvSpPr>
                  <p:cNvPr id="398" name="Freeform: Shape 397">
                    <a:extLst>
                      <a:ext uri="{FF2B5EF4-FFF2-40B4-BE49-F238E27FC236}">
                        <a16:creationId xmlns:a16="http://schemas.microsoft.com/office/drawing/2014/main" id="{EA03D72E-389C-42F2-84B5-207F46094112}"/>
                      </a:ext>
                    </a:extLst>
                  </p:cNvPr>
                  <p:cNvSpPr/>
                  <p:nvPr/>
                </p:nvSpPr>
                <p:spPr>
                  <a:xfrm>
                    <a:off x="4668232" y="5355289"/>
                    <a:ext cx="141759" cy="157397"/>
                  </a:xfrm>
                  <a:custGeom>
                    <a:avLst/>
                    <a:gdLst>
                      <a:gd name="connsiteX0" fmla="*/ 130313 w 141759"/>
                      <a:gd name="connsiteY0" fmla="*/ 4289 h 157397"/>
                      <a:gd name="connsiteX1" fmla="*/ 1725 w 141759"/>
                      <a:gd name="connsiteY1" fmla="*/ 92871 h 157397"/>
                      <a:gd name="connsiteX2" fmla="*/ 2678 w 141759"/>
                      <a:gd name="connsiteY2" fmla="*/ 103349 h 157397"/>
                      <a:gd name="connsiteX3" fmla="*/ 71258 w 141759"/>
                      <a:gd name="connsiteY3" fmla="*/ 155736 h 157397"/>
                      <a:gd name="connsiteX4" fmla="*/ 81735 w 141759"/>
                      <a:gd name="connsiteY4" fmla="*/ 153831 h 157397"/>
                      <a:gd name="connsiteX5" fmla="*/ 130313 w 141759"/>
                      <a:gd name="connsiteY5" fmla="*/ 4289 h 1573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1759" h="157397">
                        <a:moveTo>
                          <a:pt x="130313" y="4289"/>
                        </a:moveTo>
                        <a:cubicBezTo>
                          <a:pt x="93165" y="-20476"/>
                          <a:pt x="20775" y="69059"/>
                          <a:pt x="1725" y="92871"/>
                        </a:cubicBezTo>
                        <a:cubicBezTo>
                          <a:pt x="-1132" y="95729"/>
                          <a:pt x="-180" y="100491"/>
                          <a:pt x="2678" y="103349"/>
                        </a:cubicBezTo>
                        <a:lnTo>
                          <a:pt x="71258" y="155736"/>
                        </a:lnTo>
                        <a:cubicBezTo>
                          <a:pt x="74115" y="158594"/>
                          <a:pt x="78878" y="157641"/>
                          <a:pt x="81735" y="153831"/>
                        </a:cubicBezTo>
                        <a:cubicBezTo>
                          <a:pt x="100785" y="128114"/>
                          <a:pt x="168413" y="29054"/>
                          <a:pt x="130313" y="4289"/>
                        </a:cubicBezTo>
                        <a:close/>
                      </a:path>
                    </a:pathLst>
                  </a:custGeom>
                  <a:solidFill>
                    <a:srgbClr val="72371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99" name="Freeform: Shape 398">
                    <a:extLst>
                      <a:ext uri="{FF2B5EF4-FFF2-40B4-BE49-F238E27FC236}">
                        <a16:creationId xmlns:a16="http://schemas.microsoft.com/office/drawing/2014/main" id="{ACA570A1-E01B-4318-BDF2-8199174D22F5}"/>
                      </a:ext>
                    </a:extLst>
                  </p:cNvPr>
                  <p:cNvSpPr/>
                  <p:nvPr/>
                </p:nvSpPr>
                <p:spPr>
                  <a:xfrm>
                    <a:off x="4656622" y="5347464"/>
                    <a:ext cx="161555" cy="176896"/>
                  </a:xfrm>
                  <a:custGeom>
                    <a:avLst/>
                    <a:gdLst>
                      <a:gd name="connsiteX0" fmla="*/ 146685 w 161555"/>
                      <a:gd name="connsiteY0" fmla="*/ 5446 h 176896"/>
                      <a:gd name="connsiteX1" fmla="*/ 3810 w 161555"/>
                      <a:gd name="connsiteY1" fmla="*/ 101649 h 176896"/>
                      <a:gd name="connsiteX2" fmla="*/ 0 w 161555"/>
                      <a:gd name="connsiteY2" fmla="*/ 107364 h 176896"/>
                      <a:gd name="connsiteX3" fmla="*/ 91440 w 161555"/>
                      <a:gd name="connsiteY3" fmla="*/ 176896 h 176896"/>
                      <a:gd name="connsiteX4" fmla="*/ 96202 w 161555"/>
                      <a:gd name="connsiteY4" fmla="*/ 171181 h 176896"/>
                      <a:gd name="connsiteX5" fmla="*/ 160972 w 161555"/>
                      <a:gd name="connsiteY5" fmla="*/ 27354 h 176896"/>
                      <a:gd name="connsiteX6" fmla="*/ 146685 w 161555"/>
                      <a:gd name="connsiteY6" fmla="*/ 5446 h 176896"/>
                      <a:gd name="connsiteX7" fmla="*/ 92392 w 161555"/>
                      <a:gd name="connsiteY7" fmla="*/ 151179 h 176896"/>
                      <a:gd name="connsiteX8" fmla="*/ 81915 w 161555"/>
                      <a:gd name="connsiteY8" fmla="*/ 153084 h 176896"/>
                      <a:gd name="connsiteX9" fmla="*/ 25717 w 161555"/>
                      <a:gd name="connsiteY9" fmla="*/ 110221 h 176896"/>
                      <a:gd name="connsiteX10" fmla="*/ 24765 w 161555"/>
                      <a:gd name="connsiteY10" fmla="*/ 99744 h 176896"/>
                      <a:gd name="connsiteX11" fmla="*/ 139065 w 161555"/>
                      <a:gd name="connsiteY11" fmla="*/ 18781 h 176896"/>
                      <a:gd name="connsiteX12" fmla="*/ 146685 w 161555"/>
                      <a:gd name="connsiteY12" fmla="*/ 31164 h 176896"/>
                      <a:gd name="connsiteX13" fmla="*/ 92392 w 161555"/>
                      <a:gd name="connsiteY13" fmla="*/ 151179 h 176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61555" h="176896">
                        <a:moveTo>
                          <a:pt x="146685" y="5446"/>
                        </a:moveTo>
                        <a:cubicBezTo>
                          <a:pt x="99060" y="-25986"/>
                          <a:pt x="14288" y="88314"/>
                          <a:pt x="3810" y="101649"/>
                        </a:cubicBezTo>
                        <a:lnTo>
                          <a:pt x="0" y="107364"/>
                        </a:lnTo>
                        <a:lnTo>
                          <a:pt x="91440" y="176896"/>
                        </a:lnTo>
                        <a:lnTo>
                          <a:pt x="96202" y="171181"/>
                        </a:lnTo>
                        <a:cubicBezTo>
                          <a:pt x="99060" y="167371"/>
                          <a:pt x="168592" y="74026"/>
                          <a:pt x="160972" y="27354"/>
                        </a:cubicBezTo>
                        <a:cubicBezTo>
                          <a:pt x="158115" y="17829"/>
                          <a:pt x="154305" y="10209"/>
                          <a:pt x="146685" y="5446"/>
                        </a:cubicBezTo>
                        <a:close/>
                        <a:moveTo>
                          <a:pt x="92392" y="151179"/>
                        </a:moveTo>
                        <a:cubicBezTo>
                          <a:pt x="90488" y="154989"/>
                          <a:pt x="85725" y="154989"/>
                          <a:pt x="81915" y="153084"/>
                        </a:cubicBezTo>
                        <a:lnTo>
                          <a:pt x="25717" y="110221"/>
                        </a:lnTo>
                        <a:cubicBezTo>
                          <a:pt x="22860" y="107364"/>
                          <a:pt x="21907" y="103554"/>
                          <a:pt x="24765" y="99744"/>
                        </a:cubicBezTo>
                        <a:cubicBezTo>
                          <a:pt x="59055" y="55929"/>
                          <a:pt x="113347" y="1636"/>
                          <a:pt x="139065" y="18781"/>
                        </a:cubicBezTo>
                        <a:cubicBezTo>
                          <a:pt x="142875" y="21639"/>
                          <a:pt x="145732" y="25449"/>
                          <a:pt x="146685" y="31164"/>
                        </a:cubicBezTo>
                        <a:cubicBezTo>
                          <a:pt x="150495" y="59739"/>
                          <a:pt x="114300" y="118794"/>
                          <a:pt x="92392" y="151179"/>
                        </a:cubicBezTo>
                        <a:close/>
                      </a:path>
                    </a:pathLst>
                  </a:custGeom>
                  <a:solidFill>
                    <a:srgbClr val="5E280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394" name="Freeform: Shape 393">
                <a:extLst>
                  <a:ext uri="{FF2B5EF4-FFF2-40B4-BE49-F238E27FC236}">
                    <a16:creationId xmlns:a16="http://schemas.microsoft.com/office/drawing/2014/main" id="{33E05B19-5B28-44B0-B282-277635166C03}"/>
                  </a:ext>
                </a:extLst>
              </p:cNvPr>
              <p:cNvSpPr/>
              <p:nvPr/>
            </p:nvSpPr>
            <p:spPr>
              <a:xfrm>
                <a:off x="4516745" y="5522524"/>
                <a:ext cx="176932" cy="187072"/>
              </a:xfrm>
              <a:custGeom>
                <a:avLst/>
                <a:gdLst>
                  <a:gd name="connsiteX0" fmla="*/ 10337 w 176932"/>
                  <a:gd name="connsiteY0" fmla="*/ 58987 h 187072"/>
                  <a:gd name="connsiteX1" fmla="*/ 51294 w 176932"/>
                  <a:gd name="connsiteY1" fmla="*/ 182812 h 187072"/>
                  <a:gd name="connsiteX2" fmla="*/ 163689 w 176932"/>
                  <a:gd name="connsiteY2" fmla="*/ 132329 h 187072"/>
                  <a:gd name="connsiteX3" fmla="*/ 145592 w 176932"/>
                  <a:gd name="connsiteY3" fmla="*/ 19934 h 187072"/>
                  <a:gd name="connsiteX4" fmla="*/ 10337 w 176932"/>
                  <a:gd name="connsiteY4" fmla="*/ 58987 h 187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932" h="187072">
                    <a:moveTo>
                      <a:pt x="10337" y="58987"/>
                    </a:moveTo>
                    <a:cubicBezTo>
                      <a:pt x="-9666" y="99944"/>
                      <a:pt x="-2998" y="163762"/>
                      <a:pt x="51294" y="182812"/>
                    </a:cubicBezTo>
                    <a:cubicBezTo>
                      <a:pt x="92252" y="197099"/>
                      <a:pt x="137972" y="174240"/>
                      <a:pt x="163689" y="132329"/>
                    </a:cubicBezTo>
                    <a:cubicBezTo>
                      <a:pt x="185597" y="96134"/>
                      <a:pt x="180834" y="58987"/>
                      <a:pt x="145592" y="19934"/>
                    </a:cubicBezTo>
                    <a:cubicBezTo>
                      <a:pt x="107492" y="-21023"/>
                      <a:pt x="37007" y="5647"/>
                      <a:pt x="10337" y="58987"/>
                    </a:cubicBezTo>
                    <a:close/>
                  </a:path>
                </a:pathLst>
              </a:custGeom>
              <a:solidFill>
                <a:srgbClr val="FACB0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5" name="Freeform: Shape 394">
                <a:extLst>
                  <a:ext uri="{FF2B5EF4-FFF2-40B4-BE49-F238E27FC236}">
                    <a16:creationId xmlns:a16="http://schemas.microsoft.com/office/drawing/2014/main" id="{A6F95953-9225-4253-B0C7-1EE7EE212AFD}"/>
                  </a:ext>
                </a:extLst>
              </p:cNvPr>
              <p:cNvSpPr/>
              <p:nvPr/>
            </p:nvSpPr>
            <p:spPr>
              <a:xfrm>
                <a:off x="4547856" y="5548173"/>
                <a:ext cx="66274" cy="139422"/>
              </a:xfrm>
              <a:custGeom>
                <a:avLst/>
                <a:gdLst>
                  <a:gd name="connsiteX0" fmla="*/ 55426 w 66274"/>
                  <a:gd name="connsiteY0" fmla="*/ 27622 h 139422"/>
                  <a:gd name="connsiteX1" fmla="*/ 65903 w 66274"/>
                  <a:gd name="connsiteY1" fmla="*/ 3810 h 139422"/>
                  <a:gd name="connsiteX2" fmla="*/ 56378 w 66274"/>
                  <a:gd name="connsiteY2" fmla="*/ 0 h 139422"/>
                  <a:gd name="connsiteX3" fmla="*/ 36376 w 66274"/>
                  <a:gd name="connsiteY3" fmla="*/ 6667 h 139422"/>
                  <a:gd name="connsiteX4" fmla="*/ 13516 w 66274"/>
                  <a:gd name="connsiteY4" fmla="*/ 28575 h 139422"/>
                  <a:gd name="connsiteX5" fmla="*/ 180 w 66274"/>
                  <a:gd name="connsiteY5" fmla="*/ 65722 h 139422"/>
                  <a:gd name="connsiteX6" fmla="*/ 7801 w 66274"/>
                  <a:gd name="connsiteY6" fmla="*/ 104775 h 139422"/>
                  <a:gd name="connsiteX7" fmla="*/ 26851 w 66274"/>
                  <a:gd name="connsiteY7" fmla="*/ 129540 h 139422"/>
                  <a:gd name="connsiteX8" fmla="*/ 45901 w 66274"/>
                  <a:gd name="connsiteY8" fmla="*/ 139065 h 139422"/>
                  <a:gd name="connsiteX9" fmla="*/ 55426 w 66274"/>
                  <a:gd name="connsiteY9" fmla="*/ 136207 h 139422"/>
                  <a:gd name="connsiteX10" fmla="*/ 48758 w 66274"/>
                  <a:gd name="connsiteY10" fmla="*/ 111442 h 139422"/>
                  <a:gd name="connsiteX11" fmla="*/ 40185 w 66274"/>
                  <a:gd name="connsiteY11" fmla="*/ 68580 h 139422"/>
                  <a:gd name="connsiteX12" fmla="*/ 55426 w 66274"/>
                  <a:gd name="connsiteY12" fmla="*/ 27622 h 1394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6274" h="139422">
                    <a:moveTo>
                      <a:pt x="55426" y="27622"/>
                    </a:moveTo>
                    <a:cubicBezTo>
                      <a:pt x="62093" y="17145"/>
                      <a:pt x="67808" y="9525"/>
                      <a:pt x="65903" y="3810"/>
                    </a:cubicBezTo>
                    <a:cubicBezTo>
                      <a:pt x="64951" y="953"/>
                      <a:pt x="62093" y="0"/>
                      <a:pt x="56378" y="0"/>
                    </a:cubicBezTo>
                    <a:cubicBezTo>
                      <a:pt x="51616" y="0"/>
                      <a:pt x="43996" y="1905"/>
                      <a:pt x="36376" y="6667"/>
                    </a:cubicBezTo>
                    <a:cubicBezTo>
                      <a:pt x="28755" y="11430"/>
                      <a:pt x="20183" y="18097"/>
                      <a:pt x="13516" y="28575"/>
                    </a:cubicBezTo>
                    <a:cubicBezTo>
                      <a:pt x="6848" y="39053"/>
                      <a:pt x="2085" y="51435"/>
                      <a:pt x="180" y="65722"/>
                    </a:cubicBezTo>
                    <a:cubicBezTo>
                      <a:pt x="-772" y="80010"/>
                      <a:pt x="2085" y="94297"/>
                      <a:pt x="7801" y="104775"/>
                    </a:cubicBezTo>
                    <a:cubicBezTo>
                      <a:pt x="12563" y="115253"/>
                      <a:pt x="20183" y="123825"/>
                      <a:pt x="26851" y="129540"/>
                    </a:cubicBezTo>
                    <a:cubicBezTo>
                      <a:pt x="33518" y="135255"/>
                      <a:pt x="40185" y="138113"/>
                      <a:pt x="45901" y="139065"/>
                    </a:cubicBezTo>
                    <a:cubicBezTo>
                      <a:pt x="50663" y="140017"/>
                      <a:pt x="54473" y="139065"/>
                      <a:pt x="55426" y="136207"/>
                    </a:cubicBezTo>
                    <a:cubicBezTo>
                      <a:pt x="58283" y="131445"/>
                      <a:pt x="53521" y="122872"/>
                      <a:pt x="48758" y="111442"/>
                    </a:cubicBezTo>
                    <a:cubicBezTo>
                      <a:pt x="43996" y="100013"/>
                      <a:pt x="39233" y="84772"/>
                      <a:pt x="40185" y="68580"/>
                    </a:cubicBezTo>
                    <a:cubicBezTo>
                      <a:pt x="42091" y="53340"/>
                      <a:pt x="49710" y="38100"/>
                      <a:pt x="55426" y="27622"/>
                    </a:cubicBezTo>
                    <a:close/>
                  </a:path>
                </a:pathLst>
              </a:custGeom>
              <a:solidFill>
                <a:srgbClr val="FFED9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88" name="Graphic 707">
              <a:extLst>
                <a:ext uri="{FF2B5EF4-FFF2-40B4-BE49-F238E27FC236}">
                  <a16:creationId xmlns:a16="http://schemas.microsoft.com/office/drawing/2014/main" id="{B3DAE9BB-57B2-434C-97FA-A755600E848C}"/>
                </a:ext>
              </a:extLst>
            </p:cNvPr>
            <p:cNvGrpSpPr/>
            <p:nvPr/>
          </p:nvGrpSpPr>
          <p:grpSpPr>
            <a:xfrm>
              <a:off x="3491926" y="3213596"/>
              <a:ext cx="223115" cy="291464"/>
              <a:chOff x="3491926" y="3213596"/>
              <a:chExt cx="223115" cy="291464"/>
            </a:xfrm>
          </p:grpSpPr>
          <p:grpSp>
            <p:nvGrpSpPr>
              <p:cNvPr id="389" name="Graphic 707">
                <a:extLst>
                  <a:ext uri="{FF2B5EF4-FFF2-40B4-BE49-F238E27FC236}">
                    <a16:creationId xmlns:a16="http://schemas.microsoft.com/office/drawing/2014/main" id="{24552EDF-CBD3-40D8-8321-0C5784F531C7}"/>
                  </a:ext>
                </a:extLst>
              </p:cNvPr>
              <p:cNvGrpSpPr/>
              <p:nvPr/>
            </p:nvGrpSpPr>
            <p:grpSpPr>
              <a:xfrm>
                <a:off x="3491926" y="3213596"/>
                <a:ext cx="223115" cy="291464"/>
                <a:chOff x="3491926" y="3213596"/>
                <a:chExt cx="223115" cy="291464"/>
              </a:xfrm>
            </p:grpSpPr>
            <p:sp>
              <p:nvSpPr>
                <p:cNvPr id="391" name="Freeform: Shape 390">
                  <a:extLst>
                    <a:ext uri="{FF2B5EF4-FFF2-40B4-BE49-F238E27FC236}">
                      <a16:creationId xmlns:a16="http://schemas.microsoft.com/office/drawing/2014/main" id="{C3704531-A288-4F18-988A-F653E10CC281}"/>
                    </a:ext>
                  </a:extLst>
                </p:cNvPr>
                <p:cNvSpPr/>
                <p:nvPr/>
              </p:nvSpPr>
              <p:spPr>
                <a:xfrm>
                  <a:off x="3498594" y="3221514"/>
                  <a:ext cx="208690" cy="277300"/>
                </a:xfrm>
                <a:custGeom>
                  <a:avLst/>
                  <a:gdLst>
                    <a:gd name="connsiteX0" fmla="*/ 204576 w 208690"/>
                    <a:gd name="connsiteY0" fmla="*/ 73044 h 277300"/>
                    <a:gd name="connsiteX1" fmla="*/ 157903 w 208690"/>
                    <a:gd name="connsiteY1" fmla="*/ 104477 h 277300"/>
                    <a:gd name="connsiteX2" fmla="*/ 130281 w 208690"/>
                    <a:gd name="connsiteY2" fmla="*/ 39707 h 277300"/>
                    <a:gd name="connsiteX3" fmla="*/ 61701 w 208690"/>
                    <a:gd name="connsiteY3" fmla="*/ 2559 h 277300"/>
                    <a:gd name="connsiteX4" fmla="*/ 5503 w 208690"/>
                    <a:gd name="connsiteY4" fmla="*/ 106382 h 277300"/>
                    <a:gd name="connsiteX5" fmla="*/ 5503 w 208690"/>
                    <a:gd name="connsiteY5" fmla="*/ 266402 h 277300"/>
                    <a:gd name="connsiteX6" fmla="*/ 54081 w 208690"/>
                    <a:gd name="connsiteY6" fmla="*/ 276879 h 277300"/>
                    <a:gd name="connsiteX7" fmla="*/ 180763 w 208690"/>
                    <a:gd name="connsiteY7" fmla="*/ 244494 h 277300"/>
                    <a:gd name="connsiteX8" fmla="*/ 176953 w 208690"/>
                    <a:gd name="connsiteY8" fmla="*/ 206394 h 277300"/>
                    <a:gd name="connsiteX9" fmla="*/ 170286 w 208690"/>
                    <a:gd name="connsiteY9" fmla="*/ 159722 h 277300"/>
                    <a:gd name="connsiteX10" fmla="*/ 204576 w 208690"/>
                    <a:gd name="connsiteY10" fmla="*/ 73044 h 277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8690" h="277300">
                      <a:moveTo>
                        <a:pt x="204576" y="73044"/>
                      </a:moveTo>
                      <a:cubicBezTo>
                        <a:pt x="191241" y="59709"/>
                        <a:pt x="175048" y="82569"/>
                        <a:pt x="157903" y="104477"/>
                      </a:cubicBezTo>
                      <a:cubicBezTo>
                        <a:pt x="151236" y="82569"/>
                        <a:pt x="140758" y="56852"/>
                        <a:pt x="130281" y="39707"/>
                      </a:cubicBezTo>
                      <a:cubicBezTo>
                        <a:pt x="113136" y="11132"/>
                        <a:pt x="92181" y="-6966"/>
                        <a:pt x="61701" y="2559"/>
                      </a:cubicBezTo>
                      <a:cubicBezTo>
                        <a:pt x="30268" y="12084"/>
                        <a:pt x="15028" y="53994"/>
                        <a:pt x="5503" y="106382"/>
                      </a:cubicBezTo>
                      <a:cubicBezTo>
                        <a:pt x="-6879" y="173057"/>
                        <a:pt x="5503" y="266402"/>
                        <a:pt x="5503" y="266402"/>
                      </a:cubicBezTo>
                      <a:cubicBezTo>
                        <a:pt x="5503" y="266402"/>
                        <a:pt x="35031" y="275927"/>
                        <a:pt x="54081" y="276879"/>
                      </a:cubicBezTo>
                      <a:cubicBezTo>
                        <a:pt x="141711" y="281642"/>
                        <a:pt x="180763" y="244494"/>
                        <a:pt x="180763" y="244494"/>
                      </a:cubicBezTo>
                      <a:cubicBezTo>
                        <a:pt x="180763" y="244494"/>
                        <a:pt x="179811" y="229254"/>
                        <a:pt x="176953" y="206394"/>
                      </a:cubicBezTo>
                      <a:cubicBezTo>
                        <a:pt x="175048" y="193059"/>
                        <a:pt x="173143" y="176867"/>
                        <a:pt x="170286" y="159722"/>
                      </a:cubicBezTo>
                      <a:cubicBezTo>
                        <a:pt x="193146" y="132099"/>
                        <a:pt x="218863" y="87332"/>
                        <a:pt x="204576" y="73044"/>
                      </a:cubicBezTo>
                      <a:close/>
                    </a:path>
                  </a:pathLst>
                </a:custGeom>
                <a:solidFill>
                  <a:srgbClr val="E3352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2" name="Freeform: Shape 391">
                  <a:extLst>
                    <a:ext uri="{FF2B5EF4-FFF2-40B4-BE49-F238E27FC236}">
                      <a16:creationId xmlns:a16="http://schemas.microsoft.com/office/drawing/2014/main" id="{C71BE696-B7EB-4E5A-A7FF-1B63BB8936B8}"/>
                    </a:ext>
                  </a:extLst>
                </p:cNvPr>
                <p:cNvSpPr/>
                <p:nvPr/>
              </p:nvSpPr>
              <p:spPr>
                <a:xfrm>
                  <a:off x="3491926" y="3213596"/>
                  <a:ext cx="223115" cy="291464"/>
                </a:xfrm>
                <a:custGeom>
                  <a:avLst/>
                  <a:gdLst>
                    <a:gd name="connsiteX0" fmla="*/ 216958 w 223115"/>
                    <a:gd name="connsiteY0" fmla="*/ 76200 h 291464"/>
                    <a:gd name="connsiteX1" fmla="*/ 203623 w 223115"/>
                    <a:gd name="connsiteY1" fmla="*/ 70485 h 291464"/>
                    <a:gd name="connsiteX2" fmla="*/ 167428 w 223115"/>
                    <a:gd name="connsiteY2" fmla="*/ 97155 h 291464"/>
                    <a:gd name="connsiteX3" fmla="*/ 143616 w 223115"/>
                    <a:gd name="connsiteY3" fmla="*/ 43815 h 291464"/>
                    <a:gd name="connsiteX4" fmla="*/ 83608 w 223115"/>
                    <a:gd name="connsiteY4" fmla="*/ 0 h 291464"/>
                    <a:gd name="connsiteX5" fmla="*/ 66463 w 223115"/>
                    <a:gd name="connsiteY5" fmla="*/ 2857 h 291464"/>
                    <a:gd name="connsiteX6" fmla="*/ 5503 w 223115"/>
                    <a:gd name="connsiteY6" fmla="*/ 112395 h 291464"/>
                    <a:gd name="connsiteX7" fmla="*/ 5503 w 223115"/>
                    <a:gd name="connsiteY7" fmla="*/ 274320 h 291464"/>
                    <a:gd name="connsiteX8" fmla="*/ 6456 w 223115"/>
                    <a:gd name="connsiteY8" fmla="*/ 279083 h 291464"/>
                    <a:gd name="connsiteX9" fmla="*/ 11218 w 223115"/>
                    <a:gd name="connsiteY9" fmla="*/ 280988 h 291464"/>
                    <a:gd name="connsiteX10" fmla="*/ 61701 w 223115"/>
                    <a:gd name="connsiteY10" fmla="*/ 291465 h 291464"/>
                    <a:gd name="connsiteX11" fmla="*/ 77893 w 223115"/>
                    <a:gd name="connsiteY11" fmla="*/ 291465 h 291464"/>
                    <a:gd name="connsiteX12" fmla="*/ 194098 w 223115"/>
                    <a:gd name="connsiteY12" fmla="*/ 257175 h 291464"/>
                    <a:gd name="connsiteX13" fmla="*/ 196956 w 223115"/>
                    <a:gd name="connsiteY13" fmla="*/ 254317 h 291464"/>
                    <a:gd name="connsiteX14" fmla="*/ 196956 w 223115"/>
                    <a:gd name="connsiteY14" fmla="*/ 250508 h 291464"/>
                    <a:gd name="connsiteX15" fmla="*/ 193146 w 223115"/>
                    <a:gd name="connsiteY15" fmla="*/ 211455 h 291464"/>
                    <a:gd name="connsiteX16" fmla="*/ 186478 w 223115"/>
                    <a:gd name="connsiteY16" fmla="*/ 167640 h 291464"/>
                    <a:gd name="connsiteX17" fmla="*/ 216958 w 223115"/>
                    <a:gd name="connsiteY17" fmla="*/ 76200 h 291464"/>
                    <a:gd name="connsiteX18" fmla="*/ 176953 w 223115"/>
                    <a:gd name="connsiteY18" fmla="*/ 167640 h 291464"/>
                    <a:gd name="connsiteX19" fmla="*/ 183621 w 223115"/>
                    <a:gd name="connsiteY19" fmla="*/ 214313 h 291464"/>
                    <a:gd name="connsiteX20" fmla="*/ 187431 w 223115"/>
                    <a:gd name="connsiteY20" fmla="*/ 252413 h 291464"/>
                    <a:gd name="connsiteX21" fmla="*/ 76941 w 223115"/>
                    <a:gd name="connsiteY21" fmla="*/ 284798 h 291464"/>
                    <a:gd name="connsiteX22" fmla="*/ 60748 w 223115"/>
                    <a:gd name="connsiteY22" fmla="*/ 284798 h 291464"/>
                    <a:gd name="connsiteX23" fmla="*/ 12171 w 223115"/>
                    <a:gd name="connsiteY23" fmla="*/ 274320 h 291464"/>
                    <a:gd name="connsiteX24" fmla="*/ 12171 w 223115"/>
                    <a:gd name="connsiteY24" fmla="*/ 114300 h 291464"/>
                    <a:gd name="connsiteX25" fmla="*/ 68368 w 223115"/>
                    <a:gd name="connsiteY25" fmla="*/ 10477 h 291464"/>
                    <a:gd name="connsiteX26" fmla="*/ 83608 w 223115"/>
                    <a:gd name="connsiteY26" fmla="*/ 7620 h 291464"/>
                    <a:gd name="connsiteX27" fmla="*/ 135996 w 223115"/>
                    <a:gd name="connsiteY27" fmla="*/ 46673 h 291464"/>
                    <a:gd name="connsiteX28" fmla="*/ 163618 w 223115"/>
                    <a:gd name="connsiteY28" fmla="*/ 111443 h 291464"/>
                    <a:gd name="connsiteX29" fmla="*/ 202671 w 223115"/>
                    <a:gd name="connsiteY29" fmla="*/ 76200 h 291464"/>
                    <a:gd name="connsiteX30" fmla="*/ 211243 w 223115"/>
                    <a:gd name="connsiteY30" fmla="*/ 80010 h 291464"/>
                    <a:gd name="connsiteX31" fmla="*/ 176953 w 223115"/>
                    <a:gd name="connsiteY31" fmla="*/ 167640 h 291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223115" h="291464">
                      <a:moveTo>
                        <a:pt x="216958" y="76200"/>
                      </a:moveTo>
                      <a:cubicBezTo>
                        <a:pt x="212196" y="71438"/>
                        <a:pt x="206481" y="70485"/>
                        <a:pt x="203623" y="70485"/>
                      </a:cubicBezTo>
                      <a:cubicBezTo>
                        <a:pt x="191241" y="70485"/>
                        <a:pt x="179811" y="82868"/>
                        <a:pt x="167428" y="97155"/>
                      </a:cubicBezTo>
                      <a:cubicBezTo>
                        <a:pt x="160761" y="77152"/>
                        <a:pt x="151236" y="57150"/>
                        <a:pt x="143616" y="43815"/>
                      </a:cubicBezTo>
                      <a:cubicBezTo>
                        <a:pt x="125518" y="14288"/>
                        <a:pt x="106468" y="0"/>
                        <a:pt x="83608" y="0"/>
                      </a:cubicBezTo>
                      <a:cubicBezTo>
                        <a:pt x="77893" y="0"/>
                        <a:pt x="72178" y="952"/>
                        <a:pt x="66463" y="2857"/>
                      </a:cubicBezTo>
                      <a:cubicBezTo>
                        <a:pt x="27411" y="15240"/>
                        <a:pt x="13123" y="67627"/>
                        <a:pt x="5503" y="112395"/>
                      </a:cubicBezTo>
                      <a:cubicBezTo>
                        <a:pt x="-6879" y="179070"/>
                        <a:pt x="5503" y="270510"/>
                        <a:pt x="5503" y="274320"/>
                      </a:cubicBezTo>
                      <a:lnTo>
                        <a:pt x="6456" y="279083"/>
                      </a:lnTo>
                      <a:lnTo>
                        <a:pt x="11218" y="280988"/>
                      </a:lnTo>
                      <a:cubicBezTo>
                        <a:pt x="12171" y="280988"/>
                        <a:pt x="41698" y="290513"/>
                        <a:pt x="61701" y="291465"/>
                      </a:cubicBezTo>
                      <a:cubicBezTo>
                        <a:pt x="67416" y="291465"/>
                        <a:pt x="73131" y="291465"/>
                        <a:pt x="77893" y="291465"/>
                      </a:cubicBezTo>
                      <a:cubicBezTo>
                        <a:pt x="155998" y="291465"/>
                        <a:pt x="192193" y="258127"/>
                        <a:pt x="194098" y="257175"/>
                      </a:cubicBezTo>
                      <a:lnTo>
                        <a:pt x="196956" y="254317"/>
                      </a:lnTo>
                      <a:lnTo>
                        <a:pt x="196956" y="250508"/>
                      </a:lnTo>
                      <a:cubicBezTo>
                        <a:pt x="196956" y="249555"/>
                        <a:pt x="196003" y="234315"/>
                        <a:pt x="193146" y="211455"/>
                      </a:cubicBezTo>
                      <a:cubicBezTo>
                        <a:pt x="191241" y="196215"/>
                        <a:pt x="189336" y="181927"/>
                        <a:pt x="186478" y="167640"/>
                      </a:cubicBezTo>
                      <a:cubicBezTo>
                        <a:pt x="196003" y="156210"/>
                        <a:pt x="238866" y="98107"/>
                        <a:pt x="216958" y="76200"/>
                      </a:cubicBezTo>
                      <a:close/>
                      <a:moveTo>
                        <a:pt x="176953" y="167640"/>
                      </a:moveTo>
                      <a:cubicBezTo>
                        <a:pt x="179811" y="184785"/>
                        <a:pt x="182668" y="200977"/>
                        <a:pt x="183621" y="214313"/>
                      </a:cubicBezTo>
                      <a:cubicBezTo>
                        <a:pt x="186478" y="237173"/>
                        <a:pt x="187431" y="252413"/>
                        <a:pt x="187431" y="252413"/>
                      </a:cubicBezTo>
                      <a:cubicBezTo>
                        <a:pt x="187431" y="252413"/>
                        <a:pt x="153141" y="284798"/>
                        <a:pt x="76941" y="284798"/>
                      </a:cubicBezTo>
                      <a:cubicBezTo>
                        <a:pt x="72178" y="284798"/>
                        <a:pt x="66463" y="284798"/>
                        <a:pt x="60748" y="284798"/>
                      </a:cubicBezTo>
                      <a:cubicBezTo>
                        <a:pt x="41698" y="283845"/>
                        <a:pt x="12171" y="274320"/>
                        <a:pt x="12171" y="274320"/>
                      </a:cubicBezTo>
                      <a:cubicBezTo>
                        <a:pt x="12171" y="274320"/>
                        <a:pt x="-212" y="180975"/>
                        <a:pt x="12171" y="114300"/>
                      </a:cubicBezTo>
                      <a:cubicBezTo>
                        <a:pt x="21696" y="61913"/>
                        <a:pt x="36936" y="20002"/>
                        <a:pt x="68368" y="10477"/>
                      </a:cubicBezTo>
                      <a:cubicBezTo>
                        <a:pt x="74083" y="8573"/>
                        <a:pt x="78846" y="7620"/>
                        <a:pt x="83608" y="7620"/>
                      </a:cubicBezTo>
                      <a:cubicBezTo>
                        <a:pt x="105516" y="7620"/>
                        <a:pt x="122661" y="23813"/>
                        <a:pt x="135996" y="46673"/>
                      </a:cubicBezTo>
                      <a:cubicBezTo>
                        <a:pt x="146473" y="63818"/>
                        <a:pt x="156951" y="90488"/>
                        <a:pt x="163618" y="111443"/>
                      </a:cubicBezTo>
                      <a:cubicBezTo>
                        <a:pt x="177906" y="94298"/>
                        <a:pt x="191241" y="76200"/>
                        <a:pt x="202671" y="76200"/>
                      </a:cubicBezTo>
                      <a:cubicBezTo>
                        <a:pt x="205528" y="76200"/>
                        <a:pt x="208386" y="77152"/>
                        <a:pt x="211243" y="80010"/>
                      </a:cubicBezTo>
                      <a:cubicBezTo>
                        <a:pt x="225531" y="95250"/>
                        <a:pt x="199813" y="140018"/>
                        <a:pt x="176953" y="167640"/>
                      </a:cubicBezTo>
                      <a:close/>
                    </a:path>
                  </a:pathLst>
                </a:custGeom>
                <a:solidFill>
                  <a:srgbClr val="A5161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C00CC7EA-CBD2-4606-A57D-DD10535045DB}"/>
                  </a:ext>
                </a:extLst>
              </p:cNvPr>
              <p:cNvSpPr/>
              <p:nvPr/>
            </p:nvSpPr>
            <p:spPr>
              <a:xfrm>
                <a:off x="3517781" y="3252456"/>
                <a:ext cx="57515" cy="92703"/>
              </a:xfrm>
              <a:custGeom>
                <a:avLst/>
                <a:gdLst>
                  <a:gd name="connsiteX0" fmla="*/ 32036 w 57515"/>
                  <a:gd name="connsiteY0" fmla="*/ 3049 h 92703"/>
                  <a:gd name="connsiteX1" fmla="*/ 4413 w 57515"/>
                  <a:gd name="connsiteY1" fmla="*/ 35434 h 92703"/>
                  <a:gd name="connsiteX2" fmla="*/ 3461 w 57515"/>
                  <a:gd name="connsiteY2" fmla="*/ 78297 h 92703"/>
                  <a:gd name="connsiteX3" fmla="*/ 20606 w 57515"/>
                  <a:gd name="connsiteY3" fmla="*/ 92584 h 92703"/>
                  <a:gd name="connsiteX4" fmla="*/ 35846 w 57515"/>
                  <a:gd name="connsiteY4" fmla="*/ 78297 h 92703"/>
                  <a:gd name="connsiteX5" fmla="*/ 47276 w 57515"/>
                  <a:gd name="connsiteY5" fmla="*/ 52579 h 92703"/>
                  <a:gd name="connsiteX6" fmla="*/ 55848 w 57515"/>
                  <a:gd name="connsiteY6" fmla="*/ 25909 h 92703"/>
                  <a:gd name="connsiteX7" fmla="*/ 54896 w 57515"/>
                  <a:gd name="connsiteY7" fmla="*/ 4954 h 92703"/>
                  <a:gd name="connsiteX8" fmla="*/ 32036 w 57515"/>
                  <a:gd name="connsiteY8" fmla="*/ 3049 h 92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515" h="92703">
                    <a:moveTo>
                      <a:pt x="32036" y="3049"/>
                    </a:moveTo>
                    <a:cubicBezTo>
                      <a:pt x="21558" y="7812"/>
                      <a:pt x="10128" y="19242"/>
                      <a:pt x="4413" y="35434"/>
                    </a:cubicBezTo>
                    <a:cubicBezTo>
                      <a:pt x="-1302" y="51627"/>
                      <a:pt x="-1302" y="67819"/>
                      <a:pt x="3461" y="78297"/>
                    </a:cubicBezTo>
                    <a:cubicBezTo>
                      <a:pt x="8223" y="88774"/>
                      <a:pt x="14891" y="93537"/>
                      <a:pt x="20606" y="92584"/>
                    </a:cubicBezTo>
                    <a:cubicBezTo>
                      <a:pt x="27273" y="91632"/>
                      <a:pt x="31083" y="84964"/>
                      <a:pt x="35846" y="78297"/>
                    </a:cubicBezTo>
                    <a:cubicBezTo>
                      <a:pt x="39656" y="70677"/>
                      <a:pt x="43466" y="62104"/>
                      <a:pt x="47276" y="52579"/>
                    </a:cubicBezTo>
                    <a:cubicBezTo>
                      <a:pt x="51086" y="43054"/>
                      <a:pt x="53943" y="34482"/>
                      <a:pt x="55848" y="25909"/>
                    </a:cubicBezTo>
                    <a:cubicBezTo>
                      <a:pt x="57753" y="18289"/>
                      <a:pt x="58706" y="10669"/>
                      <a:pt x="54896" y="4954"/>
                    </a:cubicBezTo>
                    <a:cubicBezTo>
                      <a:pt x="51086" y="-761"/>
                      <a:pt x="42513" y="-1713"/>
                      <a:pt x="32036" y="3049"/>
                    </a:cubicBezTo>
                    <a:close/>
                  </a:path>
                </a:pathLst>
              </a:custGeom>
              <a:solidFill>
                <a:srgbClr val="F164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349" name="Graphic 1075">
            <a:extLst>
              <a:ext uri="{FF2B5EF4-FFF2-40B4-BE49-F238E27FC236}">
                <a16:creationId xmlns:a16="http://schemas.microsoft.com/office/drawing/2014/main" id="{57F11BE4-1EC9-4896-935C-AEB1EC344784}"/>
              </a:ext>
            </a:extLst>
          </p:cNvPr>
          <p:cNvGrpSpPr/>
          <p:nvPr/>
        </p:nvGrpSpPr>
        <p:grpSpPr>
          <a:xfrm>
            <a:off x="1743655" y="4855908"/>
            <a:ext cx="1576396" cy="1376423"/>
            <a:chOff x="4332075" y="6211366"/>
            <a:chExt cx="1610260" cy="1405991"/>
          </a:xfrm>
        </p:grpSpPr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0FAA58D9-3C15-4F27-8EA8-0E525EE2488E}"/>
                </a:ext>
              </a:extLst>
            </p:cNvPr>
            <p:cNvSpPr/>
            <p:nvPr/>
          </p:nvSpPr>
          <p:spPr>
            <a:xfrm>
              <a:off x="4857169" y="6374116"/>
              <a:ext cx="211696" cy="280034"/>
            </a:xfrm>
            <a:custGeom>
              <a:avLst/>
              <a:gdLst>
                <a:gd name="connsiteX0" fmla="*/ 210502 w 211696"/>
                <a:gd name="connsiteY0" fmla="*/ 280035 h 280034"/>
                <a:gd name="connsiteX1" fmla="*/ 0 w 211696"/>
                <a:gd name="connsiteY1" fmla="*/ 98107 h 280034"/>
                <a:gd name="connsiteX2" fmla="*/ 15240 w 211696"/>
                <a:gd name="connsiteY2" fmla="*/ 0 h 280034"/>
                <a:gd name="connsiteX3" fmla="*/ 210502 w 211696"/>
                <a:gd name="connsiteY3" fmla="*/ 280035 h 28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1696" h="280034">
                  <a:moveTo>
                    <a:pt x="210502" y="280035"/>
                  </a:moveTo>
                  <a:cubicBezTo>
                    <a:pt x="210502" y="280035"/>
                    <a:pt x="144780" y="159067"/>
                    <a:pt x="0" y="98107"/>
                  </a:cubicBezTo>
                  <a:cubicBezTo>
                    <a:pt x="0" y="98107"/>
                    <a:pt x="0" y="23813"/>
                    <a:pt x="15240" y="0"/>
                  </a:cubicBezTo>
                  <a:cubicBezTo>
                    <a:pt x="14288" y="953"/>
                    <a:pt x="229552" y="98107"/>
                    <a:pt x="210502" y="280035"/>
                  </a:cubicBezTo>
                  <a:close/>
                </a:path>
              </a:pathLst>
            </a:custGeom>
            <a:solidFill>
              <a:srgbClr val="D96D6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6BE07175-1277-46B4-9666-01F6A1E253CA}"/>
                </a:ext>
              </a:extLst>
            </p:cNvPr>
            <p:cNvSpPr/>
            <p:nvPr/>
          </p:nvSpPr>
          <p:spPr>
            <a:xfrm>
              <a:off x="4767026" y="6375069"/>
              <a:ext cx="300645" cy="279092"/>
            </a:xfrm>
            <a:custGeom>
              <a:avLst/>
              <a:gdLst>
                <a:gd name="connsiteX0" fmla="*/ 300645 w 300645"/>
                <a:gd name="connsiteY0" fmla="*/ 279083 h 279092"/>
                <a:gd name="connsiteX1" fmla="*/ 54900 w 300645"/>
                <a:gd name="connsiteY1" fmla="*/ 191452 h 279092"/>
                <a:gd name="connsiteX2" fmla="*/ 3465 w 300645"/>
                <a:gd name="connsiteY2" fmla="*/ 120015 h 279092"/>
                <a:gd name="connsiteX3" fmla="*/ 1560 w 300645"/>
                <a:gd name="connsiteY3" fmla="*/ 115252 h 279092"/>
                <a:gd name="connsiteX4" fmla="*/ 5370 w 300645"/>
                <a:gd name="connsiteY4" fmla="*/ 87630 h 279092"/>
                <a:gd name="connsiteX5" fmla="*/ 104430 w 300645"/>
                <a:gd name="connsiteY5" fmla="*/ 0 h 279092"/>
                <a:gd name="connsiteX6" fmla="*/ 121575 w 300645"/>
                <a:gd name="connsiteY6" fmla="*/ 37147 h 279092"/>
                <a:gd name="connsiteX7" fmla="*/ 138720 w 300645"/>
                <a:gd name="connsiteY7" fmla="*/ 70485 h 279092"/>
                <a:gd name="connsiteX8" fmla="*/ 186345 w 300645"/>
                <a:gd name="connsiteY8" fmla="*/ 148590 h 279092"/>
                <a:gd name="connsiteX9" fmla="*/ 221588 w 300645"/>
                <a:gd name="connsiteY9" fmla="*/ 197168 h 279092"/>
                <a:gd name="connsiteX10" fmla="*/ 221588 w 300645"/>
                <a:gd name="connsiteY10" fmla="*/ 197168 h 279092"/>
                <a:gd name="connsiteX11" fmla="*/ 300645 w 300645"/>
                <a:gd name="connsiteY11" fmla="*/ 279083 h 27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0645" h="279092">
                  <a:moveTo>
                    <a:pt x="300645" y="279083"/>
                  </a:moveTo>
                  <a:cubicBezTo>
                    <a:pt x="300645" y="279083"/>
                    <a:pt x="143483" y="281940"/>
                    <a:pt x="54900" y="191452"/>
                  </a:cubicBezTo>
                  <a:cubicBezTo>
                    <a:pt x="38708" y="175260"/>
                    <a:pt x="17753" y="147638"/>
                    <a:pt x="3465" y="120015"/>
                  </a:cubicBezTo>
                  <a:cubicBezTo>
                    <a:pt x="2513" y="118110"/>
                    <a:pt x="1560" y="117157"/>
                    <a:pt x="1560" y="115252"/>
                  </a:cubicBezTo>
                  <a:cubicBezTo>
                    <a:pt x="-1297" y="105727"/>
                    <a:pt x="-345" y="96202"/>
                    <a:pt x="5370" y="87630"/>
                  </a:cubicBezTo>
                  <a:cubicBezTo>
                    <a:pt x="21563" y="64770"/>
                    <a:pt x="70140" y="11430"/>
                    <a:pt x="104430" y="0"/>
                  </a:cubicBezTo>
                  <a:cubicBezTo>
                    <a:pt x="104430" y="0"/>
                    <a:pt x="110145" y="14288"/>
                    <a:pt x="121575" y="37147"/>
                  </a:cubicBezTo>
                  <a:cubicBezTo>
                    <a:pt x="126338" y="46672"/>
                    <a:pt x="132053" y="58102"/>
                    <a:pt x="138720" y="70485"/>
                  </a:cubicBezTo>
                  <a:cubicBezTo>
                    <a:pt x="151103" y="93345"/>
                    <a:pt x="167295" y="120015"/>
                    <a:pt x="186345" y="148590"/>
                  </a:cubicBezTo>
                  <a:cubicBezTo>
                    <a:pt x="196823" y="164783"/>
                    <a:pt x="209205" y="180975"/>
                    <a:pt x="221588" y="197168"/>
                  </a:cubicBezTo>
                  <a:cubicBezTo>
                    <a:pt x="221588" y="197168"/>
                    <a:pt x="221588" y="197168"/>
                    <a:pt x="221588" y="197168"/>
                  </a:cubicBezTo>
                  <a:cubicBezTo>
                    <a:pt x="245400" y="225743"/>
                    <a:pt x="271118" y="254318"/>
                    <a:pt x="300645" y="279083"/>
                  </a:cubicBezTo>
                  <a:close/>
                </a:path>
              </a:pathLst>
            </a:custGeom>
            <a:solidFill>
              <a:srgbClr val="DA5D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CB733162-A4E6-44D0-9845-F834CC18E2D4}"/>
                </a:ext>
              </a:extLst>
            </p:cNvPr>
            <p:cNvSpPr/>
            <p:nvPr/>
          </p:nvSpPr>
          <p:spPr>
            <a:xfrm>
              <a:off x="5063862" y="6415073"/>
              <a:ext cx="250948" cy="240982"/>
            </a:xfrm>
            <a:custGeom>
              <a:avLst/>
              <a:gdLst>
                <a:gd name="connsiteX0" fmla="*/ 0 w 250948"/>
                <a:gd name="connsiteY0" fmla="*/ 240983 h 240982"/>
                <a:gd name="connsiteX1" fmla="*/ 242888 w 250948"/>
                <a:gd name="connsiteY1" fmla="*/ 99060 h 240982"/>
                <a:gd name="connsiteX2" fmla="*/ 246697 w 250948"/>
                <a:gd name="connsiteY2" fmla="*/ 0 h 240982"/>
                <a:gd name="connsiteX3" fmla="*/ 0 w 250948"/>
                <a:gd name="connsiteY3" fmla="*/ 240983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948" h="240982">
                  <a:moveTo>
                    <a:pt x="0" y="240983"/>
                  </a:moveTo>
                  <a:cubicBezTo>
                    <a:pt x="0" y="240983"/>
                    <a:pt x="88582" y="134303"/>
                    <a:pt x="242888" y="99060"/>
                  </a:cubicBezTo>
                  <a:cubicBezTo>
                    <a:pt x="242888" y="99060"/>
                    <a:pt x="258127" y="25718"/>
                    <a:pt x="246697" y="0"/>
                  </a:cubicBezTo>
                  <a:cubicBezTo>
                    <a:pt x="246697" y="0"/>
                    <a:pt x="15240" y="58103"/>
                    <a:pt x="0" y="240983"/>
                  </a:cubicBezTo>
                  <a:close/>
                </a:path>
              </a:pathLst>
            </a:custGeom>
            <a:solidFill>
              <a:srgbClr val="D96D6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0494B41F-3676-44F0-AD61-2E2438B01486}"/>
                </a:ext>
              </a:extLst>
            </p:cNvPr>
            <p:cNvSpPr/>
            <p:nvPr/>
          </p:nvSpPr>
          <p:spPr>
            <a:xfrm>
              <a:off x="5063862" y="6413169"/>
              <a:ext cx="326200" cy="250823"/>
            </a:xfrm>
            <a:custGeom>
              <a:avLst/>
              <a:gdLst>
                <a:gd name="connsiteX0" fmla="*/ 321945 w 326200"/>
                <a:gd name="connsiteY0" fmla="*/ 132397 h 250823"/>
                <a:gd name="connsiteX1" fmla="*/ 319088 w 326200"/>
                <a:gd name="connsiteY1" fmla="*/ 137160 h 250823"/>
                <a:gd name="connsiteX2" fmla="*/ 273367 w 326200"/>
                <a:gd name="connsiteY2" fmla="*/ 183833 h 250823"/>
                <a:gd name="connsiteX3" fmla="*/ 254317 w 326200"/>
                <a:gd name="connsiteY3" fmla="*/ 198120 h 250823"/>
                <a:gd name="connsiteX4" fmla="*/ 211455 w 326200"/>
                <a:gd name="connsiteY4" fmla="*/ 222885 h 250823"/>
                <a:gd name="connsiteX5" fmla="*/ 0 w 326200"/>
                <a:gd name="connsiteY5" fmla="*/ 241935 h 250823"/>
                <a:gd name="connsiteX6" fmla="*/ 92392 w 326200"/>
                <a:gd name="connsiteY6" fmla="*/ 174308 h 250823"/>
                <a:gd name="connsiteX7" fmla="*/ 92392 w 326200"/>
                <a:gd name="connsiteY7" fmla="*/ 174308 h 250823"/>
                <a:gd name="connsiteX8" fmla="*/ 137160 w 326200"/>
                <a:gd name="connsiteY8" fmla="*/ 132397 h 250823"/>
                <a:gd name="connsiteX9" fmla="*/ 193357 w 326200"/>
                <a:gd name="connsiteY9" fmla="*/ 70485 h 250823"/>
                <a:gd name="connsiteX10" fmla="*/ 212407 w 326200"/>
                <a:gd name="connsiteY10" fmla="*/ 46672 h 250823"/>
                <a:gd name="connsiteX11" fmla="*/ 246697 w 326200"/>
                <a:gd name="connsiteY11" fmla="*/ 0 h 250823"/>
                <a:gd name="connsiteX12" fmla="*/ 323850 w 326200"/>
                <a:gd name="connsiteY12" fmla="*/ 102870 h 250823"/>
                <a:gd name="connsiteX13" fmla="*/ 321945 w 326200"/>
                <a:gd name="connsiteY13" fmla="*/ 132397 h 250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6200" h="250823">
                  <a:moveTo>
                    <a:pt x="321945" y="132397"/>
                  </a:moveTo>
                  <a:cubicBezTo>
                    <a:pt x="320992" y="134302"/>
                    <a:pt x="320040" y="135255"/>
                    <a:pt x="319088" y="137160"/>
                  </a:cubicBezTo>
                  <a:cubicBezTo>
                    <a:pt x="304800" y="155258"/>
                    <a:pt x="289560" y="170497"/>
                    <a:pt x="273367" y="183833"/>
                  </a:cubicBezTo>
                  <a:cubicBezTo>
                    <a:pt x="267653" y="188595"/>
                    <a:pt x="260985" y="194310"/>
                    <a:pt x="254317" y="198120"/>
                  </a:cubicBezTo>
                  <a:cubicBezTo>
                    <a:pt x="254317" y="198120"/>
                    <a:pt x="225742" y="216218"/>
                    <a:pt x="211455" y="222885"/>
                  </a:cubicBezTo>
                  <a:cubicBezTo>
                    <a:pt x="111442" y="271463"/>
                    <a:pt x="0" y="241935"/>
                    <a:pt x="0" y="241935"/>
                  </a:cubicBezTo>
                  <a:cubicBezTo>
                    <a:pt x="33338" y="221933"/>
                    <a:pt x="64770" y="199072"/>
                    <a:pt x="92392" y="174308"/>
                  </a:cubicBezTo>
                  <a:cubicBezTo>
                    <a:pt x="92392" y="174308"/>
                    <a:pt x="92392" y="174308"/>
                    <a:pt x="92392" y="174308"/>
                  </a:cubicBezTo>
                  <a:cubicBezTo>
                    <a:pt x="108585" y="160972"/>
                    <a:pt x="122872" y="146685"/>
                    <a:pt x="137160" y="132397"/>
                  </a:cubicBezTo>
                  <a:cubicBezTo>
                    <a:pt x="159067" y="110490"/>
                    <a:pt x="178117" y="89535"/>
                    <a:pt x="193357" y="70485"/>
                  </a:cubicBezTo>
                  <a:cubicBezTo>
                    <a:pt x="200025" y="61913"/>
                    <a:pt x="206692" y="54292"/>
                    <a:pt x="212407" y="46672"/>
                  </a:cubicBezTo>
                  <a:cubicBezTo>
                    <a:pt x="234315" y="19050"/>
                    <a:pt x="246697" y="0"/>
                    <a:pt x="246697" y="0"/>
                  </a:cubicBezTo>
                  <a:cubicBezTo>
                    <a:pt x="278130" y="17145"/>
                    <a:pt x="312420" y="77152"/>
                    <a:pt x="323850" y="102870"/>
                  </a:cubicBezTo>
                  <a:cubicBezTo>
                    <a:pt x="327660" y="114300"/>
                    <a:pt x="326707" y="123825"/>
                    <a:pt x="321945" y="132397"/>
                  </a:cubicBezTo>
                  <a:close/>
                </a:path>
              </a:pathLst>
            </a:custGeom>
            <a:solidFill>
              <a:srgbClr val="DA5D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8D360635-986D-4AFD-8C73-E316D651A0EE}"/>
                </a:ext>
              </a:extLst>
            </p:cNvPr>
            <p:cNvSpPr/>
            <p:nvPr/>
          </p:nvSpPr>
          <p:spPr>
            <a:xfrm>
              <a:off x="5060052" y="6235049"/>
              <a:ext cx="152247" cy="413387"/>
            </a:xfrm>
            <a:custGeom>
              <a:avLst/>
              <a:gdLst>
                <a:gd name="connsiteX0" fmla="*/ 0 w 152247"/>
                <a:gd name="connsiteY0" fmla="*/ 413387 h 413387"/>
                <a:gd name="connsiteX1" fmla="*/ 23813 w 152247"/>
                <a:gd name="connsiteY1" fmla="*/ 63820 h 413387"/>
                <a:gd name="connsiteX2" fmla="*/ 140970 w 152247"/>
                <a:gd name="connsiteY2" fmla="*/ 2 h 413387"/>
                <a:gd name="connsiteX3" fmla="*/ 0 w 152247"/>
                <a:gd name="connsiteY3" fmla="*/ 413387 h 413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247" h="413387">
                  <a:moveTo>
                    <a:pt x="0" y="413387"/>
                  </a:moveTo>
                  <a:cubicBezTo>
                    <a:pt x="0" y="413387"/>
                    <a:pt x="75248" y="252415"/>
                    <a:pt x="23813" y="63820"/>
                  </a:cubicBezTo>
                  <a:cubicBezTo>
                    <a:pt x="23813" y="63820"/>
                    <a:pt x="102870" y="2860"/>
                    <a:pt x="140970" y="2"/>
                  </a:cubicBezTo>
                  <a:cubicBezTo>
                    <a:pt x="140970" y="-950"/>
                    <a:pt x="211455" y="284800"/>
                    <a:pt x="0" y="413387"/>
                  </a:cubicBezTo>
                  <a:close/>
                </a:path>
              </a:pathLst>
            </a:custGeom>
            <a:solidFill>
              <a:srgbClr val="D96D6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09E80E4C-4799-41E0-B652-55887DFAAC20}"/>
                </a:ext>
              </a:extLst>
            </p:cNvPr>
            <p:cNvSpPr/>
            <p:nvPr/>
          </p:nvSpPr>
          <p:spPr>
            <a:xfrm>
              <a:off x="4961073" y="6211366"/>
              <a:ext cx="239948" cy="437070"/>
            </a:xfrm>
            <a:custGeom>
              <a:avLst/>
              <a:gdLst>
                <a:gd name="connsiteX0" fmla="*/ 239949 w 239948"/>
                <a:gd name="connsiteY0" fmla="*/ 22733 h 437070"/>
                <a:gd name="connsiteX1" fmla="*/ 162796 w 239948"/>
                <a:gd name="connsiteY1" fmla="*/ 181800 h 437070"/>
                <a:gd name="connsiteX2" fmla="*/ 131364 w 239948"/>
                <a:gd name="connsiteY2" fmla="*/ 272288 h 437070"/>
                <a:gd name="connsiteX3" fmla="*/ 98979 w 239948"/>
                <a:gd name="connsiteY3" fmla="*/ 437070 h 437070"/>
                <a:gd name="connsiteX4" fmla="*/ 8491 w 239948"/>
                <a:gd name="connsiteY4" fmla="*/ 105600 h 437070"/>
                <a:gd name="connsiteX5" fmla="*/ 34209 w 239948"/>
                <a:gd name="connsiteY5" fmla="*/ 32258 h 437070"/>
                <a:gd name="connsiteX6" fmla="*/ 42781 w 239948"/>
                <a:gd name="connsiteY6" fmla="*/ 16065 h 437070"/>
                <a:gd name="connsiteX7" fmla="*/ 64689 w 239948"/>
                <a:gd name="connsiteY7" fmla="*/ 1778 h 437070"/>
                <a:gd name="connsiteX8" fmla="*/ 239949 w 239948"/>
                <a:gd name="connsiteY8" fmla="*/ 22733 h 43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948" h="437070">
                  <a:moveTo>
                    <a:pt x="239949" y="22733"/>
                  </a:moveTo>
                  <a:cubicBezTo>
                    <a:pt x="239949" y="22733"/>
                    <a:pt x="199944" y="87503"/>
                    <a:pt x="162796" y="181800"/>
                  </a:cubicBezTo>
                  <a:cubicBezTo>
                    <a:pt x="151366" y="209423"/>
                    <a:pt x="140889" y="239903"/>
                    <a:pt x="131364" y="272288"/>
                  </a:cubicBezTo>
                  <a:cubicBezTo>
                    <a:pt x="115171" y="324675"/>
                    <a:pt x="103741" y="380873"/>
                    <a:pt x="98979" y="437070"/>
                  </a:cubicBezTo>
                  <a:cubicBezTo>
                    <a:pt x="98979" y="437070"/>
                    <a:pt x="-34371" y="287528"/>
                    <a:pt x="8491" y="105600"/>
                  </a:cubicBezTo>
                  <a:cubicBezTo>
                    <a:pt x="14206" y="81788"/>
                    <a:pt x="22779" y="57023"/>
                    <a:pt x="34209" y="32258"/>
                  </a:cubicBezTo>
                  <a:cubicBezTo>
                    <a:pt x="37066" y="26543"/>
                    <a:pt x="39924" y="21780"/>
                    <a:pt x="42781" y="16065"/>
                  </a:cubicBezTo>
                  <a:cubicBezTo>
                    <a:pt x="47544" y="8445"/>
                    <a:pt x="55164" y="2730"/>
                    <a:pt x="64689" y="1778"/>
                  </a:cubicBezTo>
                  <a:cubicBezTo>
                    <a:pt x="98026" y="-1080"/>
                    <a:pt x="196134" y="-3937"/>
                    <a:pt x="239949" y="22733"/>
                  </a:cubicBezTo>
                  <a:close/>
                </a:path>
              </a:pathLst>
            </a:custGeom>
            <a:solidFill>
              <a:srgbClr val="DA5D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35F4B487-C9B1-4FD8-A114-37DDB31DC628}"/>
                </a:ext>
              </a:extLst>
            </p:cNvPr>
            <p:cNvSpPr/>
            <p:nvPr/>
          </p:nvSpPr>
          <p:spPr>
            <a:xfrm>
              <a:off x="5010619" y="6602635"/>
              <a:ext cx="103775" cy="98117"/>
            </a:xfrm>
            <a:custGeom>
              <a:avLst/>
              <a:gdLst>
                <a:gd name="connsiteX0" fmla="*/ 71340 w 103775"/>
                <a:gd name="connsiteY0" fmla="*/ 3891 h 98117"/>
                <a:gd name="connsiteX1" fmla="*/ 7522 w 103775"/>
                <a:gd name="connsiteY1" fmla="*/ 22941 h 98117"/>
                <a:gd name="connsiteX2" fmla="*/ 3712 w 103775"/>
                <a:gd name="connsiteY2" fmla="*/ 30561 h 98117"/>
                <a:gd name="connsiteX3" fmla="*/ 32287 w 103775"/>
                <a:gd name="connsiteY3" fmla="*/ 94379 h 98117"/>
                <a:gd name="connsiteX4" fmla="*/ 99915 w 103775"/>
                <a:gd name="connsiteY4" fmla="*/ 67709 h 98117"/>
                <a:gd name="connsiteX5" fmla="*/ 103725 w 103775"/>
                <a:gd name="connsiteY5" fmla="*/ 52469 h 98117"/>
                <a:gd name="connsiteX6" fmla="*/ 71340 w 103775"/>
                <a:gd name="connsiteY6" fmla="*/ 3891 h 98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775" h="98117">
                  <a:moveTo>
                    <a:pt x="71340" y="3891"/>
                  </a:moveTo>
                  <a:cubicBezTo>
                    <a:pt x="47527" y="-5634"/>
                    <a:pt x="20857" y="2939"/>
                    <a:pt x="7522" y="22941"/>
                  </a:cubicBezTo>
                  <a:cubicBezTo>
                    <a:pt x="5617" y="24846"/>
                    <a:pt x="4665" y="27704"/>
                    <a:pt x="3712" y="30561"/>
                  </a:cubicBezTo>
                  <a:cubicBezTo>
                    <a:pt x="-6765" y="55326"/>
                    <a:pt x="5617" y="83901"/>
                    <a:pt x="32287" y="94379"/>
                  </a:cubicBezTo>
                  <a:cubicBezTo>
                    <a:pt x="58957" y="104856"/>
                    <a:pt x="89437" y="92474"/>
                    <a:pt x="99915" y="67709"/>
                  </a:cubicBezTo>
                  <a:cubicBezTo>
                    <a:pt x="101820" y="62946"/>
                    <a:pt x="103725" y="58184"/>
                    <a:pt x="103725" y="52469"/>
                  </a:cubicBezTo>
                  <a:cubicBezTo>
                    <a:pt x="104677" y="32466"/>
                    <a:pt x="92295" y="12464"/>
                    <a:pt x="71340" y="3891"/>
                  </a:cubicBezTo>
                  <a:close/>
                </a:path>
              </a:pathLst>
            </a:custGeom>
            <a:solidFill>
              <a:srgbClr val="D96D6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54659A3D-02E6-4EBF-B6E0-E254625CE210}"/>
                </a:ext>
              </a:extLst>
            </p:cNvPr>
            <p:cNvSpPr/>
            <p:nvPr/>
          </p:nvSpPr>
          <p:spPr>
            <a:xfrm rot="-6149">
              <a:off x="4842882" y="6797027"/>
              <a:ext cx="1067754" cy="818198"/>
            </a:xfrm>
            <a:custGeom>
              <a:avLst/>
              <a:gdLst>
                <a:gd name="connsiteX0" fmla="*/ 0 w 1067754"/>
                <a:gd name="connsiteY0" fmla="*/ 0 h 818198"/>
                <a:gd name="connsiteX1" fmla="*/ 1067754 w 1067754"/>
                <a:gd name="connsiteY1" fmla="*/ 0 h 818198"/>
                <a:gd name="connsiteX2" fmla="*/ 1067754 w 1067754"/>
                <a:gd name="connsiteY2" fmla="*/ 818199 h 818198"/>
                <a:gd name="connsiteX3" fmla="*/ 0 w 1067754"/>
                <a:gd name="connsiteY3" fmla="*/ 818199 h 818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7754" h="818198">
                  <a:moveTo>
                    <a:pt x="0" y="0"/>
                  </a:moveTo>
                  <a:lnTo>
                    <a:pt x="1067754" y="0"/>
                  </a:lnTo>
                  <a:lnTo>
                    <a:pt x="1067754" y="818199"/>
                  </a:lnTo>
                  <a:lnTo>
                    <a:pt x="0" y="818199"/>
                  </a:lnTo>
                  <a:close/>
                </a:path>
              </a:pathLst>
            </a:custGeom>
            <a:solidFill>
              <a:srgbClr val="D89A9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6C2A9025-EB0E-40C7-B20A-79F954C77825}"/>
                </a:ext>
              </a:extLst>
            </p:cNvPr>
            <p:cNvSpPr/>
            <p:nvPr/>
          </p:nvSpPr>
          <p:spPr>
            <a:xfrm rot="-6151">
              <a:off x="4367585" y="6797980"/>
              <a:ext cx="1317309" cy="818198"/>
            </a:xfrm>
            <a:custGeom>
              <a:avLst/>
              <a:gdLst>
                <a:gd name="connsiteX0" fmla="*/ 0 w 1317309"/>
                <a:gd name="connsiteY0" fmla="*/ 0 h 818198"/>
                <a:gd name="connsiteX1" fmla="*/ 1317310 w 1317309"/>
                <a:gd name="connsiteY1" fmla="*/ 0 h 818198"/>
                <a:gd name="connsiteX2" fmla="*/ 1317310 w 1317309"/>
                <a:gd name="connsiteY2" fmla="*/ 818199 h 818198"/>
                <a:gd name="connsiteX3" fmla="*/ 0 w 1317309"/>
                <a:gd name="connsiteY3" fmla="*/ 818199 h 818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7309" h="818198">
                  <a:moveTo>
                    <a:pt x="0" y="0"/>
                  </a:moveTo>
                  <a:lnTo>
                    <a:pt x="1317310" y="0"/>
                  </a:lnTo>
                  <a:lnTo>
                    <a:pt x="1317310" y="818199"/>
                  </a:lnTo>
                  <a:lnTo>
                    <a:pt x="0" y="818199"/>
                  </a:lnTo>
                  <a:close/>
                </a:path>
              </a:pathLst>
            </a:custGeom>
            <a:solidFill>
              <a:srgbClr val="E4B8B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BF5AC84A-9C95-4646-AFC5-5FACA76F4853}"/>
                </a:ext>
              </a:extLst>
            </p:cNvPr>
            <p:cNvSpPr/>
            <p:nvPr/>
          </p:nvSpPr>
          <p:spPr>
            <a:xfrm rot="-6127">
              <a:off x="4366632" y="6697968"/>
              <a:ext cx="1543052" cy="297180"/>
            </a:xfrm>
            <a:custGeom>
              <a:avLst/>
              <a:gdLst>
                <a:gd name="connsiteX0" fmla="*/ 0 w 1543052"/>
                <a:gd name="connsiteY0" fmla="*/ 0 h 297180"/>
                <a:gd name="connsiteX1" fmla="*/ 1543053 w 1543052"/>
                <a:gd name="connsiteY1" fmla="*/ 0 h 297180"/>
                <a:gd name="connsiteX2" fmla="*/ 1543053 w 1543052"/>
                <a:gd name="connsiteY2" fmla="*/ 297180 h 297180"/>
                <a:gd name="connsiteX3" fmla="*/ 0 w 1543052"/>
                <a:gd name="connsiteY3" fmla="*/ 297180 h 297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3052" h="297180">
                  <a:moveTo>
                    <a:pt x="0" y="0"/>
                  </a:moveTo>
                  <a:lnTo>
                    <a:pt x="1543053" y="0"/>
                  </a:lnTo>
                  <a:lnTo>
                    <a:pt x="1543053" y="297180"/>
                  </a:lnTo>
                  <a:lnTo>
                    <a:pt x="0" y="297180"/>
                  </a:lnTo>
                  <a:close/>
                </a:path>
              </a:pathLst>
            </a:custGeom>
            <a:solidFill>
              <a:srgbClr val="020203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5B13A5C6-42F7-49C2-BF77-5FB48EB53017}"/>
                </a:ext>
              </a:extLst>
            </p:cNvPr>
            <p:cNvSpPr/>
            <p:nvPr/>
          </p:nvSpPr>
          <p:spPr>
            <a:xfrm rot="-6183">
              <a:off x="4840025" y="6657008"/>
              <a:ext cx="1102044" cy="297180"/>
            </a:xfrm>
            <a:custGeom>
              <a:avLst/>
              <a:gdLst>
                <a:gd name="connsiteX0" fmla="*/ 0 w 1102044"/>
                <a:gd name="connsiteY0" fmla="*/ 0 h 297180"/>
                <a:gd name="connsiteX1" fmla="*/ 1102044 w 1102044"/>
                <a:gd name="connsiteY1" fmla="*/ 0 h 297180"/>
                <a:gd name="connsiteX2" fmla="*/ 1102044 w 1102044"/>
                <a:gd name="connsiteY2" fmla="*/ 297180 h 297180"/>
                <a:gd name="connsiteX3" fmla="*/ 0 w 1102044"/>
                <a:gd name="connsiteY3" fmla="*/ 297180 h 297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2044" h="297180">
                  <a:moveTo>
                    <a:pt x="0" y="0"/>
                  </a:moveTo>
                  <a:lnTo>
                    <a:pt x="1102044" y="0"/>
                  </a:lnTo>
                  <a:lnTo>
                    <a:pt x="1102044" y="297180"/>
                  </a:lnTo>
                  <a:lnTo>
                    <a:pt x="0" y="297180"/>
                  </a:lnTo>
                  <a:close/>
                </a:path>
              </a:pathLst>
            </a:custGeom>
            <a:solidFill>
              <a:srgbClr val="D89A9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D03A8454-2287-4738-9EE9-D8F7FCDBD85F}"/>
                </a:ext>
              </a:extLst>
            </p:cNvPr>
            <p:cNvSpPr/>
            <p:nvPr/>
          </p:nvSpPr>
          <p:spPr>
            <a:xfrm rot="-6191">
              <a:off x="4332342" y="6657962"/>
              <a:ext cx="1366839" cy="297180"/>
            </a:xfrm>
            <a:custGeom>
              <a:avLst/>
              <a:gdLst>
                <a:gd name="connsiteX0" fmla="*/ 0 w 1366839"/>
                <a:gd name="connsiteY0" fmla="*/ 0 h 297180"/>
                <a:gd name="connsiteX1" fmla="*/ 1366840 w 1366839"/>
                <a:gd name="connsiteY1" fmla="*/ 0 h 297180"/>
                <a:gd name="connsiteX2" fmla="*/ 1366840 w 1366839"/>
                <a:gd name="connsiteY2" fmla="*/ 297180 h 297180"/>
                <a:gd name="connsiteX3" fmla="*/ 0 w 1366839"/>
                <a:gd name="connsiteY3" fmla="*/ 297180 h 297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6839" h="297180">
                  <a:moveTo>
                    <a:pt x="0" y="0"/>
                  </a:moveTo>
                  <a:lnTo>
                    <a:pt x="1366840" y="0"/>
                  </a:lnTo>
                  <a:lnTo>
                    <a:pt x="1366840" y="297180"/>
                  </a:lnTo>
                  <a:lnTo>
                    <a:pt x="0" y="297180"/>
                  </a:lnTo>
                  <a:close/>
                </a:path>
              </a:pathLst>
            </a:custGeom>
            <a:solidFill>
              <a:srgbClr val="E4B8B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DC9AAFAF-C24D-4F44-9693-21C244A5DD1B}"/>
                </a:ext>
              </a:extLst>
            </p:cNvPr>
            <p:cNvSpPr/>
            <p:nvPr/>
          </p:nvSpPr>
          <p:spPr>
            <a:xfrm rot="-6170">
              <a:off x="4991473" y="6657961"/>
              <a:ext cx="70485" cy="958216"/>
            </a:xfrm>
            <a:custGeom>
              <a:avLst/>
              <a:gdLst>
                <a:gd name="connsiteX0" fmla="*/ 0 w 70485"/>
                <a:gd name="connsiteY0" fmla="*/ 0 h 958216"/>
                <a:gd name="connsiteX1" fmla="*/ 70485 w 70485"/>
                <a:gd name="connsiteY1" fmla="*/ 0 h 958216"/>
                <a:gd name="connsiteX2" fmla="*/ 70485 w 70485"/>
                <a:gd name="connsiteY2" fmla="*/ 958217 h 958216"/>
                <a:gd name="connsiteX3" fmla="*/ 0 w 70485"/>
                <a:gd name="connsiteY3" fmla="*/ 958217 h 95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485" h="958216">
                  <a:moveTo>
                    <a:pt x="0" y="0"/>
                  </a:moveTo>
                  <a:lnTo>
                    <a:pt x="70485" y="0"/>
                  </a:lnTo>
                  <a:lnTo>
                    <a:pt x="70485" y="958217"/>
                  </a:lnTo>
                  <a:lnTo>
                    <a:pt x="0" y="958217"/>
                  </a:lnTo>
                  <a:close/>
                </a:path>
              </a:pathLst>
            </a:custGeom>
            <a:solidFill>
              <a:srgbClr val="D96D6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76A6922C-CD24-4E02-961A-ECDDA43518B6}"/>
                </a:ext>
              </a:extLst>
            </p:cNvPr>
            <p:cNvSpPr/>
            <p:nvPr/>
          </p:nvSpPr>
          <p:spPr>
            <a:xfrm rot="-6166">
              <a:off x="5804909" y="6656057"/>
              <a:ext cx="35242" cy="958216"/>
            </a:xfrm>
            <a:custGeom>
              <a:avLst/>
              <a:gdLst>
                <a:gd name="connsiteX0" fmla="*/ 0 w 35242"/>
                <a:gd name="connsiteY0" fmla="*/ 0 h 958216"/>
                <a:gd name="connsiteX1" fmla="*/ 35243 w 35242"/>
                <a:gd name="connsiteY1" fmla="*/ 0 h 958216"/>
                <a:gd name="connsiteX2" fmla="*/ 35243 w 35242"/>
                <a:gd name="connsiteY2" fmla="*/ 958217 h 958216"/>
                <a:gd name="connsiteX3" fmla="*/ 0 w 35242"/>
                <a:gd name="connsiteY3" fmla="*/ 958217 h 95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242" h="958216">
                  <a:moveTo>
                    <a:pt x="0" y="0"/>
                  </a:moveTo>
                  <a:lnTo>
                    <a:pt x="35243" y="0"/>
                  </a:lnTo>
                  <a:lnTo>
                    <a:pt x="35243" y="958217"/>
                  </a:lnTo>
                  <a:lnTo>
                    <a:pt x="0" y="958217"/>
                  </a:lnTo>
                  <a:close/>
                </a:path>
              </a:pathLst>
            </a:custGeom>
            <a:solidFill>
              <a:srgbClr val="D96D6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98A0991F-328B-4F0B-A4CC-89975BED98E5}"/>
                </a:ext>
              </a:extLst>
            </p:cNvPr>
            <p:cNvSpPr/>
            <p:nvPr/>
          </p:nvSpPr>
          <p:spPr>
            <a:xfrm>
              <a:off x="5083864" y="6652927"/>
              <a:ext cx="162877" cy="329498"/>
            </a:xfrm>
            <a:custGeom>
              <a:avLst/>
              <a:gdLst>
                <a:gd name="connsiteX0" fmla="*/ 15240 w 162877"/>
                <a:gd name="connsiteY0" fmla="*/ 3129 h 329498"/>
                <a:gd name="connsiteX1" fmla="*/ 162877 w 162877"/>
                <a:gd name="connsiteY1" fmla="*/ 293642 h 329498"/>
                <a:gd name="connsiteX2" fmla="*/ 47625 w 162877"/>
                <a:gd name="connsiteY2" fmla="*/ 318407 h 329498"/>
                <a:gd name="connsiteX3" fmla="*/ 0 w 162877"/>
                <a:gd name="connsiteY3" fmla="*/ 5034 h 329498"/>
                <a:gd name="connsiteX4" fmla="*/ 15240 w 162877"/>
                <a:gd name="connsiteY4" fmla="*/ 3129 h 329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877" h="329498">
                  <a:moveTo>
                    <a:pt x="15240" y="3129"/>
                  </a:moveTo>
                  <a:cubicBezTo>
                    <a:pt x="15240" y="3129"/>
                    <a:pt x="154305" y="112667"/>
                    <a:pt x="162877" y="293642"/>
                  </a:cubicBezTo>
                  <a:cubicBezTo>
                    <a:pt x="162877" y="293642"/>
                    <a:pt x="118110" y="353649"/>
                    <a:pt x="47625" y="318407"/>
                  </a:cubicBezTo>
                  <a:cubicBezTo>
                    <a:pt x="47625" y="318407"/>
                    <a:pt x="58102" y="147909"/>
                    <a:pt x="0" y="5034"/>
                  </a:cubicBezTo>
                  <a:cubicBezTo>
                    <a:pt x="952" y="4082"/>
                    <a:pt x="9525" y="-4491"/>
                    <a:pt x="15240" y="3129"/>
                  </a:cubicBezTo>
                  <a:close/>
                </a:path>
              </a:pathLst>
            </a:custGeom>
            <a:solidFill>
              <a:srgbClr val="DA5D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778A9A58-B055-4E08-A811-5945EF0A6A00}"/>
                </a:ext>
              </a:extLst>
            </p:cNvPr>
            <p:cNvSpPr/>
            <p:nvPr/>
          </p:nvSpPr>
          <p:spPr>
            <a:xfrm>
              <a:off x="4873361" y="6654646"/>
              <a:ext cx="206755" cy="351929"/>
            </a:xfrm>
            <a:custGeom>
              <a:avLst/>
              <a:gdLst>
                <a:gd name="connsiteX0" fmla="*/ 200978 w 206755"/>
                <a:gd name="connsiteY0" fmla="*/ 6172 h 351929"/>
                <a:gd name="connsiteX1" fmla="*/ 152400 w 206755"/>
                <a:gd name="connsiteY1" fmla="*/ 351930 h 351929"/>
                <a:gd name="connsiteX2" fmla="*/ 0 w 206755"/>
                <a:gd name="connsiteY2" fmla="*/ 273825 h 351929"/>
                <a:gd name="connsiteX3" fmla="*/ 186690 w 206755"/>
                <a:gd name="connsiteY3" fmla="*/ 457 h 351929"/>
                <a:gd name="connsiteX4" fmla="*/ 200978 w 206755"/>
                <a:gd name="connsiteY4" fmla="*/ 6172 h 351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755" h="351929">
                  <a:moveTo>
                    <a:pt x="200978" y="6172"/>
                  </a:moveTo>
                  <a:cubicBezTo>
                    <a:pt x="200978" y="6172"/>
                    <a:pt x="231458" y="189052"/>
                    <a:pt x="152400" y="351930"/>
                  </a:cubicBezTo>
                  <a:cubicBezTo>
                    <a:pt x="152400" y="351930"/>
                    <a:pt x="20955" y="351930"/>
                    <a:pt x="0" y="273825"/>
                  </a:cubicBezTo>
                  <a:cubicBezTo>
                    <a:pt x="0" y="273825"/>
                    <a:pt x="169545" y="153810"/>
                    <a:pt x="186690" y="457"/>
                  </a:cubicBezTo>
                  <a:cubicBezTo>
                    <a:pt x="187643" y="457"/>
                    <a:pt x="200025" y="-2400"/>
                    <a:pt x="200978" y="6172"/>
                  </a:cubicBezTo>
                  <a:close/>
                </a:path>
              </a:pathLst>
            </a:custGeom>
            <a:solidFill>
              <a:srgbClr val="DA5D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40" name="Graphic 1093">
            <a:extLst>
              <a:ext uri="{FF2B5EF4-FFF2-40B4-BE49-F238E27FC236}">
                <a16:creationId xmlns:a16="http://schemas.microsoft.com/office/drawing/2014/main" id="{3AD77E78-08EF-4701-9D43-F2418F56559E}"/>
              </a:ext>
            </a:extLst>
          </p:cNvPr>
          <p:cNvGrpSpPr/>
          <p:nvPr/>
        </p:nvGrpSpPr>
        <p:grpSpPr>
          <a:xfrm rot="20700000">
            <a:off x="712318" y="4858184"/>
            <a:ext cx="1199605" cy="1316165"/>
            <a:chOff x="4668974" y="6092013"/>
            <a:chExt cx="1281001" cy="1405471"/>
          </a:xfrm>
        </p:grpSpPr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6747C353-99A4-401A-95B5-B40A2C0B99EB}"/>
                </a:ext>
              </a:extLst>
            </p:cNvPr>
            <p:cNvSpPr/>
            <p:nvPr/>
          </p:nvSpPr>
          <p:spPr>
            <a:xfrm>
              <a:off x="5030390" y="6254233"/>
              <a:ext cx="211938" cy="280034"/>
            </a:xfrm>
            <a:custGeom>
              <a:avLst/>
              <a:gdLst>
                <a:gd name="connsiteX0" fmla="*/ 210502 w 211938"/>
                <a:gd name="connsiteY0" fmla="*/ 280035 h 280034"/>
                <a:gd name="connsiteX1" fmla="*/ 0 w 211938"/>
                <a:gd name="connsiteY1" fmla="*/ 97155 h 280034"/>
                <a:gd name="connsiteX2" fmla="*/ 16192 w 211938"/>
                <a:gd name="connsiteY2" fmla="*/ 0 h 280034"/>
                <a:gd name="connsiteX3" fmla="*/ 210502 w 211938"/>
                <a:gd name="connsiteY3" fmla="*/ 280035 h 28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1938" h="280034">
                  <a:moveTo>
                    <a:pt x="210502" y="280035"/>
                  </a:moveTo>
                  <a:cubicBezTo>
                    <a:pt x="210502" y="280035"/>
                    <a:pt x="144780" y="159067"/>
                    <a:pt x="0" y="97155"/>
                  </a:cubicBezTo>
                  <a:cubicBezTo>
                    <a:pt x="0" y="97155"/>
                    <a:pt x="0" y="22860"/>
                    <a:pt x="16192" y="0"/>
                  </a:cubicBezTo>
                  <a:cubicBezTo>
                    <a:pt x="16192" y="0"/>
                    <a:pt x="231458" y="98107"/>
                    <a:pt x="210502" y="280035"/>
                  </a:cubicBezTo>
                  <a:close/>
                </a:path>
              </a:pathLst>
            </a:custGeom>
            <a:solidFill>
              <a:srgbClr val="F1C84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F6489608-55F9-4DC5-B891-6784BC54A6D0}"/>
                </a:ext>
              </a:extLst>
            </p:cNvPr>
            <p:cNvSpPr/>
            <p:nvPr/>
          </p:nvSpPr>
          <p:spPr>
            <a:xfrm>
              <a:off x="4941447" y="6253281"/>
              <a:ext cx="299445" cy="280990"/>
            </a:xfrm>
            <a:custGeom>
              <a:avLst/>
              <a:gdLst>
                <a:gd name="connsiteX0" fmla="*/ 299445 w 299445"/>
                <a:gd name="connsiteY0" fmla="*/ 280988 h 280990"/>
                <a:gd name="connsiteX1" fmla="*/ 54653 w 299445"/>
                <a:gd name="connsiteY1" fmla="*/ 192405 h 280990"/>
                <a:gd name="connsiteX2" fmla="*/ 3218 w 299445"/>
                <a:gd name="connsiteY2" fmla="*/ 120015 h 280990"/>
                <a:gd name="connsiteX3" fmla="*/ 1313 w 299445"/>
                <a:gd name="connsiteY3" fmla="*/ 115253 h 280990"/>
                <a:gd name="connsiteX4" fmla="*/ 6075 w 299445"/>
                <a:gd name="connsiteY4" fmla="*/ 87630 h 280990"/>
                <a:gd name="connsiteX5" fmla="*/ 106088 w 299445"/>
                <a:gd name="connsiteY5" fmla="*/ 0 h 280990"/>
                <a:gd name="connsiteX6" fmla="*/ 123233 w 299445"/>
                <a:gd name="connsiteY6" fmla="*/ 37147 h 280990"/>
                <a:gd name="connsiteX7" fmla="*/ 140378 w 299445"/>
                <a:gd name="connsiteY7" fmla="*/ 70485 h 280990"/>
                <a:gd name="connsiteX8" fmla="*/ 187050 w 299445"/>
                <a:gd name="connsiteY8" fmla="*/ 148590 h 280990"/>
                <a:gd name="connsiteX9" fmla="*/ 222293 w 299445"/>
                <a:gd name="connsiteY9" fmla="*/ 198120 h 280990"/>
                <a:gd name="connsiteX10" fmla="*/ 222293 w 299445"/>
                <a:gd name="connsiteY10" fmla="*/ 198120 h 280990"/>
                <a:gd name="connsiteX11" fmla="*/ 299445 w 299445"/>
                <a:gd name="connsiteY11" fmla="*/ 280988 h 280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9445" h="280990">
                  <a:moveTo>
                    <a:pt x="299445" y="280988"/>
                  </a:moveTo>
                  <a:cubicBezTo>
                    <a:pt x="299445" y="280988"/>
                    <a:pt x="142283" y="282893"/>
                    <a:pt x="54653" y="192405"/>
                  </a:cubicBezTo>
                  <a:cubicBezTo>
                    <a:pt x="38460" y="176213"/>
                    <a:pt x="17505" y="148590"/>
                    <a:pt x="3218" y="120015"/>
                  </a:cubicBezTo>
                  <a:cubicBezTo>
                    <a:pt x="2265" y="118110"/>
                    <a:pt x="1313" y="116205"/>
                    <a:pt x="1313" y="115253"/>
                  </a:cubicBezTo>
                  <a:cubicBezTo>
                    <a:pt x="-1545" y="105728"/>
                    <a:pt x="360" y="96203"/>
                    <a:pt x="6075" y="87630"/>
                  </a:cubicBezTo>
                  <a:cubicBezTo>
                    <a:pt x="22268" y="64770"/>
                    <a:pt x="70845" y="11430"/>
                    <a:pt x="106088" y="0"/>
                  </a:cubicBezTo>
                  <a:cubicBezTo>
                    <a:pt x="106088" y="0"/>
                    <a:pt x="111803" y="14288"/>
                    <a:pt x="123233" y="37147"/>
                  </a:cubicBezTo>
                  <a:cubicBezTo>
                    <a:pt x="127995" y="46672"/>
                    <a:pt x="133710" y="58103"/>
                    <a:pt x="140378" y="70485"/>
                  </a:cubicBezTo>
                  <a:cubicBezTo>
                    <a:pt x="152760" y="93345"/>
                    <a:pt x="168953" y="120015"/>
                    <a:pt x="187050" y="148590"/>
                  </a:cubicBezTo>
                  <a:cubicBezTo>
                    <a:pt x="197528" y="164783"/>
                    <a:pt x="209910" y="180975"/>
                    <a:pt x="222293" y="198120"/>
                  </a:cubicBezTo>
                  <a:cubicBezTo>
                    <a:pt x="222293" y="198120"/>
                    <a:pt x="222293" y="198120"/>
                    <a:pt x="222293" y="198120"/>
                  </a:cubicBezTo>
                  <a:cubicBezTo>
                    <a:pt x="245153" y="227648"/>
                    <a:pt x="270870" y="256223"/>
                    <a:pt x="299445" y="280988"/>
                  </a:cubicBezTo>
                  <a:close/>
                </a:path>
              </a:pathLst>
            </a:custGeom>
            <a:solidFill>
              <a:srgbClr val="F5D9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9C06FDE3-D8D2-4EF9-B2BE-5C3CEAA9C5CB}"/>
                </a:ext>
              </a:extLst>
            </p:cNvPr>
            <p:cNvSpPr/>
            <p:nvPr/>
          </p:nvSpPr>
          <p:spPr>
            <a:xfrm>
              <a:off x="5237082" y="6296143"/>
              <a:ext cx="252280" cy="240030"/>
            </a:xfrm>
            <a:custGeom>
              <a:avLst/>
              <a:gdLst>
                <a:gd name="connsiteX0" fmla="*/ 0 w 252280"/>
                <a:gd name="connsiteY0" fmla="*/ 240030 h 240030"/>
                <a:gd name="connsiteX1" fmla="*/ 243840 w 252280"/>
                <a:gd name="connsiteY1" fmla="*/ 99060 h 240030"/>
                <a:gd name="connsiteX2" fmla="*/ 248602 w 252280"/>
                <a:gd name="connsiteY2" fmla="*/ 0 h 240030"/>
                <a:gd name="connsiteX3" fmla="*/ 0 w 252280"/>
                <a:gd name="connsiteY3" fmla="*/ 240030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280" h="240030">
                  <a:moveTo>
                    <a:pt x="0" y="240030"/>
                  </a:moveTo>
                  <a:cubicBezTo>
                    <a:pt x="0" y="240030"/>
                    <a:pt x="88583" y="133350"/>
                    <a:pt x="243840" y="99060"/>
                  </a:cubicBezTo>
                  <a:cubicBezTo>
                    <a:pt x="243840" y="99060"/>
                    <a:pt x="259080" y="25718"/>
                    <a:pt x="248602" y="0"/>
                  </a:cubicBezTo>
                  <a:cubicBezTo>
                    <a:pt x="247650" y="953"/>
                    <a:pt x="17145" y="57150"/>
                    <a:pt x="0" y="240030"/>
                  </a:cubicBezTo>
                  <a:close/>
                </a:path>
              </a:pathLst>
            </a:custGeom>
            <a:solidFill>
              <a:srgbClr val="F1C84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4671B23A-E409-4205-BE2B-BB54D5914976}"/>
                </a:ext>
              </a:extLst>
            </p:cNvPr>
            <p:cNvSpPr/>
            <p:nvPr/>
          </p:nvSpPr>
          <p:spPr>
            <a:xfrm>
              <a:off x="5238035" y="6296143"/>
              <a:ext cx="326409" cy="249078"/>
            </a:xfrm>
            <a:custGeom>
              <a:avLst/>
              <a:gdLst>
                <a:gd name="connsiteX0" fmla="*/ 321945 w 326409"/>
                <a:gd name="connsiteY0" fmla="*/ 131445 h 249078"/>
                <a:gd name="connsiteX1" fmla="*/ 319087 w 326409"/>
                <a:gd name="connsiteY1" fmla="*/ 136208 h 249078"/>
                <a:gd name="connsiteX2" fmla="*/ 273368 w 326409"/>
                <a:gd name="connsiteY2" fmla="*/ 182880 h 249078"/>
                <a:gd name="connsiteX3" fmla="*/ 254318 w 326409"/>
                <a:gd name="connsiteY3" fmla="*/ 197168 h 249078"/>
                <a:gd name="connsiteX4" fmla="*/ 211455 w 326409"/>
                <a:gd name="connsiteY4" fmla="*/ 221933 h 249078"/>
                <a:gd name="connsiteX5" fmla="*/ 0 w 326409"/>
                <a:gd name="connsiteY5" fmla="*/ 240030 h 249078"/>
                <a:gd name="connsiteX6" fmla="*/ 92393 w 326409"/>
                <a:gd name="connsiteY6" fmla="*/ 173355 h 249078"/>
                <a:gd name="connsiteX7" fmla="*/ 92393 w 326409"/>
                <a:gd name="connsiteY7" fmla="*/ 173355 h 249078"/>
                <a:gd name="connsiteX8" fmla="*/ 137160 w 326409"/>
                <a:gd name="connsiteY8" fmla="*/ 131445 h 249078"/>
                <a:gd name="connsiteX9" fmla="*/ 194310 w 326409"/>
                <a:gd name="connsiteY9" fmla="*/ 69532 h 249078"/>
                <a:gd name="connsiteX10" fmla="*/ 213360 w 326409"/>
                <a:gd name="connsiteY10" fmla="*/ 45720 h 249078"/>
                <a:gd name="connsiteX11" fmla="*/ 247650 w 326409"/>
                <a:gd name="connsiteY11" fmla="*/ 0 h 249078"/>
                <a:gd name="connsiteX12" fmla="*/ 324803 w 326409"/>
                <a:gd name="connsiteY12" fmla="*/ 102870 h 249078"/>
                <a:gd name="connsiteX13" fmla="*/ 321945 w 326409"/>
                <a:gd name="connsiteY13" fmla="*/ 131445 h 249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6409" h="249078">
                  <a:moveTo>
                    <a:pt x="321945" y="131445"/>
                  </a:moveTo>
                  <a:cubicBezTo>
                    <a:pt x="320993" y="133350"/>
                    <a:pt x="320040" y="134302"/>
                    <a:pt x="319087" y="136208"/>
                  </a:cubicBezTo>
                  <a:cubicBezTo>
                    <a:pt x="304800" y="154305"/>
                    <a:pt x="289560" y="169545"/>
                    <a:pt x="273368" y="182880"/>
                  </a:cubicBezTo>
                  <a:cubicBezTo>
                    <a:pt x="266700" y="187643"/>
                    <a:pt x="260985" y="192405"/>
                    <a:pt x="254318" y="197168"/>
                  </a:cubicBezTo>
                  <a:cubicBezTo>
                    <a:pt x="254318" y="197168"/>
                    <a:pt x="225743" y="215265"/>
                    <a:pt x="211455" y="221933"/>
                  </a:cubicBezTo>
                  <a:cubicBezTo>
                    <a:pt x="110490" y="269558"/>
                    <a:pt x="0" y="240030"/>
                    <a:pt x="0" y="240030"/>
                  </a:cubicBezTo>
                  <a:cubicBezTo>
                    <a:pt x="33338" y="220980"/>
                    <a:pt x="64770" y="197168"/>
                    <a:pt x="92393" y="173355"/>
                  </a:cubicBezTo>
                  <a:cubicBezTo>
                    <a:pt x="92393" y="173355"/>
                    <a:pt x="92393" y="173355"/>
                    <a:pt x="92393" y="173355"/>
                  </a:cubicBezTo>
                  <a:cubicBezTo>
                    <a:pt x="108585" y="160020"/>
                    <a:pt x="122872" y="145733"/>
                    <a:pt x="137160" y="131445"/>
                  </a:cubicBezTo>
                  <a:cubicBezTo>
                    <a:pt x="159068" y="109538"/>
                    <a:pt x="178118" y="88582"/>
                    <a:pt x="194310" y="69532"/>
                  </a:cubicBezTo>
                  <a:cubicBezTo>
                    <a:pt x="200978" y="60960"/>
                    <a:pt x="207645" y="53340"/>
                    <a:pt x="213360" y="45720"/>
                  </a:cubicBezTo>
                  <a:cubicBezTo>
                    <a:pt x="235268" y="18097"/>
                    <a:pt x="247650" y="0"/>
                    <a:pt x="247650" y="0"/>
                  </a:cubicBezTo>
                  <a:cubicBezTo>
                    <a:pt x="279083" y="17145"/>
                    <a:pt x="313372" y="78105"/>
                    <a:pt x="324803" y="102870"/>
                  </a:cubicBezTo>
                  <a:cubicBezTo>
                    <a:pt x="327660" y="112395"/>
                    <a:pt x="326708" y="122873"/>
                    <a:pt x="321945" y="131445"/>
                  </a:cubicBezTo>
                  <a:close/>
                </a:path>
              </a:pathLst>
            </a:custGeom>
            <a:solidFill>
              <a:srgbClr val="F5D9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4A3D365C-F9E0-41AD-8AED-04A1AB68641F}"/>
                </a:ext>
              </a:extLst>
            </p:cNvPr>
            <p:cNvSpPr/>
            <p:nvPr/>
          </p:nvSpPr>
          <p:spPr>
            <a:xfrm>
              <a:off x="5234225" y="6115168"/>
              <a:ext cx="153077" cy="413385"/>
            </a:xfrm>
            <a:custGeom>
              <a:avLst/>
              <a:gdLst>
                <a:gd name="connsiteX0" fmla="*/ 0 w 153077"/>
                <a:gd name="connsiteY0" fmla="*/ 413385 h 413385"/>
                <a:gd name="connsiteX1" fmla="*/ 25718 w 153077"/>
                <a:gd name="connsiteY1" fmla="*/ 63818 h 413385"/>
                <a:gd name="connsiteX2" fmla="*/ 142875 w 153077"/>
                <a:gd name="connsiteY2" fmla="*/ 0 h 413385"/>
                <a:gd name="connsiteX3" fmla="*/ 0 w 153077"/>
                <a:gd name="connsiteY3" fmla="*/ 413385 h 41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077" h="413385">
                  <a:moveTo>
                    <a:pt x="0" y="413385"/>
                  </a:moveTo>
                  <a:cubicBezTo>
                    <a:pt x="0" y="413385"/>
                    <a:pt x="76200" y="253365"/>
                    <a:pt x="25718" y="63818"/>
                  </a:cubicBezTo>
                  <a:cubicBezTo>
                    <a:pt x="25718" y="63818"/>
                    <a:pt x="104775" y="3810"/>
                    <a:pt x="142875" y="0"/>
                  </a:cubicBezTo>
                  <a:cubicBezTo>
                    <a:pt x="141922" y="0"/>
                    <a:pt x="211455" y="285750"/>
                    <a:pt x="0" y="413385"/>
                  </a:cubicBezTo>
                  <a:close/>
                </a:path>
              </a:pathLst>
            </a:custGeom>
            <a:solidFill>
              <a:srgbClr val="F1C84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340B84C3-4442-4A66-928B-EEAF4A32EC19}"/>
                </a:ext>
              </a:extLst>
            </p:cNvPr>
            <p:cNvSpPr/>
            <p:nvPr/>
          </p:nvSpPr>
          <p:spPr>
            <a:xfrm>
              <a:off x="5135801" y="6092013"/>
              <a:ext cx="240346" cy="436539"/>
            </a:xfrm>
            <a:custGeom>
              <a:avLst/>
              <a:gdLst>
                <a:gd name="connsiteX0" fmla="*/ 240347 w 240346"/>
                <a:gd name="connsiteY0" fmla="*/ 23155 h 436539"/>
                <a:gd name="connsiteX1" fmla="*/ 162242 w 240346"/>
                <a:gd name="connsiteY1" fmla="*/ 181270 h 436539"/>
                <a:gd name="connsiteX2" fmla="*/ 129857 w 240346"/>
                <a:gd name="connsiteY2" fmla="*/ 271757 h 436539"/>
                <a:gd name="connsiteX3" fmla="*/ 97472 w 240346"/>
                <a:gd name="connsiteY3" fmla="*/ 436540 h 436539"/>
                <a:gd name="connsiteX4" fmla="*/ 8889 w 240346"/>
                <a:gd name="connsiteY4" fmla="*/ 105070 h 436539"/>
                <a:gd name="connsiteX5" fmla="*/ 34607 w 240346"/>
                <a:gd name="connsiteY5" fmla="*/ 32680 h 436539"/>
                <a:gd name="connsiteX6" fmla="*/ 43179 w 240346"/>
                <a:gd name="connsiteY6" fmla="*/ 16487 h 436539"/>
                <a:gd name="connsiteX7" fmla="*/ 65087 w 240346"/>
                <a:gd name="connsiteY7" fmla="*/ 2200 h 436539"/>
                <a:gd name="connsiteX8" fmla="*/ 240347 w 240346"/>
                <a:gd name="connsiteY8" fmla="*/ 23155 h 436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0346" h="436539">
                  <a:moveTo>
                    <a:pt x="240347" y="23155"/>
                  </a:moveTo>
                  <a:cubicBezTo>
                    <a:pt x="240347" y="23155"/>
                    <a:pt x="200342" y="87925"/>
                    <a:pt x="162242" y="181270"/>
                  </a:cubicBezTo>
                  <a:cubicBezTo>
                    <a:pt x="150812" y="208892"/>
                    <a:pt x="140334" y="239372"/>
                    <a:pt x="129857" y="271757"/>
                  </a:cubicBezTo>
                  <a:cubicBezTo>
                    <a:pt x="113664" y="324145"/>
                    <a:pt x="101282" y="380342"/>
                    <a:pt x="97472" y="436540"/>
                  </a:cubicBezTo>
                  <a:cubicBezTo>
                    <a:pt x="97472" y="436540"/>
                    <a:pt x="-34926" y="286997"/>
                    <a:pt x="8889" y="105070"/>
                  </a:cubicBezTo>
                  <a:cubicBezTo>
                    <a:pt x="14604" y="81257"/>
                    <a:pt x="23177" y="57445"/>
                    <a:pt x="34607" y="32680"/>
                  </a:cubicBezTo>
                  <a:cubicBezTo>
                    <a:pt x="37464" y="26965"/>
                    <a:pt x="40322" y="22202"/>
                    <a:pt x="43179" y="16487"/>
                  </a:cubicBezTo>
                  <a:cubicBezTo>
                    <a:pt x="47942" y="8867"/>
                    <a:pt x="55562" y="3152"/>
                    <a:pt x="65087" y="2200"/>
                  </a:cubicBezTo>
                  <a:cubicBezTo>
                    <a:pt x="99377" y="-1610"/>
                    <a:pt x="196532" y="-3515"/>
                    <a:pt x="240347" y="23155"/>
                  </a:cubicBezTo>
                  <a:close/>
                </a:path>
              </a:pathLst>
            </a:custGeom>
            <a:solidFill>
              <a:srgbClr val="F5D9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ED88FC40-89C4-4717-AB13-780FD6C95AC0}"/>
                </a:ext>
              </a:extLst>
            </p:cNvPr>
            <p:cNvSpPr/>
            <p:nvPr/>
          </p:nvSpPr>
          <p:spPr>
            <a:xfrm>
              <a:off x="5183429" y="6482752"/>
              <a:ext cx="103375" cy="98117"/>
            </a:xfrm>
            <a:custGeom>
              <a:avLst/>
              <a:gdLst>
                <a:gd name="connsiteX0" fmla="*/ 71751 w 103375"/>
                <a:gd name="connsiteY0" fmla="*/ 3891 h 98117"/>
                <a:gd name="connsiteX1" fmla="*/ 7934 w 103375"/>
                <a:gd name="connsiteY1" fmla="*/ 22941 h 98117"/>
                <a:gd name="connsiteX2" fmla="*/ 4124 w 103375"/>
                <a:gd name="connsiteY2" fmla="*/ 30561 h 98117"/>
                <a:gd name="connsiteX3" fmla="*/ 31746 w 103375"/>
                <a:gd name="connsiteY3" fmla="*/ 94379 h 98117"/>
                <a:gd name="connsiteX4" fmla="*/ 99374 w 103375"/>
                <a:gd name="connsiteY4" fmla="*/ 67709 h 98117"/>
                <a:gd name="connsiteX5" fmla="*/ 103184 w 103375"/>
                <a:gd name="connsiteY5" fmla="*/ 52469 h 98117"/>
                <a:gd name="connsiteX6" fmla="*/ 71751 w 103375"/>
                <a:gd name="connsiteY6" fmla="*/ 3891 h 98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375" h="98117">
                  <a:moveTo>
                    <a:pt x="71751" y="3891"/>
                  </a:moveTo>
                  <a:cubicBezTo>
                    <a:pt x="47939" y="-5634"/>
                    <a:pt x="21269" y="2939"/>
                    <a:pt x="7934" y="22941"/>
                  </a:cubicBezTo>
                  <a:cubicBezTo>
                    <a:pt x="6029" y="24846"/>
                    <a:pt x="5076" y="27704"/>
                    <a:pt x="4124" y="30561"/>
                  </a:cubicBezTo>
                  <a:cubicBezTo>
                    <a:pt x="-7306" y="55326"/>
                    <a:pt x="6029" y="83901"/>
                    <a:pt x="31746" y="94379"/>
                  </a:cubicBezTo>
                  <a:cubicBezTo>
                    <a:pt x="58416" y="104856"/>
                    <a:pt x="88896" y="92474"/>
                    <a:pt x="99374" y="67709"/>
                  </a:cubicBezTo>
                  <a:cubicBezTo>
                    <a:pt x="101279" y="62946"/>
                    <a:pt x="103184" y="58184"/>
                    <a:pt x="103184" y="52469"/>
                  </a:cubicBezTo>
                  <a:cubicBezTo>
                    <a:pt x="105089" y="32466"/>
                    <a:pt x="92706" y="12464"/>
                    <a:pt x="71751" y="3891"/>
                  </a:cubicBezTo>
                  <a:close/>
                </a:path>
              </a:pathLst>
            </a:custGeom>
            <a:solidFill>
              <a:srgbClr val="F1C84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9E76FDDC-BF5F-4486-B1D0-87E7D813CEC4}"/>
                </a:ext>
              </a:extLst>
            </p:cNvPr>
            <p:cNvSpPr/>
            <p:nvPr/>
          </p:nvSpPr>
          <p:spPr>
            <a:xfrm rot="-5390305">
              <a:off x="5057101" y="6635148"/>
              <a:ext cx="818200" cy="903926"/>
            </a:xfrm>
            <a:custGeom>
              <a:avLst/>
              <a:gdLst>
                <a:gd name="connsiteX0" fmla="*/ 0 w 818200"/>
                <a:gd name="connsiteY0" fmla="*/ 0 h 903926"/>
                <a:gd name="connsiteX1" fmla="*/ 818201 w 818200"/>
                <a:gd name="connsiteY1" fmla="*/ 0 h 903926"/>
                <a:gd name="connsiteX2" fmla="*/ 818201 w 818200"/>
                <a:gd name="connsiteY2" fmla="*/ 903926 h 903926"/>
                <a:gd name="connsiteX3" fmla="*/ 0 w 818200"/>
                <a:gd name="connsiteY3" fmla="*/ 903926 h 90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8200" h="903926">
                  <a:moveTo>
                    <a:pt x="0" y="0"/>
                  </a:moveTo>
                  <a:lnTo>
                    <a:pt x="818201" y="0"/>
                  </a:lnTo>
                  <a:lnTo>
                    <a:pt x="818201" y="903926"/>
                  </a:lnTo>
                  <a:lnTo>
                    <a:pt x="0" y="903926"/>
                  </a:lnTo>
                  <a:close/>
                </a:path>
              </a:pathLst>
            </a:custGeom>
            <a:solidFill>
              <a:srgbClr val="274B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E4E310E2-AFCF-4628-B26D-908713B3DD30}"/>
                </a:ext>
              </a:extLst>
            </p:cNvPr>
            <p:cNvSpPr/>
            <p:nvPr/>
          </p:nvSpPr>
          <p:spPr>
            <a:xfrm rot="-5390343">
              <a:off x="4788199" y="6592388"/>
              <a:ext cx="818200" cy="988698"/>
            </a:xfrm>
            <a:custGeom>
              <a:avLst/>
              <a:gdLst>
                <a:gd name="connsiteX0" fmla="*/ 0 w 818200"/>
                <a:gd name="connsiteY0" fmla="*/ 0 h 988698"/>
                <a:gd name="connsiteX1" fmla="*/ 818201 w 818200"/>
                <a:gd name="connsiteY1" fmla="*/ 0 h 988698"/>
                <a:gd name="connsiteX2" fmla="*/ 818201 w 818200"/>
                <a:gd name="connsiteY2" fmla="*/ 988699 h 988698"/>
                <a:gd name="connsiteX3" fmla="*/ 0 w 818200"/>
                <a:gd name="connsiteY3" fmla="*/ 988699 h 98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8200" h="988698">
                  <a:moveTo>
                    <a:pt x="0" y="0"/>
                  </a:moveTo>
                  <a:lnTo>
                    <a:pt x="818201" y="0"/>
                  </a:lnTo>
                  <a:lnTo>
                    <a:pt x="818201" y="988699"/>
                  </a:lnTo>
                  <a:lnTo>
                    <a:pt x="0" y="988699"/>
                  </a:lnTo>
                  <a:close/>
                </a:path>
              </a:pathLst>
            </a:custGeom>
            <a:solidFill>
              <a:srgbClr val="4194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1AE2CB96-915E-4CEC-8FBB-F4E8809CA520}"/>
                </a:ext>
              </a:extLst>
            </p:cNvPr>
            <p:cNvSpPr/>
            <p:nvPr/>
          </p:nvSpPr>
          <p:spPr>
            <a:xfrm rot="-5390372">
              <a:off x="5162896" y="6119549"/>
              <a:ext cx="297181" cy="1214442"/>
            </a:xfrm>
            <a:custGeom>
              <a:avLst/>
              <a:gdLst>
                <a:gd name="connsiteX0" fmla="*/ 0 w 297181"/>
                <a:gd name="connsiteY0" fmla="*/ 0 h 1214442"/>
                <a:gd name="connsiteX1" fmla="*/ 297181 w 297181"/>
                <a:gd name="connsiteY1" fmla="*/ 0 h 1214442"/>
                <a:gd name="connsiteX2" fmla="*/ 297181 w 297181"/>
                <a:gd name="connsiteY2" fmla="*/ 1214442 h 1214442"/>
                <a:gd name="connsiteX3" fmla="*/ 0 w 297181"/>
                <a:gd name="connsiteY3" fmla="*/ 1214442 h 1214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7181" h="1214442">
                  <a:moveTo>
                    <a:pt x="0" y="0"/>
                  </a:moveTo>
                  <a:lnTo>
                    <a:pt x="297181" y="0"/>
                  </a:lnTo>
                  <a:lnTo>
                    <a:pt x="297181" y="1214442"/>
                  </a:lnTo>
                  <a:lnTo>
                    <a:pt x="0" y="1214442"/>
                  </a:lnTo>
                  <a:close/>
                </a:path>
              </a:pathLst>
            </a:custGeom>
            <a:solidFill>
              <a:srgbClr val="020203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62701E16-FF67-4452-92A2-4E98C8929169}"/>
                </a:ext>
              </a:extLst>
            </p:cNvPr>
            <p:cNvSpPr/>
            <p:nvPr/>
          </p:nvSpPr>
          <p:spPr>
            <a:xfrm rot="9696">
              <a:off x="5012295" y="6538079"/>
              <a:ext cx="937263" cy="297181"/>
            </a:xfrm>
            <a:custGeom>
              <a:avLst/>
              <a:gdLst>
                <a:gd name="connsiteX0" fmla="*/ 0 w 937263"/>
                <a:gd name="connsiteY0" fmla="*/ 0 h 297181"/>
                <a:gd name="connsiteX1" fmla="*/ 937264 w 937263"/>
                <a:gd name="connsiteY1" fmla="*/ 0 h 297181"/>
                <a:gd name="connsiteX2" fmla="*/ 937264 w 937263"/>
                <a:gd name="connsiteY2" fmla="*/ 297181 h 297181"/>
                <a:gd name="connsiteX3" fmla="*/ 0 w 937263"/>
                <a:gd name="connsiteY3" fmla="*/ 297181 h 29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7263" h="297181">
                  <a:moveTo>
                    <a:pt x="0" y="0"/>
                  </a:moveTo>
                  <a:lnTo>
                    <a:pt x="937264" y="0"/>
                  </a:lnTo>
                  <a:lnTo>
                    <a:pt x="937264" y="297181"/>
                  </a:lnTo>
                  <a:lnTo>
                    <a:pt x="0" y="297181"/>
                  </a:lnTo>
                  <a:close/>
                </a:path>
              </a:pathLst>
            </a:custGeom>
            <a:solidFill>
              <a:srgbClr val="274B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4D3B7A7D-75A8-4DAE-A60C-79E7B54D3A78}"/>
                </a:ext>
              </a:extLst>
            </p:cNvPr>
            <p:cNvSpPr/>
            <p:nvPr/>
          </p:nvSpPr>
          <p:spPr>
            <a:xfrm rot="9732">
              <a:off x="4669393" y="6537125"/>
              <a:ext cx="1037276" cy="297181"/>
            </a:xfrm>
            <a:custGeom>
              <a:avLst/>
              <a:gdLst>
                <a:gd name="connsiteX0" fmla="*/ 0 w 1037276"/>
                <a:gd name="connsiteY0" fmla="*/ 0 h 297181"/>
                <a:gd name="connsiteX1" fmla="*/ 1037277 w 1037276"/>
                <a:gd name="connsiteY1" fmla="*/ 0 h 297181"/>
                <a:gd name="connsiteX2" fmla="*/ 1037277 w 1037276"/>
                <a:gd name="connsiteY2" fmla="*/ 297181 h 297181"/>
                <a:gd name="connsiteX3" fmla="*/ 0 w 1037276"/>
                <a:gd name="connsiteY3" fmla="*/ 297181 h 29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7276" h="297181">
                  <a:moveTo>
                    <a:pt x="0" y="0"/>
                  </a:moveTo>
                  <a:lnTo>
                    <a:pt x="1037277" y="0"/>
                  </a:lnTo>
                  <a:lnTo>
                    <a:pt x="1037277" y="297181"/>
                  </a:lnTo>
                  <a:lnTo>
                    <a:pt x="0" y="297181"/>
                  </a:lnTo>
                  <a:close/>
                </a:path>
              </a:pathLst>
            </a:custGeom>
            <a:solidFill>
              <a:srgbClr val="4194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FD2EF736-1947-4BB8-932D-5E04F10FDF78}"/>
                </a:ext>
              </a:extLst>
            </p:cNvPr>
            <p:cNvSpPr/>
            <p:nvPr/>
          </p:nvSpPr>
          <p:spPr>
            <a:xfrm rot="-5390285">
              <a:off x="4719112" y="6980916"/>
              <a:ext cx="958218" cy="70485"/>
            </a:xfrm>
            <a:custGeom>
              <a:avLst/>
              <a:gdLst>
                <a:gd name="connsiteX0" fmla="*/ 0 w 958218"/>
                <a:gd name="connsiteY0" fmla="*/ 0 h 70485"/>
                <a:gd name="connsiteX1" fmla="*/ 958219 w 958218"/>
                <a:gd name="connsiteY1" fmla="*/ 0 h 70485"/>
                <a:gd name="connsiteX2" fmla="*/ 958219 w 958218"/>
                <a:gd name="connsiteY2" fmla="*/ 70485 h 70485"/>
                <a:gd name="connsiteX3" fmla="*/ 0 w 958218"/>
                <a:gd name="connsiteY3" fmla="*/ 70485 h 7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8218" h="70485">
                  <a:moveTo>
                    <a:pt x="0" y="0"/>
                  </a:moveTo>
                  <a:lnTo>
                    <a:pt x="958219" y="0"/>
                  </a:lnTo>
                  <a:lnTo>
                    <a:pt x="958219" y="70485"/>
                  </a:lnTo>
                  <a:lnTo>
                    <a:pt x="0" y="70485"/>
                  </a:lnTo>
                  <a:close/>
                </a:path>
              </a:pathLst>
            </a:custGeom>
            <a:solidFill>
              <a:srgbClr val="F1C84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25D424F2-1177-4C21-ADE0-53F5791FFFA8}"/>
                </a:ext>
              </a:extLst>
            </p:cNvPr>
            <p:cNvSpPr/>
            <p:nvPr/>
          </p:nvSpPr>
          <p:spPr>
            <a:xfrm rot="-5390313">
              <a:off x="5350586" y="7000615"/>
              <a:ext cx="958218" cy="35242"/>
            </a:xfrm>
            <a:custGeom>
              <a:avLst/>
              <a:gdLst>
                <a:gd name="connsiteX0" fmla="*/ 0 w 958218"/>
                <a:gd name="connsiteY0" fmla="*/ 0 h 35242"/>
                <a:gd name="connsiteX1" fmla="*/ 958219 w 958218"/>
                <a:gd name="connsiteY1" fmla="*/ 0 h 35242"/>
                <a:gd name="connsiteX2" fmla="*/ 958219 w 958218"/>
                <a:gd name="connsiteY2" fmla="*/ 35243 h 35242"/>
                <a:gd name="connsiteX3" fmla="*/ 0 w 958218"/>
                <a:gd name="connsiteY3" fmla="*/ 35243 h 3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8218" h="35242">
                  <a:moveTo>
                    <a:pt x="0" y="0"/>
                  </a:moveTo>
                  <a:lnTo>
                    <a:pt x="958219" y="0"/>
                  </a:lnTo>
                  <a:lnTo>
                    <a:pt x="958219" y="35243"/>
                  </a:lnTo>
                  <a:lnTo>
                    <a:pt x="0" y="35243"/>
                  </a:lnTo>
                  <a:close/>
                </a:path>
              </a:pathLst>
            </a:custGeom>
            <a:solidFill>
              <a:srgbClr val="F1C84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CD2F893F-2F98-4B01-B19B-308D090438B7}"/>
                </a:ext>
              </a:extLst>
            </p:cNvPr>
            <p:cNvSpPr/>
            <p:nvPr/>
          </p:nvSpPr>
          <p:spPr>
            <a:xfrm>
              <a:off x="5258037" y="6533196"/>
              <a:ext cx="160972" cy="329863"/>
            </a:xfrm>
            <a:custGeom>
              <a:avLst/>
              <a:gdLst>
                <a:gd name="connsiteX0" fmla="*/ 14288 w 160972"/>
                <a:gd name="connsiteY0" fmla="*/ 2977 h 329863"/>
                <a:gd name="connsiteX1" fmla="*/ 160972 w 160972"/>
                <a:gd name="connsiteY1" fmla="*/ 294442 h 329863"/>
                <a:gd name="connsiteX2" fmla="*/ 45720 w 160972"/>
                <a:gd name="connsiteY2" fmla="*/ 318255 h 329863"/>
                <a:gd name="connsiteX3" fmla="*/ 0 w 160972"/>
                <a:gd name="connsiteY3" fmla="*/ 3930 h 329863"/>
                <a:gd name="connsiteX4" fmla="*/ 14288 w 160972"/>
                <a:gd name="connsiteY4" fmla="*/ 2977 h 329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72" h="329863">
                  <a:moveTo>
                    <a:pt x="14288" y="2977"/>
                  </a:moveTo>
                  <a:cubicBezTo>
                    <a:pt x="14288" y="2977"/>
                    <a:pt x="153353" y="113467"/>
                    <a:pt x="160972" y="294442"/>
                  </a:cubicBezTo>
                  <a:cubicBezTo>
                    <a:pt x="160972" y="294442"/>
                    <a:pt x="116205" y="354450"/>
                    <a:pt x="45720" y="318255"/>
                  </a:cubicBezTo>
                  <a:cubicBezTo>
                    <a:pt x="45720" y="318255"/>
                    <a:pt x="57150" y="147757"/>
                    <a:pt x="0" y="3930"/>
                  </a:cubicBezTo>
                  <a:cubicBezTo>
                    <a:pt x="0" y="4882"/>
                    <a:pt x="9525" y="-4643"/>
                    <a:pt x="14288" y="2977"/>
                  </a:cubicBezTo>
                  <a:close/>
                </a:path>
              </a:pathLst>
            </a:custGeom>
            <a:solidFill>
              <a:srgbClr val="F5D9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4FE170BF-84CE-4385-8F22-8BB6FBD695FB}"/>
                </a:ext>
              </a:extLst>
            </p:cNvPr>
            <p:cNvSpPr/>
            <p:nvPr/>
          </p:nvSpPr>
          <p:spPr>
            <a:xfrm>
              <a:off x="5046582" y="6534763"/>
              <a:ext cx="207254" cy="351929"/>
            </a:xfrm>
            <a:custGeom>
              <a:avLst/>
              <a:gdLst>
                <a:gd name="connsiteX0" fmla="*/ 201930 w 207254"/>
                <a:gd name="connsiteY0" fmla="*/ 6172 h 351929"/>
                <a:gd name="connsiteX1" fmla="*/ 151448 w 207254"/>
                <a:gd name="connsiteY1" fmla="*/ 351930 h 351929"/>
                <a:gd name="connsiteX2" fmla="*/ 0 w 207254"/>
                <a:gd name="connsiteY2" fmla="*/ 272872 h 351929"/>
                <a:gd name="connsiteX3" fmla="*/ 188595 w 207254"/>
                <a:gd name="connsiteY3" fmla="*/ 457 h 351929"/>
                <a:gd name="connsiteX4" fmla="*/ 201930 w 207254"/>
                <a:gd name="connsiteY4" fmla="*/ 6172 h 351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254" h="351929">
                  <a:moveTo>
                    <a:pt x="201930" y="6172"/>
                  </a:moveTo>
                  <a:cubicBezTo>
                    <a:pt x="201930" y="6172"/>
                    <a:pt x="231458" y="189052"/>
                    <a:pt x="151448" y="351930"/>
                  </a:cubicBezTo>
                  <a:cubicBezTo>
                    <a:pt x="151448" y="351930"/>
                    <a:pt x="20003" y="351930"/>
                    <a:pt x="0" y="272872"/>
                  </a:cubicBezTo>
                  <a:cubicBezTo>
                    <a:pt x="0" y="272872"/>
                    <a:pt x="170498" y="153810"/>
                    <a:pt x="188595" y="457"/>
                  </a:cubicBezTo>
                  <a:cubicBezTo>
                    <a:pt x="187643" y="457"/>
                    <a:pt x="200025" y="-2400"/>
                    <a:pt x="201930" y="6172"/>
                  </a:cubicBezTo>
                  <a:close/>
                </a:path>
              </a:pathLst>
            </a:custGeom>
            <a:solidFill>
              <a:srgbClr val="F5D9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04601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1666 -0.00046 L 3.75E-6 1.85185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74B59"/>
      </a:dk2>
      <a:lt2>
        <a:srgbClr val="E7E6E6"/>
      </a:lt2>
      <a:accent1>
        <a:srgbClr val="DA5D31"/>
      </a:accent1>
      <a:accent2>
        <a:srgbClr val="D96D6D"/>
      </a:accent2>
      <a:accent3>
        <a:srgbClr val="D89A9F"/>
      </a:accent3>
      <a:accent4>
        <a:srgbClr val="D9A444"/>
      </a:accent4>
      <a:accent5>
        <a:srgbClr val="F1C848"/>
      </a:accent5>
      <a:accent6>
        <a:srgbClr val="F2CDA0"/>
      </a:accent6>
      <a:hlink>
        <a:srgbClr val="4194A6"/>
      </a:hlink>
      <a:folHlink>
        <a:srgbClr val="274B5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1602</TotalTime>
  <Words>301</Words>
  <Application>Microsoft Office PowerPoint</Application>
  <PresentationFormat>Widescreen</PresentationFormat>
  <Paragraphs>103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Plantagenet Cherokee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Wyatt</dc:creator>
  <cp:lastModifiedBy>Lucy Wyatt</cp:lastModifiedBy>
  <cp:revision>115</cp:revision>
  <dcterms:created xsi:type="dcterms:W3CDTF">2020-11-11T11:52:15Z</dcterms:created>
  <dcterms:modified xsi:type="dcterms:W3CDTF">2020-12-06T16:48:02Z</dcterms:modified>
</cp:coreProperties>
</file>